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9" r:id="rId4"/>
    <p:sldId id="270" r:id="rId5"/>
    <p:sldId id="268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48" autoAdjust="0"/>
    <p:restoredTop sz="94660"/>
  </p:normalViewPr>
  <p:slideViewPr>
    <p:cSldViewPr>
      <p:cViewPr varScale="1">
        <p:scale>
          <a:sx n="64" d="100"/>
          <a:sy n="64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5390B-CBC0-4EEE-977B-8F3FB1E6EA07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ulip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3200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UJI BEDA 1</a:t>
            </a:r>
            <a:br>
              <a:rPr lang="en-US" b="1" dirty="0" smtClean="0"/>
            </a:b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4724400"/>
            <a:ext cx="3657600" cy="914400"/>
          </a:xfrm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STATISTIK 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PARAMETRIK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STATISTIK PARAMETRIK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81600" cy="48768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sz="4800" b="1" dirty="0" smtClean="0">
                <a:solidFill>
                  <a:srgbClr val="0070C0"/>
                </a:solidFill>
              </a:rPr>
              <a:t>1.Uji t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t 1-arah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t 2-arah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endParaRPr lang="en-US" dirty="0"/>
          </a:p>
        </p:txBody>
      </p:sp>
      <p:pic>
        <p:nvPicPr>
          <p:cNvPr id="4" name="Picture 6" descr="http://sphotos-a.ak.fbcdn.net/hphotos-ak-ash4/p480x480/387218_456581564422522_26805867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0"/>
            <a:ext cx="3505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33528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UJI t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 </a:t>
            </a:r>
            <a:r>
              <a:rPr lang="en-US" dirty="0" err="1" smtClean="0"/>
              <a:t>taksiran</a:t>
            </a:r>
            <a:r>
              <a:rPr lang="en-US" dirty="0" smtClean="0"/>
              <a:t> parameter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beda</a:t>
            </a:r>
            <a:r>
              <a:rPr lang="en-US" dirty="0" smtClean="0"/>
              <a:t> rata-rata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endParaRPr lang="en-US" dirty="0" smtClean="0"/>
          </a:p>
          <a:p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b="1" dirty="0" err="1" smtClean="0"/>
              <a:t>saling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dirty="0" smtClean="0"/>
              <a:t> (</a:t>
            </a:r>
            <a:r>
              <a:rPr lang="en-US" dirty="0" err="1" smtClean="0"/>
              <a:t>beda</a:t>
            </a:r>
            <a:r>
              <a:rPr lang="en-US" dirty="0" smtClean="0"/>
              <a:t> </a:t>
            </a:r>
            <a:r>
              <a:rPr lang="en-US" dirty="0" err="1" smtClean="0"/>
              <a:t>subjek,misalnya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, </a:t>
            </a:r>
            <a:r>
              <a:rPr lang="en-US" dirty="0" err="1" smtClean="0"/>
              <a:t>perempuan</a:t>
            </a:r>
            <a:r>
              <a:rPr lang="en-US" dirty="0" smtClean="0"/>
              <a:t>)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saling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dirty="0" smtClean="0"/>
              <a:t> (</a:t>
            </a:r>
            <a:r>
              <a:rPr lang="en-US" dirty="0" err="1" smtClean="0"/>
              <a:t>subjek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beda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 </a:t>
            </a:r>
            <a:r>
              <a:rPr lang="en-US" i="1" dirty="0" smtClean="0"/>
              <a:t>pre-post treatment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  <p:pic>
        <p:nvPicPr>
          <p:cNvPr id="4" name="Picture 6" descr="http://jepang.panduanwisata.com/files/2012/07/musim-gugur-jepan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48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SYARAT UJI BEDA MEAN (rata-rata)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25963"/>
          </a:xfrm>
        </p:spPr>
        <p:txBody>
          <a:bodyPr>
            <a:normAutofit fontScale="85000" lnSpcReduction="20000"/>
          </a:bodyPr>
          <a:lstStyle/>
          <a:p>
            <a:pPr marL="609600" indent="-609600">
              <a:buFont typeface="Wingdings" pitchFamily="2" charset="2"/>
              <a:buChar char="v"/>
            </a:pPr>
            <a:r>
              <a:rPr lang="en-US" b="1" dirty="0" err="1" smtClean="0"/>
              <a:t>Syarat</a:t>
            </a:r>
            <a:r>
              <a:rPr lang="en-US" b="1" dirty="0" smtClean="0"/>
              <a:t> </a:t>
            </a:r>
            <a:r>
              <a:rPr lang="en-US" b="1" dirty="0" err="1" smtClean="0"/>
              <a:t>Penggunaan</a:t>
            </a:r>
            <a:r>
              <a:rPr lang="en-US" b="1" dirty="0" smtClean="0"/>
              <a:t> </a:t>
            </a:r>
            <a:r>
              <a:rPr lang="en-US" b="1" dirty="0" err="1" smtClean="0"/>
              <a:t>Uji</a:t>
            </a:r>
            <a:r>
              <a:rPr lang="en-US" b="1" dirty="0" smtClean="0"/>
              <a:t> Beda Mean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 dirty="0" smtClean="0"/>
              <a:t>Data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b="1" dirty="0" err="1" smtClean="0"/>
              <a:t>acak</a:t>
            </a:r>
            <a:endParaRPr lang="en-US" b="1" dirty="0" smtClean="0"/>
          </a:p>
          <a:p>
            <a:pPr marL="609600" indent="-609600">
              <a:buFont typeface="Wingdings" pitchFamily="2" charset="2"/>
              <a:buChar char="v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b="1" dirty="0" err="1" smtClean="0"/>
              <a:t>kuantitatif</a:t>
            </a:r>
            <a:r>
              <a:rPr lang="en-US" b="1" dirty="0" smtClean="0"/>
              <a:t> (</a:t>
            </a:r>
            <a:r>
              <a:rPr lang="en-US" b="1" dirty="0" err="1" smtClean="0"/>
              <a:t>skala</a:t>
            </a:r>
            <a:r>
              <a:rPr lang="en-US" b="1" dirty="0" smtClean="0"/>
              <a:t> interval)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IQ,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endParaRPr lang="en-US" dirty="0" smtClean="0"/>
          </a:p>
          <a:p>
            <a:pPr marL="609600" indent="-609600">
              <a:buFont typeface="Wingdings" pitchFamily="2" charset="2"/>
              <a:buChar char="v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r>
              <a:rPr lang="en-US" b="1" dirty="0" smtClean="0"/>
              <a:t> (</a:t>
            </a:r>
            <a:r>
              <a:rPr lang="en-US" b="1" dirty="0" err="1" smtClean="0"/>
              <a:t>kelompok</a:t>
            </a:r>
            <a:r>
              <a:rPr lang="en-US" b="1" dirty="0" smtClean="0"/>
              <a:t>)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dua</a:t>
            </a:r>
            <a:r>
              <a:rPr lang="en-US" b="1" dirty="0" smtClean="0"/>
              <a:t> </a:t>
            </a:r>
            <a:r>
              <a:rPr lang="en-US" b="1" dirty="0" err="1" smtClean="0"/>
              <a:t>kategori</a:t>
            </a:r>
            <a:r>
              <a:rPr lang="en-US" dirty="0" smtClean="0"/>
              <a:t> (</a:t>
            </a:r>
            <a:r>
              <a:rPr lang="en-US" dirty="0" err="1" smtClean="0"/>
              <a:t>laki-perempuan</a:t>
            </a:r>
            <a:r>
              <a:rPr lang="en-US" dirty="0" smtClean="0"/>
              <a:t>, </a:t>
            </a:r>
            <a:r>
              <a:rPr lang="en-US" dirty="0" err="1" smtClean="0"/>
              <a:t>desa-kota</a:t>
            </a:r>
            <a:r>
              <a:rPr lang="en-US" dirty="0" smtClean="0"/>
              <a:t>, </a:t>
            </a:r>
            <a:r>
              <a:rPr lang="en-US" dirty="0" err="1" smtClean="0"/>
              <a:t>eksperimen-kontrol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4" name="Picture 5" descr="https://fbcdn-sphotos-g-a.akamaihd.net/hphotos-ak-ash4/487091_322894397824022_62606814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0"/>
            <a:ext cx="3505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LANGKAH UJI BEDA</a:t>
            </a:r>
            <a:endParaRPr lang="en-US" dirty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304800" y="2895600"/>
          <a:ext cx="5486400" cy="3352800"/>
        </p:xfrm>
        <a:graphic>
          <a:graphicData uri="http://schemas.openxmlformats.org/presentationml/2006/ole">
            <p:oleObj spid="_x0000_s1026" name="Equation" r:id="rId3" imgW="3568680" imgH="1574640" progId="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1371600"/>
            <a:ext cx="617220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25425"/>
            <a:r>
              <a:rPr lang="en-US" b="1" dirty="0" smtClean="0"/>
              <a:t>1.Rumuskan </a:t>
            </a:r>
            <a:r>
              <a:rPr lang="en-US" b="1" dirty="0" err="1" smtClean="0"/>
              <a:t>Hipotesis</a:t>
            </a:r>
            <a:r>
              <a:rPr lang="en-US" b="1" dirty="0" smtClean="0"/>
              <a:t> </a:t>
            </a:r>
          </a:p>
          <a:p>
            <a:pPr marL="225425"/>
            <a:r>
              <a:rPr lang="en-US" b="1" dirty="0" smtClean="0"/>
              <a:t>2.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signifikansi</a:t>
            </a:r>
            <a:r>
              <a:rPr lang="en-US" b="1" dirty="0" smtClean="0"/>
              <a:t> </a:t>
            </a:r>
          </a:p>
          <a:p>
            <a:pPr marL="225425"/>
            <a:r>
              <a:rPr lang="en-US" b="1" dirty="0" smtClean="0"/>
              <a:t>(</a:t>
            </a:r>
            <a:r>
              <a:rPr lang="en-US" b="1" dirty="0" err="1" smtClean="0"/>
              <a:t>batas</a:t>
            </a:r>
            <a:r>
              <a:rPr lang="en-US" b="1" dirty="0" smtClean="0"/>
              <a:t> </a:t>
            </a:r>
            <a:r>
              <a:rPr lang="en-US" b="1" dirty="0" err="1" smtClean="0"/>
              <a:t>peluang</a:t>
            </a:r>
            <a:r>
              <a:rPr lang="en-US" b="1" dirty="0" smtClean="0"/>
              <a:t> </a:t>
            </a:r>
            <a:r>
              <a:rPr lang="en-US" b="1" dirty="0" err="1" smtClean="0"/>
              <a:t>kesalahan</a:t>
            </a:r>
            <a:r>
              <a:rPr lang="en-US" b="1" dirty="0" smtClean="0"/>
              <a:t> </a:t>
            </a:r>
            <a:r>
              <a:rPr lang="en-US" b="1" dirty="0" err="1" smtClean="0"/>
              <a:t>kesimpulan</a:t>
            </a:r>
            <a:r>
              <a:rPr lang="en-US" b="1" dirty="0" smtClean="0"/>
              <a:t>)</a:t>
            </a:r>
          </a:p>
          <a:p>
            <a:pPr marL="225425"/>
            <a:r>
              <a:rPr lang="en-US" b="1" dirty="0" err="1" smtClean="0"/>
              <a:t>Hitung</a:t>
            </a:r>
            <a:r>
              <a:rPr lang="en-US" b="1" dirty="0" smtClean="0"/>
              <a:t> </a:t>
            </a:r>
            <a:r>
              <a:rPr lang="en-US" b="1" dirty="0" err="1" smtClean="0"/>
              <a:t>Statistik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rumus</a:t>
            </a:r>
            <a:r>
              <a:rPr lang="en-US" b="1" dirty="0" smtClean="0"/>
              <a:t> </a:t>
            </a:r>
            <a:r>
              <a:rPr lang="en-US" b="1" dirty="0" err="1" smtClean="0"/>
              <a:t>berikut</a:t>
            </a:r>
            <a:r>
              <a:rPr lang="en-US" b="1" dirty="0" smtClean="0"/>
              <a:t>:</a:t>
            </a:r>
          </a:p>
        </p:txBody>
      </p:sp>
      <p:pic>
        <p:nvPicPr>
          <p:cNvPr id="6" name="Picture 3" descr="springinkyoto25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0"/>
            <a:ext cx="3200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86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Blackadder ITC" pitchFamily="82" charset="0"/>
              </a:rPr>
              <a:t>Lanjutan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LANGKAH UJI BEDA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525963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en-US" sz="2800" dirty="0" err="1" smtClean="0"/>
              <a:t>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titik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  (</a:t>
            </a:r>
            <a:r>
              <a:rPr lang="en-US" sz="2800" dirty="0" err="1" smtClean="0"/>
              <a:t>tk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zk</a:t>
            </a:r>
            <a:r>
              <a:rPr lang="en-US" sz="2800" dirty="0" smtClean="0"/>
              <a:t>)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uji</a:t>
            </a:r>
            <a:r>
              <a:rPr lang="en-US" sz="2800" dirty="0" smtClean="0"/>
              <a:t> 1 </a:t>
            </a:r>
            <a:r>
              <a:rPr lang="en-US" sz="2800" dirty="0" err="1" smtClean="0"/>
              <a:t>atau</a:t>
            </a:r>
            <a:r>
              <a:rPr lang="en-US" sz="2800" dirty="0" smtClean="0"/>
              <a:t> 2 </a:t>
            </a:r>
            <a:r>
              <a:rPr lang="en-US" sz="2800" dirty="0" err="1" smtClean="0"/>
              <a:t>arah</a:t>
            </a:r>
            <a:r>
              <a:rPr lang="en-US" sz="2800" dirty="0" smtClean="0"/>
              <a:t>,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sampel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z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=1,96 </a:t>
            </a:r>
            <a:r>
              <a:rPr lang="en-US" sz="2800" dirty="0" err="1" smtClean="0"/>
              <a:t>sedangkan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 =1,65 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en-US" sz="2800" dirty="0" err="1" smtClean="0"/>
              <a:t>Ambil</a:t>
            </a:r>
            <a:r>
              <a:rPr lang="en-US" sz="2800" dirty="0" smtClean="0"/>
              <a:t> </a:t>
            </a:r>
            <a:r>
              <a:rPr lang="en-US" sz="2800" dirty="0" err="1" smtClean="0"/>
              <a:t>kesimpulan</a:t>
            </a:r>
            <a:r>
              <a:rPr lang="en-US" sz="2800" dirty="0" smtClean="0"/>
              <a:t> 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err="1" smtClean="0"/>
              <a:t>jika</a:t>
            </a:r>
            <a:r>
              <a:rPr lang="en-US" sz="2400" dirty="0" smtClean="0"/>
              <a:t> z0 </a:t>
            </a:r>
            <a:r>
              <a:rPr lang="en-US" sz="2400" dirty="0" err="1" smtClean="0"/>
              <a:t>atau</a:t>
            </a:r>
            <a:r>
              <a:rPr lang="en-US" sz="2400" dirty="0" smtClean="0"/>
              <a:t> t0&lt;</a:t>
            </a:r>
            <a:r>
              <a:rPr lang="en-US" sz="2400" dirty="0" err="1" smtClean="0"/>
              <a:t>tk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Ho </a:t>
            </a:r>
            <a:r>
              <a:rPr lang="en-US" sz="2400" dirty="0" err="1" smtClean="0"/>
              <a:t>diterima</a:t>
            </a:r>
            <a:endParaRPr lang="en-US" sz="2400" dirty="0" smtClean="0"/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zo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to </a:t>
            </a:r>
            <a:r>
              <a:rPr lang="en-US" sz="2400" dirty="0" smtClean="0">
                <a:cs typeface="Arial" charset="0"/>
              </a:rPr>
              <a:t>≥ </a:t>
            </a:r>
            <a:r>
              <a:rPr lang="en-US" sz="2400" dirty="0" err="1" smtClean="0">
                <a:cs typeface="Arial" charset="0"/>
              </a:rPr>
              <a:t>tk</a:t>
            </a:r>
            <a:r>
              <a:rPr lang="en-US" sz="2400" dirty="0" smtClean="0">
                <a:cs typeface="Arial" charset="0"/>
              </a:rPr>
              <a:t>, </a:t>
            </a:r>
            <a:r>
              <a:rPr lang="en-US" sz="2400" dirty="0" err="1" smtClean="0">
                <a:cs typeface="Arial" charset="0"/>
              </a:rPr>
              <a:t>maka</a:t>
            </a:r>
            <a:r>
              <a:rPr lang="en-US" sz="2400" dirty="0" smtClean="0">
                <a:cs typeface="Arial" charset="0"/>
              </a:rPr>
              <a:t> Ho </a:t>
            </a:r>
            <a:r>
              <a:rPr lang="en-US" sz="2400" dirty="0" err="1" smtClean="0">
                <a:cs typeface="Arial" charset="0"/>
              </a:rPr>
              <a:t>ditolak</a:t>
            </a:r>
            <a:endParaRPr lang="en-US" sz="2400" dirty="0" smtClean="0">
              <a:cs typeface="Arial" charset="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en-US" sz="2800" dirty="0" err="1" smtClean="0">
                <a:cs typeface="Arial" charset="0"/>
              </a:rPr>
              <a:t>Untuk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 err="1" smtClean="0">
                <a:cs typeface="Arial" charset="0"/>
              </a:rPr>
              <a:t>sampel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 err="1" smtClean="0">
                <a:cs typeface="Arial" charset="0"/>
              </a:rPr>
              <a:t>relatif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 err="1" smtClean="0">
                <a:cs typeface="Arial" charset="0"/>
              </a:rPr>
              <a:t>besar</a:t>
            </a:r>
            <a:r>
              <a:rPr lang="en-US" sz="2800" dirty="0" smtClean="0">
                <a:cs typeface="Arial" charset="0"/>
              </a:rPr>
              <a:t> (</a:t>
            </a:r>
            <a:r>
              <a:rPr lang="en-US" sz="2800" dirty="0" err="1" smtClean="0">
                <a:cs typeface="Arial" charset="0"/>
              </a:rPr>
              <a:t>dua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 err="1" smtClean="0">
                <a:cs typeface="Arial" charset="0"/>
              </a:rPr>
              <a:t>arah</a:t>
            </a:r>
            <a:r>
              <a:rPr lang="en-US" sz="2800" dirty="0" smtClean="0">
                <a:cs typeface="Arial" charset="0"/>
              </a:rPr>
              <a:t>)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err="1" smtClean="0"/>
              <a:t>jika</a:t>
            </a:r>
            <a:r>
              <a:rPr lang="en-US" sz="2400" dirty="0" smtClean="0"/>
              <a:t> z0 &lt;1,96,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Ho </a:t>
            </a:r>
            <a:r>
              <a:rPr lang="en-US" sz="2400" dirty="0" err="1" smtClean="0"/>
              <a:t>diterima</a:t>
            </a:r>
            <a:endParaRPr lang="en-US" sz="2400" dirty="0" smtClean="0"/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zo</a:t>
            </a:r>
            <a:r>
              <a:rPr lang="en-US" sz="2400" dirty="0" smtClean="0"/>
              <a:t>  </a:t>
            </a:r>
            <a:r>
              <a:rPr lang="en-US" sz="2400" dirty="0" smtClean="0">
                <a:cs typeface="Arial" charset="0"/>
              </a:rPr>
              <a:t>≥ 1,96, </a:t>
            </a:r>
            <a:r>
              <a:rPr lang="en-US" sz="2400" dirty="0" err="1" smtClean="0">
                <a:cs typeface="Arial" charset="0"/>
              </a:rPr>
              <a:t>maka</a:t>
            </a:r>
            <a:r>
              <a:rPr lang="en-US" sz="2400" dirty="0" smtClean="0">
                <a:cs typeface="Arial" charset="0"/>
              </a:rPr>
              <a:t> Ho </a:t>
            </a:r>
            <a:r>
              <a:rPr lang="en-US" sz="2400" dirty="0" err="1" smtClean="0">
                <a:cs typeface="Arial" charset="0"/>
              </a:rPr>
              <a:t>ditolak</a:t>
            </a:r>
            <a:endParaRPr lang="en-US" sz="2400" dirty="0" smtClean="0">
              <a:cs typeface="Arial" charset="0"/>
            </a:endParaRPr>
          </a:p>
          <a:p>
            <a:endParaRPr lang="en-US" dirty="0"/>
          </a:p>
        </p:txBody>
      </p:sp>
      <p:pic>
        <p:nvPicPr>
          <p:cNvPr id="4" name="Picture 5" descr="306173_575248489166383_1618850528_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0"/>
            <a:ext cx="3200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724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LANGKAH UJI BEDA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menggunakan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b="1" dirty="0" smtClean="0"/>
              <a:t>KOMPUTER (SPSS)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Rumuskan</a:t>
            </a:r>
            <a:r>
              <a:rPr lang="en-US" b="1" dirty="0" smtClean="0"/>
              <a:t> </a:t>
            </a:r>
            <a:r>
              <a:rPr lang="en-US" b="1" dirty="0" err="1" smtClean="0"/>
              <a:t>hipotesis</a:t>
            </a:r>
            <a:r>
              <a:rPr lang="en-US" b="1" dirty="0" smtClean="0"/>
              <a:t> (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arah</a:t>
            </a:r>
            <a:r>
              <a:rPr lang="en-US" b="1" dirty="0" smtClean="0"/>
              <a:t>/ </a:t>
            </a:r>
            <a:r>
              <a:rPr lang="en-US" b="1" dirty="0" err="1" smtClean="0"/>
              <a:t>dua</a:t>
            </a:r>
            <a:r>
              <a:rPr lang="en-US" b="1" dirty="0" smtClean="0"/>
              <a:t> </a:t>
            </a:r>
            <a:r>
              <a:rPr lang="en-US" b="1" dirty="0" err="1" smtClean="0"/>
              <a:t>arah</a:t>
            </a:r>
            <a:r>
              <a:rPr lang="en-US" b="1" dirty="0" smtClean="0"/>
              <a:t>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Tentukan</a:t>
            </a:r>
            <a:r>
              <a:rPr lang="en-US" b="1" dirty="0" smtClean="0"/>
              <a:t> </a:t>
            </a:r>
            <a:r>
              <a:rPr lang="en-US" b="1" dirty="0" err="1" smtClean="0"/>
              <a:t>jenis</a:t>
            </a:r>
            <a:r>
              <a:rPr lang="en-US" b="1" dirty="0" smtClean="0"/>
              <a:t> </a:t>
            </a:r>
            <a:r>
              <a:rPr lang="en-US" b="1" dirty="0" err="1" smtClean="0"/>
              <a:t>beda</a:t>
            </a:r>
            <a:r>
              <a:rPr lang="en-US" b="1" dirty="0" smtClean="0"/>
              <a:t> (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kelompok,dua</a:t>
            </a:r>
            <a:r>
              <a:rPr lang="en-US" b="1" dirty="0" smtClean="0"/>
              <a:t> </a:t>
            </a: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 smtClean="0"/>
              <a:t>saling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saling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b="1" dirty="0" smtClean="0"/>
              <a:t>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Lakukan</a:t>
            </a:r>
            <a:r>
              <a:rPr lang="en-US" b="1" dirty="0" smtClean="0"/>
              <a:t> </a:t>
            </a:r>
            <a:r>
              <a:rPr lang="en-US" b="1" dirty="0" err="1" smtClean="0"/>
              <a:t>uji</a:t>
            </a:r>
            <a:endParaRPr lang="en-US" b="1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Lihat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p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Jika</a:t>
            </a:r>
            <a:r>
              <a:rPr lang="en-US" b="1" dirty="0" smtClean="0"/>
              <a:t> p&lt;5% </a:t>
            </a:r>
            <a:r>
              <a:rPr lang="en-US" b="1" dirty="0" err="1" smtClean="0"/>
              <a:t>maka</a:t>
            </a:r>
            <a:r>
              <a:rPr lang="en-US" b="1" dirty="0" smtClean="0"/>
              <a:t> Ho</a:t>
            </a:r>
            <a:endParaRPr lang="en-US" dirty="0"/>
          </a:p>
        </p:txBody>
      </p:sp>
      <p:pic>
        <p:nvPicPr>
          <p:cNvPr id="4" name="Picture 5" descr="http://stat.ks.kidsklik.com/statics/files/2012/09/134712285316672047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0"/>
            <a:ext cx="3505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2.UJI BEDA BERPASANGAN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b="1" dirty="0" smtClean="0"/>
              <a:t>MANUAL</a:t>
            </a:r>
          </a:p>
          <a:p>
            <a:pPr marL="609600" indent="-609600">
              <a:buFontTx/>
              <a:buAutoNum type="arabicPeriod"/>
            </a:pPr>
            <a:r>
              <a:rPr lang="en-US" b="1" dirty="0" err="1" smtClean="0"/>
              <a:t>Hitung</a:t>
            </a:r>
            <a:r>
              <a:rPr lang="en-US" b="1" dirty="0" smtClean="0"/>
              <a:t> </a:t>
            </a:r>
            <a:r>
              <a:rPr lang="en-US" b="1" dirty="0" err="1" smtClean="0"/>
              <a:t>selisih</a:t>
            </a:r>
            <a:r>
              <a:rPr lang="en-US" b="1" dirty="0" smtClean="0"/>
              <a:t> </a:t>
            </a:r>
            <a:r>
              <a:rPr lang="en-US" b="1" dirty="0" err="1" smtClean="0"/>
              <a:t>pasangan</a:t>
            </a:r>
            <a:endParaRPr lang="en-US" b="1" dirty="0" smtClean="0"/>
          </a:p>
          <a:p>
            <a:pPr marL="609600" indent="-609600">
              <a:buFontTx/>
              <a:buAutoNum type="arabicPeriod"/>
            </a:pPr>
            <a:r>
              <a:rPr lang="en-US" b="1" dirty="0" err="1" smtClean="0"/>
              <a:t>Lakukan</a:t>
            </a:r>
            <a:r>
              <a:rPr lang="en-US" b="1" dirty="0" smtClean="0"/>
              <a:t> </a:t>
            </a:r>
            <a:r>
              <a:rPr lang="en-US" b="1" dirty="0" err="1" smtClean="0"/>
              <a:t>uji</a:t>
            </a:r>
            <a:r>
              <a:rPr lang="en-US" b="1" dirty="0" smtClean="0"/>
              <a:t> t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selisih</a:t>
            </a:r>
            <a:r>
              <a:rPr lang="en-US" b="1" dirty="0" smtClean="0"/>
              <a:t> </a:t>
            </a:r>
            <a:r>
              <a:rPr lang="en-US" b="1" dirty="0" err="1" smtClean="0"/>
              <a:t>pasangan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mu0=0</a:t>
            </a:r>
          </a:p>
          <a:p>
            <a:pPr marL="609600" indent="-609600">
              <a:buFontTx/>
              <a:buAutoNum type="arabicPeriod"/>
            </a:pPr>
            <a:r>
              <a:rPr lang="en-US" b="1" dirty="0" err="1" smtClean="0"/>
              <a:t>Selanjutnya</a:t>
            </a:r>
            <a:r>
              <a:rPr lang="en-US" b="1" dirty="0" smtClean="0"/>
              <a:t> </a:t>
            </a:r>
            <a:r>
              <a:rPr lang="en-US" b="1" dirty="0" err="1" smtClean="0"/>
              <a:t>sama</a:t>
            </a:r>
            <a:endParaRPr lang="en-US" b="1" dirty="0" smtClean="0"/>
          </a:p>
          <a:p>
            <a:endParaRPr lang="en-US" dirty="0"/>
          </a:p>
        </p:txBody>
      </p:sp>
      <p:pic>
        <p:nvPicPr>
          <p:cNvPr id="5" name="Picture 4" descr="D:\My Documents\PPRG-VINA HOUSE\GAMBAR\confused-m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4724400"/>
            <a:ext cx="2448272" cy="16764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296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Equation</vt:lpstr>
      <vt:lpstr> UJI BEDA 1  </vt:lpstr>
      <vt:lpstr>STATISTIK PARAMETRIK</vt:lpstr>
      <vt:lpstr>UJI t</vt:lpstr>
      <vt:lpstr>SYARAT UJI BEDA MEAN (rata-rata)</vt:lpstr>
      <vt:lpstr>LANGKAH UJI BEDA</vt:lpstr>
      <vt:lpstr>Lanjutan  LANGKAH UJI BEDA</vt:lpstr>
      <vt:lpstr>LANGKAH UJI BEDA menggunakan</vt:lpstr>
      <vt:lpstr>2.UJI BEDA BERPASANGAN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UJI BEDA</dc:title>
  <dc:creator>UJM APMD</dc:creator>
  <cp:lastModifiedBy>BU LIS</cp:lastModifiedBy>
  <cp:revision>28</cp:revision>
  <dcterms:created xsi:type="dcterms:W3CDTF">2013-05-02T05:06:11Z</dcterms:created>
  <dcterms:modified xsi:type="dcterms:W3CDTF">2018-05-23T01:21:01Z</dcterms:modified>
</cp:coreProperties>
</file>