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44" autoAdjust="0"/>
  </p:normalViewPr>
  <p:slideViewPr>
    <p:cSldViewPr>
      <p:cViewPr>
        <p:scale>
          <a:sx n="112" d="100"/>
          <a:sy n="112" d="100"/>
        </p:scale>
        <p:origin x="-1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9058B-A236-46F4-B015-7DDB73BF016C}" type="datetimeFigureOut">
              <a:rPr lang="id-ID" smtClean="0"/>
              <a:pPr/>
              <a:t>18/11/2021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84FF-3725-4454-A226-B037B041A1D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3836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5E457-7D71-476F-97D8-5123C6FB5FE9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 UNTUK ME</a:t>
            </a:r>
            <a:r>
              <a:rPr lang="id-ID" dirty="0" smtClean="0"/>
              <a:t>N</a:t>
            </a:r>
            <a:r>
              <a:rPr lang="en-US" dirty="0" smtClean="0"/>
              <a:t>JADI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600079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Percayai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endParaRPr lang="en-US" sz="2000" dirty="0" smtClean="0"/>
          </a:p>
          <a:p>
            <a:r>
              <a:rPr lang="en-US" sz="2000" dirty="0" err="1" smtClean="0"/>
              <a:t>Hargai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</a:t>
            </a:r>
            <a:r>
              <a:rPr lang="en-US" sz="2000" dirty="0" err="1" smtClean="0"/>
              <a:t>nyaman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in</a:t>
            </a:r>
            <a:r>
              <a:rPr lang="id-ID" sz="2000" dirty="0" smtClean="0"/>
              <a:t>t</a:t>
            </a:r>
            <a:r>
              <a:rPr lang="en-US" sz="2000" dirty="0" err="1" smtClean="0"/>
              <a:t>erupsi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– </a:t>
            </a:r>
            <a:r>
              <a:rPr lang="en-US" sz="2000" dirty="0" err="1" smtClean="0"/>
              <a:t>hal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mengalihkan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endParaRPr lang="en-US" sz="2000" dirty="0" smtClean="0"/>
          </a:p>
          <a:p>
            <a:r>
              <a:rPr lang="en-US" sz="2000" dirty="0" err="1" smtClean="0"/>
              <a:t>Bersikaplah</a:t>
            </a:r>
            <a:r>
              <a:rPr lang="en-US" sz="2000" dirty="0" smtClean="0"/>
              <a:t> </a:t>
            </a:r>
            <a:r>
              <a:rPr lang="en-US" sz="2000" dirty="0" err="1" smtClean="0"/>
              <a:t>fleksibel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menyesuaikan</a:t>
            </a:r>
            <a:r>
              <a:rPr lang="en-US" sz="2000" dirty="0" smtClean="0"/>
              <a:t> 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forum </a:t>
            </a:r>
          </a:p>
          <a:p>
            <a:r>
              <a:rPr lang="en-US" sz="2000" dirty="0" err="1" smtClean="0"/>
              <a:t>Pekalah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–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dilontarkan</a:t>
            </a:r>
            <a:r>
              <a:rPr lang="en-US" sz="2000" dirty="0" smtClean="0"/>
              <a:t> forum</a:t>
            </a:r>
          </a:p>
          <a:p>
            <a:r>
              <a:rPr lang="en-US" sz="2000" dirty="0" err="1" smtClean="0"/>
              <a:t>Ingatlah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permulaan</a:t>
            </a:r>
            <a:r>
              <a:rPr lang="en-US" sz="2000" dirty="0" smtClean="0"/>
              <a:t> disk</a:t>
            </a:r>
            <a:r>
              <a:rPr lang="id-ID" sz="2000" dirty="0" smtClean="0"/>
              <a:t>u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id-ID" sz="2000" dirty="0" smtClean="0"/>
              <a:t>p</a:t>
            </a:r>
            <a:r>
              <a:rPr lang="en-US" sz="2000" dirty="0" err="1" smtClean="0"/>
              <a:t>ent</a:t>
            </a:r>
            <a:r>
              <a:rPr lang="id-ID" sz="2000" dirty="0" smtClean="0"/>
              <a:t>in</a:t>
            </a:r>
            <a:r>
              <a:rPr lang="en-US" sz="2000" dirty="0" smtClean="0"/>
              <a:t>g b</a:t>
            </a:r>
            <a:r>
              <a:rPr lang="id-ID" sz="2000" dirty="0" smtClean="0"/>
              <a:t>a</a:t>
            </a:r>
            <a:r>
              <a:rPr lang="en-US" sz="2000" dirty="0" err="1" smtClean="0"/>
              <a:t>gi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endParaRPr lang="en-US" sz="2000" dirty="0" smtClean="0"/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id-ID" sz="2000" dirty="0" smtClean="0"/>
              <a:t>d</a:t>
            </a:r>
            <a:r>
              <a:rPr lang="en-US" sz="2000" dirty="0" smtClean="0"/>
              <a:t>an </a:t>
            </a:r>
            <a:r>
              <a:rPr lang="en-US" sz="2000" dirty="0" err="1" smtClean="0"/>
              <a:t>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</a:t>
            </a:r>
            <a:r>
              <a:rPr lang="id-ID" sz="2000" dirty="0" smtClean="0"/>
              <a:t>t</a:t>
            </a:r>
            <a:endParaRPr lang="en-US" sz="2000" dirty="0" smtClean="0"/>
          </a:p>
          <a:p>
            <a:r>
              <a:rPr lang="en-US" sz="2000" dirty="0" err="1" smtClean="0"/>
              <a:t>Jadilah</a:t>
            </a:r>
            <a:r>
              <a:rPr lang="en-US" sz="2000" dirty="0" smtClean="0"/>
              <a:t> </a:t>
            </a:r>
            <a:r>
              <a:rPr lang="en-US" sz="2000" dirty="0" err="1" smtClean="0"/>
              <a:t>dirimu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tetaplah</a:t>
            </a:r>
            <a:r>
              <a:rPr lang="en-US" sz="2000" dirty="0" smtClean="0"/>
              <a:t> </a:t>
            </a:r>
            <a:r>
              <a:rPr lang="en-US" sz="2000" dirty="0" err="1" smtClean="0"/>
              <a:t>rileks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menarik</a:t>
            </a:r>
            <a:endParaRPr lang="en-US" sz="2000" dirty="0" smtClean="0"/>
          </a:p>
          <a:p>
            <a:r>
              <a:rPr lang="en-US" sz="2000" dirty="0" err="1" smtClean="0"/>
              <a:t>Berkomunikasilah</a:t>
            </a:r>
            <a:r>
              <a:rPr lang="en-US" sz="2000" dirty="0" smtClean="0"/>
              <a:t> de</a:t>
            </a:r>
            <a:r>
              <a:rPr lang="id-ID" sz="2000" dirty="0" smtClean="0"/>
              <a:t>n</a:t>
            </a:r>
            <a:r>
              <a:rPr lang="en-US" sz="2000" dirty="0" err="1" smtClean="0"/>
              <a:t>ga</a:t>
            </a:r>
            <a:r>
              <a:rPr lang="id-ID" sz="20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taktis</a:t>
            </a:r>
            <a:endParaRPr lang="en-US" sz="2000" dirty="0" smtClean="0"/>
          </a:p>
          <a:p>
            <a:r>
              <a:rPr lang="en-US" sz="2000" dirty="0" err="1" smtClean="0"/>
              <a:t>Penampilan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menarik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menawan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Selingi</a:t>
            </a:r>
            <a:r>
              <a:rPr lang="en-US" sz="2000" dirty="0" smtClean="0"/>
              <a:t> humor </a:t>
            </a:r>
            <a:r>
              <a:rPr lang="id-ID" sz="2000" dirty="0" smtClean="0"/>
              <a:t>ag</a:t>
            </a:r>
            <a:r>
              <a:rPr lang="en-US" sz="2000" dirty="0" err="1" smtClean="0"/>
              <a:t>ar</a:t>
            </a:r>
            <a:r>
              <a:rPr lang="en-US" sz="2000" dirty="0" smtClean="0"/>
              <a:t> forum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tegang</a:t>
            </a:r>
            <a:r>
              <a:rPr lang="id-ID" sz="2000" dirty="0" smtClean="0"/>
              <a:t>         </a:t>
            </a:r>
            <a:endParaRPr lang="en-US" sz="2000" dirty="0" smtClean="0"/>
          </a:p>
          <a:p>
            <a:r>
              <a:rPr lang="en-US" sz="2000" dirty="0" err="1" smtClean="0"/>
              <a:t>Pantaulah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a</a:t>
            </a:r>
            <a:r>
              <a:rPr lang="id-ID" sz="2000" dirty="0" smtClean="0"/>
              <a:t>taukah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loyo</a:t>
            </a:r>
            <a:endParaRPr lang="en-US" sz="2000" dirty="0" smtClean="0"/>
          </a:p>
          <a:p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akaui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r>
              <a:rPr lang="en-US" sz="2000" dirty="0" err="1" smtClean="0"/>
              <a:t>Mintalah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Selamat</a:t>
            </a:r>
            <a:r>
              <a:rPr lang="en-US" sz="3600" dirty="0" smtClean="0"/>
              <a:t> </a:t>
            </a:r>
            <a:r>
              <a:rPr lang="en-US" sz="3600" dirty="0" err="1" smtClean="0"/>
              <a:t>Bermain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Memutuskan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15875" algn="just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: </a:t>
            </a:r>
            <a:r>
              <a:rPr lang="en-US" dirty="0" err="1" smtClean="0"/>
              <a:t>Kades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i="1" dirty="0" smtClean="0"/>
              <a:t>stake holders </a:t>
            </a:r>
            <a:r>
              <a:rPr lang="en-US" dirty="0" smtClean="0"/>
              <a:t>u</a:t>
            </a:r>
            <a:r>
              <a:rPr lang="id-ID" dirty="0" smtClean="0"/>
              <a:t>n</a:t>
            </a:r>
            <a:r>
              <a:rPr lang="en-US" dirty="0" err="1" smtClean="0"/>
              <a:t>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bertransformasi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id-ID" dirty="0" smtClean="0"/>
              <a:t>d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perkebunan kelapa sawit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voting.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28638" indent="1588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direbut</a:t>
            </a:r>
            <a:r>
              <a:rPr lang="en-US" dirty="0" smtClean="0"/>
              <a:t>/</a:t>
            </a:r>
            <a:r>
              <a:rPr lang="en-US" dirty="0" err="1" smtClean="0"/>
              <a:t>direbut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</a:t>
            </a:r>
            <a:r>
              <a:rPr lang="id-ID" dirty="0" smtClean="0"/>
              <a:t>or</a:t>
            </a:r>
            <a:r>
              <a:rPr lang="en-US" dirty="0" smtClean="0"/>
              <a:t> 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– </a:t>
            </a:r>
            <a:r>
              <a:rPr lang="en-US" dirty="0" err="1" smtClean="0"/>
              <a:t>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–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id-ID" dirty="0" smtClean="0"/>
              <a:t>k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pencar</a:t>
            </a:r>
            <a:r>
              <a:rPr lang="id-ID" dirty="0" smtClean="0"/>
              <a:t>i</a:t>
            </a:r>
            <a:r>
              <a:rPr lang="en-US" dirty="0" smtClean="0"/>
              <a:t>an </a:t>
            </a:r>
            <a:r>
              <a:rPr lang="en-US" dirty="0" err="1" smtClean="0"/>
              <a:t>jauh</a:t>
            </a:r>
            <a:r>
              <a:rPr lang="en-US" dirty="0" smtClean="0"/>
              <a:t>.</a:t>
            </a:r>
          </a:p>
          <a:p>
            <a:pPr marL="354013" indent="-354013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in</a:t>
            </a:r>
            <a:r>
              <a:rPr lang="en-US" dirty="0" err="1" smtClean="0"/>
              <a:t>i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digarap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kahilangan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id-ID" dirty="0" smtClean="0"/>
              <a:t>. Di sampi</a:t>
            </a:r>
            <a:r>
              <a:rPr lang="en-US" dirty="0" smtClean="0"/>
              <a:t>n</a:t>
            </a:r>
            <a:r>
              <a:rPr lang="id-ID" dirty="0" smtClean="0"/>
              <a:t>g itu 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terpinggirkan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. Den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id-ID" dirty="0" smtClean="0"/>
              <a:t>demikian 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id-ID" dirty="0" smtClean="0"/>
              <a:t> kelapa sawit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meringankan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</a:t>
            </a:r>
            <a:r>
              <a:rPr lang="id-ID" dirty="0" smtClean="0"/>
              <a:t>a</a:t>
            </a:r>
            <a:r>
              <a:rPr lang="en-US" dirty="0" err="1" smtClean="0"/>
              <a:t>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erta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Kelompok</a:t>
            </a:r>
            <a:r>
              <a:rPr lang="en-US" dirty="0" smtClean="0"/>
              <a:t> PKK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PKK 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demi </a:t>
            </a:r>
            <a:r>
              <a:rPr lang="id-ID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r>
              <a:rPr lang="id-ID" dirty="0" smtClean="0"/>
              <a:t> (Paulus, 2010)</a:t>
            </a:r>
          </a:p>
          <a:p>
            <a:pPr marL="0" indent="0">
              <a:buNone/>
            </a:pPr>
            <a:r>
              <a:rPr lang="id-ID" sz="42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Bertanya</a:t>
            </a:r>
            <a:r>
              <a:rPr lang="en-US" dirty="0" smtClean="0"/>
              <a:t>, </a:t>
            </a:r>
            <a:r>
              <a:rPr lang="en-US" dirty="0" err="1" smtClean="0"/>
              <a:t>santai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Ekspresi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( </a:t>
            </a:r>
            <a:r>
              <a:rPr lang="en-US" dirty="0" err="1" smtClean="0"/>
              <a:t>tersenyum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tertawa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con</a:t>
            </a:r>
            <a:r>
              <a:rPr lang="id-ID" dirty="0" smtClean="0"/>
              <a:t>to</a:t>
            </a:r>
            <a:r>
              <a:rPr lang="en-US" dirty="0" smtClean="0"/>
              <a:t>h </a:t>
            </a:r>
          </a:p>
          <a:p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</a:t>
            </a:r>
            <a:r>
              <a:rPr lang="en-US" dirty="0" smtClean="0"/>
              <a:t>a</a:t>
            </a:r>
            <a:r>
              <a:rPr lang="id-ID" dirty="0" smtClean="0"/>
              <a:t>da</a:t>
            </a:r>
            <a:r>
              <a:rPr lang="en-US" dirty="0" smtClean="0"/>
              <a:t>a</a:t>
            </a:r>
            <a:r>
              <a:rPr lang="id-ID" dirty="0" smtClean="0"/>
              <a:t>n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/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/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Bergerak</a:t>
            </a:r>
            <a:r>
              <a:rPr lang="en-US" dirty="0" smtClean="0"/>
              <a:t>/</a:t>
            </a:r>
            <a:r>
              <a:rPr lang="en-US" dirty="0" err="1" smtClean="0"/>
              <a:t>mobilitas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Menghargai</a:t>
            </a:r>
            <a:r>
              <a:rPr lang="en-US" dirty="0" smtClean="0"/>
              <a:t> 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memoton</a:t>
            </a:r>
            <a:r>
              <a:rPr lang="id-ID" dirty="0" smtClean="0"/>
              <a:t>g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singkat</a:t>
            </a:r>
            <a:r>
              <a:rPr lang="id-ID" dirty="0" smtClean="0"/>
              <a:t>,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lugas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endParaRPr lang="en-US" dirty="0" smtClean="0"/>
          </a:p>
          <a:p>
            <a:r>
              <a:rPr lang="en-US" dirty="0" smtClean="0"/>
              <a:t>Mau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LARANGAN BAGI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forum </a:t>
            </a:r>
            <a:r>
              <a:rPr lang="en-US" dirty="0" err="1" smtClean="0"/>
              <a:t>menjadi</a:t>
            </a:r>
            <a:r>
              <a:rPr lang="en-US" dirty="0" smtClean="0"/>
              <a:t> liar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–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cemberut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– </a:t>
            </a:r>
            <a:r>
              <a:rPr lang="en-US" dirty="0" err="1" smtClean="0"/>
              <a:t>putus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selingan</a:t>
            </a:r>
            <a:r>
              <a:rPr lang="en-US" dirty="0" smtClean="0"/>
              <a:t> “E” </a:t>
            </a:r>
            <a:r>
              <a:rPr lang="en-US" dirty="0" err="1" smtClean="0"/>
              <a:t>atau</a:t>
            </a:r>
            <a:r>
              <a:rPr lang="en-US" dirty="0" smtClean="0"/>
              <a:t> “ANU”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id-ID" dirty="0" smtClean="0"/>
              <a:t>g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KESULITAN YANG DIHADAPI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smtClean="0"/>
              <a:t>Trouble Maker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mengacau</a:t>
            </a:r>
            <a:endParaRPr lang="en-US" dirty="0" smtClean="0"/>
          </a:p>
          <a:p>
            <a:pPr algn="just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forum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habitatnya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frustasi</a:t>
            </a:r>
            <a:r>
              <a:rPr lang="en-US" dirty="0" smtClean="0"/>
              <a:t> (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mendominasi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pPr algn="just"/>
            <a:r>
              <a:rPr lang="en-US" dirty="0" err="1" smtClean="0"/>
              <a:t>Keterbatasan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p</a:t>
            </a:r>
            <a:r>
              <a:rPr lang="id-ID" dirty="0" smtClean="0"/>
              <a:t>e</a:t>
            </a:r>
            <a:r>
              <a:rPr lang="en-US" dirty="0" err="1" smtClean="0"/>
              <a:t>rsepsi</a:t>
            </a:r>
            <a:r>
              <a:rPr lang="en-US" dirty="0" smtClean="0"/>
              <a:t> ( </a:t>
            </a:r>
            <a:r>
              <a:rPr lang="en-US" dirty="0" err="1" smtClean="0"/>
              <a:t>pengertian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guru – </a:t>
            </a:r>
            <a:r>
              <a:rPr lang="en-US" dirty="0" err="1" smtClean="0"/>
              <a:t>murid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apatis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ROLE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dirty="0" smtClean="0"/>
              <a:t>Contoh bermain peran:</a:t>
            </a:r>
          </a:p>
          <a:p>
            <a:pPr marL="0" indent="0" algn="ctr">
              <a:buNone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id-ID" dirty="0" smtClean="0"/>
              <a:t>awal tahun  </a:t>
            </a:r>
            <a:r>
              <a:rPr lang="en-US" dirty="0" smtClean="0"/>
              <a:t>20</a:t>
            </a:r>
            <a:r>
              <a:rPr lang="id-ID" dirty="0" smtClean="0"/>
              <a:t>21</a:t>
            </a:r>
            <a:r>
              <a:rPr lang="en-US" dirty="0" smtClean="0"/>
              <a:t> </a:t>
            </a:r>
            <a:r>
              <a:rPr lang="id-ID" dirty="0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G</a:t>
            </a:r>
            <a:r>
              <a:rPr lang="id-ID" dirty="0" smtClean="0"/>
              <a:t>emahripah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id-ID" dirty="0" smtClean="0"/>
              <a:t>Makmur 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id-ID" dirty="0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id-ID" dirty="0" smtClean="0"/>
              <a:t>desa wisata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/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progra</a:t>
            </a:r>
            <a:r>
              <a:rPr lang="id-ID" dirty="0" smtClean="0"/>
              <a:t>m</a:t>
            </a:r>
            <a:r>
              <a:rPr lang="en-US" dirty="0" smtClean="0"/>
              <a:t> </a:t>
            </a:r>
            <a:r>
              <a:rPr lang="id-ID" dirty="0" smtClean="0"/>
              <a:t>unggulan desa</a:t>
            </a:r>
            <a:r>
              <a:rPr lang="en-US" dirty="0" smtClean="0"/>
              <a:t>.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(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id-ID" dirty="0" smtClean="0"/>
              <a:t>desa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D</a:t>
            </a:r>
            <a:r>
              <a:rPr lang="id-ID" dirty="0" smtClean="0"/>
              <a:t>esa. D</a:t>
            </a:r>
            <a:r>
              <a:rPr lang="en-US" dirty="0" smtClean="0"/>
              <a:t>u</a:t>
            </a:r>
            <a:r>
              <a:rPr lang="id-ID" dirty="0" smtClean="0"/>
              <a:t>kuh</a:t>
            </a:r>
            <a:r>
              <a:rPr lang="en-US" dirty="0" smtClean="0"/>
              <a:t>, </a:t>
            </a:r>
            <a:r>
              <a:rPr lang="id-ID" dirty="0" smtClean="0"/>
              <a:t>Ketua  RT,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–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Pengurus</a:t>
            </a:r>
            <a:r>
              <a:rPr lang="en-US" dirty="0" smtClean="0"/>
              <a:t> PKK,</a:t>
            </a:r>
            <a:r>
              <a:rPr lang="id-ID" dirty="0" smtClean="0"/>
              <a:t> </a:t>
            </a:r>
            <a:r>
              <a:rPr lang="en-US" dirty="0" err="1" smtClean="0"/>
              <a:t>Dasa</a:t>
            </a:r>
            <a:r>
              <a:rPr lang="en-US" dirty="0" smtClean="0"/>
              <a:t> </a:t>
            </a:r>
            <a:r>
              <a:rPr lang="en-US" dirty="0" err="1" smtClean="0"/>
              <a:t>Wisma</a:t>
            </a:r>
            <a:r>
              <a:rPr lang="en-US" dirty="0" smtClean="0"/>
              <a:t>, Para </a:t>
            </a:r>
            <a:r>
              <a:rPr lang="en-US" dirty="0" err="1" smtClean="0"/>
              <a:t>Pemuda</a:t>
            </a:r>
            <a:r>
              <a:rPr lang="en-US" dirty="0" smtClean="0"/>
              <a:t>, Para </a:t>
            </a:r>
            <a:r>
              <a:rPr lang="en-US" dirty="0" err="1" smtClean="0"/>
              <a:t>Petani</a:t>
            </a:r>
            <a:r>
              <a:rPr lang="id-ID" dirty="0" smtClean="0"/>
              <a:t>, Pedagang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Pengrajin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Tantangan</a:t>
            </a:r>
            <a:r>
              <a:rPr lang="en-US" dirty="0" smtClean="0"/>
              <a:t> :</a:t>
            </a:r>
          </a:p>
          <a:p>
            <a:pPr algn="ctr">
              <a:buNone/>
            </a:pP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 </a:t>
            </a:r>
            <a:r>
              <a:rPr lang="id-ID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fasiitator</a:t>
            </a:r>
            <a:r>
              <a:rPr lang="en-US" dirty="0" smtClean="0"/>
              <a:t> ( </a:t>
            </a:r>
            <a:r>
              <a:rPr lang="en-US" dirty="0" err="1" smtClean="0"/>
              <a:t>Mahasiswa</a:t>
            </a:r>
            <a:r>
              <a:rPr lang="en-US" dirty="0" smtClean="0"/>
              <a:t> )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foru</a:t>
            </a:r>
            <a:r>
              <a:rPr lang="id-ID" dirty="0" smtClean="0"/>
              <a:t>m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d</a:t>
            </a:r>
            <a:r>
              <a:rPr lang="id-ID" dirty="0" smtClean="0"/>
              <a:t>esa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– </a:t>
            </a:r>
            <a:r>
              <a:rPr lang="en-US" dirty="0" err="1" smtClean="0"/>
              <a:t>kesepakatam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id-ID" dirty="0" smtClean="0"/>
              <a:t>n</a:t>
            </a:r>
            <a:r>
              <a:rPr lang="en-US" dirty="0" smtClean="0"/>
              <a:t>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id-ID" dirty="0" smtClean="0"/>
              <a:t>Kegiatan mahasiswa </a:t>
            </a:r>
            <a:r>
              <a:rPr lang="en-US" dirty="0" smtClean="0"/>
              <a:t>“APMD” </a:t>
            </a:r>
            <a:r>
              <a:rPr lang="en-US" dirty="0" err="1" smtClean="0"/>
              <a:t>bernuansa</a:t>
            </a:r>
            <a:r>
              <a:rPr lang="en-US" dirty="0" smtClean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Nah…….Mari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mainkan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target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</a:t>
            </a:r>
            <a:endParaRPr lang="id-ID" dirty="0" smtClean="0"/>
          </a:p>
          <a:p>
            <a:pPr algn="ctr">
              <a:buNone/>
            </a:pPr>
            <a:r>
              <a:rPr lang="id-ID" dirty="0" smtClean="0"/>
              <a:t>Catatan: Situasi dan kondisi sudah normal, pandemi Covid -19 sudah berakhir.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Role Playing</a:t>
            </a:r>
            <a:br>
              <a:rPr lang="en-US" dirty="0" smtClean="0"/>
            </a:br>
            <a:r>
              <a:rPr lang="en-US" sz="3100" dirty="0" err="1" smtClean="0"/>
              <a:t>Prakt</a:t>
            </a:r>
            <a:r>
              <a:rPr lang="id-ID" sz="3100" dirty="0" smtClean="0"/>
              <a:t>i</a:t>
            </a:r>
            <a:r>
              <a:rPr lang="en-US" sz="3100" dirty="0" smtClean="0"/>
              <a:t>k </a:t>
            </a:r>
            <a:r>
              <a:rPr lang="en-US" sz="3100" dirty="0" err="1" smtClean="0"/>
              <a:t>bermain</a:t>
            </a:r>
            <a:r>
              <a:rPr lang="en-US" sz="3100" dirty="0" smtClean="0"/>
              <a:t> </a:t>
            </a:r>
            <a:r>
              <a:rPr lang="en-US" sz="3100" dirty="0" err="1" smtClean="0"/>
              <a:t>peran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Sapuyan</a:t>
            </a:r>
            <a:r>
              <a:rPr lang="en-US" sz="3100" dirty="0" smtClean="0"/>
              <a:t> :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perkebunan</a:t>
            </a:r>
            <a:r>
              <a:rPr lang="en-US" sz="3100" dirty="0" smtClean="0"/>
              <a:t> </a:t>
            </a:r>
            <a:r>
              <a:rPr lang="en-US" sz="3100" dirty="0" err="1" smtClean="0"/>
              <a:t>kelapa</a:t>
            </a:r>
            <a:r>
              <a:rPr lang="en-US" sz="3100" dirty="0" smtClean="0"/>
              <a:t> </a:t>
            </a:r>
            <a:r>
              <a:rPr lang="en-US" sz="3100" dirty="0" err="1" smtClean="0"/>
              <a:t>sawit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Sapuyan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N</a:t>
            </a:r>
            <a:r>
              <a:rPr lang="id-ID" dirty="0" smtClean="0"/>
              <a:t>unukan</a:t>
            </a:r>
            <a:r>
              <a:rPr lang="en-US" dirty="0" smtClean="0"/>
              <a:t>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 err="1" smtClean="0"/>
              <a:t>D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id-ID" dirty="0" smtClean="0"/>
              <a:t>ini </a:t>
            </a:r>
            <a:r>
              <a:rPr lang="en-US" dirty="0" err="1" smtClean="0"/>
              <a:t>di</a:t>
            </a:r>
            <a:r>
              <a:rPr lang="id-ID" dirty="0" smtClean="0"/>
              <a:t>m</a:t>
            </a:r>
            <a:r>
              <a:rPr lang="en-US" dirty="0" err="1" smtClean="0"/>
              <a:t>asuki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Harapan</a:t>
            </a:r>
            <a:r>
              <a:rPr lang="en-US" dirty="0" smtClean="0"/>
              <a:t> 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d</a:t>
            </a:r>
            <a:r>
              <a:rPr lang="id-ID" dirty="0" smtClean="0"/>
              <a:t>engan </a:t>
            </a:r>
            <a:r>
              <a:rPr lang="en-US" dirty="0" smtClean="0"/>
              <a:t>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id-ID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–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, </a:t>
            </a:r>
            <a:r>
              <a:rPr lang="id-ID" dirty="0" smtClean="0"/>
              <a:t>Pengurus </a:t>
            </a:r>
            <a:r>
              <a:rPr lang="en-US" dirty="0" smtClean="0"/>
              <a:t>PKK,</a:t>
            </a:r>
            <a:r>
              <a:rPr lang="id-ID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/</a:t>
            </a:r>
            <a:r>
              <a:rPr lang="en-US" dirty="0" err="1" smtClean="0"/>
              <a:t>swasta</a:t>
            </a:r>
            <a:r>
              <a:rPr lang="en-US" dirty="0" smtClean="0"/>
              <a:t> ,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).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kegiata</a:t>
            </a:r>
            <a:r>
              <a:rPr lang="id-ID" dirty="0" smtClean="0"/>
              <a:t>n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/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/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id-ID" dirty="0" smtClean="0"/>
              <a:t>p</a:t>
            </a:r>
            <a:r>
              <a:rPr lang="en-US" dirty="0" err="1" smtClean="0"/>
              <a:t>ingnya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perdes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,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1390</TotalTime>
  <Words>1153</Words>
  <Application>Microsoft Office PowerPoint</Application>
  <PresentationFormat>On-screen Show (4:3)</PresentationFormat>
  <Paragraphs>104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TIPS UNTUK MENJADI FASILITATOR</vt:lpstr>
      <vt:lpstr>PERAN FASILITATOR</vt:lpstr>
      <vt:lpstr>LANJUTAN</vt:lpstr>
      <vt:lpstr>LARANGAN BAGI FASILITATOR</vt:lpstr>
      <vt:lpstr>KESULITAN YANG DIHADAPI FASILITATOR</vt:lpstr>
      <vt:lpstr>Lanjutan</vt:lpstr>
      <vt:lpstr>ROLE PLAYING</vt:lpstr>
      <vt:lpstr>Lanjutan</vt:lpstr>
      <vt:lpstr>Contoh Role Playing Praktik bermain peran Desa Sapuyan : menuju desa perkebunan kelapa sawit</vt:lpstr>
      <vt:lpstr>Selamat Bermain Peran dan Memutuskan Program Pengembangan Desa</vt:lpstr>
      <vt:lpstr>Lanjutan</vt:lpstr>
      <vt:lpstr>Lanjutan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MEJADI FASILITATOR</dc:title>
  <dc:creator>nitha cute</dc:creator>
  <cp:lastModifiedBy>Acer_PC</cp:lastModifiedBy>
  <cp:revision>82</cp:revision>
  <dcterms:created xsi:type="dcterms:W3CDTF">2013-10-10T08:59:52Z</dcterms:created>
  <dcterms:modified xsi:type="dcterms:W3CDTF">2021-11-18T04:48:58Z</dcterms:modified>
</cp:coreProperties>
</file>