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C30ED-D766-46C6-AE88-7CEDD15FB0E5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E4EAC-F691-4A51-B3D0-E5394AB17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081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6B-54C9-4BA0-AED6-44905EA9EB40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0F6D-DCB1-4F6C-85E7-BCB3B5C42F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6B-54C9-4BA0-AED6-44905EA9EB40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0F6D-DCB1-4F6C-85E7-BCB3B5C42F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6B-54C9-4BA0-AED6-44905EA9EB40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0F6D-DCB1-4F6C-85E7-BCB3B5C42F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6B-54C9-4BA0-AED6-44905EA9EB40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0F6D-DCB1-4F6C-85E7-BCB3B5C42F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6B-54C9-4BA0-AED6-44905EA9EB40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0F6D-DCB1-4F6C-85E7-BCB3B5C42F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6B-54C9-4BA0-AED6-44905EA9EB40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0F6D-DCB1-4F6C-85E7-BCB3B5C42F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6B-54C9-4BA0-AED6-44905EA9EB40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0F6D-DCB1-4F6C-85E7-BCB3B5C42F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6B-54C9-4BA0-AED6-44905EA9EB40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0F6D-DCB1-4F6C-85E7-BCB3B5C42F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6B-54C9-4BA0-AED6-44905EA9EB40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0F6D-DCB1-4F6C-85E7-BCB3B5C42F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6B-54C9-4BA0-AED6-44905EA9EB40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0F6D-DCB1-4F6C-85E7-BCB3B5C42F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6B-54C9-4BA0-AED6-44905EA9EB40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0F6D-DCB1-4F6C-85E7-BCB3B5C42F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E706B-54C9-4BA0-AED6-44905EA9EB40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40F6D-DCB1-4F6C-85E7-BCB3B5C42F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142999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CHARACTERISTICS OF QUALITATIVE RESEARCH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buku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Creswell)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981200"/>
            <a:ext cx="7848600" cy="3657600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Natural setting (field focused) as source of data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Researcher as key instrument of data collection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Data collected as word or picture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Outcome as process rather than product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Analysis of data inductively, attention to particulars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Focus on participants perspectives, their meaning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Use of expressive </a:t>
            </a:r>
            <a:r>
              <a:rPr lang="en-US" sz="2400" dirty="0" err="1" smtClean="0">
                <a:solidFill>
                  <a:schemeClr val="tx1"/>
                </a:solidFill>
              </a:rPr>
              <a:t>languange</a:t>
            </a:r>
            <a:r>
              <a:rPr lang="en-US" sz="2400" dirty="0" smtClean="0">
                <a:solidFill>
                  <a:schemeClr val="tx1"/>
                </a:solidFill>
              </a:rPr>
              <a:t> (*)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Persuasion by reason (*)</a:t>
            </a:r>
          </a:p>
          <a:p>
            <a:pPr marL="457200" indent="-457200" algn="just"/>
            <a:r>
              <a:rPr lang="en-US" sz="2400" dirty="0" smtClean="0">
                <a:solidFill>
                  <a:schemeClr val="tx1"/>
                </a:solidFill>
              </a:rPr>
              <a:t>*</a:t>
            </a:r>
            <a:r>
              <a:rPr lang="en-US" sz="2400" dirty="0" err="1" smtClean="0">
                <a:solidFill>
                  <a:schemeClr val="tx1"/>
                </a:solidFill>
              </a:rPr>
              <a:t>tidak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dianggap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sebagai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keharusan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Lima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kualitatif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menurut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Cresw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ell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Biografi</a:t>
            </a:r>
            <a:endParaRPr lang="en-US" dirty="0" smtClean="0"/>
          </a:p>
          <a:p>
            <a:r>
              <a:rPr lang="en-US" dirty="0" err="1" smtClean="0"/>
              <a:t>Fenomenologi</a:t>
            </a:r>
            <a:endParaRPr lang="en-US" dirty="0" smtClean="0"/>
          </a:p>
          <a:p>
            <a:r>
              <a:rPr lang="en-US" dirty="0" smtClean="0"/>
              <a:t>Grounded </a:t>
            </a:r>
            <a:r>
              <a:rPr lang="en-US" dirty="0" err="1" smtClean="0"/>
              <a:t>teory</a:t>
            </a:r>
            <a:endParaRPr lang="en-US" dirty="0" smtClean="0"/>
          </a:p>
          <a:p>
            <a:r>
              <a:rPr lang="en-US" dirty="0" err="1" smtClean="0"/>
              <a:t>Etnografi</a:t>
            </a:r>
            <a:endParaRPr lang="en-US" dirty="0" smtClean="0"/>
          </a:p>
          <a:p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                                                                    </a:t>
            </a:r>
            <a:r>
              <a:rPr lang="en-US" sz="2000" dirty="0" smtClean="0"/>
              <a:t>A Case Study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                                                    </a:t>
            </a:r>
            <a:r>
              <a:rPr lang="en-US" sz="2400" dirty="0" smtClean="0"/>
              <a:t>An Ethnography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smtClean="0"/>
              <a:t>              A biography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smtClean="0"/>
              <a:t>A Phenomenology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smtClean="0"/>
              <a:t>                                                                                     </a:t>
            </a:r>
            <a:r>
              <a:rPr lang="en-US" sz="2000" dirty="0" smtClean="0"/>
              <a:t>A Grounded theory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990600" y="838200"/>
            <a:ext cx="35814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en-US" dirty="0" smtClean="0"/>
              <a:t>A Portrait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Individual           Cultural</a:t>
            </a:r>
          </a:p>
          <a:p>
            <a:pPr algn="just"/>
            <a:r>
              <a:rPr lang="en-US" dirty="0"/>
              <a:t> </a:t>
            </a:r>
            <a:r>
              <a:rPr lang="en-US" dirty="0" smtClean="0"/>
              <a:t>                            Gap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876800" y="304800"/>
            <a:ext cx="18288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 Case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971800" y="4419600"/>
            <a:ext cx="32766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 Concept or Phenomenon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4495800" y="2209800"/>
            <a:ext cx="762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 flipV="1">
            <a:off x="6705600" y="838200"/>
            <a:ext cx="685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4495800" y="1143000"/>
            <a:ext cx="381000" cy="381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V="1">
            <a:off x="1981200" y="3429000"/>
            <a:ext cx="762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7010400" y="3886200"/>
            <a:ext cx="16002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 Theory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905000" y="4953000"/>
            <a:ext cx="990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6934200" y="5105400"/>
            <a:ext cx="457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Teknik</a:t>
            </a:r>
            <a:r>
              <a:rPr lang="en-US" sz="3200" dirty="0" smtClean="0"/>
              <a:t> </a:t>
            </a:r>
            <a:r>
              <a:rPr lang="en-US" sz="3200" dirty="0" err="1" smtClean="0"/>
              <a:t>Analisis</a:t>
            </a:r>
            <a:r>
              <a:rPr lang="en-US" sz="3200" dirty="0" smtClean="0"/>
              <a:t> Data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algn="just">
              <a:buNone/>
            </a:pP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Interaktif</a:t>
            </a:r>
            <a:r>
              <a:rPr lang="en-US" dirty="0" smtClean="0"/>
              <a:t> Miles – </a:t>
            </a:r>
            <a:r>
              <a:rPr lang="en-US" dirty="0" err="1" smtClean="0"/>
              <a:t>Huberman</a:t>
            </a:r>
            <a:endParaRPr lang="en-US" dirty="0" smtClean="0"/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endParaRPr lang="en-US" sz="2400" dirty="0"/>
          </a:p>
        </p:txBody>
      </p:sp>
      <p:sp>
        <p:nvSpPr>
          <p:cNvPr id="4" name="Oval 3"/>
          <p:cNvSpPr/>
          <p:nvPr/>
        </p:nvSpPr>
        <p:spPr>
          <a:xfrm>
            <a:off x="1447800" y="2133600"/>
            <a:ext cx="22098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Pengumpulan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715000" y="2209800"/>
            <a:ext cx="22860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Penyajian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181600" y="4648200"/>
            <a:ext cx="3048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Penarikan</a:t>
            </a:r>
            <a:r>
              <a:rPr lang="en-US" dirty="0" smtClean="0"/>
              <a:t>/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219200" y="4343400"/>
            <a:ext cx="20574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Reduksi</a:t>
            </a:r>
            <a:r>
              <a:rPr lang="en-US" dirty="0" smtClean="0"/>
              <a:t> data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4" idx="6"/>
          </p:cNvCxnSpPr>
          <p:nvPr/>
        </p:nvCxnSpPr>
        <p:spPr>
          <a:xfrm>
            <a:off x="3657600" y="2781300"/>
            <a:ext cx="1905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6858000" y="4114800"/>
            <a:ext cx="9144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6" idx="2"/>
          </p:cNvCxnSpPr>
          <p:nvPr/>
        </p:nvCxnSpPr>
        <p:spPr>
          <a:xfrm>
            <a:off x="3352800" y="5181600"/>
            <a:ext cx="1828800" cy="228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7"/>
          </p:cNvCxnSpPr>
          <p:nvPr/>
        </p:nvCxnSpPr>
        <p:spPr>
          <a:xfrm rot="5400000" flipH="1" flipV="1">
            <a:off x="3711317" y="2616784"/>
            <a:ext cx="1191466" cy="266349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0"/>
          </p:cNvCxnSpPr>
          <p:nvPr/>
        </p:nvCxnSpPr>
        <p:spPr>
          <a:xfrm rot="5400000" flipH="1" flipV="1">
            <a:off x="1847850" y="3829050"/>
            <a:ext cx="914400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Teknik</a:t>
            </a:r>
            <a:r>
              <a:rPr lang="en-US" sz="3200" dirty="0" smtClean="0"/>
              <a:t> </a:t>
            </a:r>
            <a:r>
              <a:rPr lang="en-US" sz="3200" dirty="0" err="1" smtClean="0"/>
              <a:t>Pengumpulan</a:t>
            </a:r>
            <a:r>
              <a:rPr lang="en-US" sz="3200" dirty="0" smtClean="0"/>
              <a:t> Data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data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: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mengamati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yang </a:t>
            </a:r>
            <a:r>
              <a:rPr lang="en-US" dirty="0" err="1" smtClean="0"/>
              <a:t>diamati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r>
              <a:rPr lang="en-US" dirty="0" smtClean="0"/>
              <a:t>,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, </a:t>
            </a:r>
            <a:r>
              <a:rPr lang="en-US" dirty="0" err="1" smtClean="0"/>
              <a:t>tekun</a:t>
            </a:r>
            <a:r>
              <a:rPr lang="en-US" dirty="0" smtClean="0"/>
              <a:t> </a:t>
            </a:r>
            <a:r>
              <a:rPr lang="en-US" dirty="0" err="1" smtClean="0"/>
              <a:t>mengamati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improvisasi</a:t>
            </a:r>
            <a:r>
              <a:rPr lang="en-US" dirty="0" smtClean="0"/>
              <a:t>,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obyektif</a:t>
            </a:r>
            <a:r>
              <a:rPr lang="en-US" dirty="0" smtClean="0"/>
              <a:t>, </a:t>
            </a:r>
            <a:r>
              <a:rPr lang="en-US" dirty="0" err="1" smtClean="0"/>
              <a:t>mengkonstruksikan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yang </a:t>
            </a:r>
            <a:r>
              <a:rPr lang="en-US" dirty="0" err="1" smtClean="0"/>
              <a:t>didapat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rinci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Macam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observasi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Participant observation,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terlibat</a:t>
            </a:r>
            <a:endParaRPr lang="en-US" dirty="0" smtClean="0"/>
          </a:p>
          <a:p>
            <a:r>
              <a:rPr lang="en-US" dirty="0" smtClean="0"/>
              <a:t>Non participant observation,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Participant observation: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Total participant observation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Aktive</a:t>
            </a:r>
            <a:r>
              <a:rPr lang="en-US" dirty="0" smtClean="0"/>
              <a:t> participant observation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sz="3200" dirty="0" smtClean="0"/>
              <a:t>Focus Group Discussion (FGD)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endParaRPr lang="en-US" dirty="0" smtClean="0"/>
          </a:p>
          <a:p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merancang</a:t>
            </a:r>
            <a:r>
              <a:rPr lang="en-US" dirty="0" smtClean="0"/>
              <a:t> interview guide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longgar</a:t>
            </a:r>
            <a:endParaRPr lang="en-US" dirty="0" smtClean="0"/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tayangan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(</a:t>
            </a:r>
            <a:r>
              <a:rPr lang="en-US" dirty="0" err="1" smtClean="0"/>
              <a:t>bila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dicari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yang </a:t>
            </a:r>
            <a:r>
              <a:rPr lang="en-US" dirty="0" err="1" smtClean="0"/>
              <a:t>mirip</a:t>
            </a:r>
            <a:r>
              <a:rPr lang="en-US" dirty="0" smtClean="0"/>
              <a:t> (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)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Wawancara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percakapan</a:t>
            </a:r>
            <a:r>
              <a:rPr lang="en-US" dirty="0" smtClean="0"/>
              <a:t> informal, yang </a:t>
            </a:r>
            <a:r>
              <a:rPr lang="en-US" dirty="0" err="1" smtClean="0"/>
              <a:t>mengalir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268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CHARACTERISTICS OF QUALITATIVE RESEARCH (buku: Creswell)</vt:lpstr>
      <vt:lpstr>Lima Pendekatan kualitatif menurut Creswell</vt:lpstr>
      <vt:lpstr>PowerPoint Presentation</vt:lpstr>
      <vt:lpstr>Teknik Analisis Data</vt:lpstr>
      <vt:lpstr>Teknik Pengumpulan Data</vt:lpstr>
      <vt:lpstr>Macam Metode observasi</vt:lpstr>
      <vt:lpstr>Focus Group Discussion (FGD)</vt:lpstr>
      <vt:lpstr>Metode Wawancara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CHARACTERISTICS OF QUALITATIVE RESEARCH</dc:title>
  <dc:creator>Lenovo</dc:creator>
  <cp:lastModifiedBy>BU FAJAR</cp:lastModifiedBy>
  <cp:revision>14</cp:revision>
  <cp:lastPrinted>2018-06-21T07:19:29Z</cp:lastPrinted>
  <dcterms:created xsi:type="dcterms:W3CDTF">2010-06-09T12:48:14Z</dcterms:created>
  <dcterms:modified xsi:type="dcterms:W3CDTF">2018-06-21T07:20:47Z</dcterms:modified>
</cp:coreProperties>
</file>