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1A03D5-C1C6-405F-AA10-93134BF47A6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CA91A3-CB5A-4664-B361-819038415AB5}">
      <dgm:prSet phldrT="[Text]" custT="1"/>
      <dgm:spPr/>
      <dgm:t>
        <a:bodyPr/>
        <a:lstStyle/>
        <a:p>
          <a:pPr algn="l"/>
          <a:r>
            <a:rPr lang="en-US" sz="2100" b="1" dirty="0" err="1" smtClean="0">
              <a:solidFill>
                <a:srgbClr val="C00000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Sosial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Suatu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konsep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bahwa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manusia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interaksi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adalah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bagian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dari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proses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komunikasi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</a:t>
          </a:r>
          <a:endParaRPr lang="en-US" sz="2100" dirty="0"/>
        </a:p>
      </dgm:t>
    </dgm:pt>
    <dgm:pt modelId="{9FFCEF2F-18D7-4CC9-9CDF-F36DED7D6CF6}" type="parTrans" cxnId="{C2762EB6-176E-49BA-8E1D-19401343BB6B}">
      <dgm:prSet/>
      <dgm:spPr/>
      <dgm:t>
        <a:bodyPr/>
        <a:lstStyle/>
        <a:p>
          <a:endParaRPr lang="en-US"/>
        </a:p>
      </dgm:t>
    </dgm:pt>
    <dgm:pt modelId="{53BD23F0-63B3-45B7-803F-C1F7BCB56E46}" type="sibTrans" cxnId="{C2762EB6-176E-49BA-8E1D-19401343BB6B}">
      <dgm:prSet/>
      <dgm:spPr/>
      <dgm:t>
        <a:bodyPr/>
        <a:lstStyle/>
        <a:p>
          <a:endParaRPr lang="en-US"/>
        </a:p>
      </dgm:t>
    </dgm:pt>
    <dgm:pt modelId="{0AED3B2F-8FC8-470E-B348-F914005A2529}">
      <dgm:prSet phldrT="[Text]" custT="1"/>
      <dgm:spPr/>
      <dgm:t>
        <a:bodyPr/>
        <a:lstStyle/>
        <a:p>
          <a:pPr algn="l" rtl="0"/>
          <a:r>
            <a:rPr lang="en-US" sz="2100" b="1" dirty="0" smtClean="0">
              <a:solidFill>
                <a:srgbClr val="C3260C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Proses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Suatu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kejadian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yang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berkesinambungan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,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dinamis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tidak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memiliki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akhir</a:t>
          </a:r>
          <a:r>
            <a:rPr lang="en-US" sz="21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</a:t>
          </a:r>
          <a:endParaRPr lang="en-US" sz="2100" dirty="0"/>
        </a:p>
      </dgm:t>
    </dgm:pt>
    <dgm:pt modelId="{D2401074-40EB-4061-86F2-3210B6400A1A}" type="parTrans" cxnId="{29302E7F-7D86-447B-BC03-7CD30BB8E372}">
      <dgm:prSet/>
      <dgm:spPr/>
      <dgm:t>
        <a:bodyPr/>
        <a:lstStyle/>
        <a:p>
          <a:endParaRPr lang="en-US"/>
        </a:p>
      </dgm:t>
    </dgm:pt>
    <dgm:pt modelId="{E9ADCB41-0369-4B40-9EB0-7F10A1ACE4E5}" type="sibTrans" cxnId="{29302E7F-7D86-447B-BC03-7CD30BB8E372}">
      <dgm:prSet/>
      <dgm:spPr/>
      <dgm:t>
        <a:bodyPr/>
        <a:lstStyle/>
        <a:p>
          <a:endParaRPr lang="en-US"/>
        </a:p>
      </dgm:t>
    </dgm:pt>
    <dgm:pt modelId="{D866985F-D609-4410-93C7-87A61F323E9B}">
      <dgm:prSet phldrT="[Text]"/>
      <dgm:spPr/>
      <dgm:t>
        <a:bodyPr/>
        <a:lstStyle/>
        <a:p>
          <a:pPr algn="l" rtl="0"/>
          <a:r>
            <a:rPr lang="en-US" b="1" dirty="0" err="1" smtClean="0">
              <a:solidFill>
                <a:srgbClr val="C3260C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Simbol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Label yang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diberikan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pada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sebuah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atau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representasi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fenomena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 Kata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adalah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simbol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untuk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konsep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benda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 Label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dapat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bersifat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ambigu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, verbal </a:t>
          </a:r>
          <a:r>
            <a:rPr lang="en-US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maupun</a:t>
          </a:r>
          <a:r>
            <a:rPr lang="en-US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non verbal.</a:t>
          </a:r>
          <a:endParaRPr lang="en-US" dirty="0"/>
        </a:p>
      </dgm:t>
    </dgm:pt>
    <dgm:pt modelId="{18A3A9E0-0F93-4F15-BC79-FF155CBAF80D}" type="parTrans" cxnId="{3996634E-FE78-45C6-84AD-1F9AFCF264C1}">
      <dgm:prSet/>
      <dgm:spPr/>
      <dgm:t>
        <a:bodyPr/>
        <a:lstStyle/>
        <a:p>
          <a:endParaRPr lang="en-US"/>
        </a:p>
      </dgm:t>
    </dgm:pt>
    <dgm:pt modelId="{18D07B40-30E7-4208-A9E6-3030BB512C89}" type="sibTrans" cxnId="{3996634E-FE78-45C6-84AD-1F9AFCF264C1}">
      <dgm:prSet/>
      <dgm:spPr/>
      <dgm:t>
        <a:bodyPr/>
        <a:lstStyle/>
        <a:p>
          <a:endParaRPr lang="en-US"/>
        </a:p>
      </dgm:t>
    </dgm:pt>
    <dgm:pt modelId="{DCED70D9-A966-4366-A4AF-EEF22E847071}" type="pres">
      <dgm:prSet presAssocID="{F21A03D5-C1C6-405F-AA10-93134BF47A6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5B61E9-4AEE-44C7-9983-D8F35928B7D3}" type="pres">
      <dgm:prSet presAssocID="{0FCA91A3-CB5A-4664-B361-819038415AB5}" presName="circle1" presStyleLbl="node1" presStyleIdx="0" presStyleCnt="3"/>
      <dgm:spPr/>
    </dgm:pt>
    <dgm:pt modelId="{BC1F8301-282B-4204-9E28-70ABA765AA2A}" type="pres">
      <dgm:prSet presAssocID="{0FCA91A3-CB5A-4664-B361-819038415AB5}" presName="space" presStyleCnt="0"/>
      <dgm:spPr/>
    </dgm:pt>
    <dgm:pt modelId="{F2A08BB7-FD96-4DE9-A9D2-89FE2D3F2831}" type="pres">
      <dgm:prSet presAssocID="{0FCA91A3-CB5A-4664-B361-819038415AB5}" presName="rect1" presStyleLbl="alignAcc1" presStyleIdx="0" presStyleCnt="3"/>
      <dgm:spPr/>
      <dgm:t>
        <a:bodyPr/>
        <a:lstStyle/>
        <a:p>
          <a:endParaRPr lang="en-US"/>
        </a:p>
      </dgm:t>
    </dgm:pt>
    <dgm:pt modelId="{E3B0AAD5-2CF2-414A-963B-8C6098D013EF}" type="pres">
      <dgm:prSet presAssocID="{0AED3B2F-8FC8-470E-B348-F914005A2529}" presName="vertSpace2" presStyleLbl="node1" presStyleIdx="0" presStyleCnt="3"/>
      <dgm:spPr/>
    </dgm:pt>
    <dgm:pt modelId="{E2E13DA2-5488-4C0C-8C9C-8347615004FB}" type="pres">
      <dgm:prSet presAssocID="{0AED3B2F-8FC8-470E-B348-F914005A2529}" presName="circle2" presStyleLbl="node1" presStyleIdx="1" presStyleCnt="3"/>
      <dgm:spPr/>
    </dgm:pt>
    <dgm:pt modelId="{89B577BB-5018-4073-8FA2-B11B4885B28D}" type="pres">
      <dgm:prSet presAssocID="{0AED3B2F-8FC8-470E-B348-F914005A2529}" presName="rect2" presStyleLbl="alignAcc1" presStyleIdx="1" presStyleCnt="3"/>
      <dgm:spPr/>
      <dgm:t>
        <a:bodyPr/>
        <a:lstStyle/>
        <a:p>
          <a:endParaRPr lang="en-US"/>
        </a:p>
      </dgm:t>
    </dgm:pt>
    <dgm:pt modelId="{7DA2A72A-F2F5-4D77-BF8B-5BF2508BD68B}" type="pres">
      <dgm:prSet presAssocID="{D866985F-D609-4410-93C7-87A61F323E9B}" presName="vertSpace3" presStyleLbl="node1" presStyleIdx="1" presStyleCnt="3"/>
      <dgm:spPr/>
    </dgm:pt>
    <dgm:pt modelId="{D884D96E-6B03-4D30-A740-B9B11554EFC4}" type="pres">
      <dgm:prSet presAssocID="{D866985F-D609-4410-93C7-87A61F323E9B}" presName="circle3" presStyleLbl="node1" presStyleIdx="2" presStyleCnt="3"/>
      <dgm:spPr/>
    </dgm:pt>
    <dgm:pt modelId="{124D2F41-4DBF-4826-B59E-572B6DF1CF9A}" type="pres">
      <dgm:prSet presAssocID="{D866985F-D609-4410-93C7-87A61F323E9B}" presName="rect3" presStyleLbl="alignAcc1" presStyleIdx="2" presStyleCnt="3"/>
      <dgm:spPr/>
      <dgm:t>
        <a:bodyPr/>
        <a:lstStyle/>
        <a:p>
          <a:endParaRPr lang="en-US"/>
        </a:p>
      </dgm:t>
    </dgm:pt>
    <dgm:pt modelId="{6739334D-0577-4366-A01E-FD4CBF643517}" type="pres">
      <dgm:prSet presAssocID="{0FCA91A3-CB5A-4664-B361-819038415AB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B598CF-F210-4F40-A4F8-AAF9A5D85AE1}" type="pres">
      <dgm:prSet presAssocID="{0AED3B2F-8FC8-470E-B348-F914005A2529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2153E1-CC56-4A62-92F0-B90B6DD5EC30}" type="pres">
      <dgm:prSet presAssocID="{D866985F-D609-4410-93C7-87A61F323E9B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302E7F-7D86-447B-BC03-7CD30BB8E372}" srcId="{F21A03D5-C1C6-405F-AA10-93134BF47A60}" destId="{0AED3B2F-8FC8-470E-B348-F914005A2529}" srcOrd="1" destOrd="0" parTransId="{D2401074-40EB-4061-86F2-3210B6400A1A}" sibTransId="{E9ADCB41-0369-4B40-9EB0-7F10A1ACE4E5}"/>
    <dgm:cxn modelId="{C7B2E708-81F7-441F-A1B0-7C6DA49C30A7}" type="presOf" srcId="{0FCA91A3-CB5A-4664-B361-819038415AB5}" destId="{6739334D-0577-4366-A01E-FD4CBF643517}" srcOrd="1" destOrd="0" presId="urn:microsoft.com/office/officeart/2005/8/layout/target3"/>
    <dgm:cxn modelId="{8AEFBEC5-2AD2-471E-B8FB-C5326E923D8A}" type="presOf" srcId="{0AED3B2F-8FC8-470E-B348-F914005A2529}" destId="{17B598CF-F210-4F40-A4F8-AAF9A5D85AE1}" srcOrd="1" destOrd="0" presId="urn:microsoft.com/office/officeart/2005/8/layout/target3"/>
    <dgm:cxn modelId="{3996634E-FE78-45C6-84AD-1F9AFCF264C1}" srcId="{F21A03D5-C1C6-405F-AA10-93134BF47A60}" destId="{D866985F-D609-4410-93C7-87A61F323E9B}" srcOrd="2" destOrd="0" parTransId="{18A3A9E0-0F93-4F15-BC79-FF155CBAF80D}" sibTransId="{18D07B40-30E7-4208-A9E6-3030BB512C89}"/>
    <dgm:cxn modelId="{C17F4B6B-D4A8-4C21-AF2D-2758BE21ADC6}" type="presOf" srcId="{F21A03D5-C1C6-405F-AA10-93134BF47A60}" destId="{DCED70D9-A966-4366-A4AF-EEF22E847071}" srcOrd="0" destOrd="0" presId="urn:microsoft.com/office/officeart/2005/8/layout/target3"/>
    <dgm:cxn modelId="{899FDFDE-2F2D-43AC-842D-3B27E4B7A8DF}" type="presOf" srcId="{D866985F-D609-4410-93C7-87A61F323E9B}" destId="{124D2F41-4DBF-4826-B59E-572B6DF1CF9A}" srcOrd="0" destOrd="0" presId="urn:microsoft.com/office/officeart/2005/8/layout/target3"/>
    <dgm:cxn modelId="{83FAA150-2FD8-4178-8D0F-8DE26259C048}" type="presOf" srcId="{D866985F-D609-4410-93C7-87A61F323E9B}" destId="{7C2153E1-CC56-4A62-92F0-B90B6DD5EC30}" srcOrd="1" destOrd="0" presId="urn:microsoft.com/office/officeart/2005/8/layout/target3"/>
    <dgm:cxn modelId="{C2762EB6-176E-49BA-8E1D-19401343BB6B}" srcId="{F21A03D5-C1C6-405F-AA10-93134BF47A60}" destId="{0FCA91A3-CB5A-4664-B361-819038415AB5}" srcOrd="0" destOrd="0" parTransId="{9FFCEF2F-18D7-4CC9-9CDF-F36DED7D6CF6}" sibTransId="{53BD23F0-63B3-45B7-803F-C1F7BCB56E46}"/>
    <dgm:cxn modelId="{8A9B6426-F51F-411D-BEAC-B7697FF9F02C}" type="presOf" srcId="{0AED3B2F-8FC8-470E-B348-F914005A2529}" destId="{89B577BB-5018-4073-8FA2-B11B4885B28D}" srcOrd="0" destOrd="0" presId="urn:microsoft.com/office/officeart/2005/8/layout/target3"/>
    <dgm:cxn modelId="{C8B4BD46-86E9-45A7-BF64-7CA13E431898}" type="presOf" srcId="{0FCA91A3-CB5A-4664-B361-819038415AB5}" destId="{F2A08BB7-FD96-4DE9-A9D2-89FE2D3F2831}" srcOrd="0" destOrd="0" presId="urn:microsoft.com/office/officeart/2005/8/layout/target3"/>
    <dgm:cxn modelId="{8685A2E0-F66E-486E-944D-6184F84507D6}" type="presParOf" srcId="{DCED70D9-A966-4366-A4AF-EEF22E847071}" destId="{205B61E9-4AEE-44C7-9983-D8F35928B7D3}" srcOrd="0" destOrd="0" presId="urn:microsoft.com/office/officeart/2005/8/layout/target3"/>
    <dgm:cxn modelId="{F0BBCA1C-0C87-4DF8-88DD-AA58846F1F60}" type="presParOf" srcId="{DCED70D9-A966-4366-A4AF-EEF22E847071}" destId="{BC1F8301-282B-4204-9E28-70ABA765AA2A}" srcOrd="1" destOrd="0" presId="urn:microsoft.com/office/officeart/2005/8/layout/target3"/>
    <dgm:cxn modelId="{B2A60D1C-92B5-4416-B151-1F4DA7612CE9}" type="presParOf" srcId="{DCED70D9-A966-4366-A4AF-EEF22E847071}" destId="{F2A08BB7-FD96-4DE9-A9D2-89FE2D3F2831}" srcOrd="2" destOrd="0" presId="urn:microsoft.com/office/officeart/2005/8/layout/target3"/>
    <dgm:cxn modelId="{4EFA0385-96A2-4F59-8C38-DC5A13A582D2}" type="presParOf" srcId="{DCED70D9-A966-4366-A4AF-EEF22E847071}" destId="{E3B0AAD5-2CF2-414A-963B-8C6098D013EF}" srcOrd="3" destOrd="0" presId="urn:microsoft.com/office/officeart/2005/8/layout/target3"/>
    <dgm:cxn modelId="{66AE73EB-A226-4717-A33C-F07832C445E5}" type="presParOf" srcId="{DCED70D9-A966-4366-A4AF-EEF22E847071}" destId="{E2E13DA2-5488-4C0C-8C9C-8347615004FB}" srcOrd="4" destOrd="0" presId="urn:microsoft.com/office/officeart/2005/8/layout/target3"/>
    <dgm:cxn modelId="{443A86CE-E91E-4B13-8833-98E9F73613ED}" type="presParOf" srcId="{DCED70D9-A966-4366-A4AF-EEF22E847071}" destId="{89B577BB-5018-4073-8FA2-B11B4885B28D}" srcOrd="5" destOrd="0" presId="urn:microsoft.com/office/officeart/2005/8/layout/target3"/>
    <dgm:cxn modelId="{1C2EE53C-E862-435F-AB27-DBBCD72351AE}" type="presParOf" srcId="{DCED70D9-A966-4366-A4AF-EEF22E847071}" destId="{7DA2A72A-F2F5-4D77-BF8B-5BF2508BD68B}" srcOrd="6" destOrd="0" presId="urn:microsoft.com/office/officeart/2005/8/layout/target3"/>
    <dgm:cxn modelId="{23D3EBC1-A18E-466D-B7DC-B423E5952B99}" type="presParOf" srcId="{DCED70D9-A966-4366-A4AF-EEF22E847071}" destId="{D884D96E-6B03-4D30-A740-B9B11554EFC4}" srcOrd="7" destOrd="0" presId="urn:microsoft.com/office/officeart/2005/8/layout/target3"/>
    <dgm:cxn modelId="{25354D85-A8F4-4F9B-A4B4-3CDC6488412D}" type="presParOf" srcId="{DCED70D9-A966-4366-A4AF-EEF22E847071}" destId="{124D2F41-4DBF-4826-B59E-572B6DF1CF9A}" srcOrd="8" destOrd="0" presId="urn:microsoft.com/office/officeart/2005/8/layout/target3"/>
    <dgm:cxn modelId="{8C3E56ED-07C5-402A-A074-941D0A251C1D}" type="presParOf" srcId="{DCED70D9-A966-4366-A4AF-EEF22E847071}" destId="{6739334D-0577-4366-A01E-FD4CBF643517}" srcOrd="9" destOrd="0" presId="urn:microsoft.com/office/officeart/2005/8/layout/target3"/>
    <dgm:cxn modelId="{6D72B76F-9EB0-4F24-8381-FE79E4BA0909}" type="presParOf" srcId="{DCED70D9-A966-4366-A4AF-EEF22E847071}" destId="{17B598CF-F210-4F40-A4F8-AAF9A5D85AE1}" srcOrd="10" destOrd="0" presId="urn:microsoft.com/office/officeart/2005/8/layout/target3"/>
    <dgm:cxn modelId="{A22F0CEF-5CE4-46D4-8E0D-76463CA910FA}" type="presParOf" srcId="{DCED70D9-A966-4366-A4AF-EEF22E847071}" destId="{7C2153E1-CC56-4A62-92F0-B90B6DD5EC3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FC5640-0243-4E84-8F08-A6EC360D97CE}" type="doc">
      <dgm:prSet loTypeId="urn:microsoft.com/office/officeart/2005/8/layout/vList6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58663EB0-2CC7-484B-8AA4-BAB860C53EA7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983490AE-CDE7-4703-80D7-EDAADE84BB69}" type="parTrans" cxnId="{5C79F525-8046-42B8-8CCB-2E067EF26E5F}">
      <dgm:prSet/>
      <dgm:spPr/>
      <dgm:t>
        <a:bodyPr/>
        <a:lstStyle/>
        <a:p>
          <a:endParaRPr lang="en-US"/>
        </a:p>
      </dgm:t>
    </dgm:pt>
    <dgm:pt modelId="{F87C808E-3F71-4565-8929-1D40059458CC}" type="sibTrans" cxnId="{5C79F525-8046-42B8-8CCB-2E067EF26E5F}">
      <dgm:prSet/>
      <dgm:spPr/>
      <dgm:t>
        <a:bodyPr/>
        <a:lstStyle/>
        <a:p>
          <a:endParaRPr lang="en-US"/>
        </a:p>
      </dgm:t>
    </dgm:pt>
    <dgm:pt modelId="{EEEF2108-2CA8-4DFD-A362-9838F9A7682E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300" dirty="0" smtClean="0">
              <a:solidFill>
                <a:schemeClr val="bg1"/>
              </a:solidFill>
              <a:latin typeface="Cambria" pitchFamily="18" charset="0"/>
            </a:rPr>
            <a:t>TEKNOLOGI</a:t>
          </a:r>
          <a:endParaRPr lang="en-US" sz="2300" dirty="0">
            <a:solidFill>
              <a:schemeClr val="bg1"/>
            </a:solidFill>
            <a:latin typeface="Cambria" pitchFamily="18" charset="0"/>
          </a:endParaRPr>
        </a:p>
      </dgm:t>
    </dgm:pt>
    <dgm:pt modelId="{067E47D3-5F62-4FFB-82F1-7104A50A3A64}" type="parTrans" cxnId="{9EAA2CD4-784D-4A69-AD6B-46A29B2DEEE2}">
      <dgm:prSet/>
      <dgm:spPr/>
      <dgm:t>
        <a:bodyPr/>
        <a:lstStyle/>
        <a:p>
          <a:endParaRPr lang="en-US"/>
        </a:p>
      </dgm:t>
    </dgm:pt>
    <dgm:pt modelId="{5A47569D-512D-4FBF-9E3A-8467F15E0367}" type="sibTrans" cxnId="{9EAA2CD4-784D-4A69-AD6B-46A29B2DEEE2}">
      <dgm:prSet/>
      <dgm:spPr/>
      <dgm:t>
        <a:bodyPr/>
        <a:lstStyle/>
        <a:p>
          <a:endParaRPr lang="en-US"/>
        </a:p>
      </dgm:t>
    </dgm:pt>
    <dgm:pt modelId="{769E3E50-C4FD-4609-A288-F05B1D017CA0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bg1"/>
              </a:solidFill>
              <a:latin typeface="Cambria" pitchFamily="18" charset="0"/>
            </a:rPr>
            <a:t>HUMANISTIK</a:t>
          </a:r>
          <a:endParaRPr lang="en-US" dirty="0">
            <a:solidFill>
              <a:schemeClr val="bg1"/>
            </a:solidFill>
            <a:latin typeface="Cambria" pitchFamily="18" charset="0"/>
          </a:endParaRPr>
        </a:p>
      </dgm:t>
    </dgm:pt>
    <dgm:pt modelId="{94F963D8-F52A-4C15-AC61-6EF7502BB44E}" type="parTrans" cxnId="{894138A7-4718-499E-BA95-D8A3467D5C72}">
      <dgm:prSet/>
      <dgm:spPr/>
      <dgm:t>
        <a:bodyPr/>
        <a:lstStyle/>
        <a:p>
          <a:endParaRPr lang="en-US"/>
        </a:p>
      </dgm:t>
    </dgm:pt>
    <dgm:pt modelId="{80CA11C4-AEA1-4277-8EB3-7D849C6688DF}" type="sibTrans" cxnId="{894138A7-4718-499E-BA95-D8A3467D5C72}">
      <dgm:prSet/>
      <dgm:spPr/>
      <dgm:t>
        <a:bodyPr/>
        <a:lstStyle/>
        <a:p>
          <a:endParaRPr lang="en-US"/>
        </a:p>
      </dgm:t>
    </dgm:pt>
    <dgm:pt modelId="{438AEADC-5A1A-4248-B724-F18DF22CC8E2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2300" dirty="0">
            <a:solidFill>
              <a:schemeClr val="bg1"/>
            </a:solidFill>
            <a:latin typeface="Cambria" pitchFamily="18" charset="0"/>
          </a:endParaRPr>
        </a:p>
      </dgm:t>
    </dgm:pt>
    <dgm:pt modelId="{4A08C787-03B4-4D6E-9720-F1E751DBE670}" type="parTrans" cxnId="{9AAD859E-5142-4A12-822F-60304ACF5354}">
      <dgm:prSet/>
      <dgm:spPr/>
      <dgm:t>
        <a:bodyPr/>
        <a:lstStyle/>
        <a:p>
          <a:endParaRPr lang="en-US"/>
        </a:p>
      </dgm:t>
    </dgm:pt>
    <dgm:pt modelId="{B87ECF5B-73E7-4FB9-B1C5-A5C3ADE6EDB8}" type="sibTrans" cxnId="{9AAD859E-5142-4A12-822F-60304ACF5354}">
      <dgm:prSet/>
      <dgm:spPr/>
      <dgm:t>
        <a:bodyPr/>
        <a:lstStyle/>
        <a:p>
          <a:endParaRPr lang="en-US"/>
        </a:p>
      </dgm:t>
    </dgm:pt>
    <dgm:pt modelId="{EE09AAB6-21CA-4EC2-A55B-55A7EEEDBC5E}">
      <dgm:prSet phldrT="[Text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FCF0ED2E-5691-4FDF-BD4D-7080325BFA50}" type="parTrans" cxnId="{3C60C7AE-7DC0-4E70-8293-EAB11FAD7DD3}">
      <dgm:prSet/>
      <dgm:spPr/>
      <dgm:t>
        <a:bodyPr/>
        <a:lstStyle/>
        <a:p>
          <a:endParaRPr lang="en-US"/>
        </a:p>
      </dgm:t>
    </dgm:pt>
    <dgm:pt modelId="{07DD7470-CAAE-43A9-B1AD-15A3C3B8473F}" type="sibTrans" cxnId="{3C60C7AE-7DC0-4E70-8293-EAB11FAD7DD3}">
      <dgm:prSet/>
      <dgm:spPr/>
      <dgm:t>
        <a:bodyPr/>
        <a:lstStyle/>
        <a:p>
          <a:endParaRPr lang="en-US"/>
        </a:p>
      </dgm:t>
    </dgm:pt>
    <dgm:pt modelId="{073A0EDE-6EEC-40ED-8BB4-E67186F5101A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>
            <a:solidFill>
              <a:schemeClr val="bg1"/>
            </a:solidFill>
            <a:latin typeface="Cambria" pitchFamily="18" charset="0"/>
          </a:endParaRPr>
        </a:p>
      </dgm:t>
    </dgm:pt>
    <dgm:pt modelId="{0F71C8BC-A465-43AC-971B-E271CBA08879}" type="parTrans" cxnId="{4D400030-7BA9-4DB3-8F93-0271E7F621A3}">
      <dgm:prSet/>
      <dgm:spPr/>
      <dgm:t>
        <a:bodyPr/>
        <a:lstStyle/>
        <a:p>
          <a:endParaRPr lang="en-US"/>
        </a:p>
      </dgm:t>
    </dgm:pt>
    <dgm:pt modelId="{167C2DFB-E330-4C5C-9F6C-C88BD4FB3A2B}" type="sibTrans" cxnId="{4D400030-7BA9-4DB3-8F93-0271E7F621A3}">
      <dgm:prSet/>
      <dgm:spPr/>
      <dgm:t>
        <a:bodyPr/>
        <a:lstStyle/>
        <a:p>
          <a:endParaRPr lang="en-US"/>
        </a:p>
      </dgm:t>
    </dgm:pt>
    <dgm:pt modelId="{65DE9E93-3AFD-429B-B502-1232330D2D3B}" type="pres">
      <dgm:prSet presAssocID="{24FC5640-0243-4E84-8F08-A6EC360D97C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84CF14E-7135-4DEC-8AFF-972DF7BEF145}" type="pres">
      <dgm:prSet presAssocID="{58663EB0-2CC7-484B-8AA4-BAB860C53EA7}" presName="linNode" presStyleCnt="0"/>
      <dgm:spPr/>
    </dgm:pt>
    <dgm:pt modelId="{CDD14CAD-A5D1-4AC3-ACF6-D86E1AA7D3CD}" type="pres">
      <dgm:prSet presAssocID="{58663EB0-2CC7-484B-8AA4-BAB860C53EA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EDE0E-FC98-459C-8DE0-4E69B3152DD1}" type="pres">
      <dgm:prSet presAssocID="{58663EB0-2CC7-484B-8AA4-BAB860C53EA7}" presName="childShp" presStyleLbl="bgAccFollowNode1" presStyleIdx="0" presStyleCnt="2" custScaleX="85867" custScaleY="84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263D3-5FE1-4626-A25A-82AD71D0D4CB}" type="pres">
      <dgm:prSet presAssocID="{F87C808E-3F71-4565-8929-1D40059458CC}" presName="spacing" presStyleCnt="0"/>
      <dgm:spPr/>
    </dgm:pt>
    <dgm:pt modelId="{9E766D53-263D-4BDA-A663-8534827F939E}" type="pres">
      <dgm:prSet presAssocID="{EE09AAB6-21CA-4EC2-A55B-55A7EEEDBC5E}" presName="linNode" presStyleCnt="0"/>
      <dgm:spPr/>
    </dgm:pt>
    <dgm:pt modelId="{22A94BAC-A310-4669-9CA0-68DC72C04C74}" type="pres">
      <dgm:prSet presAssocID="{EE09AAB6-21CA-4EC2-A55B-55A7EEEDBC5E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7A145-912B-4B27-A7AB-DA163F9BB3BB}" type="pres">
      <dgm:prSet presAssocID="{EE09AAB6-21CA-4EC2-A55B-55A7EEEDBC5E}" presName="childShp" presStyleLbl="bgAccFollowNode1" presStyleIdx="1" presStyleCnt="2" custScaleX="89067" custScaleY="96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72463B-63B7-46B4-A01D-6DC5176C2D54}" type="presOf" srcId="{EEEF2108-2CA8-4DFD-A362-9838F9A7682E}" destId="{917EDE0E-FC98-459C-8DE0-4E69B3152DD1}" srcOrd="0" destOrd="1" presId="urn:microsoft.com/office/officeart/2005/8/layout/vList6"/>
    <dgm:cxn modelId="{BF0983FA-1617-4ED6-B5FB-E1AE78F21DD1}" type="presOf" srcId="{438AEADC-5A1A-4248-B724-F18DF22CC8E2}" destId="{917EDE0E-FC98-459C-8DE0-4E69B3152DD1}" srcOrd="0" destOrd="0" presId="urn:microsoft.com/office/officeart/2005/8/layout/vList6"/>
    <dgm:cxn modelId="{DF46EF07-5ABF-4418-A916-448517762DA1}" type="presOf" srcId="{24FC5640-0243-4E84-8F08-A6EC360D97CE}" destId="{65DE9E93-3AFD-429B-B502-1232330D2D3B}" srcOrd="0" destOrd="0" presId="urn:microsoft.com/office/officeart/2005/8/layout/vList6"/>
    <dgm:cxn modelId="{9EAA2CD4-784D-4A69-AD6B-46A29B2DEEE2}" srcId="{58663EB0-2CC7-484B-8AA4-BAB860C53EA7}" destId="{EEEF2108-2CA8-4DFD-A362-9838F9A7682E}" srcOrd="1" destOrd="0" parTransId="{067E47D3-5F62-4FFB-82F1-7104A50A3A64}" sibTransId="{5A47569D-512D-4FBF-9E3A-8467F15E0367}"/>
    <dgm:cxn modelId="{3C60C7AE-7DC0-4E70-8293-EAB11FAD7DD3}" srcId="{24FC5640-0243-4E84-8F08-A6EC360D97CE}" destId="{EE09AAB6-21CA-4EC2-A55B-55A7EEEDBC5E}" srcOrd="1" destOrd="0" parTransId="{FCF0ED2E-5691-4FDF-BD4D-7080325BFA50}" sibTransId="{07DD7470-CAAE-43A9-B1AD-15A3C3B8473F}"/>
    <dgm:cxn modelId="{5C79F525-8046-42B8-8CCB-2E067EF26E5F}" srcId="{24FC5640-0243-4E84-8F08-A6EC360D97CE}" destId="{58663EB0-2CC7-484B-8AA4-BAB860C53EA7}" srcOrd="0" destOrd="0" parTransId="{983490AE-CDE7-4703-80D7-EDAADE84BB69}" sibTransId="{F87C808E-3F71-4565-8929-1D40059458CC}"/>
    <dgm:cxn modelId="{83890543-1B19-493A-82C9-5E4D6148F8A2}" type="presOf" srcId="{EE09AAB6-21CA-4EC2-A55B-55A7EEEDBC5E}" destId="{22A94BAC-A310-4669-9CA0-68DC72C04C74}" srcOrd="0" destOrd="0" presId="urn:microsoft.com/office/officeart/2005/8/layout/vList6"/>
    <dgm:cxn modelId="{799D4C32-84F4-46CE-BF1E-3FE8A119CEBA}" type="presOf" srcId="{58663EB0-2CC7-484B-8AA4-BAB860C53EA7}" destId="{CDD14CAD-A5D1-4AC3-ACF6-D86E1AA7D3CD}" srcOrd="0" destOrd="0" presId="urn:microsoft.com/office/officeart/2005/8/layout/vList6"/>
    <dgm:cxn modelId="{44EE091D-1069-402D-91D8-06ED8068DE16}" type="presOf" srcId="{769E3E50-C4FD-4609-A288-F05B1D017CA0}" destId="{AF87A145-912B-4B27-A7AB-DA163F9BB3BB}" srcOrd="0" destOrd="1" presId="urn:microsoft.com/office/officeart/2005/8/layout/vList6"/>
    <dgm:cxn modelId="{4D400030-7BA9-4DB3-8F93-0271E7F621A3}" srcId="{EE09AAB6-21CA-4EC2-A55B-55A7EEEDBC5E}" destId="{073A0EDE-6EEC-40ED-8BB4-E67186F5101A}" srcOrd="0" destOrd="0" parTransId="{0F71C8BC-A465-43AC-971B-E271CBA08879}" sibTransId="{167C2DFB-E330-4C5C-9F6C-C88BD4FB3A2B}"/>
    <dgm:cxn modelId="{6D503A65-DE3B-4E57-A003-7F23B64C726E}" type="presOf" srcId="{073A0EDE-6EEC-40ED-8BB4-E67186F5101A}" destId="{AF87A145-912B-4B27-A7AB-DA163F9BB3BB}" srcOrd="0" destOrd="0" presId="urn:microsoft.com/office/officeart/2005/8/layout/vList6"/>
    <dgm:cxn modelId="{894138A7-4718-499E-BA95-D8A3467D5C72}" srcId="{EE09AAB6-21CA-4EC2-A55B-55A7EEEDBC5E}" destId="{769E3E50-C4FD-4609-A288-F05B1D017CA0}" srcOrd="1" destOrd="0" parTransId="{94F963D8-F52A-4C15-AC61-6EF7502BB44E}" sibTransId="{80CA11C4-AEA1-4277-8EB3-7D849C6688DF}"/>
    <dgm:cxn modelId="{9AAD859E-5142-4A12-822F-60304ACF5354}" srcId="{58663EB0-2CC7-484B-8AA4-BAB860C53EA7}" destId="{438AEADC-5A1A-4248-B724-F18DF22CC8E2}" srcOrd="0" destOrd="0" parTransId="{4A08C787-03B4-4D6E-9720-F1E751DBE670}" sibTransId="{B87ECF5B-73E7-4FB9-B1C5-A5C3ADE6EDB8}"/>
    <dgm:cxn modelId="{C32ACC9E-2515-4675-AFE0-6D2C477B484F}" type="presParOf" srcId="{65DE9E93-3AFD-429B-B502-1232330D2D3B}" destId="{B84CF14E-7135-4DEC-8AFF-972DF7BEF145}" srcOrd="0" destOrd="0" presId="urn:microsoft.com/office/officeart/2005/8/layout/vList6"/>
    <dgm:cxn modelId="{75C0D322-388D-4406-8AE5-577E0B9B2915}" type="presParOf" srcId="{B84CF14E-7135-4DEC-8AFF-972DF7BEF145}" destId="{CDD14CAD-A5D1-4AC3-ACF6-D86E1AA7D3CD}" srcOrd="0" destOrd="0" presId="urn:microsoft.com/office/officeart/2005/8/layout/vList6"/>
    <dgm:cxn modelId="{4F87EADD-BC46-47BD-9F35-959C924FE909}" type="presParOf" srcId="{B84CF14E-7135-4DEC-8AFF-972DF7BEF145}" destId="{917EDE0E-FC98-459C-8DE0-4E69B3152DD1}" srcOrd="1" destOrd="0" presId="urn:microsoft.com/office/officeart/2005/8/layout/vList6"/>
    <dgm:cxn modelId="{D0D85EEB-6431-4EE3-AF6E-E12A08892F3C}" type="presParOf" srcId="{65DE9E93-3AFD-429B-B502-1232330D2D3B}" destId="{B74263D3-5FE1-4626-A25A-82AD71D0D4CB}" srcOrd="1" destOrd="0" presId="urn:microsoft.com/office/officeart/2005/8/layout/vList6"/>
    <dgm:cxn modelId="{4A85225F-49B2-44E6-B592-543B88E3684D}" type="presParOf" srcId="{65DE9E93-3AFD-429B-B502-1232330D2D3B}" destId="{9E766D53-263D-4BDA-A663-8534827F939E}" srcOrd="2" destOrd="0" presId="urn:microsoft.com/office/officeart/2005/8/layout/vList6"/>
    <dgm:cxn modelId="{2726925D-3991-48BA-8E60-AAD2886F38D1}" type="presParOf" srcId="{9E766D53-263D-4BDA-A663-8534827F939E}" destId="{22A94BAC-A310-4669-9CA0-68DC72C04C74}" srcOrd="0" destOrd="0" presId="urn:microsoft.com/office/officeart/2005/8/layout/vList6"/>
    <dgm:cxn modelId="{79068B36-0603-49F1-9306-BC02DA1545F1}" type="presParOf" srcId="{9E766D53-263D-4BDA-A663-8534827F939E}" destId="{AF87A145-912B-4B27-A7AB-DA163F9BB3B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B61E9-4AEE-44C7-9983-D8F35928B7D3}">
      <dsp:nvSpPr>
        <dsp:cNvPr id="0" name=""/>
        <dsp:cNvSpPr/>
      </dsp:nvSpPr>
      <dsp:spPr>
        <a:xfrm>
          <a:off x="0" y="0"/>
          <a:ext cx="3528810" cy="352881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08BB7-FD96-4DE9-A9D2-89FE2D3F2831}">
      <dsp:nvSpPr>
        <dsp:cNvPr id="0" name=""/>
        <dsp:cNvSpPr/>
      </dsp:nvSpPr>
      <dsp:spPr>
        <a:xfrm>
          <a:off x="1764405" y="0"/>
          <a:ext cx="6001557" cy="35288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rgbClr val="C00000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Sosial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Suatu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konsep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bahwa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manusia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interaksi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adalah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bagian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dari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proses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komunikasi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</a:t>
          </a:r>
          <a:endParaRPr lang="en-US" sz="2100" kern="1200" dirty="0"/>
        </a:p>
      </dsp:txBody>
      <dsp:txXfrm>
        <a:off x="1764405" y="0"/>
        <a:ext cx="6001557" cy="1058645"/>
      </dsp:txXfrm>
    </dsp:sp>
    <dsp:sp modelId="{E2E13DA2-5488-4C0C-8C9C-8347615004FB}">
      <dsp:nvSpPr>
        <dsp:cNvPr id="0" name=""/>
        <dsp:cNvSpPr/>
      </dsp:nvSpPr>
      <dsp:spPr>
        <a:xfrm>
          <a:off x="617542" y="1058645"/>
          <a:ext cx="2293724" cy="229372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577BB-5018-4073-8FA2-B11B4885B28D}">
      <dsp:nvSpPr>
        <dsp:cNvPr id="0" name=""/>
        <dsp:cNvSpPr/>
      </dsp:nvSpPr>
      <dsp:spPr>
        <a:xfrm>
          <a:off x="1764405" y="1058645"/>
          <a:ext cx="6001557" cy="22937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rgbClr val="C3260C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Proses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Suatu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kejadian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yang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berkesinambungan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,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dinamis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tidak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memiliki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21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akhir</a:t>
          </a:r>
          <a:r>
            <a:rPr lang="en-US" sz="21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</a:t>
          </a:r>
          <a:endParaRPr lang="en-US" sz="2100" kern="1200" dirty="0"/>
        </a:p>
      </dsp:txBody>
      <dsp:txXfrm>
        <a:off x="1764405" y="1058645"/>
        <a:ext cx="6001557" cy="1058641"/>
      </dsp:txXfrm>
    </dsp:sp>
    <dsp:sp modelId="{D884D96E-6B03-4D30-A740-B9B11554EFC4}">
      <dsp:nvSpPr>
        <dsp:cNvPr id="0" name=""/>
        <dsp:cNvSpPr/>
      </dsp:nvSpPr>
      <dsp:spPr>
        <a:xfrm>
          <a:off x="1235084" y="2117287"/>
          <a:ext cx="1058641" cy="105864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4D2F41-4DBF-4826-B59E-572B6DF1CF9A}">
      <dsp:nvSpPr>
        <dsp:cNvPr id="0" name=""/>
        <dsp:cNvSpPr/>
      </dsp:nvSpPr>
      <dsp:spPr>
        <a:xfrm>
          <a:off x="1764405" y="2117287"/>
          <a:ext cx="6001557" cy="10586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>
              <a:solidFill>
                <a:srgbClr val="C3260C"/>
              </a:solidFill>
              <a:latin typeface="Cambria" pitchFamily="18" charset="0"/>
              <a:ea typeface="Comic Sans MS"/>
              <a:cs typeface="Comic Sans MS"/>
              <a:sym typeface="Comic Sans MS"/>
            </a:rPr>
            <a:t>Simbol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: Label yang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diberikan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pada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sebuah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atau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representasi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fenomena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 Kata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adalah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simbol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untuk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konsep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dan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benda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. Label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dapat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bersifat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ambigu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, verbal </a:t>
          </a:r>
          <a:r>
            <a:rPr lang="en-US" sz="1700" kern="1200" dirty="0" err="1" smtClean="0">
              <a:latin typeface="Cambria" pitchFamily="18" charset="0"/>
              <a:ea typeface="Comic Sans MS"/>
              <a:cs typeface="Comic Sans MS"/>
              <a:sym typeface="Comic Sans MS"/>
            </a:rPr>
            <a:t>maupun</a:t>
          </a:r>
          <a:r>
            <a:rPr lang="en-US" sz="1700" kern="1200" dirty="0" smtClean="0">
              <a:latin typeface="Cambria" pitchFamily="18" charset="0"/>
              <a:ea typeface="Comic Sans MS"/>
              <a:cs typeface="Comic Sans MS"/>
              <a:sym typeface="Comic Sans MS"/>
            </a:rPr>
            <a:t> non verbal.</a:t>
          </a:r>
          <a:endParaRPr lang="en-US" sz="1700" kern="1200" dirty="0"/>
        </a:p>
      </dsp:txBody>
      <dsp:txXfrm>
        <a:off x="1764405" y="2117287"/>
        <a:ext cx="6001557" cy="1058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EDE0E-FC98-459C-8DE0-4E69B3152DD1}">
      <dsp:nvSpPr>
        <dsp:cNvPr id="0" name=""/>
        <dsp:cNvSpPr/>
      </dsp:nvSpPr>
      <dsp:spPr>
        <a:xfrm>
          <a:off x="2317024" y="86643"/>
          <a:ext cx="2698323" cy="91164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300" kern="1200" dirty="0">
            <a:solidFill>
              <a:schemeClr val="bg1"/>
            </a:solidFill>
            <a:latin typeface="Cambria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latin typeface="Cambria" pitchFamily="18" charset="0"/>
            </a:rPr>
            <a:t>TEKNOLOGI</a:t>
          </a:r>
          <a:endParaRPr lang="en-US" sz="2300" kern="1200" dirty="0">
            <a:solidFill>
              <a:schemeClr val="bg1"/>
            </a:solidFill>
            <a:latin typeface="Cambria" pitchFamily="18" charset="0"/>
          </a:endParaRPr>
        </a:p>
      </dsp:txBody>
      <dsp:txXfrm>
        <a:off x="2317024" y="200599"/>
        <a:ext cx="2356457" cy="683733"/>
      </dsp:txXfrm>
    </dsp:sp>
    <dsp:sp modelId="{CDD14CAD-A5D1-4AC3-ACF6-D86E1AA7D3CD}">
      <dsp:nvSpPr>
        <dsp:cNvPr id="0" name=""/>
        <dsp:cNvSpPr/>
      </dsp:nvSpPr>
      <dsp:spPr>
        <a:xfrm>
          <a:off x="222060" y="278"/>
          <a:ext cx="2094963" cy="1084374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700" kern="1200" dirty="0"/>
        </a:p>
      </dsp:txBody>
      <dsp:txXfrm>
        <a:off x="274995" y="53213"/>
        <a:ext cx="1989093" cy="978504"/>
      </dsp:txXfrm>
    </dsp:sp>
    <dsp:sp modelId="{AF87A145-912B-4B27-A7AB-DA163F9BB3BB}">
      <dsp:nvSpPr>
        <dsp:cNvPr id="0" name=""/>
        <dsp:cNvSpPr/>
      </dsp:nvSpPr>
      <dsp:spPr>
        <a:xfrm>
          <a:off x="2266745" y="1212966"/>
          <a:ext cx="2798881" cy="104462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300" kern="1200" dirty="0">
            <a:solidFill>
              <a:schemeClr val="bg1"/>
            </a:solidFill>
            <a:latin typeface="Cambria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latin typeface="Cambria" pitchFamily="18" charset="0"/>
            </a:rPr>
            <a:t>HUMANISTIK</a:t>
          </a:r>
          <a:endParaRPr lang="en-US" sz="2300" kern="1200" dirty="0">
            <a:solidFill>
              <a:schemeClr val="bg1"/>
            </a:solidFill>
            <a:latin typeface="Cambria" pitchFamily="18" charset="0"/>
          </a:endParaRPr>
        </a:p>
      </dsp:txBody>
      <dsp:txXfrm>
        <a:off x="2266745" y="1343544"/>
        <a:ext cx="2407148" cy="783465"/>
      </dsp:txXfrm>
    </dsp:sp>
    <dsp:sp modelId="{22A94BAC-A310-4669-9CA0-68DC72C04C74}">
      <dsp:nvSpPr>
        <dsp:cNvPr id="0" name=""/>
        <dsp:cNvSpPr/>
      </dsp:nvSpPr>
      <dsp:spPr>
        <a:xfrm>
          <a:off x="171781" y="1193089"/>
          <a:ext cx="2094963" cy="1084374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700" kern="1200" dirty="0"/>
        </a:p>
      </dsp:txBody>
      <dsp:txXfrm>
        <a:off x="224716" y="1246024"/>
        <a:ext cx="1989093" cy="97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28515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0980"/>
                </a:srgbClr>
              </a:gs>
              <a:gs pos="37000">
                <a:srgbClr val="FFFFFF">
                  <a:alpha val="75686"/>
                </a:srgbClr>
              </a:gs>
              <a:gs pos="100000">
                <a:srgbClr val="B4DCFA">
                  <a:alpha val="7882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8627"/>
                </a:srgbClr>
              </a:gs>
              <a:gs pos="48000">
                <a:srgbClr val="FFFFFF">
                  <a:alpha val="61960"/>
                </a:srgbClr>
              </a:gs>
              <a:gs pos="100000">
                <a:srgbClr val="B4DCFA">
                  <a:alpha val="7882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B4DCFA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B4DCFA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440"/>
              </a:spcBef>
              <a:spcAft>
                <a:spcPts val="0"/>
              </a:spcAft>
              <a:buSzPts val="2860"/>
              <a:buNone/>
              <a:defRPr sz="2200">
                <a:solidFill>
                  <a:schemeClr val="dk2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234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208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300"/>
              </a:spcAft>
              <a:buSzPts val="182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6912"/>
              <a:buChar char="*"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 rot="5400000">
            <a:off x="3368040" y="-731521"/>
            <a:ext cx="3474720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marL="1828800" lvl="3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marL="2286000" lvl="4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marL="2743200" lvl="5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marL="3200400" lvl="6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marL="3657600" lvl="7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marL="4114800" lvl="8" indent="-37719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 rot="5400000">
            <a:off x="-436711" y="1966986"/>
            <a:ext cx="5238339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88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 rot="5400000">
            <a:off x="3291392" y="764240"/>
            <a:ext cx="4894729" cy="482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marL="1828800" lvl="3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marL="2286000" lvl="4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marL="2743200" lvl="5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marL="3200400" lvl="6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marL="3657600" lvl="7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marL="4114800" lvl="8" indent="-37719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1764"/>
                </a:srgbClr>
              </a:gs>
              <a:gs pos="37000">
                <a:srgbClr val="FFFFFF">
                  <a:alpha val="76862"/>
                </a:srgbClr>
              </a:gs>
              <a:gs pos="100000">
                <a:srgbClr val="B4DCFA">
                  <a:alpha val="8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9803"/>
                </a:srgbClr>
              </a:gs>
              <a:gs pos="48000">
                <a:srgbClr val="FFFFFF">
                  <a:alpha val="62745"/>
                </a:srgbClr>
              </a:gs>
              <a:gs pos="100000">
                <a:srgbClr val="B4DCFA">
                  <a:alpha val="8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B4DCFA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B4DCFA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888"/>
              <a:buChar char="*"/>
              <a:defRPr sz="46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2600"/>
              <a:buNone/>
              <a:defRPr sz="20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23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300"/>
              </a:spcBef>
              <a:spcAft>
                <a:spcPts val="30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1142999" y="731519"/>
            <a:ext cx="3346704" cy="347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marL="1828800" lvl="3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marL="2286000" lvl="4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marL="2743200" lvl="5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marL="3200400" lvl="6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marL="3657600" lvl="7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marL="4114800" lvl="8" indent="-37719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2"/>
          </p:nvPr>
        </p:nvSpPr>
        <p:spPr>
          <a:xfrm>
            <a:off x="4645152" y="731520"/>
            <a:ext cx="3346704" cy="347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marL="1828800" lvl="3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marL="2286000" lvl="4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marL="2743200" lvl="5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marL="3200400" lvl="6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marL="3657600" lvl="7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marL="4114800" lvl="8" indent="-37719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3120"/>
              <a:buNone/>
              <a:defRPr sz="2400" b="1" i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6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234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300"/>
              </a:spcAft>
              <a:buSzPts val="208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2"/>
          </p:nvPr>
        </p:nvSpPr>
        <p:spPr>
          <a:xfrm>
            <a:off x="1156447" y="1400327"/>
            <a:ext cx="3346704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2pPr>
            <a:lvl3pPr marL="1371600" lvl="2" indent="-36068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3pPr>
            <a:lvl4pPr marL="1828800" lvl="3" indent="-36068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marL="2286000" lvl="4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5pPr>
            <a:lvl6pPr marL="2743200" lvl="5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6pPr>
            <a:lvl7pPr marL="3200400" lvl="6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7pPr>
            <a:lvl8pPr marL="3657600" lvl="7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8pPr>
            <a:lvl9pPr marL="4114800" lvl="8" indent="-360679" algn="l">
              <a:spcBef>
                <a:spcPts val="320"/>
              </a:spcBef>
              <a:spcAft>
                <a:spcPts val="300"/>
              </a:spcAft>
              <a:buSzPts val="2080"/>
              <a:buChar char="*"/>
              <a:defRPr sz="1600"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3"/>
          </p:nvPr>
        </p:nvSpPr>
        <p:spPr>
          <a:xfrm>
            <a:off x="4647302" y="731520"/>
            <a:ext cx="334670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3120"/>
              <a:buNone/>
              <a:defRPr sz="2400" b="1" i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6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234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300"/>
              </a:spcAft>
              <a:buSzPts val="208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4"/>
          </p:nvPr>
        </p:nvSpPr>
        <p:spPr>
          <a:xfrm>
            <a:off x="4645025" y="1399032"/>
            <a:ext cx="3346704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2pPr>
            <a:lvl3pPr marL="1371600" lvl="2" indent="-36068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3pPr>
            <a:lvl4pPr marL="1828800" lvl="3" indent="-36068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marL="2286000" lvl="4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5pPr>
            <a:lvl6pPr marL="2743200" lvl="5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6pPr>
            <a:lvl7pPr marL="3200400" lvl="6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7pPr>
            <a:lvl8pPr marL="3657600" lvl="7" indent="-360679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8pPr>
            <a:lvl9pPr marL="4114800" lvl="8" indent="-360679" algn="l">
              <a:spcBef>
                <a:spcPts val="320"/>
              </a:spcBef>
              <a:spcAft>
                <a:spcPts val="300"/>
              </a:spcAft>
              <a:buSzPts val="2080"/>
              <a:buChar char="*"/>
              <a:defRPr sz="1600"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body" idx="1"/>
          </p:nvPr>
        </p:nvSpPr>
        <p:spPr>
          <a:xfrm>
            <a:off x="1143000" y="731520"/>
            <a:ext cx="6400800" cy="347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marL="914400" lvl="1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marL="1828800" lvl="3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marL="2286000" lvl="4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marL="2743200" lvl="5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marL="3200400" lvl="6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marL="3657600" lvl="7" indent="-37719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marL="4114800" lvl="8" indent="-37719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584"/>
              <a:buChar char="*"/>
              <a:defRPr sz="28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1"/>
          </p:nvPr>
        </p:nvSpPr>
        <p:spPr>
          <a:xfrm>
            <a:off x="4593515" y="731520"/>
            <a:ext cx="4017085" cy="489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10210" algn="l">
              <a:spcBef>
                <a:spcPts val="440"/>
              </a:spcBef>
              <a:spcAft>
                <a:spcPts val="0"/>
              </a:spcAft>
              <a:buSzPts val="2860"/>
              <a:buChar char="*"/>
              <a:defRPr sz="2200"/>
            </a:lvl1pPr>
            <a:lvl2pPr marL="914400" lvl="1" indent="-3937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2pPr>
            <a:lvl3pPr marL="1371600" lvl="2" indent="-377189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3pPr>
            <a:lvl4pPr marL="1828800" lvl="3" indent="-36068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marL="2286000" lvl="4" indent="-344170" algn="l">
              <a:spcBef>
                <a:spcPts val="300"/>
              </a:spcBef>
              <a:spcAft>
                <a:spcPts val="0"/>
              </a:spcAft>
              <a:buSzPts val="1820"/>
              <a:buChar char="*"/>
              <a:defRPr sz="1400"/>
            </a:lvl5pPr>
            <a:lvl6pPr marL="2743200" lvl="5" indent="-3937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6pPr>
            <a:lvl7pPr marL="3200400" lvl="6" indent="-3937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7pPr>
            <a:lvl8pPr marL="3657600" lvl="7" indent="-3937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8pPr>
            <a:lvl9pPr marL="4114800" lvl="8" indent="-393700" algn="l">
              <a:spcBef>
                <a:spcPts val="400"/>
              </a:spcBef>
              <a:spcAft>
                <a:spcPts val="300"/>
              </a:spcAft>
              <a:buSzPts val="2600"/>
              <a:buChar char="*"/>
              <a:defRPr sz="2000"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body" idx="2"/>
          </p:nvPr>
        </p:nvSpPr>
        <p:spPr>
          <a:xfrm>
            <a:off x="1075765" y="3497802"/>
            <a:ext cx="3388660" cy="2139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82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56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3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8pPr>
            <a:lvl9pPr marL="4114800" lvl="8" indent="-228600" algn="l">
              <a:spcBef>
                <a:spcPts val="300"/>
              </a:spcBef>
              <a:spcAft>
                <a:spcPts val="300"/>
              </a:spcAft>
              <a:buSzPts val="117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1764"/>
                </a:srgbClr>
              </a:gs>
              <a:gs pos="37000">
                <a:srgbClr val="FFFFFF">
                  <a:alpha val="76862"/>
                </a:srgbClr>
              </a:gs>
              <a:gs pos="100000">
                <a:srgbClr val="B4DCFA">
                  <a:alpha val="8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5" name="Google Shape;75;p10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9803"/>
                </a:srgbClr>
              </a:gs>
              <a:gs pos="48000">
                <a:srgbClr val="FFFFFF">
                  <a:alpha val="62745"/>
                </a:srgbClr>
              </a:gs>
              <a:gs pos="100000">
                <a:srgbClr val="B4DCFA">
                  <a:alpha val="8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6" name="Google Shape;76;p10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B4DCFA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B4DCFA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7" name="Google Shape;77;p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8" name="Google Shape;78;p10"/>
          <p:cNvSpPr>
            <a:spLocks noGrp="1"/>
          </p:cNvSpPr>
          <p:nvPr>
            <p:ph type="pic" idx="2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rgbClr val="8BC9F7"/>
          </a:solidFill>
          <a:ln>
            <a:noFill/>
          </a:ln>
          <a:effectLst>
            <a:reflection stA="23000" endA="300" endPos="28000" sy="-100000" algn="bl" rotWithShape="0"/>
          </a:effectLst>
        </p:spPr>
      </p:sp>
      <p:sp>
        <p:nvSpPr>
          <p:cNvPr id="79" name="Google Shape;79;p10"/>
          <p:cNvSpPr txBox="1">
            <a:spLocks noGrp="1"/>
          </p:cNvSpPr>
          <p:nvPr>
            <p:ph type="body" idx="1"/>
          </p:nvPr>
        </p:nvSpPr>
        <p:spPr>
          <a:xfrm>
            <a:off x="877887" y="1010486"/>
            <a:ext cx="3694114" cy="216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360680" algn="l">
              <a:spcBef>
                <a:spcPts val="320"/>
              </a:spcBef>
              <a:spcAft>
                <a:spcPts val="0"/>
              </a:spcAft>
              <a:buSzPts val="2080"/>
              <a:buFont typeface="Georgia"/>
              <a:buChar char="*"/>
              <a:defRPr sz="16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56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3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8pPr>
            <a:lvl9pPr marL="4114800" lvl="8" indent="-228600" algn="l">
              <a:spcBef>
                <a:spcPts val="300"/>
              </a:spcBef>
              <a:spcAft>
                <a:spcPts val="300"/>
              </a:spcAft>
              <a:buSzPts val="1170"/>
              <a:buNone/>
              <a:defRPr sz="900"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88"/>
              <a:buChar char="*"/>
              <a:defRPr sz="46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9D4FE"/>
            </a:gs>
            <a:gs pos="60000">
              <a:srgbClr val="FFFFFF"/>
            </a:gs>
            <a:gs pos="100000">
              <a:srgbClr val="54BD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rgbClr val="FFFFFF">
                  <a:alpha val="90980"/>
                </a:srgbClr>
              </a:gs>
              <a:gs pos="37000">
                <a:srgbClr val="FFFFFF">
                  <a:alpha val="75686"/>
                </a:srgbClr>
              </a:gs>
              <a:gs pos="100000">
                <a:srgbClr val="B4DCFA">
                  <a:alpha val="7882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>
            <a:gsLst>
              <a:gs pos="0">
                <a:srgbClr val="FFFFFF">
                  <a:alpha val="88627"/>
                </a:srgbClr>
              </a:gs>
              <a:gs pos="48000">
                <a:srgbClr val="FFFFFF">
                  <a:alpha val="61960"/>
                </a:srgbClr>
              </a:gs>
              <a:gs pos="100000">
                <a:srgbClr val="B4DCFA">
                  <a:alpha val="7882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B4DCFA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B4DCFA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C3260C"/>
              </a:buClr>
              <a:buSzPts val="5888"/>
              <a:buFont typeface="Georgia"/>
              <a:buChar char="*"/>
              <a:defRPr sz="4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0210" algn="l" rtl="0">
              <a:spcBef>
                <a:spcPts val="440"/>
              </a:spcBef>
              <a:spcAft>
                <a:spcPts val="0"/>
              </a:spcAft>
              <a:buClr>
                <a:srgbClr val="C3260C"/>
              </a:buClr>
              <a:buSzPts val="2860"/>
              <a:buFont typeface="Georgia"/>
              <a:buChar char="*"/>
              <a:defRPr sz="2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93700" algn="l" rtl="0">
              <a:spcBef>
                <a:spcPts val="400"/>
              </a:spcBef>
              <a:spcAft>
                <a:spcPts val="0"/>
              </a:spcAft>
              <a:buClr>
                <a:srgbClr val="C3260C"/>
              </a:buClr>
              <a:buSzPts val="2600"/>
              <a:buFont typeface="Georgia"/>
              <a:buChar char="*"/>
              <a:defRPr sz="2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77189" algn="l" rtl="0">
              <a:spcBef>
                <a:spcPts val="360"/>
              </a:spcBef>
              <a:spcAft>
                <a:spcPts val="0"/>
              </a:spcAft>
              <a:buClr>
                <a:srgbClr val="C3260C"/>
              </a:buClr>
              <a:buSzPts val="2340"/>
              <a:buFont typeface="Georgia"/>
              <a:buChar char="*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60680" algn="l" rtl="0">
              <a:spcBef>
                <a:spcPts val="320"/>
              </a:spcBef>
              <a:spcAft>
                <a:spcPts val="0"/>
              </a:spcAft>
              <a:buClr>
                <a:srgbClr val="C3260C"/>
              </a:buClr>
              <a:buSzPts val="2080"/>
              <a:buFont typeface="Georgia"/>
              <a:buChar char="*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44170" algn="l" rtl="0">
              <a:spcBef>
                <a:spcPts val="300"/>
              </a:spcBef>
              <a:spcAft>
                <a:spcPts val="0"/>
              </a:spcAft>
              <a:buClr>
                <a:srgbClr val="C3260C"/>
              </a:buClr>
              <a:buSzPts val="1820"/>
              <a:buFont typeface="Georgia"/>
              <a:buChar char="*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4170" algn="l" rtl="0">
              <a:spcBef>
                <a:spcPts val="300"/>
              </a:spcBef>
              <a:spcAft>
                <a:spcPts val="0"/>
              </a:spcAft>
              <a:buClr>
                <a:srgbClr val="C3260C"/>
              </a:buClr>
              <a:buSzPts val="1820"/>
              <a:buFont typeface="Georgia"/>
              <a:buChar char="*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4170" algn="l" rtl="0">
              <a:spcBef>
                <a:spcPts val="300"/>
              </a:spcBef>
              <a:spcAft>
                <a:spcPts val="0"/>
              </a:spcAft>
              <a:buClr>
                <a:srgbClr val="C3260C"/>
              </a:buClr>
              <a:buSzPts val="1820"/>
              <a:buFont typeface="Georgia"/>
              <a:buChar char="*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4170" algn="l" rtl="0">
              <a:spcBef>
                <a:spcPts val="300"/>
              </a:spcBef>
              <a:spcAft>
                <a:spcPts val="0"/>
              </a:spcAft>
              <a:buClr>
                <a:srgbClr val="C3260C"/>
              </a:buClr>
              <a:buSzPts val="1820"/>
              <a:buFont typeface="Georgia"/>
              <a:buChar char="*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4170" algn="l" rtl="0">
              <a:spcBef>
                <a:spcPts val="300"/>
              </a:spcBef>
              <a:spcAft>
                <a:spcPts val="300"/>
              </a:spcAft>
              <a:buClr>
                <a:srgbClr val="C3260C"/>
              </a:buClr>
              <a:buSzPts val="1820"/>
              <a:buFont typeface="Georgia"/>
              <a:buChar char="*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1200" b="1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bg1"/>
            </a:gs>
          </a:gsLst>
          <a:lin ang="5400000" scaled="0"/>
          <a:tileRect r="-100000" b="-100000"/>
        </a:gra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subTitle" idx="1"/>
          </p:nvPr>
        </p:nvSpPr>
        <p:spPr>
          <a:xfrm>
            <a:off x="5323715" y="5915911"/>
            <a:ext cx="3766688" cy="497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>
              <a:spcBef>
                <a:spcPts val="0"/>
              </a:spcBef>
            </a:pP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  <a:ea typeface="Corbel"/>
                <a:cs typeface="Corbel"/>
                <a:sym typeface="Corbel"/>
              </a:rPr>
              <a:t>Dr.Yuli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  <a:ea typeface="Corbel"/>
                <a:cs typeface="Corbel"/>
                <a:sym typeface="Corbel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  <a:ea typeface="Corbel"/>
                <a:cs typeface="Corbel"/>
                <a:sym typeface="Corbel"/>
              </a:rPr>
              <a:t>Setyowati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  <a:ea typeface="Corbel"/>
                <a:cs typeface="Corbel"/>
                <a:sym typeface="Corbel"/>
              </a:rPr>
              <a:t>, S.IP,.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  <a:ea typeface="Corbel"/>
                <a:cs typeface="Corbel"/>
                <a:sym typeface="Corbel"/>
              </a:rPr>
              <a:t>M.Si</a:t>
            </a:r>
            <a:endParaRPr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1" name="Google Shape;101;p13"/>
          <p:cNvSpPr txBox="1">
            <a:spLocks noGrp="1"/>
          </p:cNvSpPr>
          <p:nvPr>
            <p:ph type="ctrTitle"/>
          </p:nvPr>
        </p:nvSpPr>
        <p:spPr>
          <a:xfrm>
            <a:off x="0" y="4285770"/>
            <a:ext cx="6912768" cy="144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rtl="0">
              <a:spcBef>
                <a:spcPts val="0"/>
              </a:spcBef>
              <a:spcAft>
                <a:spcPts val="0"/>
              </a:spcAft>
              <a:buSzPts val="7680"/>
              <a:buNone/>
            </a:pPr>
            <a:r>
              <a:rPr lang="en-US" sz="6000" dirty="0" err="1">
                <a:solidFill>
                  <a:srgbClr val="C3260C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Teori</a:t>
            </a:r>
            <a:r>
              <a:rPr lang="en-US" sz="6000" dirty="0">
                <a:solidFill>
                  <a:srgbClr val="C3260C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6000" dirty="0" err="1">
                <a:solidFill>
                  <a:srgbClr val="C3260C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Komunikasi</a:t>
            </a:r>
            <a:endParaRPr sz="6000" dirty="0">
              <a:solidFill>
                <a:srgbClr val="C3260C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7191751" y="5472873"/>
            <a:ext cx="17281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 err="1">
                <a:solidFill>
                  <a:srgbClr val="C00000"/>
                </a:solidFill>
                <a:latin typeface="Cambria" pitchFamily="18" charset="0"/>
                <a:ea typeface="Trebuchet MS"/>
                <a:cs typeface="Trebuchet MS"/>
                <a:sym typeface="Trebuchet MS"/>
              </a:rPr>
              <a:t>Minggu</a:t>
            </a:r>
            <a:r>
              <a:rPr lang="en-US" sz="2000" b="0" i="0" u="none" strike="noStrike" cap="none" dirty="0">
                <a:solidFill>
                  <a:srgbClr val="C00000"/>
                </a:solidFill>
                <a:latin typeface="Cambria" pitchFamily="18" charset="0"/>
                <a:ea typeface="Trebuchet MS"/>
                <a:cs typeface="Trebuchet MS"/>
                <a:sym typeface="Trebuchet MS"/>
              </a:rPr>
              <a:t> Ke-4</a:t>
            </a:r>
            <a:endParaRPr sz="2000" b="0" i="0" u="none" strike="noStrike" cap="none" dirty="0">
              <a:solidFill>
                <a:srgbClr val="C00000"/>
              </a:solidFill>
              <a:latin typeface="Cambria" pitchFamily="18" charset="0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26" name="Picture 2" descr="F:\MATERI KULIAH\Smt. Gasal 2021-2022\Teori Komunikasi\TERK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96"/>
            <a:ext cx="9139707" cy="428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xfrm>
            <a:off x="0" y="249382"/>
            <a:ext cx="9144000" cy="62749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6144"/>
              <a:buNone/>
            </a:pP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Perspektif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dalam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Komunikasi</a:t>
            </a:r>
            <a:endParaRPr sz="300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3251532"/>
              </p:ext>
            </p:extLst>
          </p:nvPr>
        </p:nvGraphicFramePr>
        <p:xfrm>
          <a:off x="450927" y="1336895"/>
          <a:ext cx="7765962" cy="3528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subTitle" idx="1"/>
          </p:nvPr>
        </p:nvSpPr>
        <p:spPr>
          <a:xfrm>
            <a:off x="344020" y="1175657"/>
            <a:ext cx="8491221" cy="1864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SzPts val="3120"/>
              <a:buNone/>
            </a:pP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Ilmu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merupakan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perkembangan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dari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ilmu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sosial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menjadi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salah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satu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ilmu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pengetahuan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yang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bersifat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multidispliner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karena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memiliki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obyek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pengamatan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yang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luas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.</a:t>
            </a:r>
            <a:endParaRPr sz="2100" dirty="0">
              <a:solidFill>
                <a:schemeClr val="tx1"/>
              </a:solidFill>
              <a:latin typeface="Cambria" pitchFamily="18" charset="0"/>
            </a:endParaRPr>
          </a:p>
          <a:p>
            <a:pPr marL="0" lvl="0" indent="0" rtl="0">
              <a:spcBef>
                <a:spcPts val="780"/>
              </a:spcBef>
              <a:spcAft>
                <a:spcPts val="0"/>
              </a:spcAft>
              <a:buSzPts val="3120"/>
              <a:buNone/>
            </a:pP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Terdapat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dua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aspek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utama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yang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dilihat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secara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tidak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langsung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dalam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ilmu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sebagai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bidang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kajiannya</a:t>
            </a:r>
            <a:r>
              <a:rPr lang="en-US" sz="2100" dirty="0" smtClean="0">
                <a:solidFill>
                  <a:schemeClr val="tx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:</a:t>
            </a:r>
            <a:endParaRPr sz="21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4" name="Google Shape;114;p15"/>
          <p:cNvSpPr txBox="1">
            <a:spLocks noGrp="1"/>
          </p:cNvSpPr>
          <p:nvPr>
            <p:ph type="ctrTitle"/>
          </p:nvPr>
        </p:nvSpPr>
        <p:spPr>
          <a:xfrm>
            <a:off x="0" y="213761"/>
            <a:ext cx="9144000" cy="61467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ctr" rtl="0">
              <a:spcBef>
                <a:spcPts val="0"/>
              </a:spcBef>
              <a:spcAft>
                <a:spcPts val="0"/>
              </a:spcAft>
              <a:buSzPts val="7680"/>
              <a:buNone/>
            </a:pPr>
            <a:r>
              <a:rPr lang="en-US" sz="3000" dirty="0" err="1" smtClean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Teori</a:t>
            </a:r>
            <a:r>
              <a:rPr lang="en-US" sz="3000" dirty="0" smtClean="0">
                <a:solidFill>
                  <a:schemeClr val="bg1"/>
                </a:solidFill>
                <a:latin typeface="Palatino Linotype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Komunikasi</a:t>
            </a:r>
            <a:endParaRPr sz="3000" dirty="0">
              <a:solidFill>
                <a:schemeClr val="bg1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94668342"/>
              </p:ext>
            </p:extLst>
          </p:nvPr>
        </p:nvGraphicFramePr>
        <p:xfrm>
          <a:off x="1733797" y="3313216"/>
          <a:ext cx="5237409" cy="2277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subTitle" idx="1"/>
          </p:nvPr>
        </p:nvSpPr>
        <p:spPr>
          <a:xfrm>
            <a:off x="423081" y="3493826"/>
            <a:ext cx="8374536" cy="196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120"/>
              <a:buNone/>
            </a:pPr>
            <a:r>
              <a:rPr lang="en-US" sz="2100" dirty="0" err="1">
                <a:latin typeface="Cambria" pitchFamily="18" charset="0"/>
              </a:rPr>
              <a:t>Berkembang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dari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beberapa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sudut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atau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kejadian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terutama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dari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teknologi</a:t>
            </a:r>
            <a:r>
              <a:rPr lang="en-US" sz="2100" dirty="0">
                <a:latin typeface="Cambria" pitchFamily="18" charset="0"/>
              </a:rPr>
              <a:t>, </a:t>
            </a:r>
            <a:r>
              <a:rPr lang="en-US" sz="2100" dirty="0" err="1">
                <a:latin typeface="Cambria" pitchFamily="18" charset="0"/>
              </a:rPr>
              <a:t>seperti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jaringan</a:t>
            </a:r>
            <a:r>
              <a:rPr lang="en-US" sz="2100" dirty="0">
                <a:latin typeface="Cambria" pitchFamily="18" charset="0"/>
              </a:rPr>
              <a:t>/</a:t>
            </a:r>
            <a:r>
              <a:rPr lang="en-US" sz="2100" dirty="0" err="1">
                <a:latin typeface="Cambria" pitchFamily="18" charset="0"/>
              </a:rPr>
              <a:t>perangkat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lunak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dan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perangkat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kerasnya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telah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menghasilkan</a:t>
            </a:r>
            <a:r>
              <a:rPr lang="en-US" sz="2100" dirty="0">
                <a:latin typeface="Cambria" pitchFamily="18" charset="0"/>
              </a:rPr>
              <a:t> ide-ide </a:t>
            </a:r>
            <a:r>
              <a:rPr lang="en-US" sz="2100" dirty="0" err="1">
                <a:latin typeface="Cambria" pitchFamily="18" charset="0"/>
              </a:rPr>
              <a:t>untuk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mengetahui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apa</a:t>
            </a:r>
            <a:r>
              <a:rPr lang="en-US" sz="2100" dirty="0">
                <a:latin typeface="Cambria" pitchFamily="18" charset="0"/>
              </a:rPr>
              <a:t> yang </a:t>
            </a:r>
            <a:r>
              <a:rPr lang="en-US" sz="2100" dirty="0" err="1">
                <a:latin typeface="Cambria" pitchFamily="18" charset="0"/>
              </a:rPr>
              <a:t>sedang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dilakukan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teknologi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komunikasi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terhadap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individu</a:t>
            </a:r>
            <a:r>
              <a:rPr lang="en-US" sz="2100" dirty="0">
                <a:latin typeface="Cambria" pitchFamily="18" charset="0"/>
              </a:rPr>
              <a:t>, </a:t>
            </a:r>
            <a:r>
              <a:rPr lang="en-US" sz="2100" dirty="0" err="1">
                <a:latin typeface="Cambria" pitchFamily="18" charset="0"/>
              </a:rPr>
              <a:t>kelompok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hingga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masyarakat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disebuah</a:t>
            </a:r>
            <a:r>
              <a:rPr lang="en-US" sz="2100" dirty="0">
                <a:latin typeface="Cambria" pitchFamily="18" charset="0"/>
              </a:rPr>
              <a:t> </a:t>
            </a:r>
            <a:r>
              <a:rPr lang="en-US" sz="2100" dirty="0" err="1">
                <a:latin typeface="Cambria" pitchFamily="18" charset="0"/>
              </a:rPr>
              <a:t>negara</a:t>
            </a:r>
            <a:r>
              <a:rPr lang="en-US" sz="2100" dirty="0">
                <a:latin typeface="Cambria" pitchFamily="18" charset="0"/>
              </a:rPr>
              <a:t>. </a:t>
            </a:r>
            <a:endParaRPr sz="2100" dirty="0">
              <a:latin typeface="Cambria" pitchFamily="18" charset="0"/>
            </a:endParaRPr>
          </a:p>
        </p:txBody>
      </p:sp>
      <p:sp>
        <p:nvSpPr>
          <p:cNvPr id="120" name="Google Shape;120;p16"/>
          <p:cNvSpPr/>
          <p:nvPr/>
        </p:nvSpPr>
        <p:spPr>
          <a:xfrm>
            <a:off x="0" y="130631"/>
            <a:ext cx="4135269" cy="164357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Perkembangan</a:t>
            </a: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dari</a:t>
            </a: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Berbagai</a:t>
            </a: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Sudut</a:t>
            </a:r>
            <a:endParaRPr lang="en-US" sz="2500" b="1" dirty="0">
              <a:solidFill>
                <a:schemeClr val="tx1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Pandang </a:t>
            </a:r>
            <a:r>
              <a:rPr lang="en-US" sz="2500" b="1" dirty="0" err="1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a</a:t>
            </a: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tau</a:t>
            </a: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b="1" i="0" u="none" strike="noStrike" cap="none" dirty="0" err="1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Kejadian</a:t>
            </a:r>
            <a:r>
              <a:rPr lang="en-US" sz="2500" b="1" i="0" u="none" strike="noStrike" cap="none" dirty="0" smtClean="0">
                <a:solidFill>
                  <a:schemeClr val="tx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b="1" i="0" u="none" strike="noStrike" cap="none" dirty="0" smtClean="0">
                <a:solidFill>
                  <a:srgbClr val="FFC000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(</a:t>
            </a:r>
            <a:r>
              <a:rPr lang="en-US" sz="2500" b="1" dirty="0" err="1">
                <a:solidFill>
                  <a:srgbClr val="FFC000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T</a:t>
            </a:r>
            <a:r>
              <a:rPr lang="en-US" sz="2500" b="1" i="0" u="none" strike="noStrike" cap="none" dirty="0" err="1" smtClean="0">
                <a:solidFill>
                  <a:srgbClr val="FFC000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eknologi</a:t>
            </a:r>
            <a:r>
              <a:rPr lang="en-US" sz="2500" b="1" i="0" u="none" strike="noStrike" cap="none" dirty="0">
                <a:solidFill>
                  <a:srgbClr val="FFC000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)</a:t>
            </a:r>
            <a:endParaRPr sz="2500" b="1" i="0" u="none" strike="noStrike" cap="none" dirty="0">
              <a:solidFill>
                <a:srgbClr val="FFC000"/>
              </a:solidFill>
              <a:latin typeface="Palatino Linotype" pitchFamily="18" charset="0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26" name="Picture 2" descr="F:\MATERI KULIAH\Smt. Gasal 2021-2022\Teori Komunikasi\Tren-IoT-201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269" y="130631"/>
            <a:ext cx="5008729" cy="325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subTitle" idx="1"/>
          </p:nvPr>
        </p:nvSpPr>
        <p:spPr>
          <a:xfrm>
            <a:off x="225762" y="3047826"/>
            <a:ext cx="8640959" cy="2949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rtl="0">
              <a:spcBef>
                <a:spcPts val="0"/>
              </a:spcBef>
              <a:spcAft>
                <a:spcPts val="0"/>
              </a:spcAft>
              <a:buSzPts val="2860"/>
              <a:buFont typeface="Noto Sans Symbols"/>
              <a:buChar char="❑"/>
            </a:pPr>
            <a:r>
              <a:rPr lang="en-US" sz="2000" dirty="0" err="1">
                <a:latin typeface="Cambria" pitchFamily="18" charset="0"/>
              </a:rPr>
              <a:t>Sudut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pandang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individu</a:t>
            </a:r>
            <a:r>
              <a:rPr lang="en-US" sz="2000" dirty="0">
                <a:latin typeface="Cambria" pitchFamily="18" charset="0"/>
              </a:rPr>
              <a:t> (</a:t>
            </a:r>
            <a:r>
              <a:rPr lang="en-US" sz="2000" dirty="0" err="1">
                <a:latin typeface="Cambria" pitchFamily="18" charset="0"/>
              </a:rPr>
              <a:t>secara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akademis</a:t>
            </a:r>
            <a:r>
              <a:rPr lang="en-US" sz="2000" dirty="0">
                <a:latin typeface="Cambria" pitchFamily="18" charset="0"/>
              </a:rPr>
              <a:t>) yang </a:t>
            </a:r>
            <a:r>
              <a:rPr lang="en-US" sz="2000" dirty="0" err="1">
                <a:latin typeface="Cambria" pitchFamily="18" charset="0"/>
              </a:rPr>
              <a:t>berminat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mengkaji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bidang-bidang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berkaitan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dengan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komunikasi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seperti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bidang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sosiologi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psikologi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hingga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dampak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intepretasi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terhadap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hal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mereka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terima</a:t>
            </a:r>
            <a:r>
              <a:rPr lang="en-US" sz="2000" dirty="0">
                <a:latin typeface="Cambria" pitchFamily="18" charset="0"/>
              </a:rPr>
              <a:t>.</a:t>
            </a:r>
            <a:endParaRPr sz="2000" dirty="0">
              <a:latin typeface="Cambria" pitchFamily="18" charset="0"/>
            </a:endParaRPr>
          </a:p>
          <a:p>
            <a:pPr marL="342900" lvl="0" indent="-342900" rtl="0">
              <a:spcBef>
                <a:spcPts val="740"/>
              </a:spcBef>
              <a:spcAft>
                <a:spcPts val="0"/>
              </a:spcAft>
              <a:buSzPts val="2860"/>
              <a:buFont typeface="Noto Sans Symbols"/>
              <a:buChar char="❑"/>
            </a:pPr>
            <a:r>
              <a:rPr lang="en-US" sz="2000" dirty="0" err="1">
                <a:latin typeface="Cambria" pitchFamily="18" charset="0"/>
              </a:rPr>
              <a:t>Penjelasan</a:t>
            </a:r>
            <a:r>
              <a:rPr lang="en-US" sz="2000" dirty="0">
                <a:latin typeface="Cambria" pitchFamily="18" charset="0"/>
              </a:rPr>
              <a:t> di </a:t>
            </a:r>
            <a:r>
              <a:rPr lang="en-US" sz="2000" dirty="0" err="1">
                <a:latin typeface="Cambria" pitchFamily="18" charset="0"/>
              </a:rPr>
              <a:t>atas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menerangkan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adanya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analisa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individu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ataupun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keelompok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apa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diterima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ataupun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mempengaruhi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dinamika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kehidupan</a:t>
            </a:r>
            <a:r>
              <a:rPr lang="en-US" sz="2000" dirty="0">
                <a:latin typeface="Cambria" pitchFamily="18" charset="0"/>
              </a:rPr>
              <a:t>.</a:t>
            </a:r>
            <a:endParaRPr sz="2000" dirty="0">
              <a:latin typeface="Cambria" pitchFamily="18" charset="0"/>
            </a:endParaRPr>
          </a:p>
          <a:p>
            <a:pPr marL="342900" lvl="0" indent="-342900" rtl="0">
              <a:spcBef>
                <a:spcPts val="740"/>
              </a:spcBef>
              <a:spcAft>
                <a:spcPts val="0"/>
              </a:spcAft>
              <a:buSzPts val="2860"/>
              <a:buFont typeface="Noto Sans Symbols"/>
              <a:buChar char="❑"/>
            </a:pPr>
            <a:r>
              <a:rPr lang="en-US" sz="2000" dirty="0" err="1">
                <a:latin typeface="Cambria" pitchFamily="18" charset="0"/>
              </a:rPr>
              <a:t>Ilmu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komunikasi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terasa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berada</a:t>
            </a:r>
            <a:r>
              <a:rPr lang="en-US" sz="2000" dirty="0">
                <a:latin typeface="Cambria" pitchFamily="18" charset="0"/>
              </a:rPr>
              <a:t> di </a:t>
            </a:r>
            <a:r>
              <a:rPr lang="en-US" sz="2000" dirty="0" err="1">
                <a:latin typeface="Cambria" pitchFamily="18" charset="0"/>
              </a:rPr>
              <a:t>tengah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kajian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disiplin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ilmu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lainnya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seperti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pendidikan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sosiologi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psikologi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atropologi</a:t>
            </a:r>
            <a:r>
              <a:rPr lang="en-US" sz="2000" dirty="0">
                <a:latin typeface="Cambria" pitchFamily="18" charset="0"/>
              </a:rPr>
              <a:t>.</a:t>
            </a:r>
            <a:endParaRPr sz="2000" dirty="0">
              <a:latin typeface="Cambria" pitchFamily="18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ctrTitle"/>
          </p:nvPr>
        </p:nvSpPr>
        <p:spPr>
          <a:xfrm>
            <a:off x="4437176" y="37632"/>
            <a:ext cx="4706824" cy="128788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ctr" rtl="0">
              <a:spcBef>
                <a:spcPts val="0"/>
              </a:spcBef>
              <a:spcAft>
                <a:spcPts val="0"/>
              </a:spcAft>
              <a:buSzPts val="4096"/>
              <a:buNone/>
            </a:pPr>
            <a:r>
              <a:rPr lang="sv-SE" sz="2500" dirty="0" smtClean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Sudut Kajian yang Berkaitan dengan Komunikasi </a:t>
            </a:r>
            <a:r>
              <a:rPr lang="sv-SE" sz="2500" dirty="0" smtClean="0">
                <a:solidFill>
                  <a:srgbClr val="FFFF00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Humanistik</a:t>
            </a:r>
            <a:endParaRPr lang="sv-SE" sz="2500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pic>
        <p:nvPicPr>
          <p:cNvPr id="2051" name="Picture 3" descr="F:\MATERI KULIAH\Smt. Gasal 2021-2022\Teori Komunikasi\tamanpustaka_1603414757_image_belajar_pandem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7632"/>
            <a:ext cx="4443209" cy="281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>
            <a:spLocks noGrp="1"/>
          </p:cNvSpPr>
          <p:nvPr>
            <p:ph type="title"/>
          </p:nvPr>
        </p:nvSpPr>
        <p:spPr>
          <a:xfrm>
            <a:off x="0" y="5355770"/>
            <a:ext cx="9144000" cy="102127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ctr" rtl="0">
              <a:spcBef>
                <a:spcPts val="0"/>
              </a:spcBef>
              <a:spcAft>
                <a:spcPts val="0"/>
              </a:spcAft>
              <a:buSzPts val="5120"/>
              <a:buNone/>
            </a:pP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Jenis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Teori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/>
            </a:r>
            <a:b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</a:b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(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menurut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Littlejohn)</a:t>
            </a:r>
            <a:endParaRPr sz="3000" dirty="0">
              <a:solidFill>
                <a:schemeClr val="bg1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2" name="Google Shape;132;p18"/>
          <p:cNvSpPr txBox="1">
            <a:spLocks noGrp="1"/>
          </p:cNvSpPr>
          <p:nvPr>
            <p:ph type="body" idx="1"/>
          </p:nvPr>
        </p:nvSpPr>
        <p:spPr>
          <a:xfrm>
            <a:off x="467544" y="731518"/>
            <a:ext cx="4022159" cy="3921617"/>
          </a:xfrm>
          <a:prstGeom prst="rect">
            <a:avLst/>
          </a:prstGeom>
          <a:solidFill>
            <a:srgbClr val="FEB179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" lvl="0" indent="0" algn="l" rtl="0">
              <a:spcBef>
                <a:spcPts val="0"/>
              </a:spcBef>
              <a:spcAft>
                <a:spcPts val="0"/>
              </a:spcAft>
              <a:buSzPts val="3120"/>
              <a:buNone/>
            </a:pPr>
            <a:r>
              <a:rPr lang="en-US" sz="2400" b="1" dirty="0">
                <a:latin typeface="Cambria" pitchFamily="18" charset="0"/>
                <a:ea typeface="Comic Sans MS"/>
                <a:cs typeface="Comic Sans MS"/>
                <a:sym typeface="Comic Sans MS"/>
              </a:rPr>
              <a:t>TEORI-TEORI UMUM</a:t>
            </a:r>
            <a:endParaRPr dirty="0">
              <a:latin typeface="Cambria" pitchFamily="18" charset="0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Teori-teori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fungsional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struktural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Teori-teori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behavioral 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&amp;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Kognitif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(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perilaku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cara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berpikir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manusia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)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Teori-teori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konvensional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Interaksional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(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dari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bahasa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&amp; simbol2)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22860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Teori-teori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kritis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intepretatif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(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pengalaman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individual &amp;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dominasi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suatu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kelompok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)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45720" lvl="0" indent="0" algn="l" rtl="0">
              <a:spcBef>
                <a:spcPts val="740"/>
              </a:spcBef>
              <a:spcAft>
                <a:spcPts val="0"/>
              </a:spcAft>
              <a:buSzPts val="2860"/>
              <a:buNone/>
            </a:pPr>
            <a:endParaRPr dirty="0">
              <a:latin typeface="Cambria" pitchFamily="18" charset="0"/>
            </a:endParaRPr>
          </a:p>
        </p:txBody>
      </p:sp>
      <p:sp>
        <p:nvSpPr>
          <p:cNvPr id="133" name="Google Shape;133;p18"/>
          <p:cNvSpPr txBox="1">
            <a:spLocks noGrp="1"/>
          </p:cNvSpPr>
          <p:nvPr>
            <p:ph type="body" idx="2"/>
          </p:nvPr>
        </p:nvSpPr>
        <p:spPr>
          <a:xfrm>
            <a:off x="4645152" y="731520"/>
            <a:ext cx="4175320" cy="3921616"/>
          </a:xfrm>
          <a:prstGeom prst="rect">
            <a:avLst/>
          </a:prstGeom>
          <a:solidFill>
            <a:srgbClr val="93A3DE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ctr" rtl="0">
              <a:spcBef>
                <a:spcPts val="0"/>
              </a:spcBef>
              <a:spcAft>
                <a:spcPts val="0"/>
              </a:spcAft>
              <a:buSzPts val="3120"/>
              <a:buNone/>
            </a:pPr>
            <a:r>
              <a:rPr lang="en-US" sz="2400" b="1" dirty="0">
                <a:latin typeface="Cambria" pitchFamily="18" charset="0"/>
                <a:ea typeface="Comic Sans MS"/>
                <a:cs typeface="Comic Sans MS"/>
                <a:sym typeface="Comic Sans MS"/>
              </a:rPr>
              <a:t>TEORI-TEORI KONTEKSTUAL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intrapersonal</a:t>
            </a:r>
            <a:endParaRPr dirty="0">
              <a:latin typeface="Cambria" pitchFamily="18" charset="0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antarpersonal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kelompok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massa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organisasi</a:t>
            </a:r>
            <a:endParaRPr lang="en-US" dirty="0" smtClean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-181610" algn="l" rtl="0">
              <a:spcBef>
                <a:spcPts val="740"/>
              </a:spcBef>
              <a:spcAft>
                <a:spcPts val="0"/>
              </a:spcAft>
              <a:buSzPts val="2860"/>
              <a:buChar char="*"/>
            </a:pP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Komunikasi</a:t>
            </a:r>
            <a:r>
              <a:rPr lang="en-US" dirty="0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dirty="0" err="1">
                <a:latin typeface="Cambria" pitchFamily="18" charset="0"/>
                <a:ea typeface="Comic Sans MS"/>
                <a:cs typeface="Comic Sans MS"/>
                <a:sym typeface="Comic Sans MS"/>
              </a:rPr>
              <a:t>a</a:t>
            </a:r>
            <a:r>
              <a:rPr lang="en-US" dirty="0" err="1" smtClean="0">
                <a:latin typeface="Cambria" pitchFamily="18" charset="0"/>
                <a:ea typeface="Comic Sans MS"/>
                <a:cs typeface="Comic Sans MS"/>
                <a:sym typeface="Comic Sans MS"/>
              </a:rPr>
              <a:t>ntarbudaya</a:t>
            </a:r>
            <a:endParaRPr dirty="0">
              <a:latin typeface="Cambria" pitchFamily="18" charset="0"/>
              <a:ea typeface="Comic Sans MS"/>
              <a:cs typeface="Comic Sans MS"/>
              <a:sym typeface="Comic Sans MS"/>
            </a:endParaRPr>
          </a:p>
          <a:p>
            <a:pPr marL="228600" lvl="0" indent="0" algn="l" rtl="0">
              <a:spcBef>
                <a:spcPts val="740"/>
              </a:spcBef>
              <a:spcAft>
                <a:spcPts val="0"/>
              </a:spcAft>
              <a:buSzPts val="2860"/>
              <a:buNone/>
            </a:pPr>
            <a:endParaRPr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>
            <a:spLocks noGrp="1"/>
          </p:cNvSpPr>
          <p:nvPr>
            <p:ph type="body" idx="2"/>
          </p:nvPr>
        </p:nvSpPr>
        <p:spPr>
          <a:xfrm>
            <a:off x="899592" y="1556792"/>
            <a:ext cx="7272808" cy="4104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441450" lvl="0" indent="0" algn="l" rtl="0">
              <a:spcBef>
                <a:spcPts val="0"/>
              </a:spcBef>
              <a:spcAft>
                <a:spcPts val="0"/>
              </a:spcAft>
              <a:buSzPts val="2340"/>
              <a:buNone/>
            </a:pPr>
            <a:endParaRPr sz="2100" dirty="0">
              <a:solidFill>
                <a:schemeClr val="tx1"/>
              </a:solidFill>
              <a:latin typeface="Cambria" pitchFamily="18" charset="0"/>
            </a:endParaRPr>
          </a:p>
          <a:p>
            <a:pPr marL="1441450" lvl="0" indent="0" rtl="0">
              <a:spcBef>
                <a:spcPts val="700"/>
              </a:spcBef>
              <a:spcAft>
                <a:spcPts val="0"/>
              </a:spcAft>
              <a:buSzPts val="2600"/>
              <a:buNone/>
            </a:pP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Kepercayaan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pandangan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tentang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berfungsinya</a:t>
            </a:r>
            <a:r>
              <a:rPr lang="en-US" sz="2100" b="1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secara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nyata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struktur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yang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berbeda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di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luar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  <a:latin typeface="Cambria" pitchFamily="18" charset="0"/>
                <a:sym typeface="Comic Sans MS"/>
              </a:rPr>
              <a:t>pengamatan</a:t>
            </a:r>
            <a:r>
              <a:rPr lang="en-US" sz="2100" dirty="0" smtClean="0">
                <a:solidFill>
                  <a:schemeClr val="tx1"/>
                </a:solidFill>
                <a:latin typeface="Cambria" pitchFamily="18" charset="0"/>
                <a:sym typeface="Comic Sans MS"/>
              </a:rPr>
              <a:t>.</a:t>
            </a:r>
            <a:endParaRPr sz="2100" dirty="0">
              <a:solidFill>
                <a:schemeClr val="tx1"/>
              </a:solidFill>
              <a:latin typeface="Cambria" pitchFamily="18" charset="0"/>
              <a:sym typeface="Comic Sans MS"/>
            </a:endParaRPr>
          </a:p>
          <a:p>
            <a:pPr marL="1441450" lvl="0" indent="0" algn="l" rtl="0">
              <a:spcBef>
                <a:spcPts val="660"/>
              </a:spcBef>
              <a:spcAft>
                <a:spcPts val="0"/>
              </a:spcAft>
              <a:buSzPts val="2340"/>
              <a:buNone/>
            </a:pPr>
            <a:endParaRPr sz="2100" dirty="0">
              <a:solidFill>
                <a:schemeClr val="tx1"/>
              </a:solidFill>
              <a:latin typeface="Cambria" pitchFamily="18" charset="0"/>
            </a:endParaRPr>
          </a:p>
          <a:p>
            <a:pPr marL="1801813" lvl="0" indent="0" algn="just" rtl="0">
              <a:spcBef>
                <a:spcPts val="700"/>
              </a:spcBef>
              <a:spcAft>
                <a:spcPts val="0"/>
              </a:spcAft>
              <a:buSzPts val="2600"/>
              <a:buNone/>
            </a:pPr>
            <a:endParaRPr sz="2100" dirty="0">
              <a:solidFill>
                <a:schemeClr val="tx1"/>
              </a:solidFill>
              <a:latin typeface="Cambria" pitchFamily="18" charset="0"/>
              <a:sym typeface="Comic Sans MS"/>
            </a:endParaRPr>
          </a:p>
          <a:p>
            <a:pPr marL="2160588" lvl="0" indent="0" rtl="0">
              <a:spcBef>
                <a:spcPts val="700"/>
              </a:spcBef>
              <a:spcAft>
                <a:spcPts val="0"/>
              </a:spcAft>
              <a:buSzPts val="2600"/>
              <a:buNone/>
            </a:pP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Pengamat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adalah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bagian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dari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struktur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karena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itu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cara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pandangnya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akan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dipengaruhi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oleh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struktur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yang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berada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di </a:t>
            </a:r>
            <a:r>
              <a:rPr lang="en-US" sz="2100" dirty="0" err="1">
                <a:solidFill>
                  <a:schemeClr val="tx1"/>
                </a:solidFill>
                <a:latin typeface="Cambria" pitchFamily="18" charset="0"/>
                <a:sym typeface="Comic Sans MS"/>
              </a:rPr>
              <a:t>luar</a:t>
            </a:r>
            <a:r>
              <a:rPr lang="en-US" sz="2100" dirty="0">
                <a:solidFill>
                  <a:schemeClr val="tx1"/>
                </a:solidFill>
                <a:latin typeface="Cambria" pitchFamily="18" charset="0"/>
                <a:sym typeface="Comic Sans MS"/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  <a:latin typeface="Cambria" pitchFamily="18" charset="0"/>
                <a:sym typeface="Comic Sans MS"/>
              </a:rPr>
              <a:t>dirinya</a:t>
            </a:r>
            <a:r>
              <a:rPr lang="en-US" sz="2100" dirty="0" smtClean="0">
                <a:solidFill>
                  <a:schemeClr val="tx1"/>
                </a:solidFill>
                <a:latin typeface="Cambria" pitchFamily="18" charset="0"/>
                <a:sym typeface="Comic Sans MS"/>
              </a:rPr>
              <a:t>.</a:t>
            </a:r>
            <a:endParaRPr sz="2100" dirty="0">
              <a:solidFill>
                <a:schemeClr val="tx1"/>
              </a:solidFill>
              <a:latin typeface="Cambria" pitchFamily="18" charset="0"/>
              <a:sym typeface="Comic Sans MS"/>
            </a:endParaRPr>
          </a:p>
        </p:txBody>
      </p:sp>
      <p:sp>
        <p:nvSpPr>
          <p:cNvPr id="139" name="Google Shape;139;p19"/>
          <p:cNvSpPr txBox="1">
            <a:spLocks noGrp="1"/>
          </p:cNvSpPr>
          <p:nvPr>
            <p:ph type="body" idx="3"/>
          </p:nvPr>
        </p:nvSpPr>
        <p:spPr>
          <a:xfrm>
            <a:off x="0" y="320632"/>
            <a:ext cx="9144000" cy="71251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4680"/>
              <a:buNone/>
            </a:pP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Fungsional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Struktural</a:t>
            </a:r>
            <a:endParaRPr sz="3000" dirty="0">
              <a:solidFill>
                <a:schemeClr val="bg1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748737" y="1594431"/>
            <a:ext cx="1597853" cy="1440160"/>
          </a:xfrm>
          <a:prstGeom prst="up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1" name="Google Shape;141;p19"/>
          <p:cNvSpPr/>
          <p:nvPr/>
        </p:nvSpPr>
        <p:spPr>
          <a:xfrm>
            <a:off x="1405996" y="3356992"/>
            <a:ext cx="1656184" cy="1368152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>
            <a:spLocks noGrp="1"/>
          </p:cNvSpPr>
          <p:nvPr>
            <p:ph type="title"/>
          </p:nvPr>
        </p:nvSpPr>
        <p:spPr>
          <a:xfrm>
            <a:off x="0" y="259890"/>
            <a:ext cx="9144000" cy="69013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96"/>
              <a:buNone/>
            </a:pPr>
            <a:r>
              <a:rPr lang="en-US" sz="3000" dirty="0" err="1" smtClean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Perbedaan</a:t>
            </a:r>
            <a:r>
              <a:rPr lang="en-US" sz="3000" dirty="0" smtClean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Strukturalisme</a:t>
            </a:r>
            <a:r>
              <a:rPr lang="en-US" sz="3000" dirty="0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 &amp; </a:t>
            </a:r>
            <a:r>
              <a:rPr lang="en-US" sz="3000" dirty="0" err="1">
                <a:solidFill>
                  <a:schemeClr val="bg1"/>
                </a:solidFill>
                <a:latin typeface="Palatino Linotype" pitchFamily="18" charset="0"/>
                <a:ea typeface="Comic Sans MS"/>
                <a:cs typeface="Comic Sans MS"/>
                <a:sym typeface="Comic Sans MS"/>
              </a:rPr>
              <a:t>Fungsionalisme</a:t>
            </a:r>
            <a:endParaRPr sz="3000" dirty="0">
              <a:solidFill>
                <a:schemeClr val="bg1"/>
              </a:solidFill>
              <a:latin typeface="Palatino Linotype" pitchFamily="18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7" name="Google Shape;147;p20"/>
          <p:cNvSpPr/>
          <p:nvPr/>
        </p:nvSpPr>
        <p:spPr>
          <a:xfrm>
            <a:off x="0" y="2034861"/>
            <a:ext cx="7571221" cy="1465388"/>
          </a:xfrm>
          <a:prstGeom prst="roundRect">
            <a:avLst>
              <a:gd name="adj" fmla="val 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Pendekatan</a:t>
            </a:r>
            <a:r>
              <a:rPr lang="en-US" sz="2100" b="1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1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strukturalisme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, yang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berasal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dari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linguistik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,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menekankan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pada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pengorganisasian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bahasa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sistem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sosial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.</a:t>
            </a:r>
            <a:endParaRPr sz="2100" b="0" i="0" u="none" strike="noStrike" cap="none" dirty="0">
              <a:solidFill>
                <a:schemeClr val="dk1"/>
              </a:solidFill>
              <a:latin typeface="Cambria" pitchFamily="18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8" name="Google Shape;148;p20"/>
          <p:cNvSpPr/>
          <p:nvPr/>
        </p:nvSpPr>
        <p:spPr>
          <a:xfrm>
            <a:off x="1571223" y="3500249"/>
            <a:ext cx="7559899" cy="1368152"/>
          </a:xfrm>
          <a:prstGeom prst="roundRect">
            <a:avLst>
              <a:gd name="adj" fmla="val 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Pendekatan</a:t>
            </a:r>
            <a:r>
              <a:rPr lang="en-US" sz="2100" b="1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1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fungsionalisme</a:t>
            </a:r>
            <a:r>
              <a:rPr lang="en-US" sz="2100" b="1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, 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yang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berasal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dari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biologi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,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menekankan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pada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cara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mngeorganisasikan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dan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mempertahankan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100" b="0" i="0" u="none" strike="noStrike" cap="none" dirty="0" err="1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sistem</a:t>
            </a:r>
            <a:r>
              <a:rPr lang="en-US" sz="2100" b="0" i="0" u="none" strike="noStrike" cap="none" dirty="0">
                <a:solidFill>
                  <a:schemeClr val="dk1"/>
                </a:solidFill>
                <a:latin typeface="Cambria" pitchFamily="18" charset="0"/>
                <a:ea typeface="Comic Sans MS"/>
                <a:cs typeface="Comic Sans MS"/>
                <a:sym typeface="Comic Sans MS"/>
              </a:rPr>
              <a:t>.</a:t>
            </a:r>
            <a:endParaRPr sz="2100" b="0" i="0" u="none" strike="noStrike" cap="none" dirty="0">
              <a:solidFill>
                <a:schemeClr val="dk1"/>
              </a:solidFill>
              <a:latin typeface="Cambria" pitchFamily="18" charset="0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58772" y="3179187"/>
            <a:ext cx="554190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SELAMAT </a:t>
            </a:r>
            <a:r>
              <a:rPr lang="en-US" sz="5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BELAJAR !</a:t>
            </a:r>
          </a:p>
        </p:txBody>
      </p:sp>
    </p:spTree>
    <p:extLst>
      <p:ext uri="{BB962C8B-B14F-4D97-AF65-F5344CB8AC3E}">
        <p14:creationId xmlns:p14="http://schemas.microsoft.com/office/powerpoint/2010/main" val="230921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369</Words>
  <Application>Microsoft Office PowerPoint</Application>
  <PresentationFormat>On-screen Show (4:3)</PresentationFormat>
  <Paragraphs>42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Teori Komunikasi</vt:lpstr>
      <vt:lpstr>Perspektif dalam Komunikasi</vt:lpstr>
      <vt:lpstr>Teori Komunikasi</vt:lpstr>
      <vt:lpstr>PowerPoint Presentation</vt:lpstr>
      <vt:lpstr>Sudut Kajian yang Berkaitan dengan Komunikasi Humanistik</vt:lpstr>
      <vt:lpstr>Jenis Teori Komunikasi (menurut Littlejohn)</vt:lpstr>
      <vt:lpstr>PowerPoint Presentation</vt:lpstr>
      <vt:lpstr>Perbedaan Strukturalisme &amp; Fungsionalisme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</dc:title>
  <cp:lastModifiedBy>Inside</cp:lastModifiedBy>
  <cp:revision>22</cp:revision>
  <dcterms:modified xsi:type="dcterms:W3CDTF">2021-10-21T05:59:40Z</dcterms:modified>
</cp:coreProperties>
</file>