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1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1574441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80d8f84a3d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80d8f84a3d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80d8f84a3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80d8f84a3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80d8f84a3d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80d8f84a3d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80d8f84a3d_1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80d8f84a3d_1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111975"/>
            <a:ext cx="3458400" cy="1822800"/>
          </a:xfrm>
          <a:prstGeom prst="rect">
            <a:avLst/>
          </a:prstGeom>
          <a:solidFill>
            <a:srgbClr val="FFE599"/>
          </a:solidFill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 sz="3600">
                <a:solidFill>
                  <a:schemeClr val="dk2"/>
                </a:solidFill>
              </a:rPr>
              <a:t>Metode Penelitian Kualitatif</a:t>
            </a:r>
            <a:endParaRPr sz="360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259125"/>
            <a:ext cx="7706100" cy="2733900"/>
          </a:xfrm>
          <a:prstGeom prst="rect">
            <a:avLst/>
          </a:prstGeom>
          <a:solidFill>
            <a:srgbClr val="FFE599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id"/>
              <a:t>Mengapa melakukan penelitian?</a:t>
            </a:r>
            <a:endParaRPr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id"/>
              <a:t>Apakah penelitian itu?</a:t>
            </a:r>
            <a:endParaRPr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id"/>
              <a:t>Bagaimana melakukan penelitian ilmu sosial?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ctrTitle"/>
          </p:nvPr>
        </p:nvSpPr>
        <p:spPr>
          <a:xfrm>
            <a:off x="311700" y="0"/>
            <a:ext cx="3322200" cy="1655700"/>
          </a:xfrm>
          <a:prstGeom prst="rect">
            <a:avLst/>
          </a:prstGeom>
          <a:solidFill>
            <a:srgbClr val="D9D9D9"/>
          </a:solidFill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 sz="3000"/>
              <a:t>Alasan-alasan untuk melakukan penelitian  </a:t>
            </a:r>
            <a:endParaRPr sz="3000"/>
          </a:p>
        </p:txBody>
      </p:sp>
      <p:sp>
        <p:nvSpPr>
          <p:cNvPr id="61" name="Google Shape;61;p14"/>
          <p:cNvSpPr txBox="1">
            <a:spLocks noGrp="1"/>
          </p:cNvSpPr>
          <p:nvPr>
            <p:ph type="subTitle" idx="1"/>
          </p:nvPr>
        </p:nvSpPr>
        <p:spPr>
          <a:xfrm>
            <a:off x="311700" y="1546000"/>
            <a:ext cx="5669100" cy="3597600"/>
          </a:xfrm>
          <a:prstGeom prst="rect">
            <a:avLst/>
          </a:prstGeom>
          <a:solidFill>
            <a:srgbClr val="CFE2F3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id"/>
              <a:t>Kesadaran akan keterbatasan pengetahuan</a:t>
            </a:r>
            <a:endParaRPr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id"/>
              <a:t>Memenuhi rasa ingin tahu</a:t>
            </a:r>
            <a:endParaRPr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id"/>
              <a:t>Memecahkan masalah</a:t>
            </a:r>
            <a:endParaRPr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id"/>
              <a:t>Pengembangan diri</a:t>
            </a:r>
            <a:endParaRPr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id"/>
              <a:t>Wajib  sebagai bagian dari kurikulum??  </a:t>
            </a:r>
            <a:endParaRPr/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80800" y="357625"/>
            <a:ext cx="2858401" cy="3246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Penelitian </a:t>
            </a:r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6408600" cy="4243500"/>
          </a:xfrm>
          <a:prstGeom prst="rect">
            <a:avLst/>
          </a:prstGeom>
          <a:solidFill>
            <a:srgbClr val="FCE5CD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 sz="2400"/>
              <a:t>Suatu proses investigasi secara sistematis dengan cara mempelajari berbagai bahan dan sumber untuk membangun fakta-fakta dan mencapai kesimpulan baru.</a:t>
            </a:r>
            <a:endParaRPr sz="24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id" sz="2400"/>
              <a:t>Penerapan dari pendekatan ilmiah pada suatu pengkajian masalah dalam memperoleh informasi yang berguna dan hasil yang dapat dipertanggungjawabkan, (Donald Ary).</a:t>
            </a:r>
            <a:endParaRPr sz="2400"/>
          </a:p>
        </p:txBody>
      </p:sp>
      <p:pic>
        <p:nvPicPr>
          <p:cNvPr id="69" name="Google Shape;6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59275" y="1152475"/>
            <a:ext cx="1973026" cy="2621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6151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Bagaimana melakukan penelitian?</a:t>
            </a:r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7565700" cy="3416400"/>
          </a:xfrm>
          <a:prstGeom prst="rect">
            <a:avLst/>
          </a:prstGeom>
          <a:solidFill>
            <a:srgbClr val="FFFF00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id" sz="2300">
                <a:solidFill>
                  <a:srgbClr val="0BD0D9"/>
                </a:solidFill>
              </a:rPr>
              <a:t></a:t>
            </a:r>
            <a:r>
              <a:rPr lang="id" sz="2400">
                <a:solidFill>
                  <a:schemeClr val="dk1"/>
                </a:solidFill>
              </a:rPr>
              <a:t>Penelitian mensyaratkan ketekunan, integritas pribadi dan interaksi dengan pihak lain serta keinginan kuat untuk melakukan penelitian dengan baik.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d" sz="2400">
                <a:solidFill>
                  <a:schemeClr val="dk1"/>
                </a:solidFill>
              </a:rPr>
              <a:t>Persyaratan penting dalam penelitian: sistematis, rasional,  memenuhi standar ilmiah dan memenuhi kode etik penelitian 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Metode penelitian</a:t>
            </a:r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5877900" cy="4058400"/>
          </a:xfrm>
          <a:prstGeom prst="rect">
            <a:avLst/>
          </a:prstGeom>
          <a:solidFill>
            <a:srgbClr val="EAD1DC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 sz="3000"/>
              <a:t>A</a:t>
            </a:r>
            <a:r>
              <a:rPr lang="id" sz="2400"/>
              <a:t>pakah perbedaan antara metode dan metodologi ?</a:t>
            </a:r>
            <a:endParaRPr sz="24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d" sz="2400"/>
              <a:t>ada orang yang menyamakan namun sebetulnya dua kata di atas memiliki makna berbeda. Metodologi= metode dan logis-logos: ilmu-ilmu yang digunakan untuk menemukan kebenaran.</a:t>
            </a:r>
            <a:endParaRPr sz="24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id" sz="2400"/>
              <a:t>Metode: cara </a:t>
            </a:r>
            <a:endParaRPr sz="2400"/>
          </a:p>
        </p:txBody>
      </p:sp>
      <p:pic>
        <p:nvPicPr>
          <p:cNvPr id="82" name="Google Shape;8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42000" y="235655"/>
            <a:ext cx="2649600" cy="33527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</Words>
  <Application>Microsoft Office PowerPoint</Application>
  <PresentationFormat>On-screen Show (16:9)</PresentationFormat>
  <Paragraphs>20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Simple Light</vt:lpstr>
      <vt:lpstr>Metode Penelitian Kualitatif</vt:lpstr>
      <vt:lpstr>Alasan-alasan untuk melakukan penelitian  </vt:lpstr>
      <vt:lpstr>Penelitian </vt:lpstr>
      <vt:lpstr>Bagaimana melakukan penelitian?</vt:lpstr>
      <vt:lpstr>Metode penelitian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Metode Penelitian Kualitatif</dc:title>
  <dc:creator>BU FAJAR</dc:creator>
  <cp:lastModifiedBy>BU FAJAR</cp:lastModifiedBy>
  <cp:revision>1</cp:revision>
  <dcterms:modified xsi:type="dcterms:W3CDTF">2020-02-29T11:36:36Z</dcterms:modified>
</cp:coreProperties>
</file>