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328" r:id="rId2"/>
    <p:sldId id="331" r:id="rId3"/>
    <p:sldId id="332" r:id="rId4"/>
    <p:sldId id="342" r:id="rId5"/>
    <p:sldId id="333" r:id="rId6"/>
    <p:sldId id="334" r:id="rId7"/>
    <p:sldId id="335" r:id="rId8"/>
    <p:sldId id="338" r:id="rId9"/>
    <p:sldId id="337" r:id="rId10"/>
    <p:sldId id="336" r:id="rId11"/>
    <p:sldId id="340" r:id="rId12"/>
    <p:sldId id="341" r:id="rId13"/>
    <p:sldId id="346" r:id="rId14"/>
    <p:sldId id="343" r:id="rId15"/>
    <p:sldId id="344" r:id="rId16"/>
    <p:sldId id="348" r:id="rId17"/>
    <p:sldId id="347"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9" r:id="rId34"/>
    <p:sldId id="373" r:id="rId35"/>
    <p:sldId id="372" r:id="rId36"/>
    <p:sldId id="374" r:id="rId37"/>
    <p:sldId id="375" r:id="rId38"/>
    <p:sldId id="379" r:id="rId39"/>
    <p:sldId id="380" r:id="rId40"/>
    <p:sldId id="381" r:id="rId41"/>
    <p:sldId id="382" r:id="rId42"/>
    <p:sldId id="383" r:id="rId43"/>
    <p:sldId id="384" r:id="rId44"/>
    <p:sldId id="385" r:id="rId45"/>
    <p:sldId id="428" r:id="rId46"/>
    <p:sldId id="386" r:id="rId47"/>
    <p:sldId id="387" r:id="rId48"/>
    <p:sldId id="388" r:id="rId49"/>
    <p:sldId id="389" r:id="rId50"/>
    <p:sldId id="391" r:id="rId51"/>
    <p:sldId id="390" r:id="rId52"/>
    <p:sldId id="392" r:id="rId53"/>
    <p:sldId id="393" r:id="rId54"/>
    <p:sldId id="394" r:id="rId55"/>
    <p:sldId id="395" r:id="rId56"/>
    <p:sldId id="396" r:id="rId57"/>
    <p:sldId id="397" r:id="rId58"/>
    <p:sldId id="398" r:id="rId59"/>
    <p:sldId id="399" r:id="rId60"/>
    <p:sldId id="400" r:id="rId61"/>
    <p:sldId id="401" r:id="rId62"/>
    <p:sldId id="402" r:id="rId63"/>
    <p:sldId id="403" r:id="rId64"/>
    <p:sldId id="404" r:id="rId65"/>
    <p:sldId id="405" r:id="rId66"/>
    <p:sldId id="406" r:id="rId67"/>
    <p:sldId id="407" r:id="rId68"/>
    <p:sldId id="408" r:id="rId69"/>
    <p:sldId id="409" r:id="rId70"/>
    <p:sldId id="410" r:id="rId71"/>
    <p:sldId id="411" r:id="rId72"/>
    <p:sldId id="412" r:id="rId73"/>
    <p:sldId id="413" r:id="rId74"/>
    <p:sldId id="414" r:id="rId75"/>
    <p:sldId id="41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22"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96EDE-07C8-4A87-A672-9507848DF7D6}" type="datetimeFigureOut">
              <a:rPr lang="en-US" smtClean="0"/>
              <a:pPr/>
              <a:t>3/11/2020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0DCB42-13D1-433B-86E2-860F6908985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3/11/2020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3/11/2020</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normAutofit lnSpcReduction="10000"/>
          </a:bodyPr>
          <a:lstStyle/>
          <a:p>
            <a:pPr marL="0" indent="0" algn="just">
              <a:buNone/>
            </a:pPr>
            <a:r>
              <a:rPr lang="en-US" dirty="0" err="1" smtClean="0"/>
              <a:t>Ketika</a:t>
            </a:r>
            <a:r>
              <a:rPr lang="en-US" dirty="0" smtClean="0"/>
              <a:t> </a:t>
            </a:r>
            <a:r>
              <a:rPr lang="en-US" dirty="0" err="1" smtClean="0"/>
              <a:t>sebuah</a:t>
            </a:r>
            <a:r>
              <a:rPr lang="en-US" dirty="0" smtClean="0"/>
              <a:t> </a:t>
            </a:r>
            <a:r>
              <a:rPr lang="en-US" dirty="0" err="1" smtClean="0"/>
              <a:t>negara</a:t>
            </a:r>
            <a:r>
              <a:rPr lang="en-US" dirty="0" smtClean="0"/>
              <a:t> </a:t>
            </a:r>
            <a:r>
              <a:rPr lang="en-US" dirty="0" err="1" smtClean="0"/>
              <a:t>terwujud</a:t>
            </a:r>
            <a:r>
              <a:rPr lang="en-US" dirty="0" smtClean="0"/>
              <a:t> </a:t>
            </a:r>
            <a:r>
              <a:rPr lang="en-US" dirty="0" err="1" smtClean="0"/>
              <a:t>karena</a:t>
            </a:r>
            <a:r>
              <a:rPr lang="en-US" dirty="0" smtClean="0"/>
              <a:t> </a:t>
            </a:r>
            <a:r>
              <a:rPr lang="en-US" dirty="0" err="1" smtClean="0"/>
              <a:t>kehendak</a:t>
            </a:r>
            <a:r>
              <a:rPr lang="en-US" dirty="0" smtClean="0"/>
              <a:t> </a:t>
            </a:r>
            <a:r>
              <a:rPr lang="en-US" dirty="0" err="1" smtClean="0"/>
              <a:t>rakyat</a:t>
            </a:r>
            <a:r>
              <a:rPr lang="en-US" dirty="0" smtClean="0"/>
              <a:t> </a:t>
            </a:r>
            <a:r>
              <a:rPr lang="en-US" dirty="0" err="1" smtClean="0"/>
              <a:t>tersebut</a:t>
            </a:r>
            <a:r>
              <a:rPr lang="en-US" dirty="0" smtClean="0"/>
              <a:t>, </a:t>
            </a:r>
            <a:r>
              <a:rPr lang="en-US" dirty="0" err="1" smtClean="0"/>
              <a:t>maka</a:t>
            </a:r>
            <a:r>
              <a:rPr lang="en-US" dirty="0" smtClean="0"/>
              <a:t> </a:t>
            </a:r>
            <a:r>
              <a:rPr lang="en-US" dirty="0" err="1" smtClean="0"/>
              <a:t>di</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bernegara</a:t>
            </a:r>
            <a:r>
              <a:rPr lang="en-US" dirty="0" smtClean="0"/>
              <a:t> </a:t>
            </a:r>
            <a:r>
              <a:rPr lang="en-US" dirty="0" err="1" smtClean="0"/>
              <a:t>tersebut</a:t>
            </a:r>
            <a:r>
              <a:rPr lang="en-US" dirty="0" smtClean="0"/>
              <a:t> </a:t>
            </a:r>
            <a:r>
              <a:rPr lang="en-US" dirty="0" err="1" smtClean="0"/>
              <a:t>juga</a:t>
            </a:r>
            <a:r>
              <a:rPr lang="en-US" dirty="0" smtClean="0"/>
              <a:t> </a:t>
            </a:r>
            <a:r>
              <a:rPr lang="en-US" dirty="0" err="1" smtClean="0"/>
              <a:t>rakyatlah</a:t>
            </a:r>
            <a:r>
              <a:rPr lang="en-US" dirty="0" smtClean="0"/>
              <a:t> yang </a:t>
            </a:r>
            <a:r>
              <a:rPr lang="en-US" dirty="0" err="1" smtClean="0"/>
              <a:t>berperan</a:t>
            </a:r>
            <a:r>
              <a:rPr lang="en-US" dirty="0" smtClean="0"/>
              <a:t>. </a:t>
            </a:r>
            <a:r>
              <a:rPr lang="en-US" dirty="0" err="1" smtClean="0"/>
              <a:t>Peran</a:t>
            </a:r>
            <a:r>
              <a:rPr lang="en-US" dirty="0" smtClean="0"/>
              <a:t> </a:t>
            </a:r>
            <a:r>
              <a:rPr lang="en-US" dirty="0" err="1" smtClean="0"/>
              <a:t>tersebut</a:t>
            </a:r>
            <a:r>
              <a:rPr lang="en-US" dirty="0" smtClean="0"/>
              <a:t> </a:t>
            </a:r>
            <a:r>
              <a:rPr lang="en-US" dirty="0" err="1" smtClean="0"/>
              <a:t>dalam</a:t>
            </a:r>
            <a:r>
              <a:rPr lang="en-US" dirty="0" smtClean="0"/>
              <a:t> </a:t>
            </a:r>
            <a:r>
              <a:rPr lang="en-US" dirty="0" err="1" smtClean="0"/>
              <a:t>hal</a:t>
            </a:r>
            <a:r>
              <a:rPr lang="en-US" dirty="0" smtClean="0"/>
              <a:t> </a:t>
            </a:r>
            <a:r>
              <a:rPr lang="en-US" dirty="0" err="1" smtClean="0"/>
              <a:t>pembentukan</a:t>
            </a:r>
            <a:r>
              <a:rPr lang="en-US" dirty="0" smtClean="0"/>
              <a:t>, </a:t>
            </a:r>
            <a:r>
              <a:rPr lang="en-US" dirty="0" err="1" smtClean="0"/>
              <a:t>pelaksanaan</a:t>
            </a:r>
            <a:r>
              <a:rPr lang="en-US" dirty="0" smtClean="0"/>
              <a:t> </a:t>
            </a:r>
            <a:r>
              <a:rPr lang="en-US" dirty="0" err="1" smtClean="0"/>
              <a:t>dan</a:t>
            </a:r>
            <a:r>
              <a:rPr lang="en-US" dirty="0" smtClean="0"/>
              <a:t> </a:t>
            </a:r>
            <a:r>
              <a:rPr lang="en-US" dirty="0" err="1" smtClean="0"/>
              <a:t>pengawasan</a:t>
            </a:r>
            <a:r>
              <a:rPr lang="en-US" dirty="0" smtClean="0"/>
              <a:t> </a:t>
            </a:r>
            <a:r>
              <a:rPr lang="en-US" dirty="0" err="1" smtClean="0"/>
              <a:t>berbagai</a:t>
            </a:r>
            <a:r>
              <a:rPr lang="en-US" dirty="0" smtClean="0"/>
              <a:t> </a:t>
            </a:r>
            <a:r>
              <a:rPr lang="en-US" dirty="0" err="1" smtClean="0"/>
              <a:t>bidang</a:t>
            </a:r>
            <a:r>
              <a:rPr lang="en-US" dirty="0" smtClean="0"/>
              <a:t> </a:t>
            </a:r>
            <a:r>
              <a:rPr lang="en-US" dirty="0" err="1" smtClean="0"/>
              <a:t>regulasi</a:t>
            </a:r>
            <a:r>
              <a:rPr lang="en-US" dirty="0" smtClean="0"/>
              <a:t> yang </a:t>
            </a:r>
            <a:r>
              <a:rPr lang="en-US" dirty="0" err="1" smtClean="0"/>
              <a:t>dijalankan</a:t>
            </a:r>
            <a:r>
              <a:rPr lang="en-US" dirty="0" smtClean="0"/>
              <a:t> </a:t>
            </a:r>
            <a:r>
              <a:rPr lang="en-US" dirty="0" err="1" smtClean="0"/>
              <a:t>oleh</a:t>
            </a:r>
            <a:r>
              <a:rPr lang="en-US" dirty="0" smtClean="0"/>
              <a:t> </a:t>
            </a:r>
            <a:r>
              <a:rPr lang="en-US" dirty="0" err="1" smtClean="0"/>
              <a:t>pemerintah</a:t>
            </a:r>
            <a:r>
              <a:rPr lang="en-US" dirty="0" smtClean="0"/>
              <a:t>. </a:t>
            </a:r>
            <a:r>
              <a:rPr lang="en-US" dirty="0" err="1" smtClean="0"/>
              <a:t>Dengan</a:t>
            </a:r>
            <a:r>
              <a:rPr lang="en-US" dirty="0" smtClean="0"/>
              <a:t> </a:t>
            </a:r>
            <a:r>
              <a:rPr lang="en-US" dirty="0" err="1" smtClean="0"/>
              <a:t>demikian</a:t>
            </a:r>
            <a:r>
              <a:rPr lang="en-US" dirty="0" smtClean="0"/>
              <a:t> </a:t>
            </a:r>
            <a:r>
              <a:rPr lang="en-US" dirty="0" err="1" smtClean="0"/>
              <a:t>maka</a:t>
            </a:r>
            <a:r>
              <a:rPr lang="en-US" dirty="0" smtClean="0"/>
              <a:t> </a:t>
            </a:r>
            <a:r>
              <a:rPr lang="en-US" dirty="0" err="1" smtClean="0"/>
              <a:t>proses-proses</a:t>
            </a:r>
            <a:r>
              <a:rPr lang="en-US" dirty="0" smtClean="0"/>
              <a:t> </a:t>
            </a:r>
            <a:r>
              <a:rPr lang="en-US" dirty="0" err="1" smtClean="0"/>
              <a:t>tersebut</a:t>
            </a:r>
            <a:r>
              <a:rPr lang="en-US" dirty="0" smtClean="0"/>
              <a:t> </a:t>
            </a:r>
            <a:r>
              <a:rPr lang="en-US" dirty="0" err="1" smtClean="0"/>
              <a:t>dapat</a:t>
            </a:r>
            <a:r>
              <a:rPr lang="en-US" dirty="0" smtClean="0"/>
              <a:t> </a:t>
            </a:r>
            <a:r>
              <a:rPr lang="en-US" dirty="0" err="1" smtClean="0"/>
              <a:t>dikatakan</a:t>
            </a:r>
            <a:r>
              <a:rPr lang="en-US" dirty="0" smtClean="0"/>
              <a:t> </a:t>
            </a:r>
            <a:r>
              <a:rPr lang="en-US" dirty="0" err="1" smtClean="0"/>
              <a:t>sebagai</a:t>
            </a:r>
            <a:r>
              <a:rPr lang="en-US" dirty="0" smtClean="0"/>
              <a:t> </a:t>
            </a:r>
            <a:r>
              <a:rPr lang="en-US" dirty="0" err="1" smtClean="0"/>
              <a:t>pemerintahan</a:t>
            </a:r>
            <a:r>
              <a:rPr lang="en-US" dirty="0" smtClean="0"/>
              <a:t> </a:t>
            </a:r>
            <a:r>
              <a:rPr lang="en-US" dirty="0" err="1" smtClean="0"/>
              <a:t>oleh</a:t>
            </a:r>
            <a:r>
              <a:rPr lang="en-US" dirty="0" smtClean="0"/>
              <a:t> </a:t>
            </a:r>
            <a:r>
              <a:rPr lang="en-US" dirty="0" err="1" smtClean="0"/>
              <a:t>rakyat</a:t>
            </a:r>
            <a:r>
              <a:rPr lang="en-US" dirty="0" smtClean="0"/>
              <a:t>.</a:t>
            </a:r>
          </a:p>
          <a:p>
            <a:pPr marL="0" indent="0" algn="just">
              <a:buNone/>
            </a:pPr>
            <a:r>
              <a:rPr lang="en-US" dirty="0" err="1" smtClean="0"/>
              <a:t>Hasil</a:t>
            </a:r>
            <a:r>
              <a:rPr lang="en-US" dirty="0" smtClean="0"/>
              <a:t> </a:t>
            </a:r>
            <a:r>
              <a:rPr lang="en-US" dirty="0" err="1" smtClean="0"/>
              <a:t>dari</a:t>
            </a:r>
            <a:r>
              <a:rPr lang="en-US" dirty="0" smtClean="0"/>
              <a:t> </a:t>
            </a:r>
            <a:r>
              <a:rPr lang="en-US" dirty="0" err="1" smtClean="0"/>
              <a:t>pelaksanaan</a:t>
            </a:r>
            <a:r>
              <a:rPr lang="en-US" dirty="0" smtClean="0"/>
              <a:t> </a:t>
            </a:r>
            <a:r>
              <a:rPr lang="en-US" dirty="0" err="1" smtClean="0"/>
              <a:t>berbagai</a:t>
            </a:r>
            <a:r>
              <a:rPr lang="en-US" dirty="0" smtClean="0"/>
              <a:t> </a:t>
            </a:r>
            <a:r>
              <a:rPr lang="en-US" dirty="0" err="1" smtClean="0"/>
              <a:t>kebijakan</a:t>
            </a:r>
            <a:r>
              <a:rPr lang="en-US" dirty="0" smtClean="0"/>
              <a:t> </a:t>
            </a:r>
            <a:r>
              <a:rPr lang="en-US" dirty="0" err="1" smtClean="0"/>
              <a:t>ataupun</a:t>
            </a:r>
            <a:r>
              <a:rPr lang="en-US" dirty="0" smtClean="0"/>
              <a:t> </a:t>
            </a:r>
            <a:r>
              <a:rPr lang="en-US" dirty="0" err="1" smtClean="0"/>
              <a:t>berbagai</a:t>
            </a:r>
            <a:r>
              <a:rPr lang="en-US" dirty="0" smtClean="0"/>
              <a:t> </a:t>
            </a:r>
            <a:r>
              <a:rPr lang="en-US" dirty="0" err="1" smtClean="0"/>
              <a:t>regulasi</a:t>
            </a:r>
            <a:r>
              <a:rPr lang="en-US" dirty="0" smtClean="0"/>
              <a:t> </a:t>
            </a:r>
            <a:r>
              <a:rPr lang="en-US" dirty="0" err="1" smtClean="0"/>
              <a:t>tersebut</a:t>
            </a:r>
            <a:r>
              <a:rPr lang="en-US" dirty="0" smtClean="0"/>
              <a:t> </a:t>
            </a:r>
            <a:r>
              <a:rPr lang="en-US" dirty="0" err="1" smtClean="0"/>
              <a:t>tentu</a:t>
            </a:r>
            <a:r>
              <a:rPr lang="en-US" dirty="0" smtClean="0"/>
              <a:t> </a:t>
            </a:r>
            <a:r>
              <a:rPr lang="en-US" dirty="0" err="1" smtClean="0"/>
              <a:t>membawa</a:t>
            </a:r>
            <a:r>
              <a:rPr lang="en-US" dirty="0" smtClean="0"/>
              <a:t> </a:t>
            </a:r>
            <a:r>
              <a:rPr lang="en-US" dirty="0" err="1" smtClean="0"/>
              <a:t>hasil</a:t>
            </a:r>
            <a:r>
              <a:rPr lang="en-US" dirty="0" smtClean="0"/>
              <a:t> </a:t>
            </a:r>
            <a:r>
              <a:rPr lang="en-US" dirty="0" err="1" smtClean="0"/>
              <a:t>dan</a:t>
            </a:r>
            <a:r>
              <a:rPr lang="en-US" dirty="0" smtClean="0"/>
              <a:t> </a:t>
            </a:r>
            <a:r>
              <a:rPr lang="en-US" dirty="0" err="1" smtClean="0"/>
              <a:t>hasil</a:t>
            </a:r>
            <a:r>
              <a:rPr lang="en-US" dirty="0" smtClean="0"/>
              <a:t> </a:t>
            </a:r>
            <a:r>
              <a:rPr lang="en-US" dirty="0" err="1" smtClean="0"/>
              <a:t>tersebut</a:t>
            </a:r>
            <a:r>
              <a:rPr lang="en-US" dirty="0" smtClean="0"/>
              <a:t> </a:t>
            </a:r>
            <a:r>
              <a:rPr lang="en-US" dirty="0" err="1" smtClean="0"/>
              <a:t>tentu</a:t>
            </a:r>
            <a:r>
              <a:rPr lang="en-US" dirty="0" smtClean="0"/>
              <a:t> </a:t>
            </a:r>
            <a:r>
              <a:rPr lang="en-US" dirty="0" err="1" smtClean="0"/>
              <a:t>untuk</a:t>
            </a:r>
            <a:r>
              <a:rPr lang="en-US" dirty="0" smtClean="0"/>
              <a:t> </a:t>
            </a:r>
            <a:r>
              <a:rPr lang="en-US" dirty="0" err="1" smtClean="0"/>
              <a:t>rakyat</a:t>
            </a:r>
            <a:r>
              <a:rPr lang="en-US" dirty="0" smtClean="0"/>
              <a:t>. </a:t>
            </a:r>
            <a:r>
              <a:rPr lang="en-US" dirty="0" err="1" smtClean="0"/>
              <a:t>Pemerintahan</a:t>
            </a:r>
            <a:r>
              <a:rPr lang="en-US" dirty="0" smtClean="0"/>
              <a:t> </a:t>
            </a:r>
            <a:r>
              <a:rPr lang="en-US" dirty="0" err="1" smtClean="0"/>
              <a:t>tersebut</a:t>
            </a:r>
            <a:r>
              <a:rPr lang="en-US" dirty="0" smtClean="0"/>
              <a:t> </a:t>
            </a:r>
            <a:r>
              <a:rPr lang="en-US" dirty="0" err="1" smtClean="0"/>
              <a:t>dapat</a:t>
            </a:r>
            <a:r>
              <a:rPr lang="en-US" dirty="0" smtClean="0"/>
              <a:t> </a:t>
            </a:r>
            <a:r>
              <a:rPr lang="en-US" dirty="0" err="1" smtClean="0"/>
              <a:t>dikatakan</a:t>
            </a:r>
            <a:r>
              <a:rPr lang="en-US" dirty="0" smtClean="0"/>
              <a:t> </a:t>
            </a:r>
            <a:r>
              <a:rPr lang="en-US" dirty="0" err="1" smtClean="0"/>
              <a:t>pemerintahan</a:t>
            </a:r>
            <a:r>
              <a:rPr lang="en-US" dirty="0" smtClean="0"/>
              <a:t> </a:t>
            </a:r>
            <a:r>
              <a:rPr lang="en-US" dirty="0" err="1" smtClean="0"/>
              <a:t>untuk</a:t>
            </a:r>
            <a:r>
              <a:rPr lang="en-US" dirty="0" smtClean="0"/>
              <a:t> </a:t>
            </a:r>
            <a:r>
              <a:rPr lang="en-US" dirty="0" err="1" smtClean="0"/>
              <a:t>rakyat</a:t>
            </a:r>
            <a:r>
              <a:rPr lang="en-US" dirty="0" smtClean="0"/>
              <a:t>. 2. </a:t>
            </a:r>
            <a:r>
              <a:rPr lang="en-US" dirty="0" err="1" smtClean="0"/>
              <a:t>Pemerintahan</a:t>
            </a:r>
            <a:r>
              <a:rPr lang="en-US" dirty="0" smtClean="0"/>
              <a:t> </a:t>
            </a:r>
            <a:r>
              <a:rPr lang="en-US" dirty="0" err="1" smtClean="0"/>
              <a:t>langsung</a:t>
            </a:r>
            <a:r>
              <a:rPr lang="en-US" dirty="0" smtClean="0"/>
              <a:t> </a:t>
            </a:r>
            <a:r>
              <a:rPr lang="en-US" dirty="0" err="1" smtClean="0"/>
              <a:t>oleh</a:t>
            </a:r>
            <a:r>
              <a:rPr lang="en-US" dirty="0" smtClean="0"/>
              <a:t> </a:t>
            </a:r>
            <a:r>
              <a:rPr lang="en-US" dirty="0" err="1" smtClean="0"/>
              <a:t>rakyat</a:t>
            </a:r>
            <a:r>
              <a:rPr lang="en-US" dirty="0" smtClean="0"/>
              <a:t> yang </a:t>
            </a:r>
            <a:r>
              <a:rPr lang="en-US" dirty="0" err="1" smtClean="0"/>
              <a:t>tidak</a:t>
            </a:r>
            <a:r>
              <a:rPr lang="en-US" dirty="0" smtClean="0"/>
              <a:t> </a:t>
            </a:r>
            <a:r>
              <a:rPr lang="en-US" dirty="0" err="1" smtClean="0"/>
              <a:t>mungkin</a:t>
            </a:r>
            <a:r>
              <a:rPr lang="en-US" dirty="0" smtClean="0"/>
              <a:t> </a:t>
            </a:r>
            <a:r>
              <a:rPr lang="en-US" dirty="0" err="1" smtClean="0"/>
              <a:t>dilaksanakan</a:t>
            </a:r>
            <a:r>
              <a:rPr lang="en-US" dirty="0" smtClean="0"/>
              <a:t> </a:t>
            </a:r>
            <a:r>
              <a:rPr lang="en-US" dirty="0" err="1" smtClean="0"/>
              <a:t>pelaksanaannya</a:t>
            </a:r>
            <a:r>
              <a:rPr lang="en-US" dirty="0" smtClean="0"/>
              <a:t>, </a:t>
            </a:r>
            <a:r>
              <a:rPr lang="en-US" dirty="0" err="1" smtClean="0"/>
              <a:t>maka</a:t>
            </a:r>
            <a:r>
              <a:rPr lang="en-US" dirty="0" smtClean="0"/>
              <a:t> </a:t>
            </a:r>
            <a:r>
              <a:rPr lang="en-US" dirty="0" err="1" smtClean="0"/>
              <a:t>pemerintahan</a:t>
            </a:r>
            <a:r>
              <a:rPr lang="en-US" dirty="0" smtClean="0"/>
              <a:t> </a:t>
            </a:r>
            <a:r>
              <a:rPr lang="en-US" dirty="0" err="1" smtClean="0"/>
              <a:t>tersebut</a:t>
            </a:r>
            <a:r>
              <a:rPr lang="en-US" dirty="0" smtClean="0"/>
              <a:t> </a:t>
            </a:r>
            <a:r>
              <a:rPr lang="en-US" dirty="0" err="1" smtClean="0"/>
              <a:t>dijalankan</a:t>
            </a:r>
            <a:r>
              <a:rPr lang="en-US" dirty="0" smtClean="0"/>
              <a:t> </a:t>
            </a:r>
            <a:r>
              <a:rPr lang="en-US" dirty="0" err="1" smtClean="0"/>
              <a:t>oleh</a:t>
            </a:r>
            <a:r>
              <a:rPr lang="en-US" dirty="0" smtClean="0"/>
              <a:t> </a:t>
            </a:r>
            <a:r>
              <a:rPr lang="en-US" dirty="0" err="1" smtClean="0"/>
              <a:t>wakil</a:t>
            </a:r>
            <a:r>
              <a:rPr lang="en-US" dirty="0" smtClean="0"/>
              <a:t> </a:t>
            </a:r>
            <a:r>
              <a:rPr lang="en-US" dirty="0" err="1" smtClean="0"/>
              <a:t>rakyat</a:t>
            </a:r>
            <a:r>
              <a:rPr lang="en-US" dirty="0" smtClean="0"/>
              <a:t>. </a:t>
            </a:r>
            <a:r>
              <a:rPr lang="en-US" dirty="0" err="1" smtClean="0"/>
              <a:t>Wakil</a:t>
            </a:r>
            <a:r>
              <a:rPr lang="en-US" dirty="0" smtClean="0"/>
              <a:t> </a:t>
            </a:r>
            <a:r>
              <a:rPr lang="en-US" dirty="0" err="1" smtClean="0"/>
              <a:t>rakyat</a:t>
            </a:r>
            <a:r>
              <a:rPr lang="en-US" dirty="0" smtClean="0"/>
              <a:t> </a:t>
            </a:r>
            <a:r>
              <a:rPr lang="en-US" dirty="0" err="1" smtClean="0"/>
              <a:t>tersebut</a:t>
            </a:r>
            <a:r>
              <a:rPr lang="en-US" dirty="0" smtClean="0"/>
              <a:t> </a:t>
            </a:r>
            <a:r>
              <a:rPr lang="en-US" dirty="0" err="1" smtClean="0"/>
              <a:t>dipilih</a:t>
            </a:r>
            <a:r>
              <a:rPr lang="en-US" dirty="0" smtClean="0"/>
              <a:t> </a:t>
            </a:r>
            <a:r>
              <a:rPr lang="en-US" dirty="0" err="1" smtClean="0"/>
              <a:t>langsung</a:t>
            </a:r>
            <a:r>
              <a:rPr lang="en-US" dirty="0" smtClean="0"/>
              <a:t> </a:t>
            </a:r>
            <a:r>
              <a:rPr lang="en-US" dirty="0" err="1" smtClean="0"/>
              <a:t>oleh</a:t>
            </a:r>
            <a:r>
              <a:rPr lang="en-US" dirty="0" smtClean="0"/>
              <a:t> </a:t>
            </a:r>
            <a:r>
              <a:rPr lang="en-US" dirty="0" err="1" smtClean="0"/>
              <a:t>rakyat</a:t>
            </a:r>
            <a:r>
              <a:rPr lang="en-US" dirty="0" smtClean="0"/>
              <a:t>.</a:t>
            </a:r>
          </a:p>
          <a:p>
            <a:pPr marL="0" indent="0" algn="just">
              <a:buNone/>
            </a:pPr>
            <a:endParaRPr lang="en-US" dirty="0" smtClean="0"/>
          </a:p>
          <a:p>
            <a:pPr marL="0" indent="0" algn="just">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normAutofit lnSpcReduction="10000"/>
          </a:bodyPr>
          <a:lstStyle/>
          <a:p>
            <a:pPr marL="0" indent="0" algn="just">
              <a:buNone/>
            </a:pPr>
            <a:r>
              <a:rPr lang="en-US" dirty="0" err="1" smtClean="0"/>
              <a:t>Faktor-faktor</a:t>
            </a:r>
            <a:r>
              <a:rPr lang="en-US" dirty="0" smtClean="0"/>
              <a:t> </a:t>
            </a:r>
            <a:r>
              <a:rPr lang="en-US" dirty="0" err="1" smtClean="0"/>
              <a:t>tersebut</a:t>
            </a:r>
            <a:r>
              <a:rPr lang="en-US" dirty="0" smtClean="0"/>
              <a:t>  </a:t>
            </a:r>
            <a:r>
              <a:rPr lang="en-US" dirty="0" err="1" smtClean="0"/>
              <a:t>melatarbelakangi</a:t>
            </a:r>
            <a:r>
              <a:rPr lang="en-US" dirty="0" smtClean="0"/>
              <a:t> </a:t>
            </a:r>
            <a:r>
              <a:rPr lang="en-US" dirty="0" err="1" smtClean="0"/>
              <a:t>ide</a:t>
            </a:r>
            <a:r>
              <a:rPr lang="en-US" dirty="0" smtClean="0"/>
              <a:t> </a:t>
            </a:r>
            <a:r>
              <a:rPr lang="en-US" dirty="0" err="1" smtClean="0"/>
              <a:t>untuk</a:t>
            </a:r>
            <a:r>
              <a:rPr lang="en-US" dirty="0" smtClean="0"/>
              <a:t> </a:t>
            </a:r>
            <a:r>
              <a:rPr lang="en-US" dirty="0" err="1" smtClean="0"/>
              <a:t>membentuk</a:t>
            </a:r>
            <a:r>
              <a:rPr lang="en-US" dirty="0" smtClean="0"/>
              <a:t> </a:t>
            </a:r>
            <a:r>
              <a:rPr lang="en-US" dirty="0" err="1" smtClean="0"/>
              <a:t>pemerintahan</a:t>
            </a:r>
            <a:r>
              <a:rPr lang="en-US" dirty="0" smtClean="0"/>
              <a:t> yang </a:t>
            </a:r>
            <a:r>
              <a:rPr lang="en-US" dirty="0" err="1" smtClean="0"/>
              <a:t>demokratis</a:t>
            </a:r>
            <a:r>
              <a:rPr lang="en-US" dirty="0" smtClean="0"/>
              <a:t> yang </a:t>
            </a:r>
            <a:r>
              <a:rPr lang="en-US" dirty="0" err="1" smtClean="0"/>
              <a:t>bertujuan</a:t>
            </a:r>
            <a:r>
              <a:rPr lang="en-US" dirty="0" smtClean="0"/>
              <a:t> </a:t>
            </a:r>
            <a:r>
              <a:rPr lang="en-US" dirty="0" err="1" smtClean="0"/>
              <a:t>untuk</a:t>
            </a:r>
            <a:r>
              <a:rPr lang="en-US" dirty="0" smtClean="0"/>
              <a:t> </a:t>
            </a:r>
            <a:r>
              <a:rPr lang="en-US" dirty="0" err="1" smtClean="0"/>
              <a:t>menjamin</a:t>
            </a:r>
            <a:r>
              <a:rPr lang="en-US" dirty="0" smtClean="0"/>
              <a:t> </a:t>
            </a:r>
            <a:r>
              <a:rPr lang="en-US" dirty="0" err="1" smtClean="0"/>
              <a:t>kesejahteraan</a:t>
            </a:r>
            <a:r>
              <a:rPr lang="en-US" dirty="0" smtClean="0"/>
              <a:t> yang </a:t>
            </a:r>
            <a:r>
              <a:rPr lang="en-US" dirty="0" err="1" smtClean="0"/>
              <a:t>merata</a:t>
            </a:r>
            <a:r>
              <a:rPr lang="en-US" dirty="0" smtClean="0"/>
              <a:t> </a:t>
            </a:r>
            <a:r>
              <a:rPr lang="en-US" dirty="0" err="1" smtClean="0"/>
              <a:t>bagi</a:t>
            </a:r>
            <a:r>
              <a:rPr lang="en-US" dirty="0" smtClean="0"/>
              <a:t> </a:t>
            </a:r>
            <a:r>
              <a:rPr lang="en-US" dirty="0" err="1" smtClean="0"/>
              <a:t>rakyat</a:t>
            </a:r>
            <a:r>
              <a:rPr lang="en-US" dirty="0" smtClean="0"/>
              <a:t>. </a:t>
            </a:r>
          </a:p>
          <a:p>
            <a:pPr marL="0" indent="0" algn="just">
              <a:buNone/>
            </a:pPr>
            <a:r>
              <a:rPr lang="en-US" dirty="0" err="1" smtClean="0"/>
              <a:t>Cita-cita</a:t>
            </a:r>
            <a:r>
              <a:rPr lang="en-US" dirty="0" smtClean="0"/>
              <a:t> </a:t>
            </a:r>
            <a:r>
              <a:rPr lang="en-US" dirty="0" err="1" smtClean="0"/>
              <a:t>kesejahteraan</a:t>
            </a:r>
            <a:r>
              <a:rPr lang="en-US" dirty="0" smtClean="0"/>
              <a:t> </a:t>
            </a:r>
            <a:r>
              <a:rPr lang="en-US" dirty="0" err="1" smtClean="0"/>
              <a:t>hidup</a:t>
            </a:r>
            <a:r>
              <a:rPr lang="en-US" dirty="0" smtClean="0"/>
              <a:t> </a:t>
            </a:r>
            <a:r>
              <a:rPr lang="en-US" dirty="0" err="1" smtClean="0"/>
              <a:t>setiap</a:t>
            </a:r>
            <a:r>
              <a:rPr lang="en-US" dirty="0" smtClean="0"/>
              <a:t> </a:t>
            </a:r>
            <a:r>
              <a:rPr lang="en-US" dirty="0" err="1" smtClean="0"/>
              <a:t>kelompok</a:t>
            </a:r>
            <a:r>
              <a:rPr lang="en-US" dirty="0" smtClean="0"/>
              <a:t> </a:t>
            </a:r>
            <a:r>
              <a:rPr lang="en-US" dirty="0" err="1" smtClean="0"/>
              <a:t>masyarakat</a:t>
            </a:r>
            <a:r>
              <a:rPr lang="en-US" dirty="0" smtClean="0"/>
              <a:t>  </a:t>
            </a:r>
            <a:r>
              <a:rPr lang="en-US" dirty="0" err="1" smtClean="0"/>
              <a:t>selalu</a:t>
            </a:r>
            <a:r>
              <a:rPr lang="en-US" dirty="0" smtClean="0"/>
              <a:t> </a:t>
            </a:r>
            <a:r>
              <a:rPr lang="en-US" dirty="0" err="1" smtClean="0"/>
              <a:t>tergambar</a:t>
            </a:r>
            <a:r>
              <a:rPr lang="en-US" dirty="0" smtClean="0"/>
              <a:t> </a:t>
            </a:r>
            <a:r>
              <a:rPr lang="en-US" dirty="0" err="1" smtClean="0"/>
              <a:t>dalam</a:t>
            </a:r>
            <a:r>
              <a:rPr lang="en-US" dirty="0" smtClean="0"/>
              <a:t> </a:t>
            </a:r>
            <a:r>
              <a:rPr lang="en-US" dirty="0" err="1" smtClean="0"/>
              <a:t>falsafah</a:t>
            </a:r>
            <a:r>
              <a:rPr lang="en-US" dirty="0" smtClean="0"/>
              <a:t> </a:t>
            </a:r>
            <a:r>
              <a:rPr lang="en-US" dirty="0" err="1" smtClean="0"/>
              <a:t>hidupnya</a:t>
            </a:r>
            <a:r>
              <a:rPr lang="en-US" dirty="0" smtClean="0"/>
              <a:t>, </a:t>
            </a:r>
            <a:r>
              <a:rPr lang="en-US" dirty="0" err="1" smtClean="0"/>
              <a:t>misal</a:t>
            </a:r>
            <a:r>
              <a:rPr lang="en-US" dirty="0" smtClean="0"/>
              <a:t>: </a:t>
            </a:r>
            <a:r>
              <a:rPr lang="en-US" dirty="0" err="1" smtClean="0"/>
              <a:t>cita-cita</a:t>
            </a:r>
            <a:r>
              <a:rPr lang="en-US" dirty="0" smtClean="0"/>
              <a:t> </a:t>
            </a:r>
            <a:r>
              <a:rPr lang="en-US" dirty="0" err="1" smtClean="0"/>
              <a:t>kesejahteraan</a:t>
            </a:r>
            <a:r>
              <a:rPr lang="en-US" dirty="0" smtClean="0"/>
              <a:t> </a:t>
            </a:r>
            <a:r>
              <a:rPr lang="en-US" dirty="0" err="1" smtClean="0"/>
              <a:t>hidup</a:t>
            </a:r>
            <a:r>
              <a:rPr lang="en-US" dirty="0" smtClean="0"/>
              <a:t> </a:t>
            </a:r>
            <a:r>
              <a:rPr lang="en-US" dirty="0" err="1" smtClean="0"/>
              <a:t>bangsa</a:t>
            </a:r>
            <a:r>
              <a:rPr lang="en-US" dirty="0" smtClean="0"/>
              <a:t> Indonesia </a:t>
            </a:r>
            <a:r>
              <a:rPr lang="en-US" dirty="0" err="1" smtClean="0"/>
              <a:t>sersurat</a:t>
            </a:r>
            <a:r>
              <a:rPr lang="en-US" dirty="0" smtClean="0"/>
              <a:t> </a:t>
            </a:r>
            <a:r>
              <a:rPr lang="en-US" dirty="0" err="1" smtClean="0"/>
              <a:t>dalam</a:t>
            </a:r>
            <a:r>
              <a:rPr lang="en-US" dirty="0" smtClean="0"/>
              <a:t> </a:t>
            </a:r>
            <a:r>
              <a:rPr lang="en-US" dirty="0" err="1" smtClean="0"/>
              <a:t>falsafah</a:t>
            </a:r>
            <a:r>
              <a:rPr lang="en-US" dirty="0" smtClean="0"/>
              <a:t> </a:t>
            </a:r>
            <a:r>
              <a:rPr lang="en-US" dirty="0" err="1" smtClean="0"/>
              <a:t>Pancasila</a:t>
            </a:r>
            <a:r>
              <a:rPr lang="en-US" dirty="0" smtClean="0"/>
              <a:t>, yang </a:t>
            </a:r>
            <a:r>
              <a:rPr lang="en-US" dirty="0" err="1" smtClean="0"/>
              <a:t>diungkapkan</a:t>
            </a:r>
            <a:r>
              <a:rPr lang="en-US" dirty="0" smtClean="0"/>
              <a:t> </a:t>
            </a:r>
            <a:r>
              <a:rPr lang="en-US" dirty="0" err="1" smtClean="0"/>
              <a:t>dalam</a:t>
            </a:r>
            <a:r>
              <a:rPr lang="en-US" dirty="0" smtClean="0"/>
              <a:t> </a:t>
            </a:r>
            <a:r>
              <a:rPr lang="en-US" dirty="0" err="1" smtClean="0"/>
              <a:t>rumusan</a:t>
            </a:r>
            <a:r>
              <a:rPr lang="en-US" dirty="0" smtClean="0"/>
              <a:t> </a:t>
            </a:r>
            <a:r>
              <a:rPr lang="en-US" dirty="0" err="1" smtClean="0"/>
              <a:t>masyarakat</a:t>
            </a:r>
            <a:r>
              <a:rPr lang="en-US" dirty="0" smtClean="0"/>
              <a:t> yang </a:t>
            </a:r>
            <a:r>
              <a:rPr lang="en-US" dirty="0" err="1" smtClean="0"/>
              <a:t>adil</a:t>
            </a:r>
            <a:r>
              <a:rPr lang="en-US" dirty="0" smtClean="0"/>
              <a:t>  </a:t>
            </a:r>
            <a:r>
              <a:rPr lang="en-US" dirty="0" err="1" smtClean="0"/>
              <a:t>makmur</a:t>
            </a:r>
            <a:r>
              <a:rPr lang="en-US" dirty="0" smtClean="0"/>
              <a:t> </a:t>
            </a:r>
            <a:r>
              <a:rPr lang="en-US" dirty="0" err="1" smtClean="0"/>
              <a:t>dan</a:t>
            </a:r>
            <a:r>
              <a:rPr lang="en-US" dirty="0" smtClean="0"/>
              <a:t> </a:t>
            </a:r>
            <a:r>
              <a:rPr lang="en-US" dirty="0" err="1" smtClean="0"/>
              <a:t>merata</a:t>
            </a:r>
            <a:r>
              <a:rPr lang="en-US" dirty="0" smtClean="0"/>
              <a:t> </a:t>
            </a:r>
            <a:r>
              <a:rPr lang="en-US" dirty="0" err="1" smtClean="0"/>
              <a:t>secara</a:t>
            </a:r>
            <a:r>
              <a:rPr lang="en-US" dirty="0" smtClean="0"/>
              <a:t> material </a:t>
            </a:r>
            <a:r>
              <a:rPr lang="en-US" dirty="0" err="1" smtClean="0"/>
              <a:t>dan</a:t>
            </a:r>
            <a:r>
              <a:rPr lang="en-US" dirty="0" smtClean="0"/>
              <a:t> spiritual. </a:t>
            </a:r>
            <a:r>
              <a:rPr lang="en-US" dirty="0" err="1" smtClean="0"/>
              <a:t>Dengan</a:t>
            </a:r>
            <a:r>
              <a:rPr lang="en-US" dirty="0" smtClean="0"/>
              <a:t> </a:t>
            </a:r>
            <a:r>
              <a:rPr lang="en-US" dirty="0" err="1" smtClean="0"/>
              <a:t>demikian</a:t>
            </a:r>
            <a:r>
              <a:rPr lang="en-US" dirty="0" smtClean="0"/>
              <a:t> </a:t>
            </a:r>
            <a:r>
              <a:rPr lang="en-US" dirty="0" err="1" smtClean="0"/>
              <a:t>rumusan</a:t>
            </a:r>
            <a:r>
              <a:rPr lang="en-US" dirty="0" smtClean="0"/>
              <a:t> </a:t>
            </a:r>
            <a:r>
              <a:rPr lang="en-US" dirty="0" err="1" smtClean="0"/>
              <a:t>Demokrasi</a:t>
            </a:r>
            <a:r>
              <a:rPr lang="en-US" dirty="0" smtClean="0"/>
              <a:t> Indonesia </a:t>
            </a:r>
            <a:r>
              <a:rPr lang="en-US" dirty="0" err="1" smtClean="0"/>
              <a:t>adalah</a:t>
            </a:r>
            <a:r>
              <a:rPr lang="en-US" dirty="0" smtClean="0"/>
              <a:t> </a:t>
            </a:r>
            <a:r>
              <a:rPr lang="en-US" dirty="0" err="1" smtClean="0"/>
              <a:t>sebagai</a:t>
            </a:r>
            <a:r>
              <a:rPr lang="en-US" dirty="0" smtClean="0"/>
              <a:t> </a:t>
            </a:r>
            <a:r>
              <a:rPr lang="en-US" dirty="0" err="1" smtClean="0"/>
              <a:t>berikut</a:t>
            </a:r>
            <a:r>
              <a:rPr lang="en-US" dirty="0" smtClean="0"/>
              <a:t>:</a:t>
            </a:r>
          </a:p>
          <a:p>
            <a:pPr marL="0" indent="0" algn="just">
              <a:buNone/>
            </a:pPr>
            <a:r>
              <a:rPr lang="en-US" dirty="0" err="1" smtClean="0"/>
              <a:t>Demokrasi</a:t>
            </a:r>
            <a:r>
              <a:rPr lang="en-US" dirty="0" smtClean="0"/>
              <a:t> Indonesia </a:t>
            </a:r>
            <a:r>
              <a:rPr lang="en-US" dirty="0" err="1" smtClean="0"/>
              <a:t>mendasarkan</a:t>
            </a:r>
            <a:r>
              <a:rPr lang="en-US" dirty="0" smtClean="0"/>
              <a:t> </a:t>
            </a:r>
            <a:r>
              <a:rPr lang="en-US" dirty="0" err="1" smtClean="0"/>
              <a:t>pada</a:t>
            </a:r>
            <a:r>
              <a:rPr lang="en-US" dirty="0" smtClean="0"/>
              <a:t> </a:t>
            </a:r>
            <a:r>
              <a:rPr lang="en-US" dirty="0" err="1" smtClean="0"/>
              <a:t>kedaulatan</a:t>
            </a:r>
            <a:r>
              <a:rPr lang="en-US" dirty="0" smtClean="0"/>
              <a:t> </a:t>
            </a:r>
            <a:r>
              <a:rPr lang="en-US" dirty="0" err="1" smtClean="0"/>
              <a:t>rakyat</a:t>
            </a:r>
            <a:r>
              <a:rPr lang="en-US" dirty="0" smtClean="0"/>
              <a:t> yang </a:t>
            </a:r>
            <a:r>
              <a:rPr lang="en-US" dirty="0" err="1" smtClean="0"/>
              <a:t>berbentuk</a:t>
            </a:r>
            <a:r>
              <a:rPr lang="en-US" dirty="0" smtClean="0"/>
              <a:t> </a:t>
            </a:r>
            <a:r>
              <a:rPr lang="en-US" dirty="0" err="1" smtClean="0"/>
              <a:t>pada</a:t>
            </a:r>
            <a:r>
              <a:rPr lang="en-US" dirty="0" smtClean="0"/>
              <a:t> </a:t>
            </a:r>
            <a:r>
              <a:rPr lang="en-US" dirty="0" err="1" smtClean="0"/>
              <a:t>musyawarah</a:t>
            </a:r>
            <a:r>
              <a:rPr lang="en-US" dirty="0" smtClean="0"/>
              <a:t> </a:t>
            </a:r>
            <a:r>
              <a:rPr lang="en-US" dirty="0" err="1" smtClean="0"/>
              <a:t>dan</a:t>
            </a:r>
            <a:r>
              <a:rPr lang="en-US" dirty="0" smtClean="0"/>
              <a:t> </a:t>
            </a:r>
            <a:r>
              <a:rPr lang="en-US" dirty="0" err="1" smtClean="0"/>
              <a:t>mufakat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lstStyle/>
          <a:p>
            <a:pPr marL="0" indent="0" algn="just">
              <a:buNone/>
            </a:pPr>
            <a:r>
              <a:rPr lang="en-US" dirty="0" err="1" smtClean="0"/>
              <a:t>dalam</a:t>
            </a:r>
            <a:r>
              <a:rPr lang="en-US" dirty="0" smtClean="0"/>
              <a:t> </a:t>
            </a:r>
            <a:r>
              <a:rPr lang="en-US" dirty="0" err="1" smtClean="0"/>
              <a:t>memecahkan</a:t>
            </a:r>
            <a:r>
              <a:rPr lang="en-US" dirty="0" smtClean="0"/>
              <a:t> </a:t>
            </a:r>
            <a:r>
              <a:rPr lang="en-US" dirty="0" err="1" smtClean="0"/>
              <a:t>setiap</a:t>
            </a:r>
            <a:r>
              <a:rPr lang="en-US" dirty="0" smtClean="0"/>
              <a:t> </a:t>
            </a:r>
            <a:r>
              <a:rPr lang="en-US" dirty="0" err="1" smtClean="0"/>
              <a:t>bentuk</a:t>
            </a:r>
            <a:r>
              <a:rPr lang="en-US" dirty="0" smtClean="0"/>
              <a:t> </a:t>
            </a:r>
            <a:r>
              <a:rPr lang="en-US" dirty="0" err="1" smtClean="0"/>
              <a:t>permasalahan-permasalahan</a:t>
            </a:r>
            <a:r>
              <a:rPr lang="en-US" dirty="0" smtClean="0"/>
              <a:t> </a:t>
            </a:r>
            <a:r>
              <a:rPr lang="en-US" dirty="0" err="1" smtClean="0"/>
              <a:t>kehidupan</a:t>
            </a:r>
            <a:r>
              <a:rPr lang="en-US" dirty="0" smtClean="0"/>
              <a:t> </a:t>
            </a:r>
            <a:r>
              <a:rPr lang="en-US" dirty="0" err="1" smtClean="0"/>
              <a:t>berbangsa</a:t>
            </a:r>
            <a:r>
              <a:rPr lang="en-US" dirty="0" smtClean="0"/>
              <a:t> </a:t>
            </a:r>
            <a:r>
              <a:rPr lang="en-US" dirty="0" err="1" smtClean="0"/>
              <a:t>dan</a:t>
            </a:r>
            <a:r>
              <a:rPr lang="en-US" dirty="0" smtClean="0"/>
              <a:t> </a:t>
            </a:r>
            <a:r>
              <a:rPr lang="en-US" dirty="0" err="1" smtClean="0"/>
              <a:t>bernegara</a:t>
            </a:r>
            <a:r>
              <a:rPr lang="en-US" dirty="0" smtClean="0"/>
              <a:t>. </a:t>
            </a:r>
            <a:r>
              <a:rPr lang="en-US" dirty="0" err="1" smtClean="0"/>
              <a:t>Tujuan</a:t>
            </a:r>
            <a:r>
              <a:rPr lang="en-US" dirty="0" smtClean="0"/>
              <a:t> </a:t>
            </a:r>
            <a:r>
              <a:rPr lang="en-US" dirty="0" err="1" smtClean="0"/>
              <a:t>dari</a:t>
            </a:r>
            <a:r>
              <a:rPr lang="en-US" dirty="0" smtClean="0"/>
              <a:t> </a:t>
            </a:r>
            <a:r>
              <a:rPr lang="en-US" dirty="0" err="1" smtClean="0"/>
              <a:t>hal-hal</a:t>
            </a:r>
            <a:r>
              <a:rPr lang="en-US" dirty="0" smtClean="0"/>
              <a:t> </a:t>
            </a:r>
            <a:r>
              <a:rPr lang="en-US" dirty="0" err="1" smtClean="0"/>
              <a:t>tersebut</a:t>
            </a:r>
            <a:r>
              <a:rPr lang="en-US" dirty="0" smtClean="0"/>
              <a:t> </a:t>
            </a:r>
            <a:r>
              <a:rPr lang="en-US" dirty="0" err="1" smtClean="0"/>
              <a:t>diatas</a:t>
            </a:r>
            <a:r>
              <a:rPr lang="en-US" dirty="0" smtClean="0"/>
              <a:t> </a:t>
            </a:r>
            <a:r>
              <a:rPr lang="en-US" dirty="0" err="1" smtClean="0"/>
              <a:t>adalah</a:t>
            </a:r>
            <a:r>
              <a:rPr lang="en-US" dirty="0" smtClean="0"/>
              <a:t> </a:t>
            </a:r>
            <a:r>
              <a:rPr lang="en-US" dirty="0" err="1" smtClean="0"/>
              <a:t>untuk</a:t>
            </a:r>
            <a:r>
              <a:rPr lang="en-US" dirty="0" smtClean="0"/>
              <a:t> </a:t>
            </a:r>
            <a:r>
              <a:rPr lang="en-US" dirty="0" err="1" smtClean="0"/>
              <a:t>mewujudkan</a:t>
            </a:r>
            <a:r>
              <a:rPr lang="en-US" dirty="0" smtClean="0"/>
              <a:t> </a:t>
            </a:r>
            <a:r>
              <a:rPr lang="en-US" dirty="0" err="1" smtClean="0"/>
              <a:t>masyarakat</a:t>
            </a:r>
            <a:r>
              <a:rPr lang="en-US" dirty="0" smtClean="0"/>
              <a:t> yang </a:t>
            </a:r>
            <a:r>
              <a:rPr lang="en-US" dirty="0" err="1" smtClean="0"/>
              <a:t>adil</a:t>
            </a:r>
            <a:r>
              <a:rPr lang="en-US" dirty="0" smtClean="0"/>
              <a:t> </a:t>
            </a:r>
            <a:r>
              <a:rPr lang="en-US" dirty="0" err="1" smtClean="0"/>
              <a:t>makmur</a:t>
            </a:r>
            <a:r>
              <a:rPr lang="en-US" dirty="0" smtClean="0"/>
              <a:t> </a:t>
            </a:r>
            <a:r>
              <a:rPr lang="en-US" dirty="0" err="1" smtClean="0"/>
              <a:t>baik</a:t>
            </a:r>
            <a:r>
              <a:rPr lang="en-US" dirty="0" smtClean="0"/>
              <a:t> </a:t>
            </a:r>
            <a:r>
              <a:rPr lang="en-US" dirty="0" err="1" smtClean="0"/>
              <a:t>secara</a:t>
            </a:r>
            <a:r>
              <a:rPr lang="en-US" dirty="0" smtClean="0"/>
              <a:t> material </a:t>
            </a:r>
            <a:r>
              <a:rPr lang="en-US" dirty="0" err="1" smtClean="0"/>
              <a:t>dan</a:t>
            </a:r>
            <a:r>
              <a:rPr lang="en-US" dirty="0" smtClean="0"/>
              <a:t> spiritual.</a:t>
            </a:r>
          </a:p>
          <a:p>
            <a:pPr marL="0" indent="0" algn="just">
              <a:buNone/>
            </a:pPr>
            <a:r>
              <a:rPr lang="en-US" dirty="0" err="1" smtClean="0"/>
              <a:t>Rumusan</a:t>
            </a:r>
            <a:r>
              <a:rPr lang="en-US" dirty="0" smtClean="0"/>
              <a:t> </a:t>
            </a:r>
            <a:r>
              <a:rPr lang="en-US" dirty="0" err="1" smtClean="0"/>
              <a:t>diatas</a:t>
            </a:r>
            <a:r>
              <a:rPr lang="en-US" dirty="0" smtClean="0"/>
              <a:t> </a:t>
            </a:r>
            <a:r>
              <a:rPr lang="en-US" dirty="0" err="1" smtClean="0"/>
              <a:t>menekankan</a:t>
            </a:r>
            <a:r>
              <a:rPr lang="en-US" dirty="0" smtClean="0"/>
              <a:t>:</a:t>
            </a:r>
          </a:p>
          <a:p>
            <a:pPr marL="514350" indent="-514350" algn="just">
              <a:buAutoNum type="arabicPeriod"/>
            </a:pPr>
            <a:r>
              <a:rPr lang="en-US" dirty="0" err="1" smtClean="0"/>
              <a:t>Kedaulatan</a:t>
            </a:r>
            <a:r>
              <a:rPr lang="en-US" dirty="0" smtClean="0"/>
              <a:t> </a:t>
            </a:r>
            <a:r>
              <a:rPr lang="en-US" dirty="0" err="1" smtClean="0"/>
              <a:t>rakyat</a:t>
            </a:r>
            <a:r>
              <a:rPr lang="en-US" dirty="0" smtClean="0"/>
              <a:t>, </a:t>
            </a:r>
            <a:r>
              <a:rPr lang="en-US" dirty="0" err="1" smtClean="0"/>
              <a:t>karena</a:t>
            </a:r>
            <a:r>
              <a:rPr lang="en-US" dirty="0" smtClean="0"/>
              <a:t> </a:t>
            </a:r>
            <a:r>
              <a:rPr lang="en-US" dirty="0" err="1" smtClean="0"/>
              <a:t>Demokrasi</a:t>
            </a:r>
            <a:r>
              <a:rPr lang="en-US" dirty="0" smtClean="0"/>
              <a:t> Indonesia </a:t>
            </a:r>
            <a:r>
              <a:rPr lang="en-US" dirty="0" err="1" smtClean="0"/>
              <a:t>menolak</a:t>
            </a:r>
            <a:r>
              <a:rPr lang="en-US" dirty="0" smtClean="0"/>
              <a:t> </a:t>
            </a:r>
            <a:r>
              <a:rPr lang="en-US" dirty="0" err="1" smtClean="0"/>
              <a:t>niat</a:t>
            </a:r>
            <a:r>
              <a:rPr lang="en-US" dirty="0" smtClean="0"/>
              <a:t> </a:t>
            </a:r>
            <a:r>
              <a:rPr lang="en-US" dirty="0" err="1" smtClean="0"/>
              <a:t>memanipulasi</a:t>
            </a:r>
            <a:r>
              <a:rPr lang="en-US" dirty="0" smtClean="0"/>
              <a:t> </a:t>
            </a:r>
            <a:r>
              <a:rPr lang="en-US" dirty="0" err="1" smtClean="0"/>
              <a:t>kekuasaan</a:t>
            </a:r>
            <a:r>
              <a:rPr lang="en-US" dirty="0" smtClean="0"/>
              <a:t> </a:t>
            </a:r>
            <a:r>
              <a:rPr lang="en-US" dirty="0" err="1" smtClean="0"/>
              <a:t>rakyat</a:t>
            </a:r>
            <a:endParaRPr lang="en-US" dirty="0" smtClean="0"/>
          </a:p>
          <a:p>
            <a:pPr marL="514350" indent="-514350" algn="just">
              <a:buAutoNum type="arabicPeriod"/>
            </a:pPr>
            <a:r>
              <a:rPr lang="en-US" dirty="0" err="1" smtClean="0"/>
              <a:t>Bentuk</a:t>
            </a:r>
            <a:r>
              <a:rPr lang="en-US" dirty="0" smtClean="0"/>
              <a:t> </a:t>
            </a:r>
            <a:r>
              <a:rPr lang="en-US" dirty="0" err="1" smtClean="0"/>
              <a:t>musyawarah</a:t>
            </a:r>
            <a:r>
              <a:rPr lang="en-US" dirty="0" smtClean="0"/>
              <a:t> </a:t>
            </a:r>
            <a:r>
              <a:rPr lang="en-US" dirty="0" err="1" smtClean="0"/>
              <a:t>mufakat</a:t>
            </a:r>
            <a:r>
              <a:rPr lang="en-US" dirty="0" smtClean="0"/>
              <a:t> </a:t>
            </a:r>
            <a:r>
              <a:rPr lang="en-US" dirty="0" err="1" smtClean="0"/>
              <a:t>adalah</a:t>
            </a:r>
            <a:r>
              <a:rPr lang="en-US" dirty="0" smtClean="0"/>
              <a:t> </a:t>
            </a:r>
            <a:r>
              <a:rPr lang="en-US" dirty="0" err="1" smtClean="0"/>
              <a:t>lebih</a:t>
            </a:r>
            <a:r>
              <a:rPr lang="en-US" dirty="0" smtClean="0"/>
              <a:t> </a:t>
            </a:r>
            <a:r>
              <a:rPr lang="en-US" dirty="0" err="1" smtClean="0"/>
              <a:t>berorientasi</a:t>
            </a:r>
            <a:r>
              <a:rPr lang="en-US" dirty="0" smtClean="0"/>
              <a:t> </a:t>
            </a:r>
            <a:r>
              <a:rPr lang="en-US" dirty="0" err="1" smtClean="0"/>
              <a:t>pada</a:t>
            </a:r>
            <a:r>
              <a:rPr lang="en-US" dirty="0" smtClean="0"/>
              <a:t> </a:t>
            </a:r>
            <a:r>
              <a:rPr lang="en-US" dirty="0" err="1" smtClean="0"/>
              <a:t>kepentingan</a:t>
            </a:r>
            <a:r>
              <a:rPr lang="en-US" dirty="0" smtClean="0"/>
              <a:t> </a:t>
            </a:r>
            <a:r>
              <a:rPr lang="en-US" dirty="0" err="1" smtClean="0"/>
              <a:t>masyarakat</a:t>
            </a:r>
            <a:r>
              <a:rPr lang="en-US" dirty="0" smtClean="0"/>
              <a:t> </a:t>
            </a:r>
            <a:r>
              <a:rPr lang="en-US" dirty="0" err="1" smtClean="0"/>
              <a:t>umum</a:t>
            </a:r>
            <a:endParaRPr lang="en-US" dirty="0" smtClean="0"/>
          </a:p>
          <a:p>
            <a:pPr marL="514350" indent="-514350" algn="just">
              <a:buAutoNum type="arabicPeriod"/>
            </a:pPr>
            <a:r>
              <a:rPr lang="en-US" dirty="0" err="1" smtClean="0"/>
              <a:t>Sosialisasi</a:t>
            </a:r>
            <a:r>
              <a:rPr lang="en-US" dirty="0" smtClean="0"/>
              <a:t> </a:t>
            </a:r>
            <a:r>
              <a:rPr lang="en-US" dirty="0" err="1" smtClean="0"/>
              <a:t>Demokrasi</a:t>
            </a:r>
            <a:r>
              <a:rPr lang="en-US" dirty="0" smtClean="0"/>
              <a:t> Indonesia </a:t>
            </a:r>
            <a:r>
              <a:rPr lang="en-US" dirty="0" err="1" smtClean="0"/>
              <a:t>akan</a:t>
            </a:r>
            <a:r>
              <a:rPr lang="en-US" dirty="0" smtClean="0"/>
              <a:t> </a:t>
            </a:r>
            <a:r>
              <a:rPr lang="en-US" dirty="0" err="1" smtClean="0"/>
              <a:t>terlihat</a:t>
            </a:r>
            <a:r>
              <a:rPr lang="en-US" dirty="0" smtClean="0"/>
              <a:t> </a:t>
            </a:r>
            <a:r>
              <a:rPr lang="en-US" dirty="0" err="1" smtClean="0"/>
              <a:t>dalam</a:t>
            </a:r>
            <a:r>
              <a:rPr lang="en-US" dirty="0" smtClean="0"/>
              <a:t> </a:t>
            </a:r>
            <a:r>
              <a:rPr lang="en-US" dirty="0" err="1" smtClean="0"/>
              <a:t>gerak</a:t>
            </a:r>
            <a:r>
              <a:rPr lang="en-US" dirty="0" smtClean="0"/>
              <a:t> </a:t>
            </a:r>
            <a:r>
              <a:rPr lang="en-US" dirty="0" err="1" smtClean="0"/>
              <a:t>langkah</a:t>
            </a:r>
            <a:r>
              <a:rPr lang="en-US" dirty="0" smtClean="0"/>
              <a:t> </a:t>
            </a:r>
            <a:r>
              <a:rPr lang="en-US" dirty="0" err="1" smtClean="0"/>
              <a:t>atau</a:t>
            </a:r>
            <a:r>
              <a:rPr lang="en-US" dirty="0" smtClean="0"/>
              <a:t> </a:t>
            </a:r>
            <a:r>
              <a:rPr lang="en-US" dirty="0" err="1" smtClean="0"/>
              <a:t>mekanismenya</a:t>
            </a:r>
            <a:r>
              <a:rPr lang="en-US"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normAutofit/>
          </a:bodyPr>
          <a:lstStyle/>
          <a:p>
            <a:pPr marL="0" indent="0" algn="just">
              <a:buNone/>
            </a:pPr>
            <a:r>
              <a:rPr lang="en-US" dirty="0" err="1" smtClean="0"/>
              <a:t>Dalam</a:t>
            </a:r>
            <a:r>
              <a:rPr lang="en-US" dirty="0" smtClean="0"/>
              <a:t> </a:t>
            </a:r>
            <a:r>
              <a:rPr lang="en-US" dirty="0" err="1" smtClean="0"/>
              <a:t>hal</a:t>
            </a:r>
            <a:r>
              <a:rPr lang="en-US" dirty="0" smtClean="0"/>
              <a:t> </a:t>
            </a:r>
            <a:r>
              <a:rPr lang="en-US" dirty="0" err="1" smtClean="0"/>
              <a:t>mekanisme</a:t>
            </a:r>
            <a:r>
              <a:rPr lang="en-US" dirty="0" smtClean="0"/>
              <a:t> </a:t>
            </a:r>
            <a:r>
              <a:rPr lang="en-US" dirty="0" err="1" smtClean="0"/>
              <a:t>Demokrasi</a:t>
            </a:r>
            <a:r>
              <a:rPr lang="en-US" dirty="0" smtClean="0"/>
              <a:t> Indonesia </a:t>
            </a:r>
            <a:r>
              <a:rPr lang="en-US" dirty="0" err="1" smtClean="0"/>
              <a:t>adalah</a:t>
            </a:r>
            <a:r>
              <a:rPr lang="en-US" dirty="0" smtClean="0"/>
              <a:t> </a:t>
            </a:r>
            <a:r>
              <a:rPr lang="en-US" dirty="0" err="1" smtClean="0"/>
              <a:t>keseluruhan</a:t>
            </a:r>
            <a:r>
              <a:rPr lang="en-US" dirty="0" smtClean="0"/>
              <a:t> </a:t>
            </a:r>
            <a:r>
              <a:rPr lang="en-US" dirty="0" err="1" smtClean="0"/>
              <a:t>langkah</a:t>
            </a:r>
            <a:r>
              <a:rPr lang="en-US" dirty="0" smtClean="0"/>
              <a:t> </a:t>
            </a:r>
            <a:r>
              <a:rPr lang="en-US" dirty="0" err="1" smtClean="0"/>
              <a:t>pelaksanaan</a:t>
            </a:r>
            <a:r>
              <a:rPr lang="en-US" dirty="0" smtClean="0"/>
              <a:t> </a:t>
            </a:r>
            <a:r>
              <a:rPr lang="en-US" dirty="0" err="1" smtClean="0"/>
              <a:t>demokrasi</a:t>
            </a:r>
            <a:r>
              <a:rPr lang="en-US" dirty="0" smtClean="0"/>
              <a:t> </a:t>
            </a:r>
            <a:r>
              <a:rPr lang="en-US" dirty="0" err="1" smtClean="0"/>
              <a:t>tersebut</a:t>
            </a:r>
            <a:r>
              <a:rPr lang="en-US" dirty="0" smtClean="0"/>
              <a:t>, yang </a:t>
            </a:r>
            <a:r>
              <a:rPr lang="en-US" dirty="0" err="1" smtClean="0"/>
              <a:t>mana</a:t>
            </a:r>
            <a:r>
              <a:rPr lang="en-US" dirty="0" smtClean="0"/>
              <a:t> </a:t>
            </a:r>
            <a:r>
              <a:rPr lang="en-US" dirty="0" err="1" smtClean="0"/>
              <a:t>pelaksanaannya</a:t>
            </a:r>
            <a:r>
              <a:rPr lang="en-US" dirty="0" smtClean="0"/>
              <a:t>  </a:t>
            </a:r>
            <a:r>
              <a:rPr lang="en-US" dirty="0" err="1" smtClean="0"/>
              <a:t>dijiwai</a:t>
            </a:r>
            <a:r>
              <a:rPr lang="en-US" dirty="0" smtClean="0"/>
              <a:t> </a:t>
            </a:r>
            <a:r>
              <a:rPr lang="en-US" dirty="0" err="1" smtClean="0"/>
              <a:t>oleh</a:t>
            </a:r>
            <a:r>
              <a:rPr lang="en-US" dirty="0" smtClean="0"/>
              <a:t> </a:t>
            </a:r>
            <a:r>
              <a:rPr lang="en-US" dirty="0" err="1" smtClean="0"/>
              <a:t>nilai-nilai</a:t>
            </a:r>
            <a:r>
              <a:rPr lang="en-US" dirty="0" smtClean="0"/>
              <a:t> </a:t>
            </a:r>
            <a:r>
              <a:rPr lang="en-US" dirty="0" err="1" smtClean="0"/>
              <a:t>falsafah</a:t>
            </a:r>
            <a:r>
              <a:rPr lang="en-US" dirty="0" smtClean="0"/>
              <a:t> </a:t>
            </a:r>
            <a:r>
              <a:rPr lang="en-US" dirty="0" err="1" smtClean="0"/>
              <a:t>Pancasila</a:t>
            </a:r>
            <a:r>
              <a:rPr lang="en-US" dirty="0" smtClean="0"/>
              <a:t> </a:t>
            </a:r>
            <a:r>
              <a:rPr lang="en-US" dirty="0" err="1" smtClean="0"/>
              <a:t>dan</a:t>
            </a:r>
            <a:r>
              <a:rPr lang="en-US" dirty="0" smtClean="0"/>
              <a:t> </a:t>
            </a:r>
            <a:r>
              <a:rPr lang="en-US" dirty="0" err="1" smtClean="0"/>
              <a:t>berlangsung</a:t>
            </a:r>
            <a:r>
              <a:rPr lang="en-US" dirty="0" smtClean="0"/>
              <a:t> </a:t>
            </a:r>
            <a:r>
              <a:rPr lang="en-US" dirty="0" err="1" smtClean="0"/>
              <a:t>menurut</a:t>
            </a:r>
            <a:r>
              <a:rPr lang="en-US" dirty="0" smtClean="0"/>
              <a:t> </a:t>
            </a:r>
            <a:r>
              <a:rPr lang="en-US" dirty="0" err="1" smtClean="0"/>
              <a:t>hukum</a:t>
            </a:r>
            <a:r>
              <a:rPr lang="en-US" dirty="0" smtClean="0"/>
              <a:t> yang </a:t>
            </a:r>
            <a:r>
              <a:rPr lang="en-US" dirty="0" err="1" smtClean="0"/>
              <a:t>berkiblat</a:t>
            </a:r>
            <a:r>
              <a:rPr lang="en-US" dirty="0" smtClean="0"/>
              <a:t> </a:t>
            </a:r>
            <a:r>
              <a:rPr lang="en-US" dirty="0" err="1" smtClean="0"/>
              <a:t>pada</a:t>
            </a:r>
            <a:r>
              <a:rPr lang="en-US" dirty="0" smtClean="0"/>
              <a:t> </a:t>
            </a:r>
            <a:r>
              <a:rPr lang="en-US" dirty="0" err="1" smtClean="0"/>
              <a:t>kepentingan</a:t>
            </a:r>
            <a:r>
              <a:rPr lang="en-US" dirty="0" smtClean="0"/>
              <a:t>, </a:t>
            </a:r>
            <a:r>
              <a:rPr lang="en-US" dirty="0" err="1" smtClean="0"/>
              <a:t>aspirasi</a:t>
            </a:r>
            <a:r>
              <a:rPr lang="en-US" dirty="0" smtClean="0"/>
              <a:t> </a:t>
            </a:r>
            <a:r>
              <a:rPr lang="en-US" dirty="0" err="1" smtClean="0"/>
              <a:t>dan</a:t>
            </a:r>
            <a:r>
              <a:rPr lang="en-US" dirty="0" smtClean="0"/>
              <a:t> </a:t>
            </a:r>
            <a:r>
              <a:rPr lang="en-US" dirty="0" err="1" smtClean="0"/>
              <a:t>kesejahteraan</a:t>
            </a:r>
            <a:r>
              <a:rPr lang="en-US" dirty="0" smtClean="0"/>
              <a:t> </a:t>
            </a:r>
            <a:r>
              <a:rPr lang="en-US" dirty="0" err="1" smtClean="0"/>
              <a:t>rakyat</a:t>
            </a:r>
            <a:r>
              <a:rPr lang="en-US" dirty="0" smtClean="0"/>
              <a:t> </a:t>
            </a:r>
            <a:r>
              <a:rPr lang="en-US" dirty="0" err="1" smtClean="0"/>
              <a:t>banyak</a:t>
            </a:r>
            <a:r>
              <a:rPr lang="en-US" dirty="0" smtClean="0"/>
              <a:t>. </a:t>
            </a:r>
            <a:r>
              <a:rPr lang="en-US" dirty="0" err="1" smtClean="0"/>
              <a:t>Hukum</a:t>
            </a:r>
            <a:r>
              <a:rPr lang="en-US" dirty="0" smtClean="0"/>
              <a:t> yang </a:t>
            </a:r>
            <a:r>
              <a:rPr lang="en-US" dirty="0" err="1" smtClean="0"/>
              <a:t>tertinggi</a:t>
            </a:r>
            <a:r>
              <a:rPr lang="en-US" dirty="0" smtClean="0"/>
              <a:t> </a:t>
            </a:r>
            <a:r>
              <a:rPr lang="en-US" dirty="0" err="1" smtClean="0"/>
              <a:t>ini</a:t>
            </a:r>
            <a:r>
              <a:rPr lang="en-US" dirty="0" smtClean="0"/>
              <a:t> </a:t>
            </a:r>
            <a:r>
              <a:rPr lang="en-US" dirty="0" err="1" smtClean="0"/>
              <a:t>kemudian</a:t>
            </a:r>
            <a:r>
              <a:rPr lang="en-US" dirty="0" smtClean="0"/>
              <a:t> </a:t>
            </a:r>
            <a:r>
              <a:rPr lang="en-US" dirty="0" err="1" smtClean="0"/>
              <a:t>dijabarkan</a:t>
            </a:r>
            <a:r>
              <a:rPr lang="en-US" dirty="0" smtClean="0"/>
              <a:t> </a:t>
            </a:r>
            <a:r>
              <a:rPr lang="en-US" dirty="0" err="1" smtClean="0"/>
              <a:t>menjadi</a:t>
            </a:r>
            <a:r>
              <a:rPr lang="en-US" dirty="0" smtClean="0"/>
              <a:t> </a:t>
            </a:r>
            <a:r>
              <a:rPr lang="en-US" dirty="0" err="1" smtClean="0"/>
              <a:t>hukum</a:t>
            </a:r>
            <a:r>
              <a:rPr lang="en-US" dirty="0" smtClean="0"/>
              <a:t> </a:t>
            </a:r>
            <a:r>
              <a:rPr lang="en-US" dirty="0" err="1" smtClean="0"/>
              <a:t>dasar</a:t>
            </a:r>
            <a:r>
              <a:rPr lang="en-US" dirty="0" smtClean="0"/>
              <a:t> yang </a:t>
            </a:r>
            <a:r>
              <a:rPr lang="en-US" dirty="0" err="1" smtClean="0"/>
              <a:t>tertulis</a:t>
            </a:r>
            <a:r>
              <a:rPr lang="en-US" dirty="0" smtClean="0"/>
              <a:t>, yang </a:t>
            </a:r>
            <a:r>
              <a:rPr lang="en-US" dirty="0" err="1" smtClean="0"/>
              <a:t>kemudian</a:t>
            </a:r>
            <a:r>
              <a:rPr lang="en-US" dirty="0" smtClean="0"/>
              <a:t> </a:t>
            </a:r>
            <a:r>
              <a:rPr lang="en-US" dirty="0" err="1" smtClean="0"/>
              <a:t>disebut</a:t>
            </a:r>
            <a:r>
              <a:rPr lang="en-US" dirty="0" smtClean="0"/>
              <a:t> </a:t>
            </a:r>
            <a:r>
              <a:rPr lang="en-US" dirty="0" err="1" smtClean="0"/>
              <a:t>konstitusi</a:t>
            </a:r>
            <a:r>
              <a:rPr lang="en-US" dirty="0" smtClean="0"/>
              <a:t>.</a:t>
            </a:r>
          </a:p>
          <a:p>
            <a:pPr marL="0" indent="0" algn="just">
              <a:buNone/>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a:t>
            </a:r>
            <a:endParaRPr lang="en-US" dirty="0"/>
          </a:p>
        </p:txBody>
      </p:sp>
      <p:sp>
        <p:nvSpPr>
          <p:cNvPr id="3" name="Content Placeholder 2"/>
          <p:cNvSpPr>
            <a:spLocks noGrp="1"/>
          </p:cNvSpPr>
          <p:nvPr>
            <p:ph idx="1"/>
          </p:nvPr>
        </p:nvSpPr>
        <p:spPr/>
        <p:txBody>
          <a:bodyPr/>
          <a:lstStyle/>
          <a:p>
            <a:pPr marL="0" indent="0" algn="just">
              <a:buNone/>
            </a:pPr>
            <a:r>
              <a:rPr lang="en-US" dirty="0" smtClean="0"/>
              <a:t>Di </a:t>
            </a:r>
            <a:r>
              <a:rPr lang="en-US" dirty="0" err="1" smtClean="0"/>
              <a:t>dalam</a:t>
            </a:r>
            <a:r>
              <a:rPr lang="en-US" dirty="0" smtClean="0"/>
              <a:t> </a:t>
            </a:r>
            <a:r>
              <a:rPr lang="en-US" dirty="0" err="1" smtClean="0"/>
              <a:t>Ketentuan</a:t>
            </a:r>
            <a:r>
              <a:rPr lang="en-US" dirty="0" smtClean="0"/>
              <a:t> </a:t>
            </a:r>
            <a:r>
              <a:rPr lang="en-US" dirty="0" err="1" smtClean="0"/>
              <a:t>Umum</a:t>
            </a:r>
            <a:r>
              <a:rPr lang="en-US" dirty="0" smtClean="0"/>
              <a:t> </a:t>
            </a:r>
            <a:r>
              <a:rPr lang="en-US" dirty="0" err="1" smtClean="0"/>
              <a:t>Pasal</a:t>
            </a:r>
            <a:r>
              <a:rPr lang="en-US" dirty="0" smtClean="0"/>
              <a:t> 1 UU RI No. 39 </a:t>
            </a:r>
            <a:r>
              <a:rPr lang="en-US" dirty="0" err="1" smtClean="0"/>
              <a:t>Tahun</a:t>
            </a:r>
            <a:r>
              <a:rPr lang="en-US" dirty="0" smtClean="0"/>
              <a:t> 1999, </a:t>
            </a:r>
            <a:r>
              <a:rPr lang="en-US" dirty="0" err="1" smtClean="0"/>
              <a:t>menyebutkan</a:t>
            </a:r>
            <a:r>
              <a:rPr lang="en-US" dirty="0" smtClean="0"/>
              <a:t> </a:t>
            </a:r>
            <a:r>
              <a:rPr lang="en-US" dirty="0" err="1" smtClean="0"/>
              <a:t>bahwa</a:t>
            </a:r>
            <a:r>
              <a:rPr lang="en-US" dirty="0" smtClean="0"/>
              <a:t> </a:t>
            </a:r>
            <a:r>
              <a:rPr lang="en-US" dirty="0" err="1" smtClean="0"/>
              <a:t>Hak</a:t>
            </a:r>
            <a:r>
              <a:rPr lang="en-US" dirty="0" smtClean="0"/>
              <a:t> </a:t>
            </a:r>
            <a:r>
              <a:rPr lang="en-US" dirty="0" err="1" smtClean="0"/>
              <a:t>Asasi</a:t>
            </a:r>
            <a:r>
              <a:rPr lang="en-US" dirty="0" smtClean="0"/>
              <a:t> </a:t>
            </a:r>
            <a:r>
              <a:rPr lang="en-US" dirty="0" err="1" smtClean="0"/>
              <a:t>Manusia</a:t>
            </a:r>
            <a:r>
              <a:rPr lang="en-US" dirty="0" smtClean="0"/>
              <a:t> </a:t>
            </a:r>
            <a:r>
              <a:rPr lang="en-US" dirty="0" err="1" smtClean="0"/>
              <a:t>adalah</a:t>
            </a:r>
            <a:r>
              <a:rPr lang="en-US" dirty="0" smtClean="0"/>
              <a:t> </a:t>
            </a:r>
            <a:r>
              <a:rPr lang="en-US" dirty="0" err="1" smtClean="0"/>
              <a:t>seperangkat</a:t>
            </a:r>
            <a:r>
              <a:rPr lang="en-US" dirty="0" smtClean="0"/>
              <a:t> </a:t>
            </a:r>
            <a:r>
              <a:rPr lang="en-US" dirty="0" err="1" smtClean="0"/>
              <a:t>hak</a:t>
            </a:r>
            <a:r>
              <a:rPr lang="en-US" dirty="0" smtClean="0"/>
              <a:t> yang </a:t>
            </a:r>
            <a:r>
              <a:rPr lang="en-US" dirty="0" err="1" smtClean="0"/>
              <a:t>melekat</a:t>
            </a:r>
            <a:r>
              <a:rPr lang="en-US" dirty="0" smtClean="0"/>
              <a:t> </a:t>
            </a:r>
            <a:r>
              <a:rPr lang="en-US" dirty="0" err="1" smtClean="0"/>
              <a:t>pada</a:t>
            </a:r>
            <a:r>
              <a:rPr lang="en-US" dirty="0" smtClean="0"/>
              <a:t> </a:t>
            </a:r>
            <a:r>
              <a:rPr lang="en-US" dirty="0" err="1" smtClean="0"/>
              <a:t>hakekat</a:t>
            </a:r>
            <a:r>
              <a:rPr lang="en-US" dirty="0" smtClean="0"/>
              <a:t> </a:t>
            </a:r>
            <a:r>
              <a:rPr lang="en-US" dirty="0" err="1" smtClean="0"/>
              <a:t>keberadaan</a:t>
            </a:r>
            <a:r>
              <a:rPr lang="en-US" dirty="0" smtClean="0"/>
              <a:t> </a:t>
            </a:r>
            <a:r>
              <a:rPr lang="en-US" dirty="0" err="1" smtClean="0"/>
              <a:t>manusia</a:t>
            </a:r>
            <a:r>
              <a:rPr lang="en-US" dirty="0" smtClean="0"/>
              <a:t> </a:t>
            </a:r>
            <a:r>
              <a:rPr lang="en-US" dirty="0" err="1" smtClean="0"/>
              <a:t>sebagai</a:t>
            </a:r>
            <a:r>
              <a:rPr lang="en-US" dirty="0" smtClean="0"/>
              <a:t> </a:t>
            </a:r>
            <a:r>
              <a:rPr lang="en-US" dirty="0" err="1" smtClean="0"/>
              <a:t>makluk</a:t>
            </a:r>
            <a:r>
              <a:rPr lang="en-US" dirty="0" smtClean="0"/>
              <a:t> </a:t>
            </a:r>
            <a:r>
              <a:rPr lang="en-US" dirty="0" err="1" smtClean="0"/>
              <a:t>Tuhan</a:t>
            </a:r>
            <a:r>
              <a:rPr lang="en-US" dirty="0" smtClean="0"/>
              <a:t> Yang </a:t>
            </a:r>
            <a:r>
              <a:rPr lang="en-US" dirty="0" err="1" smtClean="0"/>
              <a:t>maha</a:t>
            </a:r>
            <a:r>
              <a:rPr lang="en-US" dirty="0" smtClean="0"/>
              <a:t> </a:t>
            </a:r>
            <a:r>
              <a:rPr lang="en-US" dirty="0" err="1" smtClean="0"/>
              <a:t>Esa</a:t>
            </a:r>
            <a:r>
              <a:rPr lang="en-US" dirty="0" smtClean="0"/>
              <a:t> </a:t>
            </a:r>
            <a:r>
              <a:rPr lang="en-US" dirty="0" err="1" smtClean="0"/>
              <a:t>dan</a:t>
            </a:r>
            <a:r>
              <a:rPr lang="en-US" dirty="0" smtClean="0"/>
              <a:t> </a:t>
            </a:r>
            <a:r>
              <a:rPr lang="en-US" dirty="0" err="1" smtClean="0"/>
              <a:t>merupakan</a:t>
            </a:r>
            <a:r>
              <a:rPr lang="en-US" dirty="0" smtClean="0"/>
              <a:t> </a:t>
            </a:r>
            <a:r>
              <a:rPr lang="en-US" dirty="0" err="1" smtClean="0"/>
              <a:t>anugerahNya</a:t>
            </a:r>
            <a:r>
              <a:rPr lang="en-US" dirty="0" smtClean="0"/>
              <a:t> yang </a:t>
            </a:r>
            <a:r>
              <a:rPr lang="en-US" dirty="0" err="1" smtClean="0"/>
              <a:t>wajib</a:t>
            </a:r>
            <a:r>
              <a:rPr lang="en-US" dirty="0" smtClean="0"/>
              <a:t> </a:t>
            </a:r>
            <a:r>
              <a:rPr lang="en-US" dirty="0" err="1" smtClean="0"/>
              <a:t>dijunjung</a:t>
            </a:r>
            <a:r>
              <a:rPr lang="en-US" dirty="0" smtClean="0"/>
              <a:t> </a:t>
            </a:r>
            <a:r>
              <a:rPr lang="en-US" dirty="0" err="1" smtClean="0"/>
              <a:t>tinggi</a:t>
            </a:r>
            <a:r>
              <a:rPr lang="en-US" dirty="0" smtClean="0"/>
              <a:t> </a:t>
            </a:r>
            <a:r>
              <a:rPr lang="en-US" dirty="0" err="1" smtClean="0"/>
              <a:t>dan</a:t>
            </a:r>
            <a:r>
              <a:rPr lang="en-US" dirty="0" smtClean="0"/>
              <a:t> </a:t>
            </a:r>
            <a:r>
              <a:rPr lang="en-US" dirty="0" err="1" smtClean="0"/>
              <a:t>dilindungi</a:t>
            </a:r>
            <a:r>
              <a:rPr lang="en-US" dirty="0" smtClean="0"/>
              <a:t> </a:t>
            </a:r>
            <a:r>
              <a:rPr lang="en-US" dirty="0" err="1" smtClean="0"/>
              <a:t>olah</a:t>
            </a:r>
            <a:r>
              <a:rPr lang="en-US" dirty="0" smtClean="0"/>
              <a:t> </a:t>
            </a:r>
            <a:r>
              <a:rPr lang="en-US" dirty="0" err="1" smtClean="0"/>
              <a:t>negara</a:t>
            </a:r>
            <a:r>
              <a:rPr lang="en-US" dirty="0" smtClean="0"/>
              <a:t>, </a:t>
            </a:r>
            <a:r>
              <a:rPr lang="en-US" dirty="0" err="1" smtClean="0"/>
              <a:t>hukum</a:t>
            </a:r>
            <a:r>
              <a:rPr lang="en-US" dirty="0" smtClean="0"/>
              <a:t>, </a:t>
            </a:r>
            <a:r>
              <a:rPr lang="en-US" dirty="0" err="1" smtClean="0"/>
              <a:t>pemerintah</a:t>
            </a:r>
            <a:r>
              <a:rPr lang="en-US" dirty="0" smtClean="0"/>
              <a:t> </a:t>
            </a:r>
            <a:r>
              <a:rPr lang="en-US" dirty="0" err="1" smtClean="0"/>
              <a:t>dan</a:t>
            </a:r>
            <a:r>
              <a:rPr lang="en-US" dirty="0" smtClean="0"/>
              <a:t> </a:t>
            </a:r>
            <a:r>
              <a:rPr lang="en-US" dirty="0" err="1" smtClean="0"/>
              <a:t>setiap</a:t>
            </a:r>
            <a:r>
              <a:rPr lang="en-US" dirty="0" smtClean="0"/>
              <a:t> </a:t>
            </a:r>
            <a:r>
              <a:rPr lang="en-US" dirty="0" err="1" smtClean="0"/>
              <a:t>orang</a:t>
            </a:r>
            <a:r>
              <a:rPr lang="en-US" dirty="0" smtClean="0"/>
              <a:t> </a:t>
            </a:r>
            <a:r>
              <a:rPr lang="en-US" dirty="0" err="1" smtClean="0"/>
              <a:t>demi</a:t>
            </a:r>
            <a:r>
              <a:rPr lang="en-US" dirty="0" smtClean="0"/>
              <a:t> </a:t>
            </a:r>
            <a:r>
              <a:rPr lang="en-US" dirty="0" err="1" smtClean="0"/>
              <a:t>kehormatan</a:t>
            </a:r>
            <a:r>
              <a:rPr lang="en-US" dirty="0" smtClean="0"/>
              <a:t> </a:t>
            </a:r>
            <a:r>
              <a:rPr lang="en-US" dirty="0" err="1" smtClean="0"/>
              <a:t>serta</a:t>
            </a:r>
            <a:r>
              <a:rPr lang="en-US" dirty="0" smtClean="0"/>
              <a:t> </a:t>
            </a:r>
            <a:r>
              <a:rPr lang="en-US" dirty="0" err="1" smtClean="0"/>
              <a:t>perlindungan</a:t>
            </a:r>
            <a:r>
              <a:rPr lang="en-US" dirty="0" smtClean="0"/>
              <a:t> </a:t>
            </a:r>
            <a:r>
              <a:rPr lang="en-US" dirty="0" err="1" smtClean="0"/>
              <a:t>harkat</a:t>
            </a:r>
            <a:r>
              <a:rPr lang="en-US" dirty="0" smtClean="0"/>
              <a:t> </a:t>
            </a:r>
            <a:r>
              <a:rPr lang="en-US" dirty="0" err="1" smtClean="0"/>
              <a:t>dan</a:t>
            </a:r>
            <a:r>
              <a:rPr lang="en-US" dirty="0" smtClean="0"/>
              <a:t> </a:t>
            </a:r>
            <a:r>
              <a:rPr lang="en-US" dirty="0" err="1" smtClean="0"/>
              <a:t>mertabat</a:t>
            </a:r>
            <a:r>
              <a:rPr lang="en-US" dirty="0" smtClean="0"/>
              <a:t> </a:t>
            </a:r>
            <a:r>
              <a:rPr lang="en-US" dirty="0" err="1" smtClean="0"/>
              <a:t>manusia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lstStyle/>
          <a:p>
            <a:pPr>
              <a:buNone/>
            </a:pPr>
            <a:endParaRPr lang="en-US" dirty="0" smtClean="0"/>
          </a:p>
          <a:p>
            <a:pPr marL="0" indent="0" algn="just">
              <a:buNone/>
            </a:pPr>
            <a:r>
              <a:rPr lang="en-US" dirty="0" err="1" smtClean="0"/>
              <a:t>Melihat</a:t>
            </a:r>
            <a:r>
              <a:rPr lang="en-US" dirty="0" smtClean="0"/>
              <a:t> </a:t>
            </a:r>
            <a:r>
              <a:rPr lang="en-US" dirty="0" err="1" smtClean="0"/>
              <a:t>difinisi</a:t>
            </a:r>
            <a:r>
              <a:rPr lang="en-US" dirty="0" smtClean="0"/>
              <a:t> </a:t>
            </a:r>
            <a:r>
              <a:rPr lang="en-US" dirty="0" err="1" smtClean="0"/>
              <a:t>diatas</a:t>
            </a:r>
            <a:r>
              <a:rPr lang="en-US" dirty="0" smtClean="0"/>
              <a:t>, </a:t>
            </a:r>
            <a:r>
              <a:rPr lang="en-US" dirty="0" err="1" smtClean="0"/>
              <a:t>maka</a:t>
            </a:r>
            <a:r>
              <a:rPr lang="en-US" dirty="0" smtClean="0"/>
              <a:t> </a:t>
            </a:r>
            <a:r>
              <a:rPr lang="en-US" dirty="0" err="1" smtClean="0"/>
              <a:t>adalah</a:t>
            </a:r>
            <a:r>
              <a:rPr lang="en-US" dirty="0" smtClean="0"/>
              <a:t> </a:t>
            </a:r>
            <a:r>
              <a:rPr lang="en-US" dirty="0" err="1" smtClean="0"/>
              <a:t>kewajiban</a:t>
            </a:r>
            <a:r>
              <a:rPr lang="en-US" dirty="0" smtClean="0"/>
              <a:t> </a:t>
            </a:r>
            <a:r>
              <a:rPr lang="en-US" dirty="0" err="1" smtClean="0"/>
              <a:t>negara</a:t>
            </a:r>
            <a:r>
              <a:rPr lang="en-US" dirty="0" smtClean="0"/>
              <a:t> </a:t>
            </a:r>
            <a:r>
              <a:rPr lang="en-US" dirty="0" err="1" smtClean="0"/>
              <a:t>untuk</a:t>
            </a:r>
            <a:r>
              <a:rPr lang="en-US" dirty="0" smtClean="0"/>
              <a:t> </a:t>
            </a:r>
            <a:r>
              <a:rPr lang="en-US" dirty="0" err="1" smtClean="0"/>
              <a:t>melindungi</a:t>
            </a:r>
            <a:r>
              <a:rPr lang="en-US" dirty="0" smtClean="0"/>
              <a:t> </a:t>
            </a:r>
            <a:r>
              <a:rPr lang="en-US" dirty="0" err="1" smtClean="0"/>
              <a:t>warga</a:t>
            </a:r>
            <a:r>
              <a:rPr lang="en-US" dirty="0" smtClean="0"/>
              <a:t> </a:t>
            </a:r>
            <a:r>
              <a:rPr lang="en-US" dirty="0" err="1" smtClean="0"/>
              <a:t>negaranya</a:t>
            </a:r>
            <a:r>
              <a:rPr lang="en-US" dirty="0" smtClean="0"/>
              <a:t>. Negara </a:t>
            </a:r>
            <a:r>
              <a:rPr lang="en-US" dirty="0" err="1" smtClean="0"/>
              <a:t>akan</a:t>
            </a:r>
            <a:r>
              <a:rPr lang="en-US" dirty="0" smtClean="0"/>
              <a:t> </a:t>
            </a:r>
            <a:r>
              <a:rPr lang="en-US" dirty="0" err="1" smtClean="0"/>
              <a:t>dinilai</a:t>
            </a:r>
            <a:r>
              <a:rPr lang="en-US" dirty="0" smtClean="0"/>
              <a:t> </a:t>
            </a:r>
            <a:r>
              <a:rPr lang="en-US" dirty="0" err="1" smtClean="0"/>
              <a:t>patuh</a:t>
            </a:r>
            <a:r>
              <a:rPr lang="en-US" dirty="0" smtClean="0"/>
              <a:t> </a:t>
            </a:r>
            <a:r>
              <a:rPr lang="en-US" dirty="0" err="1" smtClean="0"/>
              <a:t>pada</a:t>
            </a:r>
            <a:r>
              <a:rPr lang="en-US" dirty="0" smtClean="0"/>
              <a:t> </a:t>
            </a:r>
            <a:r>
              <a:rPr lang="en-US" dirty="0" err="1" smtClean="0"/>
              <a:t>hukum</a:t>
            </a:r>
            <a:r>
              <a:rPr lang="en-US" dirty="0" smtClean="0"/>
              <a:t> </a:t>
            </a:r>
            <a:r>
              <a:rPr lang="en-US" dirty="0" err="1" smtClean="0"/>
              <a:t>apabila</a:t>
            </a:r>
            <a:r>
              <a:rPr lang="en-US" dirty="0" smtClean="0"/>
              <a:t> </a:t>
            </a:r>
            <a:r>
              <a:rPr lang="en-US" dirty="0" err="1" smtClean="0"/>
              <a:t>memperlakukan</a:t>
            </a:r>
            <a:r>
              <a:rPr lang="en-US" dirty="0" smtClean="0"/>
              <a:t> </a:t>
            </a:r>
            <a:r>
              <a:rPr lang="en-US" dirty="0" err="1" smtClean="0"/>
              <a:t>warga</a:t>
            </a:r>
            <a:r>
              <a:rPr lang="en-US" dirty="0" smtClean="0"/>
              <a:t> </a:t>
            </a:r>
            <a:r>
              <a:rPr lang="en-US" dirty="0" err="1" smtClean="0"/>
              <a:t>negaranya</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norma</a:t>
            </a:r>
            <a:r>
              <a:rPr lang="en-US" dirty="0" smtClean="0"/>
              <a:t> </a:t>
            </a:r>
            <a:r>
              <a:rPr lang="en-US" dirty="0" err="1" smtClean="0"/>
              <a:t>atau</a:t>
            </a:r>
            <a:r>
              <a:rPr lang="en-US" dirty="0" smtClean="0"/>
              <a:t> </a:t>
            </a:r>
            <a:r>
              <a:rPr lang="en-US" dirty="0" err="1" smtClean="0"/>
              <a:t>kaidah</a:t>
            </a:r>
            <a:r>
              <a:rPr lang="en-US" dirty="0" smtClean="0"/>
              <a:t> Ham, </a:t>
            </a:r>
            <a:r>
              <a:rPr lang="en-US" dirty="0" err="1" smtClean="0"/>
              <a:t>sebaliknya</a:t>
            </a:r>
            <a:r>
              <a:rPr lang="en-US" dirty="0" smtClean="0"/>
              <a:t> </a:t>
            </a:r>
            <a:r>
              <a:rPr lang="en-US" dirty="0" err="1" smtClean="0"/>
              <a:t>negara</a:t>
            </a:r>
            <a:r>
              <a:rPr lang="en-US" dirty="0" smtClean="0"/>
              <a:t> </a:t>
            </a:r>
            <a:r>
              <a:rPr lang="en-US" dirty="0" err="1" smtClean="0"/>
              <a:t>dinilai</a:t>
            </a:r>
            <a:r>
              <a:rPr lang="en-US" dirty="0" smtClean="0"/>
              <a:t> </a:t>
            </a:r>
            <a:r>
              <a:rPr lang="en-US" dirty="0" err="1" smtClean="0"/>
              <a:t>negatif</a:t>
            </a:r>
            <a:r>
              <a:rPr lang="en-US" dirty="0" smtClean="0"/>
              <a:t> </a:t>
            </a:r>
            <a:r>
              <a:rPr lang="en-US" dirty="0" err="1" smtClean="0"/>
              <a:t>bila</a:t>
            </a:r>
            <a:r>
              <a:rPr lang="en-US" dirty="0" smtClean="0"/>
              <a:t> </a:t>
            </a:r>
            <a:r>
              <a:rPr lang="en-US" dirty="0" err="1" smtClean="0"/>
              <a:t>negara</a:t>
            </a:r>
            <a:r>
              <a:rPr lang="en-US" dirty="0" smtClean="0"/>
              <a:t> </a:t>
            </a:r>
            <a:r>
              <a:rPr lang="en-US" dirty="0" err="1" smtClean="0"/>
              <a:t>melanggar</a:t>
            </a:r>
            <a:r>
              <a:rPr lang="en-US" dirty="0" smtClean="0"/>
              <a:t> Ham </a:t>
            </a:r>
            <a:r>
              <a:rPr lang="en-US" dirty="0" err="1" smtClean="0"/>
              <a:t>warganegaranya</a:t>
            </a:r>
            <a:r>
              <a:rPr lang="en-US" dirty="0" smtClean="0"/>
              <a:t>. Ham </a:t>
            </a:r>
            <a:r>
              <a:rPr lang="en-US" dirty="0" err="1" smtClean="0"/>
              <a:t>harus</a:t>
            </a:r>
            <a:r>
              <a:rPr lang="en-US" dirty="0" smtClean="0"/>
              <a:t> </a:t>
            </a:r>
            <a:r>
              <a:rPr lang="en-US" dirty="0" err="1" smtClean="0"/>
              <a:t>dipandang</a:t>
            </a:r>
            <a:r>
              <a:rPr lang="en-US" dirty="0" smtClean="0"/>
              <a:t> </a:t>
            </a:r>
            <a:r>
              <a:rPr lang="en-US" dirty="0" err="1" smtClean="0"/>
              <a:t>sebagai</a:t>
            </a:r>
            <a:r>
              <a:rPr lang="en-US" dirty="0" smtClean="0"/>
              <a:t> </a:t>
            </a:r>
            <a:r>
              <a:rPr lang="en-US" dirty="0" err="1" smtClean="0"/>
              <a:t>sebuah</a:t>
            </a:r>
            <a:r>
              <a:rPr lang="en-US" dirty="0" smtClean="0"/>
              <a:t> </a:t>
            </a:r>
            <a:r>
              <a:rPr lang="en-US" dirty="0" err="1" smtClean="0"/>
              <a:t>hal</a:t>
            </a:r>
            <a:r>
              <a:rPr lang="en-US" dirty="0" smtClean="0"/>
              <a:t> yang </a:t>
            </a:r>
            <a:r>
              <a:rPr lang="en-US" dirty="0" err="1" smtClean="0"/>
              <a:t>superioritas</a:t>
            </a:r>
            <a:r>
              <a:rPr lang="en-US" dirty="0" smtClean="0"/>
              <a:t> </a:t>
            </a:r>
            <a:r>
              <a:rPr lang="en-US" dirty="0" err="1" smtClean="0"/>
              <a:t>dalam</a:t>
            </a:r>
            <a:r>
              <a:rPr lang="en-US" dirty="0" smtClean="0"/>
              <a:t> </a:t>
            </a:r>
            <a:r>
              <a:rPr lang="en-US" dirty="0" err="1" smtClean="0"/>
              <a:t>sebuah</a:t>
            </a:r>
            <a:r>
              <a:rPr lang="en-US" dirty="0" smtClean="0"/>
              <a:t> </a:t>
            </a:r>
            <a:r>
              <a:rPr lang="en-US" dirty="0" err="1" smtClean="0"/>
              <a:t>negara</a:t>
            </a:r>
            <a:r>
              <a:rPr lang="en-US" dirty="0" smtClean="0"/>
              <a:t>. </a:t>
            </a:r>
          </a:p>
          <a:p>
            <a:pPr marL="0" indent="0" algn="just">
              <a:buNone/>
            </a:pPr>
            <a:r>
              <a:rPr lang="en-US" dirty="0" smtClean="0"/>
              <a:t>Ham </a:t>
            </a:r>
            <a:r>
              <a:rPr lang="en-US" dirty="0" err="1" smtClean="0"/>
              <a:t>mempunyai</a:t>
            </a:r>
            <a:r>
              <a:rPr lang="en-US" dirty="0" smtClean="0"/>
              <a:t> </a:t>
            </a:r>
            <a:r>
              <a:rPr lang="en-US" dirty="0" err="1" smtClean="0"/>
              <a:t>pengaruh</a:t>
            </a:r>
            <a:r>
              <a:rPr lang="en-US" dirty="0" smtClean="0"/>
              <a:t> yang </a:t>
            </a:r>
            <a:r>
              <a:rPr lang="en-US" dirty="0" err="1" smtClean="0"/>
              <a:t>sangat</a:t>
            </a:r>
            <a:r>
              <a:rPr lang="en-US" dirty="0" smtClean="0"/>
              <a:t> </a:t>
            </a:r>
            <a:r>
              <a:rPr lang="en-US" dirty="0" err="1" smtClean="0"/>
              <a:t>besar</a:t>
            </a:r>
            <a:r>
              <a:rPr lang="en-US" dirty="0" smtClean="0"/>
              <a:t> </a:t>
            </a:r>
            <a:r>
              <a:rPr lang="en-US" dirty="0" err="1" smtClean="0"/>
              <a:t>setelah</a:t>
            </a:r>
            <a:r>
              <a:rPr lang="en-US" dirty="0" smtClean="0"/>
              <a:t> Ham </a:t>
            </a:r>
            <a:r>
              <a:rPr lang="en-US" dirty="0" err="1" smtClean="0"/>
              <a:t>masuk</a:t>
            </a:r>
            <a:r>
              <a:rPr lang="en-US" dirty="0" smtClean="0"/>
              <a:t> </a:t>
            </a:r>
            <a:r>
              <a:rPr lang="en-US" dirty="0" err="1" smtClean="0"/>
              <a:t>dalam</a:t>
            </a:r>
            <a:r>
              <a:rPr lang="en-US" dirty="0" smtClean="0"/>
              <a:t> </a:t>
            </a:r>
            <a:r>
              <a:rPr lang="en-US" dirty="0" err="1" smtClean="0"/>
              <a:t>ranah</a:t>
            </a:r>
            <a:r>
              <a:rPr lang="en-US" dirty="0" smtClean="0"/>
              <a:t> </a:t>
            </a:r>
            <a:r>
              <a:rPr lang="en-US" dirty="0" err="1" smtClean="0"/>
              <a:t>hukum</a:t>
            </a:r>
            <a:r>
              <a:rPr lang="en-US" dirty="0" smtClean="0"/>
              <a:t> </a:t>
            </a:r>
            <a:r>
              <a:rPr lang="en-US" dirty="0" err="1" smtClean="0"/>
              <a:t>setelah</a:t>
            </a:r>
            <a:r>
              <a:rPr lang="en-US" dirty="0" smtClean="0"/>
              <a:t> Charter of the United Nations (</a:t>
            </a:r>
            <a:r>
              <a:rPr lang="en-US" dirty="0" err="1" smtClean="0"/>
              <a:t>Piagam</a:t>
            </a:r>
            <a:r>
              <a:rPr lang="en-US" dirty="0" smtClean="0"/>
              <a:t> PBB) </a:t>
            </a:r>
            <a:r>
              <a:rPr lang="en-US" dirty="0" err="1" smtClean="0"/>
              <a:t>meletakkan</a:t>
            </a:r>
            <a:r>
              <a:rPr lang="en-US" dirty="0" smtClean="0"/>
              <a:t> Ham </a:t>
            </a:r>
            <a:r>
              <a:rPr lang="en-US" dirty="0" err="1" smtClean="0"/>
              <a:t>sebagai</a:t>
            </a:r>
            <a:r>
              <a:rPr lang="en-US" dirty="0" smtClean="0"/>
              <a:t> </a:t>
            </a:r>
            <a:r>
              <a:rPr lang="en-US" dirty="0" err="1" smtClean="0"/>
              <a:t>suatu</a:t>
            </a:r>
            <a:r>
              <a:rPr lang="en-US" dirty="0" smtClean="0"/>
              <a:t> </a:t>
            </a:r>
            <a:r>
              <a:rPr lang="en-US" dirty="0" err="1" smtClean="0"/>
              <a:t>azas</a:t>
            </a:r>
            <a:r>
              <a:rPr lang="en-US" dirty="0" smtClean="0"/>
              <a:t> </a:t>
            </a:r>
            <a:r>
              <a:rPr lang="en-US" dirty="0" err="1" smtClean="0"/>
              <a:t>atau</a:t>
            </a:r>
            <a:r>
              <a:rPr lang="en-US" dirty="0" smtClean="0"/>
              <a:t> </a:t>
            </a:r>
            <a:r>
              <a:rPr lang="en-US" dirty="0" err="1" smtClean="0"/>
              <a:t>prinsip</a:t>
            </a:r>
            <a:r>
              <a:rPr lang="en-US" dirty="0" smtClean="0"/>
              <a:t> </a:t>
            </a:r>
            <a:r>
              <a:rPr lang="en-US" dirty="0" err="1" smtClean="0"/>
              <a:t>dalam</a:t>
            </a:r>
            <a:r>
              <a:rPr lang="en-US" dirty="0" smtClean="0"/>
              <a:t> </a:t>
            </a:r>
            <a:r>
              <a:rPr lang="en-US" dirty="0" err="1" smtClean="0"/>
              <a:t>organisasi</a:t>
            </a:r>
            <a:r>
              <a:rPr lang="en-US" dirty="0" smtClean="0"/>
              <a:t> </a:t>
            </a:r>
            <a:r>
              <a:rPr lang="en-US" dirty="0" err="1" smtClean="0"/>
              <a:t>tersebut</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1066800"/>
            <a:ext cx="8458200" cy="5257800"/>
          </a:xfrm>
        </p:spPr>
        <p:txBody>
          <a:bodyPr>
            <a:noAutofit/>
          </a:bodyPr>
          <a:lstStyle/>
          <a:p>
            <a:pPr marL="0" indent="0" algn="just">
              <a:buNone/>
            </a:pPr>
            <a:r>
              <a:rPr lang="en-US" dirty="0" err="1" smtClean="0"/>
              <a:t>S</a:t>
            </a:r>
            <a:r>
              <a:rPr lang="en-US" smtClean="0"/>
              <a:t>uatu</a:t>
            </a:r>
            <a:r>
              <a:rPr lang="en-US" dirty="0" smtClean="0"/>
              <a:t> </a:t>
            </a:r>
            <a:r>
              <a:rPr lang="en-US" dirty="0" err="1" smtClean="0"/>
              <a:t>hak</a:t>
            </a:r>
            <a:r>
              <a:rPr lang="en-US" dirty="0" smtClean="0"/>
              <a:t> </a:t>
            </a:r>
            <a:r>
              <a:rPr lang="en-US" dirty="0" err="1" smtClean="0"/>
              <a:t>lahir</a:t>
            </a:r>
            <a:r>
              <a:rPr lang="en-US" dirty="0" smtClean="0"/>
              <a:t> </a:t>
            </a:r>
            <a:r>
              <a:rPr lang="en-US" dirty="0" err="1" smtClean="0"/>
              <a:t>karena</a:t>
            </a:r>
            <a:r>
              <a:rPr lang="en-US" dirty="0" smtClean="0"/>
              <a:t> </a:t>
            </a:r>
            <a:r>
              <a:rPr lang="en-US" dirty="0" err="1" smtClean="0"/>
              <a:t>adanya</a:t>
            </a:r>
            <a:r>
              <a:rPr lang="en-US" dirty="0" smtClean="0"/>
              <a:t> </a:t>
            </a:r>
            <a:r>
              <a:rPr lang="en-US" dirty="0" err="1" smtClean="0"/>
              <a:t>hubungan</a:t>
            </a:r>
            <a:r>
              <a:rPr lang="en-US" dirty="0" smtClean="0"/>
              <a:t> </a:t>
            </a:r>
            <a:r>
              <a:rPr lang="en-US" dirty="0" err="1" smtClean="0"/>
              <a:t>dua</a:t>
            </a:r>
            <a:r>
              <a:rPr lang="en-US" dirty="0" smtClean="0"/>
              <a:t> </a:t>
            </a:r>
            <a:r>
              <a:rPr lang="en-US" dirty="0" err="1" smtClean="0"/>
              <a:t>atau</a:t>
            </a:r>
            <a:r>
              <a:rPr lang="en-US" dirty="0" smtClean="0"/>
              <a:t> </a:t>
            </a:r>
            <a:r>
              <a:rPr lang="en-US" dirty="0" err="1" smtClean="0"/>
              <a:t>lebih</a:t>
            </a:r>
            <a:r>
              <a:rPr lang="en-US" dirty="0" smtClean="0"/>
              <a:t> </a:t>
            </a:r>
            <a:r>
              <a:rPr lang="en-US" dirty="0" err="1" smtClean="0"/>
              <a:t>individu</a:t>
            </a:r>
            <a:r>
              <a:rPr lang="en-US" dirty="0" smtClean="0"/>
              <a:t>  </a:t>
            </a:r>
            <a:r>
              <a:rPr lang="en-US" dirty="0" err="1" smtClean="0"/>
              <a:t>sebagai</a:t>
            </a:r>
            <a:r>
              <a:rPr lang="en-US" dirty="0" smtClean="0"/>
              <a:t> </a:t>
            </a:r>
            <a:r>
              <a:rPr lang="en-US" dirty="0" err="1" smtClean="0"/>
              <a:t>subyek</a:t>
            </a:r>
            <a:r>
              <a:rPr lang="en-US" dirty="0" smtClean="0"/>
              <a:t> </a:t>
            </a:r>
            <a:r>
              <a:rPr lang="en-US" dirty="0" err="1" smtClean="0"/>
              <a:t>hukum</a:t>
            </a:r>
            <a:r>
              <a:rPr lang="en-US" dirty="0" smtClean="0"/>
              <a:t>. </a:t>
            </a:r>
            <a:r>
              <a:rPr lang="en-US" dirty="0" err="1" smtClean="0"/>
              <a:t>Hak-hak</a:t>
            </a:r>
            <a:r>
              <a:rPr lang="en-US" dirty="0" smtClean="0"/>
              <a:t>  </a:t>
            </a:r>
            <a:r>
              <a:rPr lang="en-US" dirty="0" err="1" smtClean="0"/>
              <a:t>tersebut</a:t>
            </a:r>
            <a:r>
              <a:rPr lang="en-US" dirty="0" smtClean="0"/>
              <a:t> </a:t>
            </a:r>
            <a:r>
              <a:rPr lang="en-US" dirty="0" err="1" smtClean="0"/>
              <a:t>dapat</a:t>
            </a:r>
            <a:r>
              <a:rPr lang="en-US" dirty="0" smtClean="0"/>
              <a:t> </a:t>
            </a:r>
            <a:r>
              <a:rPr lang="en-US" dirty="0" err="1" smtClean="0"/>
              <a:t>diperoleh</a:t>
            </a:r>
            <a:r>
              <a:rPr lang="en-US" dirty="0" smtClean="0"/>
              <a:t>  </a:t>
            </a:r>
            <a:r>
              <a:rPr lang="en-US" dirty="0" err="1" smtClean="0"/>
              <a:t>karena</a:t>
            </a:r>
            <a:r>
              <a:rPr lang="en-US" dirty="0" smtClean="0"/>
              <a:t> </a:t>
            </a:r>
            <a:r>
              <a:rPr lang="en-US" dirty="0" err="1" smtClean="0"/>
              <a:t>adanya</a:t>
            </a:r>
            <a:r>
              <a:rPr lang="en-US" dirty="0" smtClean="0"/>
              <a:t> </a:t>
            </a:r>
            <a:r>
              <a:rPr lang="en-US" dirty="0" err="1" smtClean="0"/>
              <a:t>perbuatan</a:t>
            </a:r>
            <a:r>
              <a:rPr lang="en-US" dirty="0" smtClean="0"/>
              <a:t> </a:t>
            </a:r>
            <a:r>
              <a:rPr lang="en-US" dirty="0" err="1" smtClean="0"/>
              <a:t>hukum</a:t>
            </a:r>
            <a:r>
              <a:rPr lang="en-US" dirty="0" smtClean="0"/>
              <a:t>, </a:t>
            </a:r>
            <a:r>
              <a:rPr lang="en-US" dirty="0" err="1" smtClean="0"/>
              <a:t>peristiwa</a:t>
            </a:r>
            <a:r>
              <a:rPr lang="en-US" dirty="0" smtClean="0"/>
              <a:t> </a:t>
            </a:r>
            <a:r>
              <a:rPr lang="en-US" dirty="0" err="1" smtClean="0"/>
              <a:t>hukum</a:t>
            </a:r>
            <a:r>
              <a:rPr lang="en-US" dirty="0" smtClean="0"/>
              <a:t> </a:t>
            </a:r>
            <a:r>
              <a:rPr lang="en-US" dirty="0" err="1" smtClean="0"/>
              <a:t>dan</a:t>
            </a:r>
            <a:r>
              <a:rPr lang="en-US" dirty="0" smtClean="0"/>
              <a:t> </a:t>
            </a:r>
            <a:r>
              <a:rPr lang="en-US" dirty="0" err="1" smtClean="0"/>
              <a:t>keadaan</a:t>
            </a:r>
            <a:r>
              <a:rPr lang="en-US" dirty="0" smtClean="0"/>
              <a:t> </a:t>
            </a:r>
            <a:r>
              <a:rPr lang="en-US" dirty="0" err="1" smtClean="0"/>
              <a:t>hukum</a:t>
            </a:r>
            <a:r>
              <a:rPr lang="en-US" dirty="0" smtClean="0"/>
              <a:t>.</a:t>
            </a:r>
          </a:p>
          <a:p>
            <a:pPr marL="0" indent="0" algn="just">
              <a:buNone/>
            </a:pPr>
            <a:r>
              <a:rPr lang="en-US" dirty="0" err="1" smtClean="0"/>
              <a:t>Contoh</a:t>
            </a:r>
            <a:r>
              <a:rPr lang="en-US" dirty="0" smtClean="0"/>
              <a:t> </a:t>
            </a:r>
            <a:r>
              <a:rPr lang="en-US" dirty="0" err="1" smtClean="0"/>
              <a:t>perbuatan</a:t>
            </a:r>
            <a:r>
              <a:rPr lang="en-US" dirty="0" smtClean="0"/>
              <a:t> </a:t>
            </a:r>
            <a:r>
              <a:rPr lang="en-US" dirty="0" err="1" smtClean="0"/>
              <a:t>hukum</a:t>
            </a:r>
            <a:r>
              <a:rPr lang="en-US" dirty="0" smtClean="0"/>
              <a:t> </a:t>
            </a:r>
            <a:r>
              <a:rPr lang="en-US" dirty="0" err="1" smtClean="0"/>
              <a:t>adalah</a:t>
            </a:r>
            <a:r>
              <a:rPr lang="en-US" dirty="0" smtClean="0"/>
              <a:t> </a:t>
            </a:r>
            <a:r>
              <a:rPr lang="en-US" dirty="0" err="1" smtClean="0"/>
              <a:t>perjanjian</a:t>
            </a:r>
            <a:r>
              <a:rPr lang="en-US" dirty="0" smtClean="0"/>
              <a:t> </a:t>
            </a:r>
            <a:r>
              <a:rPr lang="en-US" dirty="0" err="1" smtClean="0"/>
              <a:t>jual</a:t>
            </a:r>
            <a:r>
              <a:rPr lang="en-US" dirty="0" smtClean="0"/>
              <a:t> </a:t>
            </a:r>
            <a:r>
              <a:rPr lang="en-US" dirty="0" err="1" smtClean="0"/>
              <a:t>beli</a:t>
            </a:r>
            <a:r>
              <a:rPr lang="en-US" dirty="0" smtClean="0"/>
              <a:t>, </a:t>
            </a:r>
            <a:r>
              <a:rPr lang="en-US" dirty="0" err="1" smtClean="0"/>
              <a:t>contoh</a:t>
            </a:r>
            <a:r>
              <a:rPr lang="en-US" dirty="0" smtClean="0"/>
              <a:t> </a:t>
            </a:r>
            <a:r>
              <a:rPr lang="en-US" dirty="0" err="1" smtClean="0"/>
              <a:t>untuk</a:t>
            </a:r>
            <a:r>
              <a:rPr lang="en-US" dirty="0" smtClean="0"/>
              <a:t>  </a:t>
            </a:r>
            <a:r>
              <a:rPr lang="en-US" dirty="0" err="1" smtClean="0"/>
              <a:t>peristiwa</a:t>
            </a:r>
            <a:r>
              <a:rPr lang="en-US" dirty="0" smtClean="0"/>
              <a:t> </a:t>
            </a:r>
            <a:r>
              <a:rPr lang="en-US" dirty="0" err="1" smtClean="0"/>
              <a:t>hukum</a:t>
            </a:r>
            <a:r>
              <a:rPr lang="en-US" dirty="0" smtClean="0"/>
              <a:t> </a:t>
            </a:r>
            <a:r>
              <a:rPr lang="en-US" dirty="0" err="1" smtClean="0"/>
              <a:t>adalah</a:t>
            </a:r>
            <a:r>
              <a:rPr lang="en-US" dirty="0" smtClean="0"/>
              <a:t> </a:t>
            </a:r>
            <a:r>
              <a:rPr lang="en-US" dirty="0" err="1" smtClean="0"/>
              <a:t>kematian</a:t>
            </a:r>
            <a:r>
              <a:rPr lang="en-US" dirty="0" smtClean="0"/>
              <a:t>, </a:t>
            </a:r>
            <a:r>
              <a:rPr lang="en-US" dirty="0" err="1" smtClean="0"/>
              <a:t>sedangkan</a:t>
            </a:r>
            <a:r>
              <a:rPr lang="en-US" dirty="0" smtClean="0"/>
              <a:t> </a:t>
            </a:r>
            <a:r>
              <a:rPr lang="en-US" dirty="0" err="1" smtClean="0"/>
              <a:t>contoh</a:t>
            </a:r>
            <a:r>
              <a:rPr lang="en-US" dirty="0" smtClean="0"/>
              <a:t> </a:t>
            </a:r>
            <a:r>
              <a:rPr lang="en-US" dirty="0" err="1" smtClean="0"/>
              <a:t>untuk</a:t>
            </a:r>
            <a:r>
              <a:rPr lang="en-US" dirty="0" smtClean="0"/>
              <a:t> </a:t>
            </a:r>
            <a:r>
              <a:rPr lang="en-US" dirty="0" err="1" smtClean="0"/>
              <a:t>keadaan</a:t>
            </a:r>
            <a:r>
              <a:rPr lang="en-US" dirty="0" smtClean="0"/>
              <a:t> </a:t>
            </a:r>
            <a:r>
              <a:rPr lang="en-US" dirty="0" err="1" smtClean="0"/>
              <a:t>hukum</a:t>
            </a:r>
            <a:r>
              <a:rPr lang="en-US" dirty="0" smtClean="0"/>
              <a:t> </a:t>
            </a:r>
            <a:r>
              <a:rPr lang="en-US" dirty="0" err="1" smtClean="0"/>
              <a:t>adalah</a:t>
            </a:r>
            <a:r>
              <a:rPr lang="en-US" dirty="0" smtClean="0"/>
              <a:t> </a:t>
            </a:r>
            <a:r>
              <a:rPr lang="en-US" dirty="0" err="1" smtClean="0"/>
              <a:t>keadaan</a:t>
            </a:r>
            <a:r>
              <a:rPr lang="en-US" dirty="0" smtClean="0"/>
              <a:t> </a:t>
            </a:r>
            <a:r>
              <a:rPr lang="en-US" dirty="0" err="1" smtClean="0"/>
              <a:t>anak</a:t>
            </a:r>
            <a:r>
              <a:rPr lang="en-US" dirty="0" smtClean="0"/>
              <a:t> yang </a:t>
            </a:r>
            <a:r>
              <a:rPr lang="en-US" dirty="0" err="1" smtClean="0"/>
              <a:t>masih</a:t>
            </a:r>
            <a:r>
              <a:rPr lang="en-US" dirty="0" smtClean="0"/>
              <a:t> </a:t>
            </a:r>
            <a:r>
              <a:rPr lang="en-US" dirty="0" err="1" smtClean="0"/>
              <a:t>belum</a:t>
            </a:r>
            <a:r>
              <a:rPr lang="en-US" dirty="0" smtClean="0"/>
              <a:t> </a:t>
            </a:r>
            <a:r>
              <a:rPr lang="en-US" dirty="0" err="1" smtClean="0"/>
              <a:t>cukup</a:t>
            </a:r>
            <a:r>
              <a:rPr lang="en-US" dirty="0" smtClean="0"/>
              <a:t> </a:t>
            </a:r>
            <a:r>
              <a:rPr lang="en-US" dirty="0" err="1" smtClean="0"/>
              <a:t>umur</a:t>
            </a:r>
            <a:r>
              <a:rPr lang="en-US" dirty="0" smtClean="0"/>
              <a:t>. </a:t>
            </a:r>
            <a:r>
              <a:rPr lang="en-US" dirty="0" err="1" smtClean="0"/>
              <a:t>Hak-hak</a:t>
            </a:r>
            <a:r>
              <a:rPr lang="en-US" dirty="0" smtClean="0"/>
              <a:t> yang </a:t>
            </a:r>
            <a:r>
              <a:rPr lang="en-US" dirty="0" err="1" smtClean="0"/>
              <a:t>lahir</a:t>
            </a:r>
            <a:r>
              <a:rPr lang="en-US" dirty="0" smtClean="0"/>
              <a:t> </a:t>
            </a:r>
            <a:r>
              <a:rPr lang="en-US" dirty="0" err="1" smtClean="0"/>
              <a:t>karena</a:t>
            </a:r>
            <a:r>
              <a:rPr lang="en-US" dirty="0" smtClean="0"/>
              <a:t> </a:t>
            </a:r>
            <a:r>
              <a:rPr lang="en-US" dirty="0" err="1" smtClean="0"/>
              <a:t>suatu</a:t>
            </a:r>
            <a:r>
              <a:rPr lang="en-US" dirty="0" smtClean="0"/>
              <a:t> </a:t>
            </a:r>
            <a:r>
              <a:rPr lang="en-US" dirty="0" err="1" smtClean="0"/>
              <a:t>hubungan</a:t>
            </a:r>
            <a:r>
              <a:rPr lang="en-US" dirty="0" smtClean="0"/>
              <a:t> </a:t>
            </a:r>
            <a:r>
              <a:rPr lang="en-US" dirty="0" err="1" smtClean="0"/>
              <a:t>antara</a:t>
            </a:r>
            <a:r>
              <a:rPr lang="en-US" dirty="0" smtClean="0"/>
              <a:t> 2 </a:t>
            </a:r>
            <a:r>
              <a:rPr lang="en-US" dirty="0" err="1" smtClean="0"/>
              <a:t>atau</a:t>
            </a:r>
            <a:r>
              <a:rPr lang="en-US" dirty="0" smtClean="0"/>
              <a:t> </a:t>
            </a:r>
            <a:r>
              <a:rPr lang="en-US" dirty="0" err="1" smtClean="0"/>
              <a:t>lebih</a:t>
            </a:r>
            <a:r>
              <a:rPr lang="en-US" dirty="0" smtClean="0"/>
              <a:t> </a:t>
            </a:r>
            <a:r>
              <a:rPr lang="en-US" dirty="0" err="1" smtClean="0"/>
              <a:t>subyek</a:t>
            </a:r>
            <a:r>
              <a:rPr lang="en-US" dirty="0" smtClean="0"/>
              <a:t> </a:t>
            </a:r>
            <a:r>
              <a:rPr lang="en-US" dirty="0" err="1" smtClean="0"/>
              <a:t>hukum</a:t>
            </a:r>
            <a:r>
              <a:rPr lang="en-US" dirty="0" smtClean="0"/>
              <a:t> </a:t>
            </a:r>
            <a:r>
              <a:rPr lang="en-US" dirty="0" err="1" smtClean="0"/>
              <a:t>tersebut</a:t>
            </a:r>
            <a:r>
              <a:rPr lang="en-US" dirty="0" smtClean="0"/>
              <a:t> </a:t>
            </a:r>
            <a:r>
              <a:rPr lang="en-US" dirty="0" err="1" smtClean="0"/>
              <a:t>dinamakan</a:t>
            </a:r>
            <a:r>
              <a:rPr lang="en-US" dirty="0" smtClean="0"/>
              <a:t> </a:t>
            </a:r>
            <a:r>
              <a:rPr lang="en-US" dirty="0" err="1" smtClean="0"/>
              <a:t>sebagai</a:t>
            </a:r>
            <a:r>
              <a:rPr lang="en-US" dirty="0" smtClean="0"/>
              <a:t> </a:t>
            </a:r>
            <a:r>
              <a:rPr lang="en-US" dirty="0" err="1" smtClean="0"/>
              <a:t>hak-hak</a:t>
            </a:r>
            <a:r>
              <a:rPr lang="en-US" dirty="0" smtClean="0"/>
              <a:t> </a:t>
            </a:r>
            <a:r>
              <a:rPr lang="en-US" dirty="0" err="1" smtClean="0"/>
              <a:t>biasa</a:t>
            </a:r>
            <a:r>
              <a:rPr lang="en-US" dirty="0" smtClean="0"/>
              <a:t> (Ordinary Rights) </a:t>
            </a:r>
            <a:r>
              <a:rPr lang="en-US" dirty="0" err="1" smtClean="0"/>
              <a:t>dan</a:t>
            </a:r>
            <a:r>
              <a:rPr lang="en-US" dirty="0" smtClean="0"/>
              <a:t> </a:t>
            </a:r>
            <a:r>
              <a:rPr lang="en-US" dirty="0" err="1" smtClean="0"/>
              <a:t>berbeda</a:t>
            </a:r>
            <a:r>
              <a:rPr lang="en-US" dirty="0" smtClean="0"/>
              <a:t> </a:t>
            </a:r>
            <a:r>
              <a:rPr lang="en-US" dirty="0" err="1" smtClean="0"/>
              <a:t>dengan</a:t>
            </a:r>
            <a:r>
              <a:rPr lang="en-US" dirty="0" smtClean="0"/>
              <a:t> Human Rights.</a:t>
            </a:r>
          </a:p>
          <a:p>
            <a:pPr marL="0" indent="0" algn="just">
              <a:buNone/>
            </a:pPr>
            <a:r>
              <a:rPr lang="en-US" dirty="0" smtClean="0"/>
              <a:t>Ham </a:t>
            </a:r>
            <a:r>
              <a:rPr lang="en-US" dirty="0" err="1" smtClean="0"/>
              <a:t>diperoleh</a:t>
            </a:r>
            <a:r>
              <a:rPr lang="en-US" dirty="0" smtClean="0"/>
              <a:t> </a:t>
            </a:r>
            <a:r>
              <a:rPr lang="en-US" dirty="0" err="1" smtClean="0"/>
              <a:t>oleh</a:t>
            </a:r>
            <a:r>
              <a:rPr lang="en-US" dirty="0" smtClean="0"/>
              <a:t> </a:t>
            </a:r>
            <a:r>
              <a:rPr lang="en-US" dirty="0" err="1" smtClean="0"/>
              <a:t>manusia</a:t>
            </a:r>
            <a:r>
              <a:rPr lang="en-US" dirty="0" smtClean="0"/>
              <a:t> </a:t>
            </a:r>
            <a:r>
              <a:rPr lang="en-US" dirty="0" err="1" smtClean="0"/>
              <a:t>karena</a:t>
            </a:r>
            <a:r>
              <a:rPr lang="en-US" dirty="0" smtClean="0"/>
              <a:t> </a:t>
            </a:r>
            <a:r>
              <a:rPr lang="en-US" dirty="0" err="1" smtClean="0"/>
              <a:t>kodratnya</a:t>
            </a:r>
            <a:r>
              <a:rPr lang="en-US" dirty="0" smtClean="0"/>
              <a:t> </a:t>
            </a:r>
            <a:r>
              <a:rPr lang="en-US" dirty="0" err="1" smtClean="0"/>
              <a:t>sebagai</a:t>
            </a:r>
            <a:r>
              <a:rPr lang="en-US" dirty="0" smtClean="0"/>
              <a:t> </a:t>
            </a:r>
            <a:r>
              <a:rPr lang="en-US" dirty="0" err="1" smtClean="0"/>
              <a:t>manusia</a:t>
            </a:r>
            <a:r>
              <a:rPr lang="en-US" dirty="0" smtClean="0"/>
              <a:t>. Ham </a:t>
            </a:r>
            <a:r>
              <a:rPr lang="en-US" dirty="0" err="1" smtClean="0"/>
              <a:t>tidak</a:t>
            </a:r>
            <a:r>
              <a:rPr lang="en-US" dirty="0" smtClean="0"/>
              <a:t> </a:t>
            </a:r>
            <a:r>
              <a:rPr lang="en-US" dirty="0" err="1" smtClean="0"/>
              <a:t>dapat</a:t>
            </a:r>
            <a:r>
              <a:rPr lang="en-US" dirty="0" smtClean="0"/>
              <a:t> </a:t>
            </a:r>
            <a:r>
              <a:rPr lang="en-US" dirty="0" err="1" smtClean="0"/>
              <a:t>terpisahkan</a:t>
            </a:r>
            <a:r>
              <a:rPr lang="en-US" dirty="0" smtClean="0"/>
              <a:t> </a:t>
            </a:r>
            <a:r>
              <a:rPr lang="en-US" dirty="0" err="1" smtClean="0"/>
              <a:t>dari</a:t>
            </a:r>
            <a:r>
              <a:rPr lang="en-US" dirty="0" smtClean="0"/>
              <a:t> </a:t>
            </a:r>
            <a:r>
              <a:rPr lang="en-US" dirty="0" err="1" smtClean="0"/>
              <a:t>diri</a:t>
            </a:r>
            <a:r>
              <a:rPr lang="en-US" dirty="0" smtClean="0"/>
              <a:t> </a:t>
            </a:r>
            <a:r>
              <a:rPr lang="en-US" dirty="0" err="1" smtClean="0"/>
              <a:t>manusia</a:t>
            </a:r>
            <a:r>
              <a:rPr lang="en-US" dirty="0" smtClean="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normAutofit lnSpcReduction="10000"/>
          </a:bodyPr>
          <a:lstStyle/>
          <a:p>
            <a:pPr marL="0" indent="0" algn="just">
              <a:buNone/>
            </a:pPr>
            <a:r>
              <a:rPr lang="en-US" dirty="0" smtClean="0"/>
              <a:t>Ham </a:t>
            </a:r>
            <a:r>
              <a:rPr lang="en-US" dirty="0" err="1" smtClean="0"/>
              <a:t>tersebut</a:t>
            </a:r>
            <a:r>
              <a:rPr lang="en-US" dirty="0" smtClean="0"/>
              <a:t> </a:t>
            </a:r>
            <a:r>
              <a:rPr lang="en-US" dirty="0" err="1" smtClean="0"/>
              <a:t>merupakan</a:t>
            </a:r>
            <a:r>
              <a:rPr lang="en-US" dirty="0" smtClean="0"/>
              <a:t> </a:t>
            </a:r>
            <a:r>
              <a:rPr lang="en-US" dirty="0" err="1" smtClean="0"/>
              <a:t>suatu</a:t>
            </a:r>
            <a:r>
              <a:rPr lang="en-US" dirty="0" smtClean="0"/>
              <a:t> </a:t>
            </a:r>
            <a:r>
              <a:rPr lang="en-US" dirty="0" err="1" smtClean="0"/>
              <a:t>hal</a:t>
            </a:r>
            <a:r>
              <a:rPr lang="en-US" dirty="0" smtClean="0"/>
              <a:t> yang paling </a:t>
            </a:r>
            <a:r>
              <a:rPr lang="en-US" dirty="0" err="1" smtClean="0"/>
              <a:t>mendasar</a:t>
            </a:r>
            <a:r>
              <a:rPr lang="en-US" dirty="0" smtClean="0"/>
              <a:t> yang </a:t>
            </a:r>
            <a:r>
              <a:rPr lang="en-US" dirty="0" err="1" smtClean="0"/>
              <a:t>menjadi</a:t>
            </a:r>
            <a:r>
              <a:rPr lang="en-US" dirty="0" smtClean="0"/>
              <a:t> </a:t>
            </a:r>
            <a:r>
              <a:rPr lang="en-US" dirty="0" err="1" smtClean="0"/>
              <a:t>suatu</a:t>
            </a:r>
            <a:r>
              <a:rPr lang="en-US" dirty="0" smtClean="0"/>
              <a:t> </a:t>
            </a:r>
            <a:r>
              <a:rPr lang="en-US" dirty="0" err="1" smtClean="0"/>
              <a:t>pembedaan</a:t>
            </a:r>
            <a:r>
              <a:rPr lang="en-US" dirty="0" smtClean="0"/>
              <a:t> </a:t>
            </a:r>
            <a:r>
              <a:rPr lang="en-US" dirty="0" err="1" smtClean="0"/>
              <a:t>antara</a:t>
            </a:r>
            <a:r>
              <a:rPr lang="en-US" dirty="0" smtClean="0"/>
              <a:t> </a:t>
            </a:r>
            <a:r>
              <a:rPr lang="en-US" dirty="0" err="1" smtClean="0"/>
              <a:t>manusia</a:t>
            </a:r>
            <a:r>
              <a:rPr lang="en-US" dirty="0" smtClean="0"/>
              <a:t> </a:t>
            </a:r>
            <a:r>
              <a:rPr lang="en-US" dirty="0" err="1" smtClean="0"/>
              <a:t>dengan</a:t>
            </a:r>
            <a:r>
              <a:rPr lang="en-US" dirty="0" smtClean="0"/>
              <a:t> </a:t>
            </a:r>
            <a:r>
              <a:rPr lang="en-US" dirty="0" err="1" smtClean="0"/>
              <a:t>makluk</a:t>
            </a:r>
            <a:r>
              <a:rPr lang="en-US" dirty="0" smtClean="0"/>
              <a:t> yang </a:t>
            </a:r>
            <a:r>
              <a:rPr lang="en-US" dirty="0" err="1" smtClean="0"/>
              <a:t>lainnya</a:t>
            </a:r>
            <a:r>
              <a:rPr lang="en-US" dirty="0" smtClean="0"/>
              <a:t>. </a:t>
            </a:r>
          </a:p>
          <a:p>
            <a:pPr marL="0" indent="0" algn="just">
              <a:buNone/>
            </a:pPr>
            <a:r>
              <a:rPr lang="en-US" dirty="0" smtClean="0"/>
              <a:t>Ham </a:t>
            </a:r>
            <a:r>
              <a:rPr lang="en-US" dirty="0" err="1" smtClean="0"/>
              <a:t>tersebut</a:t>
            </a:r>
            <a:r>
              <a:rPr lang="en-US" dirty="0" smtClean="0"/>
              <a:t> </a:t>
            </a:r>
            <a:r>
              <a:rPr lang="en-US" dirty="0" err="1" smtClean="0"/>
              <a:t>tidak</a:t>
            </a:r>
            <a:r>
              <a:rPr lang="en-US" dirty="0" smtClean="0"/>
              <a:t> </a:t>
            </a:r>
            <a:r>
              <a:rPr lang="en-US" dirty="0" err="1" smtClean="0"/>
              <a:t>diperoleh</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dialihkan</a:t>
            </a:r>
            <a:r>
              <a:rPr lang="en-US" dirty="0" smtClean="0"/>
              <a:t> </a:t>
            </a:r>
            <a:r>
              <a:rPr lang="en-US" dirty="0" err="1" smtClean="0"/>
              <a:t>ataupun</a:t>
            </a:r>
            <a:r>
              <a:rPr lang="en-US" dirty="0" smtClean="0"/>
              <a:t> </a:t>
            </a:r>
            <a:r>
              <a:rPr lang="en-US" dirty="0" err="1" smtClean="0"/>
              <a:t>dihilangkan</a:t>
            </a:r>
            <a:r>
              <a:rPr lang="en-US" dirty="0" smtClean="0"/>
              <a:t> </a:t>
            </a:r>
            <a:r>
              <a:rPr lang="en-US" dirty="0" err="1" smtClean="0"/>
              <a:t>dengan</a:t>
            </a:r>
            <a:r>
              <a:rPr lang="en-US" dirty="0" smtClean="0"/>
              <a:t> </a:t>
            </a:r>
            <a:r>
              <a:rPr lang="en-US" dirty="0" err="1" smtClean="0"/>
              <a:t>suatu</a:t>
            </a:r>
            <a:r>
              <a:rPr lang="en-US" dirty="0" smtClean="0"/>
              <a:t> </a:t>
            </a:r>
            <a:r>
              <a:rPr lang="en-US" dirty="0" err="1" smtClean="0"/>
              <a:t>tindakan</a:t>
            </a:r>
            <a:r>
              <a:rPr lang="en-US" dirty="0" smtClean="0"/>
              <a:t>. Ham </a:t>
            </a:r>
            <a:r>
              <a:rPr lang="en-US" dirty="0" err="1" smtClean="0"/>
              <a:t>tersebut</a:t>
            </a:r>
            <a:r>
              <a:rPr lang="en-US" dirty="0" smtClean="0"/>
              <a:t> </a:t>
            </a:r>
            <a:r>
              <a:rPr lang="en-US" dirty="0" err="1" smtClean="0"/>
              <a:t>ada</a:t>
            </a:r>
            <a:r>
              <a:rPr lang="en-US" dirty="0" smtClean="0"/>
              <a:t> </a:t>
            </a:r>
            <a:r>
              <a:rPr lang="en-US" dirty="0" err="1" smtClean="0"/>
              <a:t>dengan</a:t>
            </a:r>
            <a:r>
              <a:rPr lang="en-US" dirty="0" smtClean="0"/>
              <a:t> </a:t>
            </a:r>
            <a:r>
              <a:rPr lang="en-US" dirty="0" err="1" smtClean="0"/>
              <a:t>sendirinya</a:t>
            </a:r>
            <a:r>
              <a:rPr lang="en-US" dirty="0" smtClean="0"/>
              <a:t> </a:t>
            </a:r>
            <a:r>
              <a:rPr lang="en-US" dirty="0" err="1" smtClean="0"/>
              <a:t>di</a:t>
            </a:r>
            <a:r>
              <a:rPr lang="en-US" dirty="0" smtClean="0"/>
              <a:t> </a:t>
            </a:r>
            <a:r>
              <a:rPr lang="en-US" dirty="0" err="1" smtClean="0"/>
              <a:t>dalam</a:t>
            </a:r>
            <a:r>
              <a:rPr lang="en-US" dirty="0" smtClean="0"/>
              <a:t> </a:t>
            </a:r>
            <a:r>
              <a:rPr lang="en-US" dirty="0" err="1" smtClean="0"/>
              <a:t>diri</a:t>
            </a:r>
            <a:r>
              <a:rPr lang="en-US" dirty="0" smtClean="0"/>
              <a:t> </a:t>
            </a:r>
            <a:r>
              <a:rPr lang="en-US" dirty="0" err="1" smtClean="0"/>
              <a:t>manusia</a:t>
            </a:r>
            <a:r>
              <a:rPr lang="en-US" dirty="0" smtClean="0"/>
              <a:t>.</a:t>
            </a:r>
          </a:p>
          <a:p>
            <a:pPr marL="0" indent="0" algn="just">
              <a:buNone/>
            </a:pPr>
            <a:r>
              <a:rPr lang="en-US" dirty="0" err="1" smtClean="0"/>
              <a:t>Sebagai</a:t>
            </a:r>
            <a:r>
              <a:rPr lang="en-US" dirty="0" smtClean="0"/>
              <a:t> </a:t>
            </a:r>
            <a:r>
              <a:rPr lang="en-US" dirty="0" err="1" smtClean="0"/>
              <a:t>suatu</a:t>
            </a:r>
            <a:r>
              <a:rPr lang="en-US" dirty="0" smtClean="0"/>
              <a:t> </a:t>
            </a:r>
            <a:r>
              <a:rPr lang="en-US" dirty="0" err="1" smtClean="0"/>
              <a:t>hak</a:t>
            </a:r>
            <a:r>
              <a:rPr lang="en-US" dirty="0" smtClean="0"/>
              <a:t> </a:t>
            </a:r>
            <a:r>
              <a:rPr lang="en-US" dirty="0" err="1" smtClean="0"/>
              <a:t>tentu</a:t>
            </a:r>
            <a:r>
              <a:rPr lang="en-US" dirty="0" smtClean="0"/>
              <a:t> </a:t>
            </a:r>
            <a:r>
              <a:rPr lang="en-US" dirty="0" err="1" smtClean="0"/>
              <a:t>saja</a:t>
            </a:r>
            <a:r>
              <a:rPr lang="en-US" dirty="0" smtClean="0"/>
              <a:t> </a:t>
            </a:r>
            <a:r>
              <a:rPr lang="en-US" dirty="0" err="1" smtClean="0"/>
              <a:t>akan</a:t>
            </a:r>
            <a:r>
              <a:rPr lang="en-US" dirty="0" smtClean="0"/>
              <a:t> </a:t>
            </a:r>
            <a:r>
              <a:rPr lang="en-US" dirty="0" err="1" smtClean="0"/>
              <a:t>melahirkan</a:t>
            </a:r>
            <a:r>
              <a:rPr lang="en-US" dirty="0" smtClean="0"/>
              <a:t> </a:t>
            </a:r>
            <a:r>
              <a:rPr lang="en-US" dirty="0" err="1" smtClean="0"/>
              <a:t>sebuah</a:t>
            </a:r>
            <a:r>
              <a:rPr lang="en-US" dirty="0" smtClean="0"/>
              <a:t> </a:t>
            </a:r>
            <a:r>
              <a:rPr lang="en-US" dirty="0" err="1" smtClean="0"/>
              <a:t>tuntutan</a:t>
            </a:r>
            <a:r>
              <a:rPr lang="en-US" dirty="0" smtClean="0"/>
              <a:t> </a:t>
            </a:r>
            <a:r>
              <a:rPr lang="en-US" dirty="0" err="1" smtClean="0"/>
              <a:t>kepada</a:t>
            </a:r>
            <a:r>
              <a:rPr lang="en-US" dirty="0" smtClean="0"/>
              <a:t> </a:t>
            </a:r>
            <a:r>
              <a:rPr lang="en-US" dirty="0" err="1" smtClean="0"/>
              <a:t>negara</a:t>
            </a:r>
            <a:r>
              <a:rPr lang="en-US" dirty="0" smtClean="0"/>
              <a:t> </a:t>
            </a:r>
            <a:r>
              <a:rPr lang="en-US" dirty="0" err="1" smtClean="0"/>
              <a:t>sebagai</a:t>
            </a:r>
            <a:r>
              <a:rPr lang="en-US" dirty="0" smtClean="0"/>
              <a:t> </a:t>
            </a:r>
            <a:r>
              <a:rPr lang="en-US" dirty="0" err="1" smtClean="0"/>
              <a:t>sebuah</a:t>
            </a:r>
            <a:r>
              <a:rPr lang="en-US" dirty="0" smtClean="0"/>
              <a:t> </a:t>
            </a:r>
            <a:r>
              <a:rPr lang="en-US" dirty="0" err="1" smtClean="0"/>
              <a:t>organisasi</a:t>
            </a:r>
            <a:r>
              <a:rPr lang="en-US" dirty="0" smtClean="0"/>
              <a:t> </a:t>
            </a:r>
            <a:r>
              <a:rPr lang="en-US" dirty="0" err="1" smtClean="0"/>
              <a:t>kekuasaan</a:t>
            </a:r>
            <a:r>
              <a:rPr lang="en-US" dirty="0" smtClean="0"/>
              <a:t> yang </a:t>
            </a:r>
            <a:r>
              <a:rPr lang="en-US" dirty="0" err="1" smtClean="0"/>
              <a:t>dibebani</a:t>
            </a:r>
            <a:r>
              <a:rPr lang="en-US" dirty="0" smtClean="0"/>
              <a:t> </a:t>
            </a:r>
            <a:r>
              <a:rPr lang="en-US" dirty="0" err="1" smtClean="0"/>
              <a:t>kewajiban</a:t>
            </a:r>
            <a:r>
              <a:rPr lang="en-US" dirty="0" smtClean="0"/>
              <a:t> </a:t>
            </a:r>
            <a:r>
              <a:rPr lang="en-US" dirty="0" err="1" smtClean="0"/>
              <a:t>untuk</a:t>
            </a:r>
            <a:r>
              <a:rPr lang="en-US" dirty="0" smtClean="0"/>
              <a:t> </a:t>
            </a:r>
            <a:r>
              <a:rPr lang="en-US" dirty="0" err="1" smtClean="0"/>
              <a:t>memenuhi</a:t>
            </a:r>
            <a:r>
              <a:rPr lang="en-US" dirty="0" smtClean="0"/>
              <a:t> </a:t>
            </a:r>
            <a:r>
              <a:rPr lang="en-US" dirty="0" err="1" smtClean="0"/>
              <a:t>hak-hak</a:t>
            </a:r>
            <a:r>
              <a:rPr lang="en-US" dirty="0" smtClean="0"/>
              <a:t> </a:t>
            </a:r>
            <a:r>
              <a:rPr lang="en-US" dirty="0" err="1" smtClean="0"/>
              <a:t>tersebut</a:t>
            </a:r>
            <a:r>
              <a:rPr lang="en-US" dirty="0" smtClean="0"/>
              <a:t>.</a:t>
            </a:r>
          </a:p>
          <a:p>
            <a:pPr marL="0" indent="0" algn="just">
              <a:buNone/>
            </a:pPr>
            <a:r>
              <a:rPr lang="en-US" dirty="0" smtClean="0"/>
              <a:t>Di </a:t>
            </a:r>
            <a:r>
              <a:rPr lang="en-US" dirty="0" err="1" smtClean="0"/>
              <a:t>dalam</a:t>
            </a:r>
            <a:r>
              <a:rPr lang="en-US" dirty="0" smtClean="0"/>
              <a:t> </a:t>
            </a:r>
            <a:r>
              <a:rPr lang="en-US" dirty="0" err="1" smtClean="0"/>
              <a:t>menjamin</a:t>
            </a:r>
            <a:r>
              <a:rPr lang="en-US" dirty="0" smtClean="0"/>
              <a:t> </a:t>
            </a:r>
            <a:r>
              <a:rPr lang="en-US" dirty="0" err="1" smtClean="0"/>
              <a:t>dan</a:t>
            </a:r>
            <a:r>
              <a:rPr lang="en-US" dirty="0" smtClean="0"/>
              <a:t> </a:t>
            </a:r>
            <a:r>
              <a:rPr lang="en-US" dirty="0" err="1" smtClean="0"/>
              <a:t>penyelenggaraan</a:t>
            </a:r>
            <a:r>
              <a:rPr lang="en-US" dirty="0" smtClean="0"/>
              <a:t> ham </a:t>
            </a:r>
            <a:r>
              <a:rPr lang="en-US" dirty="0" err="1" smtClean="0"/>
              <a:t>maka</a:t>
            </a:r>
            <a:r>
              <a:rPr lang="en-US" dirty="0" smtClean="0"/>
              <a:t> </a:t>
            </a:r>
            <a:r>
              <a:rPr lang="en-US" dirty="0" err="1" smtClean="0"/>
              <a:t>negara</a:t>
            </a:r>
            <a:r>
              <a:rPr lang="en-US" dirty="0" smtClean="0"/>
              <a:t> </a:t>
            </a:r>
            <a:r>
              <a:rPr lang="en-US" dirty="0" err="1" smtClean="0"/>
              <a:t>untuk</a:t>
            </a:r>
            <a:r>
              <a:rPr lang="en-US" dirty="0" smtClean="0"/>
              <a:t> </a:t>
            </a:r>
            <a:r>
              <a:rPr lang="en-US" dirty="0" err="1" smtClean="0"/>
              <a:t>memenuhi</a:t>
            </a:r>
            <a:r>
              <a:rPr lang="en-US" dirty="0" smtClean="0"/>
              <a:t> </a:t>
            </a:r>
            <a:r>
              <a:rPr lang="en-US" dirty="0" err="1" smtClean="0"/>
              <a:t>kewajibannya</a:t>
            </a:r>
            <a:r>
              <a:rPr lang="en-US" dirty="0" smtClean="0"/>
              <a:t> </a:t>
            </a:r>
            <a:r>
              <a:rPr lang="en-US" dirty="0" err="1" smtClean="0"/>
              <a:t>untuk</a:t>
            </a:r>
            <a:r>
              <a:rPr lang="en-US" dirty="0" smtClean="0"/>
              <a:t> </a:t>
            </a:r>
            <a:r>
              <a:rPr lang="en-US" dirty="0" err="1" smtClean="0"/>
              <a:t>tidak</a:t>
            </a:r>
            <a:r>
              <a:rPr lang="en-US" dirty="0" smtClean="0"/>
              <a:t> </a:t>
            </a:r>
            <a:r>
              <a:rPr lang="en-US" dirty="0" err="1" smtClean="0"/>
              <a:t>melanggar</a:t>
            </a:r>
            <a:r>
              <a:rPr lang="en-US" dirty="0" smtClean="0"/>
              <a:t> ham </a:t>
            </a:r>
            <a:r>
              <a:rPr lang="en-US" dirty="0" err="1" smtClean="0"/>
              <a:t>dan</a:t>
            </a:r>
            <a:r>
              <a:rPr lang="en-US" dirty="0" smtClean="0"/>
              <a:t> </a:t>
            </a:r>
            <a:r>
              <a:rPr lang="en-US" dirty="0" err="1" smtClean="0"/>
              <a:t>kewajiban</a:t>
            </a:r>
            <a:r>
              <a:rPr lang="en-US" dirty="0" smtClean="0"/>
              <a:t> </a:t>
            </a:r>
            <a:r>
              <a:rPr lang="en-US" dirty="0" err="1" smtClean="0"/>
              <a:t>menghormati</a:t>
            </a:r>
            <a:r>
              <a:rPr lang="en-US" dirty="0" smtClean="0"/>
              <a:t> ham.</a:t>
            </a:r>
          </a:p>
          <a:p>
            <a:pPr marL="0" indent="0" algn="just">
              <a:buNone/>
            </a:pP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91200"/>
          </a:xfrm>
        </p:spPr>
        <p:txBody>
          <a:bodyPr>
            <a:normAutofit lnSpcReduction="10000"/>
          </a:bodyPr>
          <a:lstStyle/>
          <a:p>
            <a:pPr>
              <a:buNone/>
            </a:pPr>
            <a:r>
              <a:rPr lang="en-US" dirty="0" err="1" smtClean="0"/>
              <a:t>Contoh</a:t>
            </a:r>
            <a:r>
              <a:rPr lang="en-US" dirty="0" smtClean="0"/>
              <a:t>:</a:t>
            </a:r>
          </a:p>
          <a:p>
            <a:pPr marL="0" indent="0" algn="just">
              <a:buNone/>
            </a:pPr>
            <a:r>
              <a:rPr lang="en-US" dirty="0" smtClean="0"/>
              <a:t>Di </a:t>
            </a:r>
            <a:r>
              <a:rPr lang="en-US" dirty="0" err="1" smtClean="0"/>
              <a:t>dalam</a:t>
            </a:r>
            <a:r>
              <a:rPr lang="en-US" dirty="0" smtClean="0"/>
              <a:t> </a:t>
            </a:r>
            <a:r>
              <a:rPr lang="en-US" dirty="0" err="1" smtClean="0"/>
              <a:t>Pasal</a:t>
            </a:r>
            <a:r>
              <a:rPr lang="en-US" dirty="0" smtClean="0"/>
              <a:t> 4 UU RI No. 39 </a:t>
            </a:r>
            <a:r>
              <a:rPr lang="en-US" dirty="0" err="1" smtClean="0"/>
              <a:t>Tahun</a:t>
            </a:r>
            <a:r>
              <a:rPr lang="en-US" dirty="0" smtClean="0"/>
              <a:t> 1999 </a:t>
            </a:r>
            <a:r>
              <a:rPr lang="en-US" dirty="0" err="1" smtClean="0"/>
              <a:t>tentang</a:t>
            </a:r>
            <a:r>
              <a:rPr lang="en-US" dirty="0" smtClean="0"/>
              <a:t> </a:t>
            </a:r>
            <a:r>
              <a:rPr lang="en-US" dirty="0" err="1" smtClean="0"/>
              <a:t>Hak</a:t>
            </a:r>
            <a:r>
              <a:rPr lang="en-US" dirty="0" smtClean="0"/>
              <a:t> </a:t>
            </a:r>
            <a:r>
              <a:rPr lang="en-US" dirty="0" err="1" smtClean="0"/>
              <a:t>Asasi</a:t>
            </a:r>
            <a:r>
              <a:rPr lang="en-US" dirty="0" smtClean="0"/>
              <a:t> </a:t>
            </a:r>
            <a:r>
              <a:rPr lang="en-US" dirty="0" err="1" smtClean="0"/>
              <a:t>Manusia</a:t>
            </a:r>
            <a:r>
              <a:rPr lang="en-US" dirty="0" smtClean="0"/>
              <a:t> </a:t>
            </a:r>
            <a:r>
              <a:rPr lang="en-US" dirty="0" err="1" smtClean="0"/>
              <a:t>mengatur</a:t>
            </a:r>
            <a:r>
              <a:rPr lang="en-US" dirty="0" smtClean="0"/>
              <a:t> </a:t>
            </a:r>
            <a:r>
              <a:rPr lang="en-US" dirty="0" err="1" smtClean="0"/>
              <a:t>tentang</a:t>
            </a:r>
            <a:r>
              <a:rPr lang="en-US" dirty="0" smtClean="0"/>
              <a:t> </a:t>
            </a:r>
            <a:r>
              <a:rPr lang="en-US" dirty="0" err="1" smtClean="0"/>
              <a:t>hak</a:t>
            </a:r>
            <a:r>
              <a:rPr lang="en-US" dirty="0" smtClean="0"/>
              <a:t> </a:t>
            </a:r>
            <a:r>
              <a:rPr lang="en-US" dirty="0" err="1" smtClean="0"/>
              <a:t>untuk</a:t>
            </a:r>
            <a:r>
              <a:rPr lang="en-US" dirty="0" smtClean="0"/>
              <a:t> </a:t>
            </a:r>
            <a:r>
              <a:rPr lang="en-US" dirty="0" err="1" smtClean="0"/>
              <a:t>hidup</a:t>
            </a:r>
            <a:r>
              <a:rPr lang="en-US" dirty="0" smtClean="0"/>
              <a:t>, </a:t>
            </a:r>
            <a:r>
              <a:rPr lang="en-US" dirty="0" err="1" smtClean="0"/>
              <a:t>hak</a:t>
            </a:r>
            <a:r>
              <a:rPr lang="en-US" dirty="0" smtClean="0"/>
              <a:t> </a:t>
            </a:r>
            <a:r>
              <a:rPr lang="en-US" dirty="0" err="1" smtClean="0"/>
              <a:t>untuk</a:t>
            </a:r>
            <a:r>
              <a:rPr lang="en-US" dirty="0" smtClean="0"/>
              <a:t> </a:t>
            </a:r>
            <a:r>
              <a:rPr lang="en-US" dirty="0" err="1" smtClean="0"/>
              <a:t>tidak</a:t>
            </a:r>
            <a:r>
              <a:rPr lang="en-US" dirty="0" smtClean="0"/>
              <a:t> </a:t>
            </a:r>
            <a:r>
              <a:rPr lang="en-US" dirty="0" err="1" smtClean="0"/>
              <a:t>disiksa</a:t>
            </a:r>
            <a:r>
              <a:rPr lang="en-US" dirty="0" smtClean="0"/>
              <a:t> ………., </a:t>
            </a:r>
            <a:r>
              <a:rPr lang="en-US" dirty="0" err="1" smtClean="0"/>
              <a:t>Pasal</a:t>
            </a:r>
            <a:r>
              <a:rPr lang="en-US" dirty="0" smtClean="0"/>
              <a:t> 4 </a:t>
            </a:r>
            <a:r>
              <a:rPr lang="en-US" dirty="0" err="1" smtClean="0"/>
              <a:t>tersebut</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perlindungan</a:t>
            </a:r>
            <a:r>
              <a:rPr lang="en-US" dirty="0" smtClean="0"/>
              <a:t> </a:t>
            </a:r>
            <a:r>
              <a:rPr lang="en-US" dirty="0" err="1" smtClean="0"/>
              <a:t>seseorang</a:t>
            </a:r>
            <a:r>
              <a:rPr lang="en-US" dirty="0" smtClean="0"/>
              <a:t> </a:t>
            </a:r>
            <a:r>
              <a:rPr lang="en-US" dirty="0" err="1" smtClean="0"/>
              <a:t>untuk</a:t>
            </a:r>
            <a:r>
              <a:rPr lang="en-US" dirty="0" smtClean="0"/>
              <a:t> </a:t>
            </a:r>
            <a:r>
              <a:rPr lang="en-US" dirty="0" err="1" smtClean="0"/>
              <a:t>bebas</a:t>
            </a:r>
            <a:r>
              <a:rPr lang="en-US" dirty="0" smtClean="0"/>
              <a:t> </a:t>
            </a:r>
            <a:r>
              <a:rPr lang="en-US" dirty="0" err="1" smtClean="0"/>
              <a:t>dari</a:t>
            </a:r>
            <a:r>
              <a:rPr lang="en-US" dirty="0" smtClean="0"/>
              <a:t> </a:t>
            </a:r>
            <a:r>
              <a:rPr lang="en-US" dirty="0" err="1" smtClean="0"/>
              <a:t>penyiksaan</a:t>
            </a:r>
            <a:r>
              <a:rPr lang="en-US" dirty="0" smtClean="0"/>
              <a:t> </a:t>
            </a:r>
            <a:r>
              <a:rPr lang="en-US" dirty="0" err="1" smtClean="0"/>
              <a:t>baik</a:t>
            </a:r>
            <a:r>
              <a:rPr lang="en-US" dirty="0" smtClean="0"/>
              <a:t> yang </a:t>
            </a:r>
            <a:r>
              <a:rPr lang="en-US" dirty="0" err="1" smtClean="0"/>
              <a:t>dilakukan</a:t>
            </a:r>
            <a:r>
              <a:rPr lang="en-US" dirty="0" smtClean="0"/>
              <a:t> </a:t>
            </a:r>
            <a:r>
              <a:rPr lang="en-US" dirty="0" err="1" smtClean="0"/>
              <a:t>oleh</a:t>
            </a:r>
            <a:r>
              <a:rPr lang="en-US" dirty="0" smtClean="0"/>
              <a:t> </a:t>
            </a:r>
            <a:r>
              <a:rPr lang="en-US" dirty="0" err="1" smtClean="0"/>
              <a:t>aparat</a:t>
            </a:r>
            <a:r>
              <a:rPr lang="en-US" dirty="0" smtClean="0"/>
              <a:t> </a:t>
            </a:r>
            <a:r>
              <a:rPr lang="en-US" dirty="0" err="1" smtClean="0"/>
              <a:t>ataupun</a:t>
            </a:r>
            <a:r>
              <a:rPr lang="en-US" dirty="0" smtClean="0"/>
              <a:t> </a:t>
            </a:r>
            <a:r>
              <a:rPr lang="en-US" dirty="0" err="1" smtClean="0"/>
              <a:t>oleh</a:t>
            </a:r>
            <a:r>
              <a:rPr lang="en-US" dirty="0" smtClean="0"/>
              <a:t> </a:t>
            </a:r>
            <a:r>
              <a:rPr lang="en-US" dirty="0" err="1" smtClean="0"/>
              <a:t>sesamanya</a:t>
            </a:r>
            <a:r>
              <a:rPr lang="en-US" dirty="0" smtClean="0"/>
              <a:t> yang </a:t>
            </a:r>
            <a:r>
              <a:rPr lang="en-US" dirty="0" err="1" smtClean="0"/>
              <a:t>bukan</a:t>
            </a:r>
            <a:r>
              <a:rPr lang="en-US" dirty="0" smtClean="0"/>
              <a:t> </a:t>
            </a:r>
            <a:r>
              <a:rPr lang="en-US" dirty="0" err="1" smtClean="0"/>
              <a:t>aparat</a:t>
            </a:r>
            <a:r>
              <a:rPr lang="en-US" dirty="0" smtClean="0"/>
              <a:t>.  Negara yang </a:t>
            </a:r>
            <a:r>
              <a:rPr lang="en-US" dirty="0" err="1" smtClean="0"/>
              <a:t>berkewajiban</a:t>
            </a:r>
            <a:r>
              <a:rPr lang="en-US" dirty="0" smtClean="0"/>
              <a:t> </a:t>
            </a:r>
            <a:r>
              <a:rPr lang="en-US" dirty="0" err="1" smtClean="0"/>
              <a:t>untuk</a:t>
            </a:r>
            <a:r>
              <a:rPr lang="en-US" dirty="0" smtClean="0"/>
              <a:t> </a:t>
            </a:r>
            <a:r>
              <a:rPr lang="en-US" dirty="0" err="1" smtClean="0"/>
              <a:t>itu</a:t>
            </a:r>
            <a:r>
              <a:rPr lang="en-US" dirty="0" smtClean="0"/>
              <a:t> </a:t>
            </a:r>
            <a:r>
              <a:rPr lang="en-US" dirty="0" err="1" smtClean="0"/>
              <a:t>maka</a:t>
            </a:r>
            <a:r>
              <a:rPr lang="en-US" dirty="0" smtClean="0"/>
              <a:t> </a:t>
            </a:r>
            <a:r>
              <a:rPr lang="en-US" dirty="0" err="1" smtClean="0"/>
              <a:t>harus</a:t>
            </a:r>
            <a:r>
              <a:rPr lang="en-US" dirty="0" smtClean="0"/>
              <a:t> </a:t>
            </a:r>
            <a:r>
              <a:rPr lang="en-US" dirty="0" err="1" smtClean="0"/>
              <a:t>melakukan</a:t>
            </a:r>
            <a:r>
              <a:rPr lang="en-US" dirty="0" smtClean="0"/>
              <a:t> </a:t>
            </a:r>
            <a:r>
              <a:rPr lang="en-US" dirty="0" err="1" smtClean="0"/>
              <a:t>proses</a:t>
            </a:r>
            <a:r>
              <a:rPr lang="en-US" dirty="0" smtClean="0"/>
              <a:t> </a:t>
            </a:r>
            <a:r>
              <a:rPr lang="en-US" dirty="0" err="1" smtClean="0"/>
              <a:t>hukum</a:t>
            </a:r>
            <a:r>
              <a:rPr lang="en-US" dirty="0" smtClean="0"/>
              <a:t> </a:t>
            </a:r>
            <a:r>
              <a:rPr lang="en-US" dirty="0" err="1" smtClean="0"/>
              <a:t>kepada</a:t>
            </a:r>
            <a:r>
              <a:rPr lang="en-US" dirty="0" smtClean="0"/>
              <a:t> </a:t>
            </a:r>
            <a:r>
              <a:rPr lang="en-US" dirty="0" err="1" smtClean="0"/>
              <a:t>pelaku</a:t>
            </a:r>
            <a:r>
              <a:rPr lang="en-US" dirty="0" smtClean="0"/>
              <a:t> </a:t>
            </a:r>
            <a:r>
              <a:rPr lang="en-US" dirty="0" err="1" smtClean="0"/>
              <a:t>penyiksaan</a:t>
            </a:r>
            <a:r>
              <a:rPr lang="en-US" dirty="0" smtClean="0"/>
              <a:t>.</a:t>
            </a:r>
          </a:p>
          <a:p>
            <a:pPr marL="0" indent="0" algn="just">
              <a:buNone/>
            </a:pPr>
            <a:endParaRPr lang="en-US" dirty="0" smtClean="0"/>
          </a:p>
          <a:p>
            <a:pPr marL="0" indent="0" algn="just">
              <a:buNone/>
            </a:pPr>
            <a:r>
              <a:rPr lang="en-US" dirty="0" err="1" smtClean="0"/>
              <a:t>Pasal</a:t>
            </a:r>
            <a:r>
              <a:rPr lang="en-US" dirty="0" smtClean="0"/>
              <a:t> 2 </a:t>
            </a:r>
            <a:r>
              <a:rPr lang="en-US" dirty="0" err="1" smtClean="0"/>
              <a:t>merupakan</a:t>
            </a:r>
            <a:r>
              <a:rPr lang="en-US" dirty="0" smtClean="0"/>
              <a:t> </a:t>
            </a:r>
            <a:r>
              <a:rPr lang="en-US" dirty="0" err="1" smtClean="0"/>
              <a:t>asas</a:t>
            </a:r>
            <a:r>
              <a:rPr lang="en-US" dirty="0" smtClean="0"/>
              <a:t> </a:t>
            </a:r>
            <a:r>
              <a:rPr lang="en-US" dirty="0" err="1" smtClean="0"/>
              <a:t>dasar</a:t>
            </a:r>
            <a:r>
              <a:rPr lang="en-US" dirty="0" smtClean="0"/>
              <a:t> </a:t>
            </a:r>
            <a:r>
              <a:rPr lang="en-US" dirty="0" err="1" smtClean="0"/>
              <a:t>dari</a:t>
            </a:r>
            <a:r>
              <a:rPr lang="en-US" dirty="0" smtClean="0"/>
              <a:t> ham </a:t>
            </a:r>
            <a:r>
              <a:rPr lang="en-US" dirty="0" err="1" smtClean="0"/>
              <a:t>tersebut</a:t>
            </a:r>
            <a:r>
              <a:rPr lang="en-US" dirty="0" smtClean="0"/>
              <a:t>  yang </a:t>
            </a:r>
            <a:r>
              <a:rPr lang="en-US" dirty="0" err="1" smtClean="0"/>
              <a:t>menyatakan</a:t>
            </a:r>
            <a:r>
              <a:rPr lang="en-US" dirty="0" smtClean="0"/>
              <a:t> </a:t>
            </a:r>
            <a:r>
              <a:rPr lang="en-US" dirty="0" err="1" smtClean="0"/>
              <a:t>bahwa</a:t>
            </a:r>
            <a:r>
              <a:rPr lang="en-US" dirty="0" smtClean="0"/>
              <a:t> Negara RI </a:t>
            </a:r>
            <a:r>
              <a:rPr lang="en-US" dirty="0" err="1" smtClean="0"/>
              <a:t>mengakui</a:t>
            </a:r>
            <a:r>
              <a:rPr lang="en-US" dirty="0" smtClean="0"/>
              <a:t> </a:t>
            </a:r>
            <a:r>
              <a:rPr lang="en-US" dirty="0" err="1" smtClean="0"/>
              <a:t>dan</a:t>
            </a:r>
            <a:r>
              <a:rPr lang="en-US" dirty="0" smtClean="0"/>
              <a:t> </a:t>
            </a:r>
            <a:r>
              <a:rPr lang="en-US" dirty="0" err="1" smtClean="0"/>
              <a:t>menjunjung</a:t>
            </a:r>
            <a:r>
              <a:rPr lang="en-US" dirty="0" smtClean="0"/>
              <a:t> </a:t>
            </a:r>
            <a:r>
              <a:rPr lang="en-US" dirty="0" err="1" smtClean="0"/>
              <a:t>tinggi</a:t>
            </a:r>
            <a:r>
              <a:rPr lang="en-US" dirty="0" smtClean="0"/>
              <a:t> ham </a:t>
            </a:r>
            <a:r>
              <a:rPr lang="en-US" dirty="0" err="1" smtClean="0"/>
              <a:t>dan</a:t>
            </a:r>
            <a:r>
              <a:rPr lang="en-US" dirty="0" smtClean="0"/>
              <a:t> </a:t>
            </a:r>
            <a:r>
              <a:rPr lang="en-US" dirty="0" err="1" smtClean="0"/>
              <a:t>juga</a:t>
            </a:r>
            <a:r>
              <a:rPr lang="en-US" dirty="0" smtClean="0"/>
              <a:t> </a:t>
            </a:r>
            <a:r>
              <a:rPr lang="en-US" dirty="0" err="1" smtClean="0"/>
              <a:t>negara</a:t>
            </a:r>
            <a:r>
              <a:rPr lang="en-US" dirty="0" smtClean="0"/>
              <a:t> </a:t>
            </a:r>
            <a:r>
              <a:rPr lang="en-US" dirty="0" err="1" smtClean="0"/>
              <a:t>menjunjung</a:t>
            </a:r>
            <a:r>
              <a:rPr lang="en-US" dirty="0" smtClean="0"/>
              <a:t> </a:t>
            </a:r>
            <a:r>
              <a:rPr lang="en-US" dirty="0" err="1" smtClean="0"/>
              <a:t>tinggi</a:t>
            </a:r>
            <a:r>
              <a:rPr lang="en-US" dirty="0" smtClean="0"/>
              <a:t> </a:t>
            </a:r>
            <a:r>
              <a:rPr lang="en-US" dirty="0" err="1" smtClean="0"/>
              <a:t>kebebasan</a:t>
            </a:r>
            <a:r>
              <a:rPr lang="en-US" dirty="0" smtClean="0"/>
              <a:t> </a:t>
            </a:r>
            <a:r>
              <a:rPr lang="en-US" dirty="0" err="1" smtClean="0"/>
              <a:t>dasar</a:t>
            </a:r>
            <a:r>
              <a:rPr lang="en-US" dirty="0" smtClean="0"/>
              <a:t> </a:t>
            </a:r>
            <a:r>
              <a:rPr lang="en-US" dirty="0" err="1" smtClean="0"/>
              <a:t>manusia</a:t>
            </a:r>
            <a:r>
              <a:rPr lang="en-US" dirty="0" smtClean="0"/>
              <a:t> yang </a:t>
            </a:r>
            <a:r>
              <a:rPr lang="en-US" dirty="0" err="1" smtClean="0"/>
              <a:t>merupakan</a:t>
            </a:r>
            <a:r>
              <a:rPr lang="en-US" dirty="0" smtClean="0"/>
              <a:t> </a:t>
            </a:r>
            <a:r>
              <a:rPr lang="en-US" dirty="0" err="1" smtClean="0"/>
              <a:t>hak</a:t>
            </a:r>
            <a:r>
              <a:rPr lang="en-US" dirty="0" smtClean="0"/>
              <a:t> yang </a:t>
            </a:r>
            <a:r>
              <a:rPr lang="en-US" dirty="0" err="1" smtClean="0"/>
              <a:t>secara</a:t>
            </a:r>
            <a:r>
              <a:rPr lang="en-US" dirty="0" smtClean="0"/>
              <a:t> </a:t>
            </a:r>
            <a:r>
              <a:rPr lang="en-US" dirty="0" err="1" smtClean="0"/>
              <a:t>kodrati</a:t>
            </a:r>
            <a:r>
              <a:rPr lang="en-US" dirty="0" smtClean="0"/>
              <a:t> yang </a:t>
            </a:r>
            <a:r>
              <a:rPr lang="en-US" dirty="0" err="1" smtClean="0"/>
              <a:t>melekat</a:t>
            </a:r>
            <a:r>
              <a:rPr lang="en-US" dirty="0" smtClean="0"/>
              <a:t> </a:t>
            </a:r>
            <a:r>
              <a:rPr lang="en-US" dirty="0" err="1" smtClean="0"/>
              <a:t>pada</a:t>
            </a:r>
            <a:r>
              <a:rPr lang="en-US" dirty="0" smtClean="0"/>
              <a:t> </a:t>
            </a:r>
            <a:r>
              <a:rPr lang="en-US" dirty="0" err="1" smtClean="0"/>
              <a:t>manusia</a:t>
            </a:r>
            <a:r>
              <a:rPr lang="en-US" dirty="0" smtClean="0"/>
              <a:t>.</a:t>
            </a:r>
          </a:p>
          <a:p>
            <a:pPr marL="0" indent="0" algn="just">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normAutofit lnSpcReduction="10000"/>
          </a:bodyPr>
          <a:lstStyle/>
          <a:p>
            <a:pPr marL="0" indent="0" algn="just">
              <a:buNone/>
            </a:pPr>
            <a:r>
              <a:rPr lang="en-US" dirty="0" err="1" smtClean="0"/>
              <a:t>Hak</a:t>
            </a:r>
            <a:r>
              <a:rPr lang="en-US" dirty="0" smtClean="0"/>
              <a:t> </a:t>
            </a:r>
            <a:r>
              <a:rPr lang="en-US" dirty="0" err="1" smtClean="0"/>
              <a:t>tersebut</a:t>
            </a:r>
            <a:r>
              <a:rPr lang="en-US" dirty="0" smtClean="0"/>
              <a:t> </a:t>
            </a:r>
            <a:r>
              <a:rPr lang="en-US" dirty="0" err="1" smtClean="0"/>
              <a:t>harus</a:t>
            </a:r>
            <a:r>
              <a:rPr lang="en-US" dirty="0" smtClean="0"/>
              <a:t> </a:t>
            </a:r>
            <a:r>
              <a:rPr lang="en-US" dirty="0" err="1" smtClean="0"/>
              <a:t>dilindungi</a:t>
            </a:r>
            <a:r>
              <a:rPr lang="en-US" dirty="0" smtClean="0"/>
              <a:t> </a:t>
            </a:r>
            <a:r>
              <a:rPr lang="en-US" dirty="0" err="1" smtClean="0"/>
              <a:t>dan</a:t>
            </a:r>
            <a:r>
              <a:rPr lang="en-US" dirty="0" smtClean="0"/>
              <a:t> </a:t>
            </a:r>
            <a:r>
              <a:rPr lang="en-US" dirty="0" err="1" smtClean="0"/>
              <a:t>dihormati</a:t>
            </a:r>
            <a:r>
              <a:rPr lang="en-US" dirty="0" smtClean="0"/>
              <a:t> </a:t>
            </a:r>
            <a:r>
              <a:rPr lang="en-US" dirty="0" err="1" smtClean="0"/>
              <a:t>demi</a:t>
            </a:r>
            <a:r>
              <a:rPr lang="en-US" dirty="0" smtClean="0"/>
              <a:t> </a:t>
            </a:r>
            <a:r>
              <a:rPr lang="en-US" dirty="0" err="1" smtClean="0"/>
              <a:t>peningkatan</a:t>
            </a:r>
            <a:r>
              <a:rPr lang="en-US" dirty="0" smtClean="0"/>
              <a:t> </a:t>
            </a:r>
            <a:r>
              <a:rPr lang="en-US" dirty="0" err="1" smtClean="0"/>
              <a:t>martabat</a:t>
            </a:r>
            <a:r>
              <a:rPr lang="en-US" dirty="0" smtClean="0"/>
              <a:t> </a:t>
            </a:r>
            <a:r>
              <a:rPr lang="en-US" dirty="0" err="1" smtClean="0"/>
              <a:t>manusia</a:t>
            </a:r>
            <a:r>
              <a:rPr lang="en-US" dirty="0" smtClean="0"/>
              <a:t>, </a:t>
            </a:r>
            <a:r>
              <a:rPr lang="en-US" dirty="0" err="1" smtClean="0"/>
              <a:t>kesejahteraan</a:t>
            </a:r>
            <a:r>
              <a:rPr lang="en-US" dirty="0" smtClean="0"/>
              <a:t>, </a:t>
            </a:r>
            <a:r>
              <a:rPr lang="en-US" dirty="0" err="1" smtClean="0"/>
              <a:t>kebahagiaan</a:t>
            </a:r>
            <a:r>
              <a:rPr lang="en-US" dirty="0" smtClean="0"/>
              <a:t> </a:t>
            </a:r>
            <a:r>
              <a:rPr lang="en-US" dirty="0" err="1" smtClean="0"/>
              <a:t>kecerdasan</a:t>
            </a:r>
            <a:r>
              <a:rPr lang="en-US" dirty="0" smtClean="0"/>
              <a:t> </a:t>
            </a:r>
            <a:r>
              <a:rPr lang="en-US" dirty="0" err="1" smtClean="0"/>
              <a:t>serta</a:t>
            </a:r>
            <a:r>
              <a:rPr lang="en-US" dirty="0" smtClean="0"/>
              <a:t> </a:t>
            </a:r>
            <a:r>
              <a:rPr lang="en-US" dirty="0" err="1" smtClean="0"/>
              <a:t>keadilan</a:t>
            </a:r>
            <a:r>
              <a:rPr lang="en-US" dirty="0" smtClean="0"/>
              <a:t>. </a:t>
            </a:r>
          </a:p>
          <a:p>
            <a:pPr marL="0" indent="0" algn="just">
              <a:buNone/>
            </a:pPr>
            <a:endParaRPr lang="en-US" dirty="0" smtClean="0"/>
          </a:p>
          <a:p>
            <a:pPr marL="0" indent="0" algn="just">
              <a:buNone/>
            </a:pPr>
            <a:r>
              <a:rPr lang="en-US" dirty="0" smtClean="0"/>
              <a:t>KERANGKA HUKUM HAM</a:t>
            </a:r>
          </a:p>
          <a:p>
            <a:pPr marL="0" indent="0" algn="just">
              <a:buNone/>
            </a:pPr>
            <a:r>
              <a:rPr lang="en-US" dirty="0" err="1" smtClean="0"/>
              <a:t>Sumber-sumber</a:t>
            </a:r>
            <a:r>
              <a:rPr lang="en-US" dirty="0" smtClean="0"/>
              <a:t> </a:t>
            </a:r>
            <a:r>
              <a:rPr lang="en-US" dirty="0" err="1" smtClean="0"/>
              <a:t>hukum</a:t>
            </a:r>
            <a:r>
              <a:rPr lang="en-US" dirty="0" smtClean="0"/>
              <a:t> ham yang paling fundamental </a:t>
            </a:r>
            <a:r>
              <a:rPr lang="en-US" dirty="0" err="1" smtClean="0"/>
              <a:t>adalah</a:t>
            </a:r>
            <a:r>
              <a:rPr lang="en-US" dirty="0" smtClean="0"/>
              <a:t> UUD 1945  (</a:t>
            </a:r>
            <a:r>
              <a:rPr lang="en-US" dirty="0" err="1" smtClean="0"/>
              <a:t>di</a:t>
            </a:r>
            <a:r>
              <a:rPr lang="en-US" dirty="0" smtClean="0"/>
              <a:t> </a:t>
            </a:r>
            <a:r>
              <a:rPr lang="en-US" dirty="0" err="1" smtClean="0"/>
              <a:t>dalam</a:t>
            </a:r>
            <a:r>
              <a:rPr lang="en-US" dirty="0" smtClean="0"/>
              <a:t> </a:t>
            </a:r>
            <a:r>
              <a:rPr lang="en-US" dirty="0" err="1" smtClean="0"/>
              <a:t>Pasal</a:t>
            </a:r>
            <a:r>
              <a:rPr lang="en-US" dirty="0" smtClean="0"/>
              <a:t> 28A s/d </a:t>
            </a:r>
            <a:r>
              <a:rPr lang="en-US" dirty="0" err="1" smtClean="0"/>
              <a:t>Pasal</a:t>
            </a:r>
            <a:r>
              <a:rPr lang="en-US" dirty="0" smtClean="0"/>
              <a:t> 28J). </a:t>
            </a:r>
            <a:r>
              <a:rPr lang="en-US" dirty="0" err="1" smtClean="0"/>
              <a:t>Ketentuan</a:t>
            </a:r>
            <a:r>
              <a:rPr lang="en-US" dirty="0" smtClean="0"/>
              <a:t> </a:t>
            </a:r>
            <a:r>
              <a:rPr lang="en-US" dirty="0" err="1" smtClean="0"/>
              <a:t>di</a:t>
            </a:r>
            <a:r>
              <a:rPr lang="en-US" dirty="0" smtClean="0"/>
              <a:t> </a:t>
            </a:r>
            <a:r>
              <a:rPr lang="en-US" dirty="0" err="1" smtClean="0"/>
              <a:t>dalam</a:t>
            </a:r>
            <a:r>
              <a:rPr lang="en-US" dirty="0" smtClean="0"/>
              <a:t> UUD 1945 </a:t>
            </a:r>
            <a:r>
              <a:rPr lang="en-US" dirty="0" err="1" smtClean="0"/>
              <a:t>tersebut</a:t>
            </a:r>
            <a:r>
              <a:rPr lang="en-US" dirty="0" smtClean="0"/>
              <a:t> </a:t>
            </a:r>
            <a:r>
              <a:rPr lang="en-US" dirty="0" err="1" smtClean="0"/>
              <a:t>kemudian</a:t>
            </a:r>
            <a:r>
              <a:rPr lang="en-US" dirty="0" smtClean="0"/>
              <a:t> </a:t>
            </a:r>
            <a:r>
              <a:rPr lang="en-US" dirty="0" err="1" smtClean="0"/>
              <a:t>ditindaklanjuti</a:t>
            </a:r>
            <a:r>
              <a:rPr lang="en-US" dirty="0" smtClean="0"/>
              <a:t> </a:t>
            </a:r>
            <a:r>
              <a:rPr lang="en-US" dirty="0" err="1" smtClean="0"/>
              <a:t>dengan</a:t>
            </a:r>
            <a:r>
              <a:rPr lang="en-US" dirty="0" smtClean="0"/>
              <a:t> UU No. 39 </a:t>
            </a:r>
            <a:r>
              <a:rPr lang="en-US" dirty="0" err="1" smtClean="0"/>
              <a:t>Tahun</a:t>
            </a:r>
            <a:r>
              <a:rPr lang="en-US" dirty="0" smtClean="0"/>
              <a:t> 1999. </a:t>
            </a:r>
            <a:r>
              <a:rPr lang="en-US" dirty="0" err="1" smtClean="0"/>
              <a:t>Adapun</a:t>
            </a:r>
            <a:r>
              <a:rPr lang="en-US" dirty="0" smtClean="0"/>
              <a:t> </a:t>
            </a:r>
            <a:r>
              <a:rPr lang="en-US" dirty="0" err="1" smtClean="0"/>
              <a:t>selanjutnya</a:t>
            </a:r>
            <a:r>
              <a:rPr lang="en-US" dirty="0" smtClean="0"/>
              <a:t> </a:t>
            </a:r>
            <a:r>
              <a:rPr lang="en-US" dirty="0" err="1" smtClean="0"/>
              <a:t>juga</a:t>
            </a:r>
            <a:r>
              <a:rPr lang="en-US" dirty="0" smtClean="0"/>
              <a:t> </a:t>
            </a:r>
            <a:r>
              <a:rPr lang="en-US" dirty="0" err="1" smtClean="0"/>
              <a:t>dibuat</a:t>
            </a:r>
            <a:r>
              <a:rPr lang="en-US" dirty="0" smtClean="0"/>
              <a:t> </a:t>
            </a:r>
            <a:r>
              <a:rPr lang="en-US" dirty="0" err="1" smtClean="0"/>
              <a:t>suatu</a:t>
            </a:r>
            <a:r>
              <a:rPr lang="en-US" dirty="0" smtClean="0"/>
              <a:t> UU </a:t>
            </a:r>
            <a:r>
              <a:rPr lang="en-US" dirty="0" err="1" smtClean="0"/>
              <a:t>tentang</a:t>
            </a:r>
            <a:r>
              <a:rPr lang="en-US" dirty="0" smtClean="0"/>
              <a:t> </a:t>
            </a:r>
            <a:r>
              <a:rPr lang="en-US" dirty="0" err="1" smtClean="0"/>
              <a:t>upaya</a:t>
            </a:r>
            <a:r>
              <a:rPr lang="en-US" dirty="0" smtClean="0"/>
              <a:t> </a:t>
            </a:r>
            <a:r>
              <a:rPr lang="en-US" dirty="0" err="1" smtClean="0"/>
              <a:t>hukum</a:t>
            </a:r>
            <a:r>
              <a:rPr lang="en-US" dirty="0" smtClean="0"/>
              <a:t> </a:t>
            </a:r>
            <a:r>
              <a:rPr lang="en-US" dirty="0" err="1" smtClean="0"/>
              <a:t>atas</a:t>
            </a:r>
            <a:r>
              <a:rPr lang="en-US" dirty="0" smtClean="0"/>
              <a:t> </a:t>
            </a:r>
            <a:r>
              <a:rPr lang="en-US" dirty="0" err="1" smtClean="0"/>
              <a:t>pelanggaran</a:t>
            </a:r>
            <a:r>
              <a:rPr lang="en-US" dirty="0" smtClean="0"/>
              <a:t> ham </a:t>
            </a:r>
            <a:r>
              <a:rPr lang="en-US" dirty="0" err="1" smtClean="0"/>
              <a:t>yaitu</a:t>
            </a:r>
            <a:r>
              <a:rPr lang="en-US" dirty="0" smtClean="0"/>
              <a:t> UU No. 26 </a:t>
            </a:r>
            <a:r>
              <a:rPr lang="en-US" dirty="0" err="1" smtClean="0"/>
              <a:t>tentang</a:t>
            </a:r>
            <a:r>
              <a:rPr lang="en-US" dirty="0" smtClean="0"/>
              <a:t> </a:t>
            </a:r>
            <a:r>
              <a:rPr lang="en-US" dirty="0" err="1" smtClean="0"/>
              <a:t>Pengadilan</a:t>
            </a:r>
            <a:r>
              <a:rPr lang="en-US" dirty="0" smtClean="0"/>
              <a:t> Ham </a:t>
            </a:r>
            <a:r>
              <a:rPr lang="en-US" dirty="0" err="1" smtClean="0"/>
              <a:t>dan</a:t>
            </a:r>
            <a:r>
              <a:rPr lang="en-US" dirty="0" smtClean="0"/>
              <a:t> </a:t>
            </a:r>
            <a:r>
              <a:rPr lang="en-US" dirty="0" err="1" smtClean="0"/>
              <a:t>juga</a:t>
            </a:r>
            <a:r>
              <a:rPr lang="en-US" dirty="0" smtClean="0"/>
              <a:t> </a:t>
            </a:r>
            <a:r>
              <a:rPr lang="en-US" dirty="0" err="1" smtClean="0"/>
              <a:t>terdapat</a:t>
            </a:r>
            <a:r>
              <a:rPr lang="en-US" dirty="0" smtClean="0"/>
              <a:t> </a:t>
            </a:r>
            <a:r>
              <a:rPr lang="en-US" dirty="0" err="1" smtClean="0"/>
              <a:t>sumber</a:t>
            </a:r>
            <a:r>
              <a:rPr lang="en-US" dirty="0" smtClean="0"/>
              <a:t> </a:t>
            </a:r>
            <a:r>
              <a:rPr lang="en-US" dirty="0" err="1" smtClean="0"/>
              <a:t>hukum</a:t>
            </a:r>
            <a:r>
              <a:rPr lang="en-US" dirty="0" smtClean="0"/>
              <a:t> ham </a:t>
            </a:r>
            <a:r>
              <a:rPr lang="en-US" dirty="0" err="1" smtClean="0"/>
              <a:t>internasional</a:t>
            </a:r>
            <a:r>
              <a:rPr lang="en-US" dirty="0" smtClean="0"/>
              <a:t>.</a:t>
            </a:r>
          </a:p>
          <a:p>
            <a:pPr marL="0" indent="0" algn="just">
              <a:buNone/>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lstStyle/>
          <a:p>
            <a:pPr marL="0" indent="0" algn="just">
              <a:buNone/>
            </a:pPr>
            <a:r>
              <a:rPr lang="en-US" dirty="0" err="1" smtClean="0"/>
              <a:t>Sumber</a:t>
            </a:r>
            <a:r>
              <a:rPr lang="en-US" dirty="0" smtClean="0"/>
              <a:t> </a:t>
            </a:r>
            <a:r>
              <a:rPr lang="en-US" dirty="0" err="1" smtClean="0"/>
              <a:t>hukum</a:t>
            </a:r>
            <a:r>
              <a:rPr lang="en-US" dirty="0" smtClean="0"/>
              <a:t> ham </a:t>
            </a:r>
            <a:r>
              <a:rPr lang="en-US" dirty="0" err="1" smtClean="0"/>
              <a:t>Internasional</a:t>
            </a:r>
            <a:r>
              <a:rPr lang="en-US" dirty="0" smtClean="0"/>
              <a:t>: </a:t>
            </a:r>
            <a:r>
              <a:rPr lang="en-US" dirty="0" err="1" smtClean="0"/>
              <a:t>Piagam</a:t>
            </a:r>
            <a:r>
              <a:rPr lang="en-US" dirty="0" smtClean="0"/>
              <a:t> PBB (Charter of the United Nations), Universal Declaration of Human Rights, </a:t>
            </a:r>
            <a:r>
              <a:rPr lang="en-US" dirty="0" err="1" smtClean="0"/>
              <a:t>Perjanjian</a:t>
            </a:r>
            <a:r>
              <a:rPr lang="en-US" dirty="0" smtClean="0"/>
              <a:t> </a:t>
            </a:r>
            <a:r>
              <a:rPr lang="en-US" dirty="0" err="1" smtClean="0"/>
              <a:t>Internasional</a:t>
            </a:r>
            <a:r>
              <a:rPr lang="en-US" dirty="0" smtClean="0"/>
              <a:t> </a:t>
            </a:r>
            <a:r>
              <a:rPr lang="en-US" dirty="0" err="1" smtClean="0"/>
              <a:t>tentang</a:t>
            </a:r>
            <a:r>
              <a:rPr lang="en-US" dirty="0" smtClean="0"/>
              <a:t> ham yang </a:t>
            </a:r>
            <a:r>
              <a:rPr lang="en-US" dirty="0" err="1" smtClean="0"/>
              <a:t>telah</a:t>
            </a:r>
            <a:r>
              <a:rPr lang="en-US" dirty="0" smtClean="0"/>
              <a:t> </a:t>
            </a:r>
            <a:r>
              <a:rPr lang="en-US" dirty="0" err="1" smtClean="0"/>
              <a:t>diratifikasi</a:t>
            </a:r>
            <a:r>
              <a:rPr lang="en-US" dirty="0" smtClean="0"/>
              <a:t>, </a:t>
            </a:r>
            <a:r>
              <a:rPr lang="en-US" dirty="0" err="1" smtClean="0"/>
              <a:t>serta</a:t>
            </a:r>
            <a:r>
              <a:rPr lang="en-US" dirty="0" smtClean="0"/>
              <a:t> </a:t>
            </a:r>
            <a:r>
              <a:rPr lang="en-US" dirty="0" err="1" smtClean="0"/>
              <a:t>Kebiasaan-kebiasan</a:t>
            </a:r>
            <a:r>
              <a:rPr lang="en-US" dirty="0" smtClean="0"/>
              <a:t> </a:t>
            </a:r>
            <a:r>
              <a:rPr lang="en-US" dirty="0" err="1" smtClean="0"/>
              <a:t>Internasional</a:t>
            </a:r>
            <a:r>
              <a:rPr lang="en-US" dirty="0" smtClean="0"/>
              <a:t> </a:t>
            </a:r>
            <a:r>
              <a:rPr lang="en-US" dirty="0" err="1" smtClean="0"/>
              <a:t>tentang</a:t>
            </a:r>
            <a:r>
              <a:rPr lang="en-US" dirty="0" smtClean="0"/>
              <a:t> ham.</a:t>
            </a:r>
          </a:p>
          <a:p>
            <a:pPr marL="0" indent="0" algn="just">
              <a:buNone/>
            </a:pPr>
            <a:r>
              <a:rPr lang="en-US" dirty="0" err="1" smtClean="0"/>
              <a:t>Dalam</a:t>
            </a:r>
            <a:r>
              <a:rPr lang="en-US" dirty="0" smtClean="0"/>
              <a:t> </a:t>
            </a:r>
            <a:r>
              <a:rPr lang="en-US" dirty="0" err="1" smtClean="0"/>
              <a:t>beberapa</a:t>
            </a:r>
            <a:r>
              <a:rPr lang="en-US" dirty="0" smtClean="0"/>
              <a:t> </a:t>
            </a:r>
            <a:r>
              <a:rPr lang="en-US" dirty="0" err="1" smtClean="0"/>
              <a:t>hal</a:t>
            </a:r>
            <a:r>
              <a:rPr lang="en-US" dirty="0" smtClean="0"/>
              <a:t>, ham </a:t>
            </a:r>
            <a:r>
              <a:rPr lang="en-US" dirty="0" err="1" smtClean="0"/>
              <a:t>mengikat</a:t>
            </a:r>
            <a:r>
              <a:rPr lang="en-US" dirty="0" smtClean="0"/>
              <a:t> </a:t>
            </a:r>
            <a:r>
              <a:rPr lang="en-US" dirty="0" err="1" smtClean="0"/>
              <a:t>secara</a:t>
            </a:r>
            <a:r>
              <a:rPr lang="en-US" dirty="0" smtClean="0"/>
              <a:t> </a:t>
            </a:r>
            <a:r>
              <a:rPr lang="en-US" dirty="0" err="1" smtClean="0"/>
              <a:t>internasional</a:t>
            </a:r>
            <a:r>
              <a:rPr lang="en-US" dirty="0" smtClean="0"/>
              <a:t> </a:t>
            </a:r>
            <a:r>
              <a:rPr lang="en-US" dirty="0" err="1" smtClean="0"/>
              <a:t>yaitu</a:t>
            </a:r>
            <a:r>
              <a:rPr lang="en-US" dirty="0" smtClean="0"/>
              <a:t>: </a:t>
            </a:r>
            <a:r>
              <a:rPr lang="en-US" dirty="0" err="1" smtClean="0"/>
              <a:t>genosida</a:t>
            </a:r>
            <a:r>
              <a:rPr lang="en-US" dirty="0" smtClean="0"/>
              <a:t>, </a:t>
            </a:r>
            <a:r>
              <a:rPr lang="en-US" dirty="0" err="1" smtClean="0"/>
              <a:t>penyiksaan</a:t>
            </a:r>
            <a:r>
              <a:rPr lang="en-US" dirty="0" smtClean="0"/>
              <a:t>, </a:t>
            </a:r>
            <a:r>
              <a:rPr lang="en-US" dirty="0" err="1" smtClean="0"/>
              <a:t>pembunuhan</a:t>
            </a:r>
            <a:r>
              <a:rPr lang="en-US" dirty="0" smtClean="0"/>
              <a:t> </a:t>
            </a:r>
            <a:r>
              <a:rPr lang="en-US" dirty="0" err="1" smtClean="0"/>
              <a:t>secara</a:t>
            </a:r>
            <a:r>
              <a:rPr lang="en-US" dirty="0" smtClean="0"/>
              <a:t> </a:t>
            </a:r>
            <a:r>
              <a:rPr lang="en-US" dirty="0" err="1" smtClean="0"/>
              <a:t>sewenang-wenang</a:t>
            </a:r>
            <a:r>
              <a:rPr lang="en-US" dirty="0" smtClean="0"/>
              <a:t>, </a:t>
            </a:r>
            <a:r>
              <a:rPr lang="en-US" dirty="0" err="1" smtClean="0"/>
              <a:t>diskriminasi</a:t>
            </a:r>
            <a:r>
              <a:rPr lang="en-US" dirty="0" smtClean="0"/>
              <a:t> </a:t>
            </a:r>
            <a:r>
              <a:rPr lang="en-US" dirty="0" err="1" smtClean="0"/>
              <a:t>rasial</a:t>
            </a:r>
            <a:r>
              <a:rPr lang="en-US" dirty="0" smtClean="0"/>
              <a:t>, </a:t>
            </a:r>
            <a:r>
              <a:rPr lang="en-US" dirty="0" err="1" smtClean="0"/>
              <a:t>perbudakan</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5181600"/>
          </a:xfrm>
        </p:spPr>
        <p:txBody>
          <a:bodyPr/>
          <a:lstStyle/>
          <a:p>
            <a:pPr>
              <a:buNone/>
            </a:pPr>
            <a:r>
              <a:rPr lang="en-US" dirty="0" err="1" smtClean="0"/>
              <a:t>Sistem</a:t>
            </a:r>
            <a:r>
              <a:rPr lang="en-US" dirty="0" smtClean="0"/>
              <a:t> </a:t>
            </a:r>
            <a:r>
              <a:rPr lang="en-US" dirty="0" err="1" smtClean="0"/>
              <a:t>Pemeritahan</a:t>
            </a:r>
            <a:r>
              <a:rPr lang="en-US" dirty="0" smtClean="0"/>
              <a:t>:</a:t>
            </a:r>
          </a:p>
          <a:p>
            <a:pPr>
              <a:buNone/>
            </a:pPr>
            <a:r>
              <a:rPr lang="en-US" dirty="0" err="1" smtClean="0"/>
              <a:t>Kekuasaan</a:t>
            </a:r>
            <a:r>
              <a:rPr lang="en-US" dirty="0" smtClean="0"/>
              <a:t> </a:t>
            </a:r>
            <a:r>
              <a:rPr lang="en-US" dirty="0" err="1" smtClean="0"/>
              <a:t>pemerintahan</a:t>
            </a:r>
            <a:r>
              <a:rPr lang="en-US" dirty="0" smtClean="0"/>
              <a:t> </a:t>
            </a:r>
            <a:r>
              <a:rPr lang="en-US" dirty="0" err="1" smtClean="0"/>
              <a:t>dalam</a:t>
            </a:r>
            <a:r>
              <a:rPr lang="en-US" dirty="0" smtClean="0"/>
              <a:t> </a:t>
            </a:r>
            <a:r>
              <a:rPr lang="en-US" dirty="0" err="1" smtClean="0"/>
              <a:t>negara</a:t>
            </a:r>
            <a:r>
              <a:rPr lang="en-US" dirty="0" smtClean="0"/>
              <a:t> </a:t>
            </a:r>
            <a:r>
              <a:rPr lang="en-US" dirty="0" err="1" smtClean="0"/>
              <a:t>menurut</a:t>
            </a:r>
            <a:r>
              <a:rPr lang="en-US" dirty="0" smtClean="0"/>
              <a:t> </a:t>
            </a:r>
            <a:r>
              <a:rPr lang="en-US" dirty="0" err="1" smtClean="0"/>
              <a:t>Trias</a:t>
            </a:r>
            <a:r>
              <a:rPr lang="en-US" dirty="0" smtClean="0"/>
              <a:t> </a:t>
            </a:r>
            <a:r>
              <a:rPr lang="en-US" dirty="0" err="1" smtClean="0"/>
              <a:t>Politika</a:t>
            </a:r>
            <a:r>
              <a:rPr lang="en-US" dirty="0" smtClean="0"/>
              <a:t> (John Locke)</a:t>
            </a:r>
          </a:p>
          <a:p>
            <a:pPr marL="514350" indent="-514350" algn="just">
              <a:buAutoNum type="arabicPeriod"/>
            </a:pPr>
            <a:r>
              <a:rPr lang="en-US" dirty="0" err="1" smtClean="0"/>
              <a:t>Kekuasaan</a:t>
            </a:r>
            <a:r>
              <a:rPr lang="en-US" dirty="0" smtClean="0"/>
              <a:t> </a:t>
            </a:r>
            <a:r>
              <a:rPr lang="en-US" dirty="0" err="1" smtClean="0"/>
              <a:t>legislatif</a:t>
            </a:r>
            <a:r>
              <a:rPr lang="en-US" dirty="0" smtClean="0"/>
              <a:t> : </a:t>
            </a:r>
            <a:r>
              <a:rPr lang="en-US" dirty="0" err="1" smtClean="0"/>
              <a:t>kekuasaan</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Undang-Undang</a:t>
            </a:r>
            <a:r>
              <a:rPr lang="en-US" dirty="0" smtClean="0"/>
              <a:t> </a:t>
            </a:r>
            <a:r>
              <a:rPr lang="en-US" dirty="0" err="1" smtClean="0"/>
              <a:t>oleh</a:t>
            </a:r>
            <a:r>
              <a:rPr lang="en-US" dirty="0" smtClean="0"/>
              <a:t> </a:t>
            </a:r>
            <a:r>
              <a:rPr lang="en-US" dirty="0" err="1" smtClean="0"/>
              <a:t>parlemen</a:t>
            </a:r>
            <a:endParaRPr lang="en-US" dirty="0" smtClean="0"/>
          </a:p>
          <a:p>
            <a:pPr marL="514350" indent="-514350">
              <a:buAutoNum type="arabicPeriod"/>
            </a:pPr>
            <a:r>
              <a:rPr lang="en-US" dirty="0" err="1" smtClean="0"/>
              <a:t>Kekuasaan</a:t>
            </a:r>
            <a:r>
              <a:rPr lang="en-US" dirty="0" smtClean="0"/>
              <a:t> </a:t>
            </a:r>
            <a:r>
              <a:rPr lang="en-US" dirty="0" err="1" smtClean="0"/>
              <a:t>Eksekutif</a:t>
            </a:r>
            <a:r>
              <a:rPr lang="en-US" dirty="0" smtClean="0"/>
              <a:t>: </a:t>
            </a:r>
            <a:r>
              <a:rPr lang="en-US" dirty="0" err="1" smtClean="0"/>
              <a:t>kekuasaan</a:t>
            </a:r>
            <a:r>
              <a:rPr lang="en-US" dirty="0" smtClean="0"/>
              <a:t> </a:t>
            </a:r>
            <a:r>
              <a:rPr lang="en-US" dirty="0" err="1" smtClean="0"/>
              <a:t>untuk</a:t>
            </a:r>
            <a:r>
              <a:rPr lang="en-US" dirty="0" smtClean="0"/>
              <a:t> </a:t>
            </a:r>
            <a:r>
              <a:rPr lang="en-US" dirty="0" err="1" smtClean="0"/>
              <a:t>menjalankan</a:t>
            </a:r>
            <a:r>
              <a:rPr lang="en-US" dirty="0" smtClean="0"/>
              <a:t> </a:t>
            </a:r>
            <a:r>
              <a:rPr lang="en-US" dirty="0" err="1" smtClean="0"/>
              <a:t>Undang-Undang</a:t>
            </a:r>
            <a:r>
              <a:rPr lang="en-US" dirty="0" smtClean="0"/>
              <a:t> (</a:t>
            </a:r>
            <a:r>
              <a:rPr lang="en-US" dirty="0" err="1" smtClean="0"/>
              <a:t>oleh</a:t>
            </a:r>
            <a:r>
              <a:rPr lang="en-US" dirty="0" smtClean="0"/>
              <a:t> </a:t>
            </a:r>
            <a:r>
              <a:rPr lang="en-US" dirty="0" err="1" smtClean="0"/>
              <a:t>eksekutif</a:t>
            </a:r>
            <a:r>
              <a:rPr lang="en-US" dirty="0" smtClean="0"/>
              <a:t>). </a:t>
            </a:r>
            <a:r>
              <a:rPr lang="en-US" dirty="0" err="1" smtClean="0"/>
              <a:t>Kekuasaan</a:t>
            </a:r>
            <a:r>
              <a:rPr lang="en-US" dirty="0" smtClean="0"/>
              <a:t> </a:t>
            </a:r>
            <a:r>
              <a:rPr lang="en-US" dirty="0" err="1" smtClean="0"/>
              <a:t>yudikatif</a:t>
            </a:r>
            <a:r>
              <a:rPr lang="en-US" dirty="0" smtClean="0"/>
              <a:t> </a:t>
            </a:r>
            <a:r>
              <a:rPr lang="en-US" dirty="0" err="1" smtClean="0"/>
              <a:t>adalah</a:t>
            </a:r>
            <a:r>
              <a:rPr lang="en-US" dirty="0" smtClean="0"/>
              <a:t> </a:t>
            </a:r>
            <a:r>
              <a:rPr lang="en-US" dirty="0" err="1" smtClean="0"/>
              <a:t>bagian</a:t>
            </a:r>
            <a:r>
              <a:rPr lang="en-US" dirty="0" smtClean="0"/>
              <a:t> </a:t>
            </a:r>
            <a:r>
              <a:rPr lang="en-US" dirty="0" err="1" smtClean="0"/>
              <a:t>kekuasaan</a:t>
            </a:r>
            <a:r>
              <a:rPr lang="en-US" dirty="0" smtClean="0"/>
              <a:t> </a:t>
            </a:r>
            <a:r>
              <a:rPr lang="en-US" dirty="0" err="1" smtClean="0"/>
              <a:t>dari</a:t>
            </a:r>
            <a:r>
              <a:rPr lang="en-US" dirty="0" smtClean="0"/>
              <a:t> </a:t>
            </a:r>
            <a:r>
              <a:rPr lang="en-US" dirty="0" err="1" smtClean="0"/>
              <a:t>kekuasaan</a:t>
            </a:r>
            <a:r>
              <a:rPr lang="en-US" dirty="0" smtClean="0"/>
              <a:t> </a:t>
            </a:r>
            <a:r>
              <a:rPr lang="en-US" dirty="0" err="1" smtClean="0"/>
              <a:t>eksekutif</a:t>
            </a:r>
            <a:r>
              <a:rPr lang="en-US" dirty="0" smtClean="0"/>
              <a:t>.</a:t>
            </a:r>
          </a:p>
          <a:p>
            <a:pPr marL="514350" indent="-514350" algn="just">
              <a:buAutoNum type="arabicPeriod"/>
            </a:pPr>
            <a:r>
              <a:rPr lang="en-US" dirty="0" err="1" smtClean="0"/>
              <a:t>Kekuasaan</a:t>
            </a:r>
            <a:r>
              <a:rPr lang="en-US" dirty="0" smtClean="0"/>
              <a:t> </a:t>
            </a:r>
            <a:r>
              <a:rPr lang="en-US" dirty="0" err="1" smtClean="0"/>
              <a:t>Federatif</a:t>
            </a:r>
            <a:r>
              <a:rPr lang="en-US" dirty="0" smtClean="0"/>
              <a:t>:  </a:t>
            </a:r>
            <a:r>
              <a:rPr lang="en-US" dirty="0" err="1" smtClean="0"/>
              <a:t>kekuasaan</a:t>
            </a:r>
            <a:r>
              <a:rPr lang="en-US" dirty="0" smtClean="0"/>
              <a:t> </a:t>
            </a:r>
            <a:r>
              <a:rPr lang="en-US" dirty="0" err="1" smtClean="0"/>
              <a:t>untuk</a:t>
            </a:r>
            <a:r>
              <a:rPr lang="en-US" dirty="0" smtClean="0"/>
              <a:t> </a:t>
            </a:r>
            <a:r>
              <a:rPr lang="en-US" dirty="0" err="1" smtClean="0"/>
              <a:t>menyatakan</a:t>
            </a:r>
            <a:r>
              <a:rPr lang="en-US" dirty="0" smtClean="0"/>
              <a:t> </a:t>
            </a:r>
            <a:r>
              <a:rPr lang="en-US" dirty="0" err="1" smtClean="0"/>
              <a:t>perang</a:t>
            </a:r>
            <a:r>
              <a:rPr lang="en-US" dirty="0" smtClean="0"/>
              <a:t>, </a:t>
            </a:r>
            <a:r>
              <a:rPr lang="en-US" dirty="0" err="1" smtClean="0"/>
              <a:t>damai</a:t>
            </a:r>
            <a:r>
              <a:rPr lang="en-US" dirty="0" smtClean="0"/>
              <a:t>, </a:t>
            </a:r>
            <a:r>
              <a:rPr lang="en-US" dirty="0" err="1" smtClean="0"/>
              <a:t>membuat</a:t>
            </a:r>
            <a:r>
              <a:rPr lang="en-US" dirty="0" smtClean="0"/>
              <a:t> </a:t>
            </a:r>
            <a:r>
              <a:rPr lang="en-US" dirty="0" err="1" smtClean="0"/>
              <a:t>perikatan</a:t>
            </a:r>
            <a:r>
              <a:rPr lang="en-US" dirty="0" smtClean="0"/>
              <a:t>, </a:t>
            </a:r>
            <a:r>
              <a:rPr lang="en-US" dirty="0" err="1" smtClean="0"/>
              <a:t>dan</a:t>
            </a:r>
            <a:r>
              <a:rPr lang="en-US" dirty="0" smtClean="0"/>
              <a:t> </a:t>
            </a:r>
            <a:r>
              <a:rPr lang="en-US" dirty="0" err="1" smtClean="0"/>
              <a:t>perbuatan-perbuatan</a:t>
            </a:r>
            <a:r>
              <a:rPr lang="en-US" dirty="0" smtClean="0"/>
              <a:t> lain yang </a:t>
            </a:r>
            <a:r>
              <a:rPr lang="en-US" dirty="0" err="1" smtClean="0"/>
              <a:t>berkenaan</a:t>
            </a:r>
            <a:r>
              <a:rPr lang="en-US" dirty="0" smtClean="0"/>
              <a:t> </a:t>
            </a:r>
            <a:r>
              <a:rPr lang="en-US" dirty="0" err="1" smtClean="0"/>
              <a:t>dengan</a:t>
            </a:r>
            <a:r>
              <a:rPr lang="en-US" dirty="0" smtClean="0"/>
              <a:t> </a:t>
            </a:r>
            <a:r>
              <a:rPr lang="en-US" dirty="0" err="1" smtClean="0"/>
              <a:t>luar</a:t>
            </a:r>
            <a:r>
              <a:rPr lang="en-US" dirty="0" smtClean="0"/>
              <a:t> </a:t>
            </a:r>
            <a:r>
              <a:rPr lang="en-US" dirty="0" err="1" smtClean="0"/>
              <a:t>negeri</a:t>
            </a:r>
            <a:r>
              <a:rPr lang="en-US" dirty="0" smtClean="0"/>
              <a:t>.</a:t>
            </a:r>
          </a:p>
          <a:p>
            <a:pPr marL="514350" indent="-514350" algn="just">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normAutofit lnSpcReduction="10000"/>
          </a:bodyPr>
          <a:lstStyle/>
          <a:p>
            <a:pPr algn="ctr">
              <a:buNone/>
            </a:pPr>
            <a:r>
              <a:rPr lang="en-US" dirty="0" smtClean="0"/>
              <a:t>WAWASAN NUSANTARA</a:t>
            </a:r>
          </a:p>
          <a:p>
            <a:pPr marL="514350" indent="-514350" algn="just">
              <a:buAutoNum type="alphaUcPeriod"/>
            </a:pPr>
            <a:r>
              <a:rPr lang="en-US" dirty="0" err="1" smtClean="0"/>
              <a:t>Wawasan</a:t>
            </a:r>
            <a:r>
              <a:rPr lang="en-US" dirty="0" smtClean="0"/>
              <a:t> </a:t>
            </a:r>
            <a:r>
              <a:rPr lang="en-US" dirty="0" err="1" smtClean="0"/>
              <a:t>Nasional</a:t>
            </a:r>
            <a:r>
              <a:rPr lang="en-US" dirty="0" smtClean="0"/>
              <a:t> </a:t>
            </a:r>
            <a:r>
              <a:rPr lang="en-US" dirty="0" err="1" smtClean="0"/>
              <a:t>suatu</a:t>
            </a:r>
            <a:r>
              <a:rPr lang="en-US" dirty="0" smtClean="0"/>
              <a:t> </a:t>
            </a:r>
            <a:r>
              <a:rPr lang="en-US" dirty="0" err="1" smtClean="0"/>
              <a:t>Bangsa</a:t>
            </a:r>
            <a:endParaRPr lang="en-US" dirty="0" smtClean="0"/>
          </a:p>
          <a:p>
            <a:pPr marL="0" indent="0" algn="just">
              <a:buNone/>
            </a:pPr>
            <a:r>
              <a:rPr lang="en-US" dirty="0" err="1" smtClean="0"/>
              <a:t>Wawasan</a:t>
            </a:r>
            <a:r>
              <a:rPr lang="en-US" dirty="0" smtClean="0"/>
              <a:t> </a:t>
            </a:r>
            <a:r>
              <a:rPr lang="en-US" dirty="0" err="1" smtClean="0"/>
              <a:t>nasional</a:t>
            </a:r>
            <a:r>
              <a:rPr lang="en-US" dirty="0" smtClean="0"/>
              <a:t> </a:t>
            </a:r>
            <a:r>
              <a:rPr lang="en-US" dirty="0" err="1" smtClean="0"/>
              <a:t>suatu</a:t>
            </a:r>
            <a:r>
              <a:rPr lang="en-US" dirty="0" smtClean="0"/>
              <a:t> </a:t>
            </a:r>
            <a:r>
              <a:rPr lang="en-US" dirty="0" err="1" smtClean="0"/>
              <a:t>bangsa</a:t>
            </a:r>
            <a:r>
              <a:rPr lang="en-US" dirty="0" smtClean="0"/>
              <a:t> </a:t>
            </a:r>
            <a:r>
              <a:rPr lang="en-US" dirty="0" err="1" smtClean="0"/>
              <a:t>secara</a:t>
            </a:r>
            <a:r>
              <a:rPr lang="en-US" dirty="0" smtClean="0"/>
              <a:t> universal: </a:t>
            </a:r>
            <a:r>
              <a:rPr lang="en-US" dirty="0" err="1" smtClean="0"/>
              <a:t>suatu</a:t>
            </a:r>
            <a:r>
              <a:rPr lang="en-US" dirty="0" smtClean="0"/>
              <a:t> </a:t>
            </a:r>
            <a:r>
              <a:rPr lang="en-US" dirty="0" err="1" smtClean="0"/>
              <a:t>bangsa</a:t>
            </a:r>
            <a:r>
              <a:rPr lang="en-US" dirty="0" smtClean="0"/>
              <a:t> </a:t>
            </a:r>
            <a:r>
              <a:rPr lang="en-US" dirty="0" err="1" smtClean="0"/>
              <a:t>meyakini</a:t>
            </a:r>
            <a:r>
              <a:rPr lang="en-US" dirty="0" smtClean="0"/>
              <a:t> </a:t>
            </a:r>
            <a:r>
              <a:rPr lang="en-US" dirty="0" err="1" smtClean="0"/>
              <a:t>bahwa</a:t>
            </a:r>
            <a:r>
              <a:rPr lang="en-US" dirty="0" smtClean="0"/>
              <a:t> </a:t>
            </a:r>
            <a:r>
              <a:rPr lang="en-US" dirty="0" err="1" smtClean="0"/>
              <a:t>suatu</a:t>
            </a:r>
            <a:r>
              <a:rPr lang="en-US" dirty="0" smtClean="0"/>
              <a:t> </a:t>
            </a:r>
            <a:r>
              <a:rPr lang="en-US" dirty="0" err="1" smtClean="0"/>
              <a:t>kebenaran</a:t>
            </a:r>
            <a:r>
              <a:rPr lang="en-US" dirty="0" smtClean="0"/>
              <a:t> yang </a:t>
            </a:r>
            <a:r>
              <a:rPr lang="en-US" dirty="0" err="1" smtClean="0"/>
              <a:t>hakiki</a:t>
            </a:r>
            <a:r>
              <a:rPr lang="en-US" dirty="0" smtClean="0"/>
              <a:t> </a:t>
            </a:r>
            <a:r>
              <a:rPr lang="en-US" dirty="0" err="1" smtClean="0"/>
              <a:t>dan</a:t>
            </a:r>
            <a:r>
              <a:rPr lang="en-US" dirty="0" smtClean="0"/>
              <a:t> </a:t>
            </a:r>
            <a:r>
              <a:rPr lang="en-US" dirty="0" err="1" smtClean="0"/>
              <a:t>mutlak</a:t>
            </a:r>
            <a:r>
              <a:rPr lang="en-US" dirty="0" smtClean="0"/>
              <a:t> </a:t>
            </a:r>
            <a:r>
              <a:rPr lang="en-US" dirty="0" err="1" smtClean="0"/>
              <a:t>tersebut</a:t>
            </a:r>
            <a:r>
              <a:rPr lang="en-US" dirty="0" smtClean="0"/>
              <a:t>  </a:t>
            </a:r>
            <a:r>
              <a:rPr lang="en-US" dirty="0" err="1" smtClean="0"/>
              <a:t>datangnya</a:t>
            </a:r>
            <a:r>
              <a:rPr lang="en-US" dirty="0" smtClean="0"/>
              <a:t> </a:t>
            </a:r>
            <a:r>
              <a:rPr lang="en-US" dirty="0" err="1" smtClean="0"/>
              <a:t>adalah</a:t>
            </a:r>
            <a:r>
              <a:rPr lang="en-US" dirty="0" smtClean="0"/>
              <a:t> </a:t>
            </a:r>
            <a:r>
              <a:rPr lang="en-US" dirty="0" err="1" smtClean="0"/>
              <a:t>dari</a:t>
            </a:r>
            <a:r>
              <a:rPr lang="en-US" dirty="0" smtClean="0"/>
              <a:t> </a:t>
            </a:r>
            <a:r>
              <a:rPr lang="en-US" dirty="0" err="1" smtClean="0"/>
              <a:t>Tuhan</a:t>
            </a:r>
            <a:r>
              <a:rPr lang="en-US" dirty="0" smtClean="0"/>
              <a:t>. </a:t>
            </a:r>
            <a:r>
              <a:rPr lang="en-US" dirty="0" err="1" smtClean="0"/>
              <a:t>Manusia</a:t>
            </a:r>
            <a:r>
              <a:rPr lang="en-US" dirty="0" smtClean="0"/>
              <a:t> yang </a:t>
            </a:r>
            <a:r>
              <a:rPr lang="en-US" dirty="0" err="1" smtClean="0"/>
              <a:t>diciptakan</a:t>
            </a:r>
            <a:r>
              <a:rPr lang="en-US" dirty="0" smtClean="0"/>
              <a:t> </a:t>
            </a:r>
            <a:r>
              <a:rPr lang="en-US" dirty="0" err="1" smtClean="0"/>
              <a:t>tersebut</a:t>
            </a:r>
            <a:r>
              <a:rPr lang="en-US" dirty="0" smtClean="0"/>
              <a:t> </a:t>
            </a:r>
            <a:r>
              <a:rPr lang="en-US" dirty="0" err="1" smtClean="0"/>
              <a:t>memiliki</a:t>
            </a:r>
            <a:r>
              <a:rPr lang="en-US" dirty="0" smtClean="0"/>
              <a:t> </a:t>
            </a:r>
            <a:r>
              <a:rPr lang="en-US" dirty="0" err="1" smtClean="0"/>
              <a:t>kelebihan</a:t>
            </a:r>
            <a:r>
              <a:rPr lang="en-US" dirty="0" smtClean="0"/>
              <a:t> </a:t>
            </a:r>
            <a:r>
              <a:rPr lang="en-US" dirty="0" err="1" smtClean="0"/>
              <a:t>dari</a:t>
            </a:r>
            <a:r>
              <a:rPr lang="en-US" dirty="0" smtClean="0"/>
              <a:t> </a:t>
            </a:r>
            <a:r>
              <a:rPr lang="en-US" dirty="0" err="1" smtClean="0"/>
              <a:t>makluk</a:t>
            </a:r>
            <a:r>
              <a:rPr lang="en-US" dirty="0" smtClean="0"/>
              <a:t> </a:t>
            </a:r>
            <a:r>
              <a:rPr lang="en-US" dirty="0" err="1" smtClean="0"/>
              <a:t>lainnya</a:t>
            </a:r>
            <a:r>
              <a:rPr lang="en-US" dirty="0" smtClean="0"/>
              <a:t> </a:t>
            </a:r>
            <a:r>
              <a:rPr lang="en-US" dirty="0" err="1" smtClean="0"/>
              <a:t>melalui</a:t>
            </a:r>
            <a:r>
              <a:rPr lang="en-US" dirty="0" smtClean="0"/>
              <a:t> </a:t>
            </a:r>
            <a:r>
              <a:rPr lang="en-US" dirty="0" err="1" smtClean="0"/>
              <a:t>akal</a:t>
            </a:r>
            <a:r>
              <a:rPr lang="en-US" dirty="0" smtClean="0"/>
              <a:t>, </a:t>
            </a:r>
            <a:r>
              <a:rPr lang="en-US" dirty="0" err="1" smtClean="0"/>
              <a:t>pikiran</a:t>
            </a:r>
            <a:r>
              <a:rPr lang="en-US" dirty="0" smtClean="0"/>
              <a:t> </a:t>
            </a:r>
            <a:r>
              <a:rPr lang="en-US" dirty="0" err="1" smtClean="0"/>
              <a:t>dan</a:t>
            </a:r>
            <a:r>
              <a:rPr lang="en-US" dirty="0" smtClean="0"/>
              <a:t> </a:t>
            </a:r>
            <a:r>
              <a:rPr lang="en-US" dirty="0" err="1" smtClean="0"/>
              <a:t>budi</a:t>
            </a:r>
            <a:r>
              <a:rPr lang="en-US" dirty="0" smtClean="0"/>
              <a:t> </a:t>
            </a:r>
            <a:r>
              <a:rPr lang="en-US" dirty="0" err="1" smtClean="0"/>
              <a:t>pekerti</a:t>
            </a:r>
            <a:r>
              <a:rPr lang="en-US" dirty="0" smtClean="0"/>
              <a:t>, </a:t>
            </a:r>
            <a:r>
              <a:rPr lang="en-US" dirty="0" err="1" smtClean="0"/>
              <a:t>tetapi</a:t>
            </a:r>
            <a:r>
              <a:rPr lang="en-US" dirty="0" smtClean="0"/>
              <a:t> </a:t>
            </a:r>
            <a:r>
              <a:rPr lang="en-US" dirty="0" err="1" smtClean="0"/>
              <a:t>tetap</a:t>
            </a:r>
            <a:r>
              <a:rPr lang="en-US" dirty="0" smtClean="0"/>
              <a:t> </a:t>
            </a:r>
            <a:r>
              <a:rPr lang="en-US" dirty="0" err="1" smtClean="0"/>
              <a:t>mempunyai</a:t>
            </a:r>
            <a:r>
              <a:rPr lang="en-US" dirty="0" smtClean="0"/>
              <a:t> </a:t>
            </a:r>
            <a:r>
              <a:rPr lang="en-US" dirty="0" err="1" smtClean="0"/>
              <a:t>keterbatasan</a:t>
            </a:r>
            <a:r>
              <a:rPr lang="en-US" dirty="0" smtClean="0"/>
              <a:t>, </a:t>
            </a:r>
            <a:r>
              <a:rPr lang="en-US" dirty="0" err="1" smtClean="0"/>
              <a:t>manusia</a:t>
            </a:r>
            <a:r>
              <a:rPr lang="en-US" dirty="0" smtClean="0"/>
              <a:t> yang </a:t>
            </a:r>
            <a:r>
              <a:rPr lang="en-US" dirty="0" err="1" smtClean="0"/>
              <a:t>satu</a:t>
            </a:r>
            <a:r>
              <a:rPr lang="en-US" dirty="0" smtClean="0"/>
              <a:t> </a:t>
            </a:r>
            <a:r>
              <a:rPr lang="en-US" dirty="0" err="1" smtClean="0"/>
              <a:t>dengan</a:t>
            </a:r>
            <a:r>
              <a:rPr lang="en-US" dirty="0" smtClean="0"/>
              <a:t> yang </a:t>
            </a:r>
            <a:r>
              <a:rPr lang="en-US" dirty="0" err="1" smtClean="0"/>
              <a:t>lainnya</a:t>
            </a:r>
            <a:r>
              <a:rPr lang="en-US" dirty="0" smtClean="0"/>
              <a:t> </a:t>
            </a:r>
            <a:r>
              <a:rPr lang="en-US" dirty="0" err="1" smtClean="0"/>
              <a:t>tidak</a:t>
            </a:r>
            <a:r>
              <a:rPr lang="en-US" dirty="0" smtClean="0"/>
              <a:t> </a:t>
            </a:r>
            <a:r>
              <a:rPr lang="en-US" dirty="0" err="1" smtClean="0"/>
              <a:t>sama</a:t>
            </a:r>
            <a:r>
              <a:rPr lang="en-US" dirty="0" smtClean="0"/>
              <a:t> </a:t>
            </a:r>
            <a:r>
              <a:rPr lang="en-US" dirty="0" err="1" smtClean="0"/>
              <a:t>dalam</a:t>
            </a:r>
            <a:r>
              <a:rPr lang="en-US" dirty="0" smtClean="0"/>
              <a:t> </a:t>
            </a:r>
            <a:r>
              <a:rPr lang="en-US" dirty="0" err="1" smtClean="0"/>
              <a:t>hal</a:t>
            </a:r>
            <a:r>
              <a:rPr lang="en-US" dirty="0" smtClean="0"/>
              <a:t> </a:t>
            </a:r>
            <a:r>
              <a:rPr lang="en-US" dirty="0" err="1" smtClean="0"/>
              <a:t>tingkat</a:t>
            </a:r>
            <a:r>
              <a:rPr lang="en-US" dirty="0" smtClean="0"/>
              <a:t> </a:t>
            </a:r>
            <a:r>
              <a:rPr lang="en-US" dirty="0" err="1" smtClean="0"/>
              <a:t>kemampuan</a:t>
            </a:r>
            <a:r>
              <a:rPr lang="en-US" dirty="0" smtClean="0"/>
              <a:t> yang </a:t>
            </a:r>
            <a:r>
              <a:rPr lang="en-US" dirty="0" err="1" smtClean="0"/>
              <a:t>dimiliki</a:t>
            </a:r>
            <a:r>
              <a:rPr lang="en-US" dirty="0" smtClean="0"/>
              <a:t>, yang </a:t>
            </a:r>
            <a:r>
              <a:rPr lang="en-US" dirty="0" err="1" smtClean="0"/>
              <a:t>tentu</a:t>
            </a:r>
            <a:r>
              <a:rPr lang="en-US" dirty="0" smtClean="0"/>
              <a:t> </a:t>
            </a:r>
            <a:r>
              <a:rPr lang="en-US" dirty="0" err="1" smtClean="0"/>
              <a:t>saja</a:t>
            </a:r>
            <a:r>
              <a:rPr lang="en-US" dirty="0" smtClean="0"/>
              <a:t> </a:t>
            </a:r>
            <a:r>
              <a:rPr lang="en-US" dirty="0" err="1" smtClean="0"/>
              <a:t>menimbulkan</a:t>
            </a:r>
            <a:r>
              <a:rPr lang="en-US" dirty="0" smtClean="0"/>
              <a:t> </a:t>
            </a:r>
            <a:r>
              <a:rPr lang="en-US" dirty="0" err="1" smtClean="0"/>
              <a:t>perbedaan</a:t>
            </a:r>
            <a:r>
              <a:rPr lang="en-US" dirty="0" smtClean="0"/>
              <a:t> </a:t>
            </a:r>
            <a:r>
              <a:rPr lang="en-US" dirty="0" err="1" smtClean="0"/>
              <a:t>pendapat</a:t>
            </a:r>
            <a:r>
              <a:rPr lang="en-US" dirty="0" smtClean="0"/>
              <a:t>, </a:t>
            </a:r>
            <a:r>
              <a:rPr lang="en-US" dirty="0" err="1" smtClean="0"/>
              <a:t>kehidupan</a:t>
            </a:r>
            <a:r>
              <a:rPr lang="en-US" dirty="0" smtClean="0"/>
              <a:t>, </a:t>
            </a:r>
            <a:r>
              <a:rPr lang="en-US" dirty="0" err="1" smtClean="0"/>
              <a:t>dan</a:t>
            </a:r>
            <a:r>
              <a:rPr lang="en-US" dirty="0" smtClean="0"/>
              <a:t> </a:t>
            </a:r>
            <a:r>
              <a:rPr lang="en-US" dirty="0" err="1" smtClean="0"/>
              <a:t>cara</a:t>
            </a:r>
            <a:r>
              <a:rPr lang="en-US" dirty="0" smtClean="0"/>
              <a:t> </a:t>
            </a:r>
            <a:r>
              <a:rPr lang="en-US" dirty="0" err="1" smtClean="0"/>
              <a:t>melihat</a:t>
            </a:r>
            <a:r>
              <a:rPr lang="en-US" dirty="0" smtClean="0"/>
              <a:t> </a:t>
            </a:r>
            <a:r>
              <a:rPr lang="en-US" dirty="0" err="1" smtClean="0"/>
              <a:t>dan</a:t>
            </a:r>
            <a:r>
              <a:rPr lang="en-US" dirty="0" smtClean="0"/>
              <a:t> </a:t>
            </a:r>
            <a:r>
              <a:rPr lang="en-US" dirty="0" err="1" smtClean="0"/>
              <a:t>memahami</a:t>
            </a:r>
            <a:r>
              <a:rPr lang="en-US" dirty="0" smtClean="0"/>
              <a:t> </a:t>
            </a:r>
            <a:r>
              <a:rPr lang="en-US" dirty="0" err="1" smtClean="0"/>
              <a:t>sesuatu</a:t>
            </a:r>
            <a:r>
              <a:rPr lang="en-US" dirty="0" smtClean="0"/>
              <a:t>. </a:t>
            </a:r>
            <a:r>
              <a:rPr lang="en-US" dirty="0" err="1" smtClean="0"/>
              <a:t>Perbedaan-perbedaan</a:t>
            </a:r>
            <a:r>
              <a:rPr lang="en-US" dirty="0" smtClean="0"/>
              <a:t> </a:t>
            </a:r>
            <a:r>
              <a:rPr lang="en-US" dirty="0" err="1" smtClean="0"/>
              <a:t>tersebut</a:t>
            </a:r>
            <a:r>
              <a:rPr lang="en-US" dirty="0" smtClean="0"/>
              <a:t> </a:t>
            </a:r>
            <a:r>
              <a:rPr lang="en-US" dirty="0" err="1" smtClean="0"/>
              <a:t>menimbulkan</a:t>
            </a:r>
            <a:r>
              <a:rPr lang="en-US" dirty="0" smtClean="0"/>
              <a:t> </a:t>
            </a:r>
            <a:r>
              <a:rPr lang="en-US" dirty="0" err="1" smtClean="0"/>
              <a:t>keanekaragaman</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normAutofit lnSpcReduction="10000"/>
          </a:bodyPr>
          <a:lstStyle/>
          <a:p>
            <a:pPr marL="0" indent="0" algn="just">
              <a:buNone/>
            </a:pPr>
            <a:r>
              <a:rPr lang="en-US" dirty="0" err="1" smtClean="0"/>
              <a:t>Didalam</a:t>
            </a:r>
            <a:r>
              <a:rPr lang="en-US" dirty="0" smtClean="0"/>
              <a:t> </a:t>
            </a:r>
            <a:r>
              <a:rPr lang="en-US" dirty="0" err="1" smtClean="0"/>
              <a:t>kehidupan</a:t>
            </a:r>
            <a:r>
              <a:rPr lang="en-US" dirty="0" smtClean="0"/>
              <a:t> </a:t>
            </a:r>
            <a:r>
              <a:rPr lang="en-US" dirty="0" err="1" smtClean="0"/>
              <a:t>berbangsa</a:t>
            </a:r>
            <a:r>
              <a:rPr lang="en-US" dirty="0" smtClean="0"/>
              <a:t> </a:t>
            </a:r>
            <a:r>
              <a:rPr lang="en-US" dirty="0" err="1" smtClean="0"/>
              <a:t>dan</a:t>
            </a:r>
            <a:r>
              <a:rPr lang="en-US" dirty="0" smtClean="0"/>
              <a:t> </a:t>
            </a:r>
            <a:r>
              <a:rPr lang="en-US" dirty="0" err="1" smtClean="0"/>
              <a:t>bernegara</a:t>
            </a:r>
            <a:r>
              <a:rPr lang="en-US" dirty="0" smtClean="0"/>
              <a:t>, </a:t>
            </a:r>
            <a:r>
              <a:rPr lang="en-US" dirty="0" err="1" smtClean="0"/>
              <a:t>keanekaragaman</a:t>
            </a:r>
            <a:r>
              <a:rPr lang="en-US" dirty="0" smtClean="0"/>
              <a:t> </a:t>
            </a:r>
            <a:r>
              <a:rPr lang="en-US" dirty="0" err="1" smtClean="0"/>
              <a:t>tersebut</a:t>
            </a:r>
            <a:r>
              <a:rPr lang="en-US" dirty="0" smtClean="0"/>
              <a:t> </a:t>
            </a:r>
            <a:r>
              <a:rPr lang="en-US" dirty="0" err="1" smtClean="0"/>
              <a:t>memerlukan</a:t>
            </a:r>
            <a:r>
              <a:rPr lang="en-US" dirty="0" smtClean="0"/>
              <a:t> </a:t>
            </a:r>
            <a:r>
              <a:rPr lang="en-US" dirty="0" err="1" smtClean="0"/>
              <a:t>perekat</a:t>
            </a:r>
            <a:r>
              <a:rPr lang="en-US" dirty="0" smtClean="0"/>
              <a:t> agar </a:t>
            </a:r>
            <a:r>
              <a:rPr lang="en-US" dirty="0" err="1" smtClean="0"/>
              <a:t>bangsa</a:t>
            </a:r>
            <a:r>
              <a:rPr lang="en-US" dirty="0" smtClean="0"/>
              <a:t> yang </a:t>
            </a:r>
            <a:r>
              <a:rPr lang="en-US" dirty="0" err="1" smtClean="0"/>
              <a:t>bersangkutan</a:t>
            </a:r>
            <a:r>
              <a:rPr lang="en-US" dirty="0" smtClean="0"/>
              <a:t> </a:t>
            </a:r>
            <a:r>
              <a:rPr lang="en-US" dirty="0" err="1" smtClean="0"/>
              <a:t>dapat</a:t>
            </a:r>
            <a:r>
              <a:rPr lang="en-US" dirty="0" smtClean="0"/>
              <a:t> </a:t>
            </a:r>
            <a:r>
              <a:rPr lang="en-US" dirty="0" err="1" smtClean="0"/>
              <a:t>bersatu</a:t>
            </a:r>
            <a:r>
              <a:rPr lang="en-US" dirty="0" smtClean="0"/>
              <a:t> </a:t>
            </a:r>
            <a:r>
              <a:rPr lang="en-US" dirty="0" err="1" smtClean="0"/>
              <a:t>untuk</a:t>
            </a:r>
            <a:r>
              <a:rPr lang="en-US" dirty="0" smtClean="0"/>
              <a:t> </a:t>
            </a:r>
            <a:r>
              <a:rPr lang="en-US" dirty="0" err="1" smtClean="0"/>
              <a:t>memelihara</a:t>
            </a:r>
            <a:r>
              <a:rPr lang="en-US" dirty="0" smtClean="0"/>
              <a:t> </a:t>
            </a:r>
            <a:r>
              <a:rPr lang="en-US" dirty="0" err="1" smtClean="0"/>
              <a:t>keutuhan</a:t>
            </a:r>
            <a:r>
              <a:rPr lang="en-US" dirty="0" smtClean="0"/>
              <a:t> </a:t>
            </a:r>
            <a:r>
              <a:rPr lang="en-US" dirty="0" err="1" smtClean="0"/>
              <a:t>negaranya</a:t>
            </a:r>
            <a:r>
              <a:rPr lang="en-US" dirty="0" smtClean="0"/>
              <a:t>.</a:t>
            </a:r>
          </a:p>
          <a:p>
            <a:pPr marL="0" indent="0" algn="just">
              <a:buNone/>
            </a:pPr>
            <a:r>
              <a:rPr lang="en-US" dirty="0" err="1" smtClean="0"/>
              <a:t>Bangsa</a:t>
            </a:r>
            <a:r>
              <a:rPr lang="en-US" dirty="0" smtClean="0"/>
              <a:t> yang </a:t>
            </a:r>
            <a:r>
              <a:rPr lang="en-US" dirty="0" err="1" smtClean="0"/>
              <a:t>telah</a:t>
            </a:r>
            <a:r>
              <a:rPr lang="en-US" dirty="0" smtClean="0"/>
              <a:t> </a:t>
            </a:r>
            <a:r>
              <a:rPr lang="en-US" dirty="0" err="1" smtClean="0"/>
              <a:t>menegara</a:t>
            </a:r>
            <a:r>
              <a:rPr lang="en-US" dirty="0" smtClean="0"/>
              <a:t>, </a:t>
            </a:r>
            <a:r>
              <a:rPr lang="en-US" dirty="0" err="1" smtClean="0"/>
              <a:t>dalam</a:t>
            </a:r>
            <a:r>
              <a:rPr lang="en-US" dirty="0" smtClean="0"/>
              <a:t> </a:t>
            </a:r>
            <a:r>
              <a:rPr lang="en-US" dirty="0" err="1" smtClean="0"/>
              <a:t>menyelenggarakan</a:t>
            </a:r>
            <a:r>
              <a:rPr lang="en-US" dirty="0" smtClean="0"/>
              <a:t> </a:t>
            </a:r>
            <a:r>
              <a:rPr lang="en-US" dirty="0" err="1" smtClean="0"/>
              <a:t>kehidupannya</a:t>
            </a:r>
            <a:r>
              <a:rPr lang="en-US" dirty="0" smtClean="0"/>
              <a:t> </a:t>
            </a:r>
            <a:r>
              <a:rPr lang="en-US" dirty="0" err="1" smtClean="0"/>
              <a:t>tidak</a:t>
            </a:r>
            <a:r>
              <a:rPr lang="en-US" dirty="0" smtClean="0"/>
              <a:t> </a:t>
            </a:r>
            <a:r>
              <a:rPr lang="en-US" dirty="0" err="1" smtClean="0"/>
              <a:t>terlepas</a:t>
            </a:r>
            <a:r>
              <a:rPr lang="en-US" dirty="0" smtClean="0"/>
              <a:t> </a:t>
            </a:r>
            <a:r>
              <a:rPr lang="en-US" dirty="0" err="1" smtClean="0"/>
              <a:t>dari</a:t>
            </a:r>
            <a:r>
              <a:rPr lang="en-US" dirty="0" smtClean="0"/>
              <a:t> </a:t>
            </a:r>
            <a:r>
              <a:rPr lang="en-US" dirty="0" err="1" smtClean="0"/>
              <a:t>pengaruh</a:t>
            </a:r>
            <a:r>
              <a:rPr lang="en-US" dirty="0" smtClean="0"/>
              <a:t> </a:t>
            </a:r>
            <a:r>
              <a:rPr lang="en-US" dirty="0" err="1" smtClean="0"/>
              <a:t>lingkungannya</a:t>
            </a:r>
            <a:r>
              <a:rPr lang="en-US" dirty="0" smtClean="0"/>
              <a:t> yang </a:t>
            </a:r>
            <a:r>
              <a:rPr lang="en-US" dirty="0" err="1" smtClean="0"/>
              <a:t>timbul</a:t>
            </a:r>
            <a:r>
              <a:rPr lang="en-US" dirty="0" smtClean="0"/>
              <a:t> </a:t>
            </a:r>
            <a:r>
              <a:rPr lang="en-US" dirty="0" err="1" smtClean="0"/>
              <a:t>dari</a:t>
            </a:r>
            <a:r>
              <a:rPr lang="en-US" dirty="0" smtClean="0"/>
              <a:t> </a:t>
            </a:r>
            <a:r>
              <a:rPr lang="en-US" dirty="0" err="1" smtClean="0"/>
              <a:t>hubungan</a:t>
            </a:r>
            <a:r>
              <a:rPr lang="en-US" dirty="0" smtClean="0"/>
              <a:t> </a:t>
            </a:r>
            <a:r>
              <a:rPr lang="en-US" dirty="0" err="1" smtClean="0"/>
              <a:t>timbal</a:t>
            </a:r>
            <a:r>
              <a:rPr lang="en-US" dirty="0" smtClean="0"/>
              <a:t> </a:t>
            </a:r>
            <a:r>
              <a:rPr lang="en-US" dirty="0" err="1" smtClean="0"/>
              <a:t>balik</a:t>
            </a:r>
            <a:r>
              <a:rPr lang="en-US" dirty="0" smtClean="0"/>
              <a:t> </a:t>
            </a:r>
            <a:r>
              <a:rPr lang="en-US" dirty="0" err="1" smtClean="0"/>
              <a:t>antara</a:t>
            </a:r>
            <a:r>
              <a:rPr lang="en-US" dirty="0" smtClean="0"/>
              <a:t> </a:t>
            </a:r>
            <a:r>
              <a:rPr lang="en-US" dirty="0" err="1" smtClean="0"/>
              <a:t>filosofi</a:t>
            </a:r>
            <a:r>
              <a:rPr lang="en-US" dirty="0" smtClean="0"/>
              <a:t> </a:t>
            </a:r>
            <a:r>
              <a:rPr lang="en-US" dirty="0" err="1" smtClean="0"/>
              <a:t>bangsa</a:t>
            </a:r>
            <a:r>
              <a:rPr lang="en-US" dirty="0" smtClean="0"/>
              <a:t>, </a:t>
            </a:r>
            <a:r>
              <a:rPr lang="en-US" dirty="0" err="1" smtClean="0"/>
              <a:t>ideologi</a:t>
            </a:r>
            <a:r>
              <a:rPr lang="en-US" dirty="0" smtClean="0"/>
              <a:t>, </a:t>
            </a:r>
            <a:r>
              <a:rPr lang="en-US" dirty="0" err="1" smtClean="0"/>
              <a:t>aspirasi</a:t>
            </a:r>
            <a:r>
              <a:rPr lang="en-US" dirty="0" smtClean="0"/>
              <a:t> </a:t>
            </a:r>
            <a:r>
              <a:rPr lang="en-US" dirty="0" err="1" smtClean="0"/>
              <a:t>serta</a:t>
            </a:r>
            <a:r>
              <a:rPr lang="en-US" dirty="0" smtClean="0"/>
              <a:t> </a:t>
            </a:r>
            <a:r>
              <a:rPr lang="en-US" dirty="0" err="1" smtClean="0"/>
              <a:t>cita-cita</a:t>
            </a:r>
            <a:r>
              <a:rPr lang="en-US" dirty="0" smtClean="0"/>
              <a:t> </a:t>
            </a:r>
            <a:r>
              <a:rPr lang="en-US" dirty="0" err="1" smtClean="0"/>
              <a:t>dan</a:t>
            </a:r>
            <a:r>
              <a:rPr lang="en-US" dirty="0" smtClean="0"/>
              <a:t> </a:t>
            </a:r>
            <a:r>
              <a:rPr lang="en-US" dirty="0" err="1" smtClean="0"/>
              <a:t>kondisi</a:t>
            </a:r>
            <a:r>
              <a:rPr lang="en-US" dirty="0" smtClean="0"/>
              <a:t> </a:t>
            </a:r>
            <a:r>
              <a:rPr lang="en-US" dirty="0" err="1" smtClean="0"/>
              <a:t>masyarakat</a:t>
            </a:r>
            <a:r>
              <a:rPr lang="en-US" dirty="0" smtClean="0"/>
              <a:t>, </a:t>
            </a:r>
            <a:r>
              <a:rPr lang="en-US" dirty="0" err="1" smtClean="0"/>
              <a:t>budaya</a:t>
            </a:r>
            <a:r>
              <a:rPr lang="en-US" dirty="0" smtClean="0"/>
              <a:t>, </a:t>
            </a:r>
            <a:r>
              <a:rPr lang="en-US" dirty="0" err="1" smtClean="0"/>
              <a:t>tradisi</a:t>
            </a:r>
            <a:r>
              <a:rPr lang="en-US" dirty="0" smtClean="0"/>
              <a:t>, </a:t>
            </a:r>
            <a:r>
              <a:rPr lang="en-US" dirty="0" err="1" smtClean="0"/>
              <a:t>keadaan</a:t>
            </a:r>
            <a:r>
              <a:rPr lang="en-US" dirty="0" smtClean="0"/>
              <a:t> </a:t>
            </a:r>
            <a:r>
              <a:rPr lang="en-US" dirty="0" err="1" smtClean="0"/>
              <a:t>alam</a:t>
            </a:r>
            <a:r>
              <a:rPr lang="en-US" dirty="0" smtClean="0"/>
              <a:t> </a:t>
            </a:r>
            <a:r>
              <a:rPr lang="en-US" dirty="0" err="1" smtClean="0"/>
              <a:t>serta</a:t>
            </a:r>
            <a:r>
              <a:rPr lang="en-US" dirty="0" smtClean="0"/>
              <a:t> </a:t>
            </a:r>
            <a:r>
              <a:rPr lang="en-US" dirty="0" err="1" smtClean="0"/>
              <a:t>wilayah</a:t>
            </a:r>
            <a:r>
              <a:rPr lang="en-US" dirty="0" smtClean="0"/>
              <a:t> </a:t>
            </a:r>
            <a:r>
              <a:rPr lang="en-US" dirty="0" err="1" smtClean="0"/>
              <a:t>dan</a:t>
            </a:r>
            <a:r>
              <a:rPr lang="en-US" dirty="0" smtClean="0"/>
              <a:t> </a:t>
            </a:r>
            <a:r>
              <a:rPr lang="en-US" dirty="0" err="1" smtClean="0"/>
              <a:t>sejarah</a:t>
            </a:r>
            <a:r>
              <a:rPr lang="en-US" dirty="0" smtClean="0"/>
              <a:t> </a:t>
            </a:r>
            <a:r>
              <a:rPr lang="en-US" dirty="0" err="1" smtClean="0"/>
              <a:t>bangsa</a:t>
            </a:r>
            <a:r>
              <a:rPr lang="en-US" dirty="0" smtClean="0"/>
              <a:t> </a:t>
            </a:r>
            <a:r>
              <a:rPr lang="en-US" dirty="0" err="1" smtClean="0"/>
              <a:t>tersebut</a:t>
            </a:r>
            <a:r>
              <a:rPr lang="en-US" dirty="0" smtClean="0"/>
              <a:t>.</a:t>
            </a:r>
          </a:p>
          <a:p>
            <a:pPr marL="0" indent="0" algn="just">
              <a:buNone/>
            </a:pPr>
            <a:r>
              <a:rPr lang="en-US" dirty="0" err="1" smtClean="0"/>
              <a:t>Pemerintah</a:t>
            </a:r>
            <a:r>
              <a:rPr lang="en-US" dirty="0" smtClean="0"/>
              <a:t> </a:t>
            </a:r>
            <a:r>
              <a:rPr lang="en-US" dirty="0" err="1" smtClean="0"/>
              <a:t>dan</a:t>
            </a:r>
            <a:r>
              <a:rPr lang="en-US" dirty="0" smtClean="0"/>
              <a:t> </a:t>
            </a:r>
            <a:r>
              <a:rPr lang="en-US" dirty="0" err="1" smtClean="0"/>
              <a:t>rakyat</a:t>
            </a:r>
            <a:r>
              <a:rPr lang="en-US" dirty="0" smtClean="0"/>
              <a:t> </a:t>
            </a:r>
            <a:r>
              <a:rPr lang="en-US" dirty="0" err="1" smtClean="0"/>
              <a:t>memerlukan</a:t>
            </a:r>
            <a:r>
              <a:rPr lang="en-US" dirty="0" smtClean="0"/>
              <a:t> </a:t>
            </a:r>
            <a:r>
              <a:rPr lang="en-US" dirty="0" err="1" smtClean="0"/>
              <a:t>suatu</a:t>
            </a:r>
            <a:r>
              <a:rPr lang="en-US" dirty="0" smtClean="0"/>
              <a:t> </a:t>
            </a:r>
            <a:r>
              <a:rPr lang="en-US" dirty="0" err="1" smtClean="0"/>
              <a:t>kensepsi</a:t>
            </a:r>
            <a:r>
              <a:rPr lang="en-US" dirty="0" smtClean="0"/>
              <a:t> yang </a:t>
            </a:r>
            <a:r>
              <a:rPr lang="en-US" dirty="0" err="1" smtClean="0"/>
              <a:t>berupa</a:t>
            </a:r>
            <a:r>
              <a:rPr lang="en-US" dirty="0" smtClean="0"/>
              <a:t> </a:t>
            </a:r>
            <a:r>
              <a:rPr lang="en-US" dirty="0" err="1" smtClean="0"/>
              <a:t>wawasan</a:t>
            </a:r>
            <a:r>
              <a:rPr lang="en-US" dirty="0" smtClean="0"/>
              <a:t> </a:t>
            </a:r>
            <a:r>
              <a:rPr lang="en-US" dirty="0" err="1" smtClean="0"/>
              <a:t>nasional</a:t>
            </a:r>
            <a:r>
              <a:rPr lang="en-US" dirty="0" smtClean="0"/>
              <a:t> </a:t>
            </a:r>
            <a:r>
              <a:rPr lang="en-US" dirty="0" err="1" smtClean="0"/>
              <a:t>untuk</a:t>
            </a:r>
            <a:r>
              <a:rPr lang="en-US" dirty="0" smtClean="0"/>
              <a:t> </a:t>
            </a:r>
            <a:r>
              <a:rPr lang="en-US" dirty="0" err="1" smtClean="0"/>
              <a:t>menyelenggarakan</a:t>
            </a:r>
            <a:r>
              <a:rPr lang="en-US" dirty="0" smtClean="0"/>
              <a:t> </a:t>
            </a:r>
            <a:r>
              <a:rPr lang="en-US" dirty="0" err="1" smtClean="0"/>
              <a:t>kehidupannya</a:t>
            </a:r>
            <a:r>
              <a:rPr lang="en-US" dirty="0" smtClean="0"/>
              <a:t> </a:t>
            </a:r>
            <a:r>
              <a:rPr lang="en-US" dirty="0" err="1" smtClean="0"/>
              <a:t>dan</a:t>
            </a:r>
            <a:r>
              <a:rPr lang="en-US" dirty="0" smtClean="0"/>
              <a:t> </a:t>
            </a:r>
            <a:r>
              <a:rPr lang="en-US" dirty="0" err="1" smtClean="0"/>
              <a:t>untuk</a:t>
            </a:r>
            <a:r>
              <a:rPr lang="en-US" dirty="0" smtClean="0"/>
              <a:t> </a:t>
            </a:r>
            <a:r>
              <a:rPr lang="en-US" dirty="0" err="1" smtClean="0"/>
              <a:t>menjamin</a:t>
            </a:r>
            <a:r>
              <a:rPr lang="en-US" dirty="0" smtClean="0"/>
              <a:t> </a:t>
            </a:r>
            <a:r>
              <a:rPr lang="en-US" dirty="0" err="1" smtClean="0"/>
              <a:t>kelangsungan</a:t>
            </a:r>
            <a:r>
              <a:rPr lang="en-US" dirty="0" smtClean="0"/>
              <a:t> </a:t>
            </a:r>
            <a:r>
              <a:rPr lang="en-US" dirty="0" err="1" smtClean="0"/>
              <a:t>hidup</a:t>
            </a:r>
            <a:r>
              <a:rPr lang="en-US" dirty="0" smtClean="0"/>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lstStyle/>
          <a:p>
            <a:pPr marL="0" indent="0" algn="just">
              <a:buNone/>
            </a:pPr>
            <a:r>
              <a:rPr lang="en-US" dirty="0" err="1" smtClean="0"/>
              <a:t>Wawasan</a:t>
            </a:r>
            <a:r>
              <a:rPr lang="en-US" dirty="0" smtClean="0"/>
              <a:t> </a:t>
            </a:r>
            <a:r>
              <a:rPr lang="en-US" dirty="0" err="1" smtClean="0"/>
              <a:t>tersebut</a:t>
            </a:r>
            <a:r>
              <a:rPr lang="en-US" dirty="0" smtClean="0"/>
              <a:t> </a:t>
            </a:r>
            <a:r>
              <a:rPr lang="en-US" dirty="0" err="1" smtClean="0"/>
              <a:t>adalah</a:t>
            </a:r>
            <a:r>
              <a:rPr lang="en-US" dirty="0" smtClean="0"/>
              <a:t> </a:t>
            </a:r>
            <a:r>
              <a:rPr lang="en-US" dirty="0" err="1" smtClean="0"/>
              <a:t>untuk</a:t>
            </a:r>
            <a:r>
              <a:rPr lang="en-US" dirty="0" smtClean="0"/>
              <a:t> </a:t>
            </a:r>
            <a:r>
              <a:rPr lang="en-US" dirty="0" err="1" smtClean="0"/>
              <a:t>menjamin</a:t>
            </a:r>
            <a:r>
              <a:rPr lang="en-US" dirty="0" smtClean="0"/>
              <a:t> </a:t>
            </a:r>
            <a:r>
              <a:rPr lang="en-US" dirty="0" err="1" smtClean="0"/>
              <a:t>kelangsungan</a:t>
            </a:r>
            <a:r>
              <a:rPr lang="en-US" dirty="0" smtClean="0"/>
              <a:t> </a:t>
            </a:r>
            <a:r>
              <a:rPr lang="en-US" dirty="0" err="1" smtClean="0"/>
              <a:t>hidup</a:t>
            </a:r>
            <a:r>
              <a:rPr lang="en-US" dirty="0" smtClean="0"/>
              <a:t>, </a:t>
            </a:r>
            <a:r>
              <a:rPr lang="en-US" dirty="0" err="1" smtClean="0"/>
              <a:t>keutuhan</a:t>
            </a:r>
            <a:r>
              <a:rPr lang="en-US" dirty="0" smtClean="0"/>
              <a:t> </a:t>
            </a:r>
            <a:r>
              <a:rPr lang="en-US" dirty="0" err="1" smtClean="0"/>
              <a:t>wilayah</a:t>
            </a:r>
            <a:r>
              <a:rPr lang="en-US" dirty="0" smtClean="0"/>
              <a:t> </a:t>
            </a:r>
            <a:r>
              <a:rPr lang="en-US" dirty="0" err="1" smtClean="0"/>
              <a:t>serta</a:t>
            </a:r>
            <a:r>
              <a:rPr lang="en-US" dirty="0" smtClean="0"/>
              <a:t> </a:t>
            </a:r>
            <a:r>
              <a:rPr lang="en-US" dirty="0" err="1" smtClean="0"/>
              <a:t>jati</a:t>
            </a:r>
            <a:r>
              <a:rPr lang="en-US" dirty="0" smtClean="0"/>
              <a:t> </a:t>
            </a:r>
            <a:r>
              <a:rPr lang="en-US" dirty="0" err="1" smtClean="0"/>
              <a:t>diri</a:t>
            </a:r>
            <a:r>
              <a:rPr lang="en-US" dirty="0" smtClean="0"/>
              <a:t> </a:t>
            </a:r>
            <a:r>
              <a:rPr lang="en-US" dirty="0" err="1" smtClean="0"/>
              <a:t>bangsa</a:t>
            </a:r>
            <a:r>
              <a:rPr lang="en-US" dirty="0" smtClean="0"/>
              <a:t>. </a:t>
            </a:r>
          </a:p>
          <a:p>
            <a:pPr marL="0" indent="0" algn="just">
              <a:buNone/>
            </a:pPr>
            <a:r>
              <a:rPr lang="en-US" dirty="0" err="1" smtClean="0"/>
              <a:t>Wawasan</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kata</a:t>
            </a:r>
            <a:r>
              <a:rPr lang="en-US" dirty="0" smtClean="0"/>
              <a:t> “</a:t>
            </a:r>
            <a:r>
              <a:rPr lang="en-US" dirty="0" err="1" smtClean="0"/>
              <a:t>wawas</a:t>
            </a:r>
            <a:r>
              <a:rPr lang="en-US" dirty="0" smtClean="0"/>
              <a:t>” (</a:t>
            </a:r>
            <a:r>
              <a:rPr lang="en-US" dirty="0" err="1" smtClean="0"/>
              <a:t>bahasa</a:t>
            </a:r>
            <a:r>
              <a:rPr lang="en-US" dirty="0" smtClean="0"/>
              <a:t> </a:t>
            </a:r>
            <a:r>
              <a:rPr lang="en-US" dirty="0" err="1" smtClean="0"/>
              <a:t>Jawa</a:t>
            </a:r>
            <a:r>
              <a:rPr lang="en-US" dirty="0" smtClean="0"/>
              <a:t>), yang </a:t>
            </a:r>
            <a:r>
              <a:rPr lang="en-US" dirty="0" err="1" smtClean="0"/>
              <a:t>berarti</a:t>
            </a:r>
            <a:r>
              <a:rPr lang="en-US" dirty="0" smtClean="0"/>
              <a:t> </a:t>
            </a:r>
            <a:r>
              <a:rPr lang="en-US" dirty="0" err="1" smtClean="0"/>
              <a:t>melihat</a:t>
            </a:r>
            <a:r>
              <a:rPr lang="en-US" dirty="0" smtClean="0"/>
              <a:t> </a:t>
            </a:r>
            <a:r>
              <a:rPr lang="en-US" dirty="0" err="1" smtClean="0"/>
              <a:t>atau</a:t>
            </a:r>
            <a:r>
              <a:rPr lang="en-US" dirty="0" smtClean="0"/>
              <a:t> </a:t>
            </a:r>
            <a:r>
              <a:rPr lang="en-US" dirty="0" err="1" smtClean="0"/>
              <a:t>memandang</a:t>
            </a:r>
            <a:r>
              <a:rPr lang="en-US" dirty="0" smtClean="0"/>
              <a:t>. </a:t>
            </a:r>
            <a:r>
              <a:rPr lang="en-US" dirty="0" err="1" smtClean="0"/>
              <a:t>Akhiran</a:t>
            </a:r>
            <a:r>
              <a:rPr lang="en-US" dirty="0" smtClean="0"/>
              <a:t> “an” </a:t>
            </a:r>
            <a:r>
              <a:rPr lang="en-US" dirty="0" err="1" smtClean="0"/>
              <a:t>secara</a:t>
            </a:r>
            <a:r>
              <a:rPr lang="en-US" dirty="0" smtClean="0"/>
              <a:t> </a:t>
            </a:r>
            <a:r>
              <a:rPr lang="en-US" dirty="0" err="1" smtClean="0"/>
              <a:t>harafiah</a:t>
            </a:r>
            <a:r>
              <a:rPr lang="en-US" dirty="0" smtClean="0"/>
              <a:t> </a:t>
            </a:r>
            <a:r>
              <a:rPr lang="en-US" dirty="0" err="1" smtClean="0"/>
              <a:t>mempunyai</a:t>
            </a:r>
            <a:r>
              <a:rPr lang="en-US" dirty="0" smtClean="0"/>
              <a:t> </a:t>
            </a:r>
            <a:r>
              <a:rPr lang="en-US" dirty="0" err="1" smtClean="0"/>
              <a:t>arti</a:t>
            </a:r>
            <a:r>
              <a:rPr lang="en-US" dirty="0" smtClean="0"/>
              <a:t> </a:t>
            </a:r>
            <a:r>
              <a:rPr lang="en-US" dirty="0" err="1" smtClean="0"/>
              <a:t>cara</a:t>
            </a:r>
            <a:r>
              <a:rPr lang="en-US" dirty="0" smtClean="0"/>
              <a:t>. </a:t>
            </a:r>
            <a:r>
              <a:rPr lang="en-US" dirty="0" err="1" smtClean="0"/>
              <a:t>Wawasan</a:t>
            </a:r>
            <a:r>
              <a:rPr lang="en-US" dirty="0" smtClean="0"/>
              <a:t> </a:t>
            </a:r>
            <a:r>
              <a:rPr lang="en-US" dirty="0" err="1" smtClean="0"/>
              <a:t>berarti</a:t>
            </a:r>
            <a:r>
              <a:rPr lang="en-US" dirty="0" smtClean="0"/>
              <a:t>: </a:t>
            </a:r>
            <a:r>
              <a:rPr lang="en-US" dirty="0" err="1" smtClean="0"/>
              <a:t>cara</a:t>
            </a:r>
            <a:r>
              <a:rPr lang="en-US" dirty="0" smtClean="0"/>
              <a:t> </a:t>
            </a:r>
            <a:r>
              <a:rPr lang="en-US" dirty="0" err="1" smtClean="0"/>
              <a:t>pandang</a:t>
            </a:r>
            <a:r>
              <a:rPr lang="en-US" dirty="0" smtClean="0"/>
              <a:t> . </a:t>
            </a:r>
          </a:p>
          <a:p>
            <a:pPr marL="0" indent="0" algn="just">
              <a:buNone/>
            </a:pPr>
            <a:r>
              <a:rPr lang="en-US" dirty="0" err="1" smtClean="0"/>
              <a:t>Wawasan</a:t>
            </a:r>
            <a:r>
              <a:rPr lang="en-US" dirty="0" smtClean="0"/>
              <a:t> </a:t>
            </a:r>
            <a:r>
              <a:rPr lang="en-US" dirty="0" err="1" smtClean="0"/>
              <a:t>Nasional</a:t>
            </a:r>
            <a:r>
              <a:rPr lang="en-US" dirty="0" smtClean="0"/>
              <a:t> </a:t>
            </a:r>
            <a:r>
              <a:rPr lang="en-US" dirty="0" err="1" smtClean="0"/>
              <a:t>adalah</a:t>
            </a:r>
            <a:r>
              <a:rPr lang="en-US" dirty="0" smtClean="0"/>
              <a:t> </a:t>
            </a:r>
            <a:r>
              <a:rPr lang="en-US" dirty="0" err="1" smtClean="0"/>
              <a:t>cara</a:t>
            </a:r>
            <a:r>
              <a:rPr lang="en-US" dirty="0" smtClean="0"/>
              <a:t> </a:t>
            </a:r>
            <a:r>
              <a:rPr lang="en-US" dirty="0" err="1" smtClean="0"/>
              <a:t>pandang</a:t>
            </a:r>
            <a:r>
              <a:rPr lang="en-US" dirty="0" smtClean="0"/>
              <a:t> </a:t>
            </a:r>
            <a:r>
              <a:rPr lang="en-US" dirty="0" err="1" smtClean="0"/>
              <a:t>suatu</a:t>
            </a:r>
            <a:r>
              <a:rPr lang="en-US" dirty="0" smtClean="0"/>
              <a:t> </a:t>
            </a:r>
            <a:r>
              <a:rPr lang="en-US" dirty="0" err="1" smtClean="0"/>
              <a:t>bangsa</a:t>
            </a:r>
            <a:r>
              <a:rPr lang="en-US" dirty="0" smtClean="0"/>
              <a:t> </a:t>
            </a:r>
            <a:r>
              <a:rPr lang="en-US" dirty="0" err="1" smtClean="0"/>
              <a:t>yg</a:t>
            </a:r>
            <a:r>
              <a:rPr lang="en-US" dirty="0" smtClean="0"/>
              <a:t> </a:t>
            </a:r>
            <a:r>
              <a:rPr lang="en-US" dirty="0" err="1" smtClean="0"/>
              <a:t>telah</a:t>
            </a:r>
            <a:r>
              <a:rPr lang="en-US" dirty="0" smtClean="0"/>
              <a:t> </a:t>
            </a:r>
            <a:r>
              <a:rPr lang="en-US" dirty="0" err="1" smtClean="0"/>
              <a:t>menegara</a:t>
            </a:r>
            <a:r>
              <a:rPr lang="en-US" dirty="0" smtClean="0"/>
              <a:t> </a:t>
            </a:r>
            <a:r>
              <a:rPr lang="en-US" dirty="0" err="1" smtClean="0"/>
              <a:t>tentang</a:t>
            </a:r>
            <a:r>
              <a:rPr lang="en-US" dirty="0" smtClean="0"/>
              <a:t> </a:t>
            </a:r>
            <a:r>
              <a:rPr lang="en-US" dirty="0" err="1" smtClean="0"/>
              <a:t>diri</a:t>
            </a:r>
            <a:r>
              <a:rPr lang="en-US" dirty="0" smtClean="0"/>
              <a:t> </a:t>
            </a:r>
            <a:r>
              <a:rPr lang="en-US" dirty="0" err="1" smtClean="0"/>
              <a:t>dan</a:t>
            </a:r>
            <a:r>
              <a:rPr lang="en-US" dirty="0" smtClean="0"/>
              <a:t> </a:t>
            </a:r>
            <a:r>
              <a:rPr lang="en-US" dirty="0" err="1" smtClean="0"/>
              <a:t>lingkungannya</a:t>
            </a:r>
            <a:r>
              <a:rPr lang="en-US" dirty="0" smtClean="0"/>
              <a:t> </a:t>
            </a:r>
            <a:r>
              <a:rPr lang="en-US" dirty="0" err="1" smtClean="0"/>
              <a:t>dalam</a:t>
            </a:r>
            <a:r>
              <a:rPr lang="en-US" dirty="0" smtClean="0"/>
              <a:t> </a:t>
            </a:r>
            <a:r>
              <a:rPr lang="en-US" dirty="0" err="1" smtClean="0"/>
              <a:t>eksistensinya</a:t>
            </a:r>
            <a:r>
              <a:rPr lang="en-US" dirty="0" smtClean="0"/>
              <a:t> </a:t>
            </a:r>
            <a:r>
              <a:rPr lang="en-US" dirty="0" err="1" smtClean="0"/>
              <a:t>yg</a:t>
            </a:r>
            <a:r>
              <a:rPr lang="en-US" dirty="0" smtClean="0"/>
              <a:t> </a:t>
            </a:r>
            <a:r>
              <a:rPr lang="en-US" dirty="0" err="1" smtClean="0"/>
              <a:t>serba</a:t>
            </a:r>
            <a:r>
              <a:rPr lang="en-US" dirty="0" smtClean="0"/>
              <a:t> </a:t>
            </a:r>
            <a:r>
              <a:rPr lang="en-US" dirty="0" err="1" smtClean="0"/>
              <a:t>terhubung</a:t>
            </a:r>
            <a:r>
              <a:rPr lang="en-US" dirty="0" smtClean="0"/>
              <a:t> (</a:t>
            </a:r>
            <a:r>
              <a:rPr lang="en-US" dirty="0" err="1" smtClean="0"/>
              <a:t>melalui</a:t>
            </a:r>
            <a:r>
              <a:rPr lang="en-US" dirty="0" smtClean="0"/>
              <a:t> </a:t>
            </a:r>
            <a:r>
              <a:rPr lang="en-US" dirty="0" err="1" smtClean="0"/>
              <a:t>interaksi</a:t>
            </a:r>
            <a:r>
              <a:rPr lang="en-US" dirty="0" smtClean="0"/>
              <a:t> </a:t>
            </a:r>
            <a:r>
              <a:rPr lang="en-US" dirty="0" err="1" smtClean="0"/>
              <a:t>dan</a:t>
            </a:r>
            <a:r>
              <a:rPr lang="en-US" dirty="0" smtClean="0"/>
              <a:t> </a:t>
            </a:r>
            <a:r>
              <a:rPr lang="en-US" dirty="0" err="1" smtClean="0"/>
              <a:t>interelasi</a:t>
            </a:r>
            <a:r>
              <a:rPr lang="en-US" dirty="0" smtClean="0"/>
              <a:t>) </a:t>
            </a:r>
            <a:r>
              <a:rPr lang="en-US" dirty="0" err="1" smtClean="0"/>
              <a:t>dalam</a:t>
            </a:r>
            <a:r>
              <a:rPr lang="en-US" dirty="0" smtClean="0"/>
              <a:t> </a:t>
            </a:r>
            <a:r>
              <a:rPr lang="en-US" dirty="0" err="1" smtClean="0"/>
              <a:t>pembangunannya</a:t>
            </a:r>
            <a:r>
              <a:rPr lang="en-US" dirty="0" smtClean="0"/>
              <a:t> </a:t>
            </a:r>
            <a:r>
              <a:rPr lang="en-US" dirty="0" err="1" smtClean="0"/>
              <a:t>di</a:t>
            </a:r>
            <a:r>
              <a:rPr lang="en-US" dirty="0" smtClean="0"/>
              <a:t> </a:t>
            </a:r>
            <a:r>
              <a:rPr lang="en-US" dirty="0" err="1" smtClean="0"/>
              <a:t>lingkungan</a:t>
            </a:r>
            <a:r>
              <a:rPr lang="en-US" dirty="0" smtClean="0"/>
              <a:t> </a:t>
            </a:r>
            <a:r>
              <a:rPr lang="en-US" dirty="0" err="1" smtClean="0"/>
              <a:t>nasional</a:t>
            </a:r>
            <a:r>
              <a:rPr lang="en-US" dirty="0" smtClean="0"/>
              <a:t>, </a:t>
            </a:r>
            <a:r>
              <a:rPr lang="en-US" dirty="0" err="1" smtClean="0"/>
              <a:t>baik</a:t>
            </a:r>
            <a:r>
              <a:rPr lang="en-US" dirty="0" smtClean="0"/>
              <a:t> </a:t>
            </a:r>
            <a:r>
              <a:rPr lang="en-US" dirty="0" err="1" smtClean="0"/>
              <a:t>yg</a:t>
            </a:r>
            <a:r>
              <a:rPr lang="en-US" dirty="0" smtClean="0"/>
              <a:t> </a:t>
            </a:r>
            <a:r>
              <a:rPr lang="en-US" dirty="0" err="1" smtClean="0"/>
              <a:t>bersifat</a:t>
            </a:r>
            <a:r>
              <a:rPr lang="en-US" dirty="0" smtClean="0"/>
              <a:t> </a:t>
            </a:r>
            <a:r>
              <a:rPr lang="en-US" dirty="0" err="1" smtClean="0"/>
              <a:t>lokal</a:t>
            </a:r>
            <a:r>
              <a:rPr lang="en-US" dirty="0" smtClean="0"/>
              <a:t>, regional </a:t>
            </a:r>
            <a:r>
              <a:rPr lang="en-US" dirty="0" err="1" smtClean="0"/>
              <a:t>dan</a:t>
            </a:r>
            <a:r>
              <a:rPr lang="en-US" dirty="0" smtClean="0"/>
              <a:t> global.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normAutofit fontScale="92500"/>
          </a:bodyPr>
          <a:lstStyle/>
          <a:p>
            <a:pPr>
              <a:buNone/>
            </a:pPr>
            <a:r>
              <a:rPr lang="en-US" dirty="0" smtClean="0"/>
              <a:t>TEORI-TEORI KEKUASAAN</a:t>
            </a:r>
          </a:p>
          <a:p>
            <a:pPr marL="0" indent="0" algn="just">
              <a:buNone/>
            </a:pPr>
            <a:r>
              <a:rPr lang="en-US" dirty="0" err="1" smtClean="0"/>
              <a:t>Wawasan</a:t>
            </a:r>
            <a:r>
              <a:rPr lang="en-US" dirty="0" smtClean="0"/>
              <a:t> </a:t>
            </a:r>
            <a:r>
              <a:rPr lang="en-US" dirty="0" err="1" smtClean="0"/>
              <a:t>nasional</a:t>
            </a:r>
            <a:r>
              <a:rPr lang="en-US" dirty="0" smtClean="0"/>
              <a:t> </a:t>
            </a:r>
            <a:r>
              <a:rPr lang="en-US" dirty="0" err="1" smtClean="0"/>
              <a:t>suatu</a:t>
            </a:r>
            <a:r>
              <a:rPr lang="en-US" dirty="0" smtClean="0"/>
              <a:t> </a:t>
            </a:r>
            <a:r>
              <a:rPr lang="en-US" dirty="0" err="1" smtClean="0"/>
              <a:t>bangsa</a:t>
            </a:r>
            <a:r>
              <a:rPr lang="en-US" dirty="0" smtClean="0"/>
              <a:t> </a:t>
            </a:r>
            <a:r>
              <a:rPr lang="en-US" dirty="0" err="1" smtClean="0"/>
              <a:t>dibentuk</a:t>
            </a:r>
            <a:r>
              <a:rPr lang="en-US" dirty="0" smtClean="0"/>
              <a:t> </a:t>
            </a:r>
            <a:r>
              <a:rPr lang="en-US" dirty="0" err="1" smtClean="0"/>
              <a:t>oleh</a:t>
            </a:r>
            <a:r>
              <a:rPr lang="en-US" dirty="0" smtClean="0"/>
              <a:t> </a:t>
            </a:r>
            <a:r>
              <a:rPr lang="en-US" dirty="0" err="1" smtClean="0"/>
              <a:t>kekuasaan</a:t>
            </a:r>
            <a:r>
              <a:rPr lang="en-US" dirty="0" smtClean="0"/>
              <a:t> </a:t>
            </a:r>
            <a:r>
              <a:rPr lang="en-US" dirty="0" err="1" smtClean="0"/>
              <a:t>dan</a:t>
            </a:r>
            <a:r>
              <a:rPr lang="en-US" dirty="0" smtClean="0"/>
              <a:t> </a:t>
            </a:r>
            <a:r>
              <a:rPr lang="en-US" dirty="0" err="1" smtClean="0"/>
              <a:t>geopolitik</a:t>
            </a:r>
            <a:r>
              <a:rPr lang="en-US" dirty="0" smtClean="0"/>
              <a:t> </a:t>
            </a:r>
            <a:r>
              <a:rPr lang="en-US" dirty="0" err="1" smtClean="0"/>
              <a:t>yg</a:t>
            </a:r>
            <a:r>
              <a:rPr lang="en-US" dirty="0" smtClean="0"/>
              <a:t> </a:t>
            </a:r>
            <a:r>
              <a:rPr lang="en-US" dirty="0" err="1" smtClean="0"/>
              <a:t>dianutnya</a:t>
            </a:r>
            <a:r>
              <a:rPr lang="en-US" dirty="0" smtClean="0"/>
              <a:t>. </a:t>
            </a:r>
            <a:r>
              <a:rPr lang="en-US" dirty="0" err="1" smtClean="0"/>
              <a:t>Beberapa</a:t>
            </a:r>
            <a:r>
              <a:rPr lang="en-US" dirty="0" smtClean="0"/>
              <a:t> </a:t>
            </a:r>
            <a:r>
              <a:rPr lang="en-US" dirty="0" err="1" smtClean="0"/>
              <a:t>teori</a:t>
            </a:r>
            <a:r>
              <a:rPr lang="en-US" dirty="0" smtClean="0"/>
              <a:t> </a:t>
            </a:r>
            <a:r>
              <a:rPr lang="en-US" dirty="0" err="1" smtClean="0"/>
              <a:t>dan</a:t>
            </a:r>
            <a:r>
              <a:rPr lang="en-US" dirty="0" smtClean="0"/>
              <a:t> </a:t>
            </a:r>
            <a:r>
              <a:rPr lang="en-US" dirty="0" err="1" smtClean="0"/>
              <a:t>faham</a:t>
            </a:r>
            <a:r>
              <a:rPr lang="en-US" dirty="0" smtClean="0"/>
              <a:t> </a:t>
            </a:r>
            <a:r>
              <a:rPr lang="en-US" dirty="0" err="1" smtClean="0"/>
              <a:t>kekuasaan</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berikut</a:t>
            </a:r>
            <a:r>
              <a:rPr lang="en-US" dirty="0" smtClean="0"/>
              <a:t>:</a:t>
            </a:r>
          </a:p>
          <a:p>
            <a:pPr marL="514350" indent="-514350" algn="just">
              <a:buAutoNum type="arabicPeriod"/>
            </a:pPr>
            <a:r>
              <a:rPr lang="en-US" dirty="0" err="1" smtClean="0"/>
              <a:t>Faham</a:t>
            </a:r>
            <a:r>
              <a:rPr lang="en-US" dirty="0" smtClean="0"/>
              <a:t> Machiavelli:</a:t>
            </a:r>
          </a:p>
          <a:p>
            <a:pPr marL="514350" indent="-514350" algn="just">
              <a:buNone/>
            </a:pPr>
            <a:r>
              <a:rPr lang="en-US" dirty="0" smtClean="0"/>
              <a:t>	</a:t>
            </a:r>
            <a:r>
              <a:rPr lang="en-US" dirty="0" err="1" smtClean="0"/>
              <a:t>Gerakan</a:t>
            </a:r>
            <a:r>
              <a:rPr lang="en-US" dirty="0" smtClean="0"/>
              <a:t> </a:t>
            </a:r>
            <a:r>
              <a:rPr lang="en-US" dirty="0" err="1" smtClean="0"/>
              <a:t>pembaharuan</a:t>
            </a:r>
            <a:r>
              <a:rPr lang="en-US" dirty="0" smtClean="0"/>
              <a:t> (Renaissance ) </a:t>
            </a:r>
            <a:r>
              <a:rPr lang="en-US" dirty="0" err="1" smtClean="0"/>
              <a:t>di</a:t>
            </a:r>
            <a:r>
              <a:rPr lang="en-US" dirty="0" smtClean="0"/>
              <a:t> </a:t>
            </a:r>
            <a:r>
              <a:rPr lang="en-US" dirty="0" err="1" smtClean="0"/>
              <a:t>Eropa</a:t>
            </a:r>
            <a:r>
              <a:rPr lang="en-US" dirty="0" smtClean="0"/>
              <a:t> Barat </a:t>
            </a:r>
            <a:r>
              <a:rPr lang="en-US" dirty="0" err="1" smtClean="0"/>
              <a:t>pada</a:t>
            </a:r>
            <a:r>
              <a:rPr lang="en-US" dirty="0" smtClean="0"/>
              <a:t> </a:t>
            </a:r>
            <a:r>
              <a:rPr lang="en-US" dirty="0" err="1" smtClean="0"/>
              <a:t>abad</a:t>
            </a:r>
            <a:r>
              <a:rPr lang="en-US" dirty="0" smtClean="0"/>
              <a:t> VII, </a:t>
            </a:r>
            <a:r>
              <a:rPr lang="en-US" dirty="0" err="1" smtClean="0"/>
              <a:t>berhasil</a:t>
            </a:r>
            <a:r>
              <a:rPr lang="en-US" dirty="0" smtClean="0"/>
              <a:t> </a:t>
            </a:r>
            <a:r>
              <a:rPr lang="en-US" dirty="0" err="1" smtClean="0"/>
              <a:t>mengembangkan</a:t>
            </a:r>
            <a:r>
              <a:rPr lang="en-US" dirty="0" smtClean="0"/>
              <a:t> </a:t>
            </a:r>
            <a:r>
              <a:rPr lang="en-US" dirty="0" err="1" smtClean="0"/>
              <a:t>cara</a:t>
            </a:r>
            <a:r>
              <a:rPr lang="en-US" dirty="0" smtClean="0"/>
              <a:t> </a:t>
            </a:r>
            <a:r>
              <a:rPr lang="en-US" dirty="0" err="1" smtClean="0"/>
              <a:t>pandang</a:t>
            </a:r>
            <a:r>
              <a:rPr lang="en-US" dirty="0" smtClean="0"/>
              <a:t> </a:t>
            </a:r>
            <a:r>
              <a:rPr lang="en-US" dirty="0" err="1" smtClean="0"/>
              <a:t>bangsa-bangsa</a:t>
            </a:r>
            <a:r>
              <a:rPr lang="en-US" dirty="0" smtClean="0"/>
              <a:t> </a:t>
            </a:r>
            <a:r>
              <a:rPr lang="en-US" dirty="0" err="1" smtClean="0"/>
              <a:t>eropa</a:t>
            </a:r>
            <a:r>
              <a:rPr lang="en-US" dirty="0" smtClean="0"/>
              <a:t> </a:t>
            </a:r>
            <a:r>
              <a:rPr lang="en-US" dirty="0" err="1" smtClean="0"/>
              <a:t>barat</a:t>
            </a:r>
            <a:r>
              <a:rPr lang="en-US" dirty="0" smtClean="0"/>
              <a:t> </a:t>
            </a:r>
            <a:r>
              <a:rPr lang="en-US" dirty="0" err="1" smtClean="0"/>
              <a:t>sehingga</a:t>
            </a:r>
            <a:r>
              <a:rPr lang="en-US" dirty="0" smtClean="0"/>
              <a:t> </a:t>
            </a:r>
            <a:r>
              <a:rPr lang="en-US" dirty="0" err="1" smtClean="0"/>
              <a:t>menghasilkan</a:t>
            </a:r>
            <a:r>
              <a:rPr lang="en-US" dirty="0" smtClean="0"/>
              <a:t> </a:t>
            </a:r>
            <a:r>
              <a:rPr lang="en-US" dirty="0" err="1" smtClean="0"/>
              <a:t>peradaban</a:t>
            </a:r>
            <a:r>
              <a:rPr lang="en-US" dirty="0" smtClean="0"/>
              <a:t> </a:t>
            </a:r>
            <a:r>
              <a:rPr lang="en-US" dirty="0" err="1" smtClean="0"/>
              <a:t>barat</a:t>
            </a:r>
            <a:r>
              <a:rPr lang="en-US" dirty="0" smtClean="0"/>
              <a:t> modern.</a:t>
            </a:r>
          </a:p>
          <a:p>
            <a:pPr marL="514350" indent="-514350" algn="just">
              <a:buNone/>
            </a:pPr>
            <a:r>
              <a:rPr lang="en-US" dirty="0" smtClean="0"/>
              <a:t>	</a:t>
            </a:r>
            <a:r>
              <a:rPr lang="en-US" dirty="0" err="1" smtClean="0"/>
              <a:t>Tokoh</a:t>
            </a:r>
            <a:r>
              <a:rPr lang="en-US" dirty="0" smtClean="0"/>
              <a:t> </a:t>
            </a:r>
            <a:r>
              <a:rPr lang="en-US" dirty="0" err="1" smtClean="0"/>
              <a:t>pembaharuan</a:t>
            </a:r>
            <a:r>
              <a:rPr lang="en-US" dirty="0" smtClean="0"/>
              <a:t> </a:t>
            </a:r>
            <a:r>
              <a:rPr lang="en-US" dirty="0" err="1" smtClean="0"/>
              <a:t>tersebut</a:t>
            </a:r>
            <a:r>
              <a:rPr lang="en-US" dirty="0" smtClean="0"/>
              <a:t> </a:t>
            </a:r>
            <a:r>
              <a:rPr lang="en-US" dirty="0" err="1" smtClean="0"/>
              <a:t>adalah</a:t>
            </a:r>
            <a:r>
              <a:rPr lang="en-US" dirty="0" smtClean="0"/>
              <a:t> Machiavelli. </a:t>
            </a:r>
            <a:r>
              <a:rPr lang="en-US" dirty="0" err="1" smtClean="0"/>
              <a:t>Dalam</a:t>
            </a:r>
            <a:r>
              <a:rPr lang="en-US" dirty="0" smtClean="0"/>
              <a:t> </a:t>
            </a:r>
            <a:r>
              <a:rPr lang="en-US" dirty="0" err="1" smtClean="0"/>
              <a:t>bukunya</a:t>
            </a:r>
            <a:r>
              <a:rPr lang="en-US" dirty="0" smtClean="0"/>
              <a:t> </a:t>
            </a:r>
            <a:r>
              <a:rPr lang="en-US" dirty="0" err="1" smtClean="0"/>
              <a:t>yg</a:t>
            </a:r>
            <a:r>
              <a:rPr lang="en-US" dirty="0" smtClean="0"/>
              <a:t> </a:t>
            </a:r>
            <a:r>
              <a:rPr lang="en-US" dirty="0" err="1" smtClean="0"/>
              <a:t>berjudul</a:t>
            </a:r>
            <a:r>
              <a:rPr lang="en-US" dirty="0" smtClean="0"/>
              <a:t> “the Prince”, </a:t>
            </a:r>
            <a:r>
              <a:rPr lang="en-US" dirty="0" err="1" smtClean="0"/>
              <a:t>menyatakan</a:t>
            </a:r>
            <a:r>
              <a:rPr lang="en-US" dirty="0" smtClean="0"/>
              <a:t> </a:t>
            </a:r>
            <a:r>
              <a:rPr lang="en-US" dirty="0" err="1" smtClean="0"/>
              <a:t>bahwa</a:t>
            </a:r>
            <a:r>
              <a:rPr lang="en-US" dirty="0" smtClean="0"/>
              <a:t> </a:t>
            </a:r>
            <a:r>
              <a:rPr lang="en-US" dirty="0" err="1" smtClean="0"/>
              <a:t>cara</a:t>
            </a:r>
            <a:r>
              <a:rPr lang="en-US" dirty="0" smtClean="0"/>
              <a:t> </a:t>
            </a:r>
            <a:r>
              <a:rPr lang="en-US" dirty="0" err="1" smtClean="0"/>
              <a:t>untuk</a:t>
            </a:r>
            <a:r>
              <a:rPr lang="en-US" dirty="0" smtClean="0"/>
              <a:t> </a:t>
            </a:r>
            <a:r>
              <a:rPr lang="en-US" dirty="0" err="1" smtClean="0"/>
              <a:t>membentuk</a:t>
            </a:r>
            <a:r>
              <a:rPr lang="en-US" dirty="0" smtClean="0"/>
              <a:t> </a:t>
            </a:r>
            <a:r>
              <a:rPr lang="en-US" dirty="0" err="1" smtClean="0"/>
              <a:t>kekuatan</a:t>
            </a:r>
            <a:r>
              <a:rPr lang="en-US" dirty="0" smtClean="0"/>
              <a:t> </a:t>
            </a:r>
            <a:r>
              <a:rPr lang="en-US" dirty="0" err="1" smtClean="0"/>
              <a:t>politik</a:t>
            </a:r>
            <a:r>
              <a:rPr lang="en-US" dirty="0" smtClean="0"/>
              <a:t>  </a:t>
            </a:r>
            <a:r>
              <a:rPr lang="en-US" dirty="0" err="1" smtClean="0"/>
              <a:t>yg</a:t>
            </a:r>
            <a:r>
              <a:rPr lang="en-US" dirty="0" smtClean="0"/>
              <a:t> </a:t>
            </a:r>
            <a:r>
              <a:rPr lang="en-US" dirty="0" err="1" smtClean="0"/>
              <a:t>besar</a:t>
            </a:r>
            <a:r>
              <a:rPr lang="en-US" dirty="0" smtClean="0"/>
              <a:t> agar </a:t>
            </a:r>
            <a:r>
              <a:rPr lang="en-US" dirty="0" err="1" smtClean="0"/>
              <a:t>sebuah</a:t>
            </a:r>
            <a:r>
              <a:rPr lang="en-US" dirty="0" smtClean="0"/>
              <a:t> </a:t>
            </a:r>
            <a:r>
              <a:rPr lang="en-US" dirty="0" err="1" smtClean="0"/>
              <a:t>negara</a:t>
            </a:r>
            <a:r>
              <a:rPr lang="en-US" dirty="0" smtClean="0"/>
              <a:t> </a:t>
            </a:r>
            <a:r>
              <a:rPr lang="en-US" dirty="0" err="1" smtClean="0"/>
              <a:t>dapat</a:t>
            </a:r>
            <a:r>
              <a:rPr lang="en-US" dirty="0" smtClean="0"/>
              <a:t> </a:t>
            </a:r>
            <a:r>
              <a:rPr lang="en-US" dirty="0" err="1" smtClean="0"/>
              <a:t>berdiri</a:t>
            </a:r>
            <a:r>
              <a:rPr lang="en-US" dirty="0" smtClean="0"/>
              <a:t> </a:t>
            </a:r>
            <a:r>
              <a:rPr lang="en-US" dirty="0" err="1" smtClean="0"/>
              <a:t>dengan</a:t>
            </a:r>
            <a:r>
              <a:rPr lang="en-US" dirty="0" smtClean="0"/>
              <a:t> </a:t>
            </a:r>
            <a:r>
              <a:rPr lang="en-US" dirty="0" err="1" smtClean="0"/>
              <a:t>kokoh</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5181600"/>
          </a:xfrm>
        </p:spPr>
        <p:txBody>
          <a:bodyPr>
            <a:normAutofit lnSpcReduction="10000"/>
          </a:bodyPr>
          <a:lstStyle/>
          <a:p>
            <a:pPr marL="0" indent="0" algn="just">
              <a:buNone/>
            </a:pPr>
            <a:r>
              <a:rPr lang="en-US" dirty="0" err="1" smtClean="0"/>
              <a:t>Menurut</a:t>
            </a:r>
            <a:r>
              <a:rPr lang="en-US" dirty="0" smtClean="0"/>
              <a:t> </a:t>
            </a:r>
            <a:r>
              <a:rPr lang="en-US" dirty="0" err="1" smtClean="0"/>
              <a:t>Machiavelly</a:t>
            </a:r>
            <a:r>
              <a:rPr lang="en-US" dirty="0" smtClean="0"/>
              <a:t>, </a:t>
            </a:r>
            <a:r>
              <a:rPr lang="en-US" dirty="0" err="1" smtClean="0"/>
              <a:t>sebuah</a:t>
            </a:r>
            <a:r>
              <a:rPr lang="en-US" dirty="0" smtClean="0"/>
              <a:t> </a:t>
            </a:r>
            <a:r>
              <a:rPr lang="en-US" dirty="0" err="1" smtClean="0"/>
              <a:t>negara</a:t>
            </a:r>
            <a:r>
              <a:rPr lang="en-US" dirty="0" smtClean="0"/>
              <a:t> </a:t>
            </a:r>
            <a:r>
              <a:rPr lang="en-US" dirty="0" err="1" smtClean="0"/>
              <a:t>akan</a:t>
            </a:r>
            <a:r>
              <a:rPr lang="en-US" dirty="0" smtClean="0"/>
              <a:t> </a:t>
            </a:r>
            <a:r>
              <a:rPr lang="en-US" dirty="0" err="1" smtClean="0"/>
              <a:t>dapat</a:t>
            </a:r>
            <a:r>
              <a:rPr lang="en-US" dirty="0" smtClean="0"/>
              <a:t> </a:t>
            </a:r>
            <a:r>
              <a:rPr lang="en-US" dirty="0" err="1" smtClean="0"/>
              <a:t>bertahan</a:t>
            </a:r>
            <a:r>
              <a:rPr lang="en-US" dirty="0" smtClean="0"/>
              <a:t> </a:t>
            </a:r>
            <a:r>
              <a:rPr lang="en-US" dirty="0" err="1" smtClean="0"/>
              <a:t>apabila</a:t>
            </a:r>
            <a:r>
              <a:rPr lang="en-US" dirty="0" smtClean="0"/>
              <a:t>  </a:t>
            </a:r>
            <a:r>
              <a:rPr lang="en-US" dirty="0" err="1" smtClean="0"/>
              <a:t>menerapkan</a:t>
            </a:r>
            <a:r>
              <a:rPr lang="en-US" dirty="0" smtClean="0"/>
              <a:t> </a:t>
            </a:r>
            <a:r>
              <a:rPr lang="en-US" dirty="0" err="1" smtClean="0"/>
              <a:t>dalil-dalil</a:t>
            </a:r>
            <a:r>
              <a:rPr lang="en-US" dirty="0" smtClean="0"/>
              <a:t> </a:t>
            </a:r>
            <a:r>
              <a:rPr lang="en-US" dirty="0" err="1" smtClean="0"/>
              <a:t>berikut</a:t>
            </a:r>
            <a:r>
              <a:rPr lang="en-US" dirty="0" smtClean="0"/>
              <a:t>:</a:t>
            </a:r>
          </a:p>
          <a:p>
            <a:pPr marL="514350" indent="-514350" algn="just">
              <a:buAutoNum type="arabicPeriod"/>
            </a:pPr>
            <a:r>
              <a:rPr lang="en-US" dirty="0" err="1" smtClean="0"/>
              <a:t>Menghalalkan</a:t>
            </a:r>
            <a:r>
              <a:rPr lang="en-US" dirty="0" smtClean="0"/>
              <a:t> </a:t>
            </a:r>
            <a:r>
              <a:rPr lang="en-US" dirty="0" err="1" smtClean="0"/>
              <a:t>segala</a:t>
            </a:r>
            <a:r>
              <a:rPr lang="en-US" dirty="0" smtClean="0"/>
              <a:t> </a:t>
            </a:r>
            <a:r>
              <a:rPr lang="en-US" dirty="0" err="1" smtClean="0"/>
              <a:t>cara</a:t>
            </a:r>
            <a:r>
              <a:rPr lang="en-US" dirty="0" smtClean="0"/>
              <a:t> </a:t>
            </a:r>
            <a:r>
              <a:rPr lang="en-US" dirty="0" err="1" smtClean="0"/>
              <a:t>dalam</a:t>
            </a:r>
            <a:r>
              <a:rPr lang="en-US" dirty="0" smtClean="0"/>
              <a:t> </a:t>
            </a:r>
            <a:r>
              <a:rPr lang="en-US" dirty="0" err="1" smtClean="0"/>
              <a:t>merebut</a:t>
            </a:r>
            <a:r>
              <a:rPr lang="en-US" dirty="0" smtClean="0"/>
              <a:t> </a:t>
            </a:r>
            <a:r>
              <a:rPr lang="en-US" dirty="0" err="1" smtClean="0"/>
              <a:t>dan</a:t>
            </a:r>
            <a:r>
              <a:rPr lang="en-US" dirty="0" smtClean="0"/>
              <a:t> </a:t>
            </a:r>
            <a:r>
              <a:rPr lang="en-US" dirty="0" err="1" smtClean="0"/>
              <a:t>mempertahankan</a:t>
            </a:r>
            <a:r>
              <a:rPr lang="en-US" dirty="0" smtClean="0"/>
              <a:t> </a:t>
            </a:r>
            <a:r>
              <a:rPr lang="en-US" dirty="0" err="1" smtClean="0"/>
              <a:t>kekuasaan</a:t>
            </a:r>
            <a:endParaRPr lang="en-US" dirty="0" smtClean="0"/>
          </a:p>
          <a:p>
            <a:pPr marL="514350" indent="-514350" algn="just">
              <a:buAutoNum type="arabicPeriod"/>
            </a:pPr>
            <a:r>
              <a:rPr lang="en-US" dirty="0" err="1" smtClean="0"/>
              <a:t>Untuk</a:t>
            </a:r>
            <a:r>
              <a:rPr lang="en-US" dirty="0" smtClean="0"/>
              <a:t> </a:t>
            </a:r>
            <a:r>
              <a:rPr lang="en-US" dirty="0" err="1" smtClean="0"/>
              <a:t>mempertahankan</a:t>
            </a:r>
            <a:r>
              <a:rPr lang="en-US" dirty="0" smtClean="0"/>
              <a:t>/</a:t>
            </a:r>
            <a:r>
              <a:rPr lang="en-US" dirty="0" err="1" smtClean="0"/>
              <a:t>menjaga</a:t>
            </a:r>
            <a:r>
              <a:rPr lang="en-US" dirty="0" smtClean="0"/>
              <a:t> </a:t>
            </a:r>
            <a:r>
              <a:rPr lang="en-US" dirty="0" err="1" smtClean="0"/>
              <a:t>kekuasaan</a:t>
            </a:r>
            <a:r>
              <a:rPr lang="en-US" dirty="0" smtClean="0"/>
              <a:t> </a:t>
            </a:r>
            <a:r>
              <a:rPr lang="en-US" dirty="0" err="1" smtClean="0"/>
              <a:t>politik</a:t>
            </a:r>
            <a:r>
              <a:rPr lang="en-US" dirty="0" smtClean="0"/>
              <a:t> </a:t>
            </a:r>
            <a:r>
              <a:rPr lang="en-US" dirty="0" err="1" smtClean="0"/>
              <a:t>adu</a:t>
            </a:r>
            <a:r>
              <a:rPr lang="en-US" dirty="0" smtClean="0"/>
              <a:t> </a:t>
            </a:r>
            <a:r>
              <a:rPr lang="en-US" dirty="0" err="1" smtClean="0"/>
              <a:t>domba</a:t>
            </a:r>
            <a:r>
              <a:rPr lang="en-US" dirty="0" smtClean="0"/>
              <a:t> </a:t>
            </a:r>
            <a:r>
              <a:rPr lang="en-US" dirty="0" err="1" smtClean="0"/>
              <a:t>adalah</a:t>
            </a:r>
            <a:r>
              <a:rPr lang="en-US" dirty="0" smtClean="0"/>
              <a:t> </a:t>
            </a:r>
            <a:r>
              <a:rPr lang="en-US" dirty="0" err="1" smtClean="0"/>
              <a:t>sah</a:t>
            </a:r>
            <a:r>
              <a:rPr lang="en-US" dirty="0" smtClean="0"/>
              <a:t>.</a:t>
            </a:r>
          </a:p>
          <a:p>
            <a:pPr marL="514350" indent="-514350" algn="just">
              <a:buAutoNum type="arabicPeriod"/>
            </a:pPr>
            <a:r>
              <a:rPr lang="en-US" dirty="0" err="1" smtClean="0"/>
              <a:t>Dalam</a:t>
            </a:r>
            <a:r>
              <a:rPr lang="en-US" dirty="0" smtClean="0"/>
              <a:t> </a:t>
            </a:r>
            <a:r>
              <a:rPr lang="en-US" dirty="0" err="1" smtClean="0"/>
              <a:t>dunia</a:t>
            </a:r>
            <a:r>
              <a:rPr lang="en-US" dirty="0" smtClean="0"/>
              <a:t> </a:t>
            </a:r>
            <a:r>
              <a:rPr lang="en-US" dirty="0" err="1" smtClean="0"/>
              <a:t>politik</a:t>
            </a:r>
            <a:r>
              <a:rPr lang="en-US" dirty="0" smtClean="0"/>
              <a:t>  (</a:t>
            </a:r>
            <a:r>
              <a:rPr lang="en-US" dirty="0" err="1" smtClean="0"/>
              <a:t>disamakan</a:t>
            </a:r>
            <a:r>
              <a:rPr lang="en-US" dirty="0" smtClean="0"/>
              <a:t> </a:t>
            </a:r>
            <a:r>
              <a:rPr lang="en-US" dirty="0" err="1" smtClean="0"/>
              <a:t>dengan</a:t>
            </a:r>
            <a:r>
              <a:rPr lang="en-US" dirty="0" smtClean="0"/>
              <a:t> </a:t>
            </a:r>
            <a:r>
              <a:rPr lang="en-US" dirty="0" err="1" smtClean="0"/>
              <a:t>binatang</a:t>
            </a:r>
            <a:r>
              <a:rPr lang="en-US" dirty="0" smtClean="0"/>
              <a:t> </a:t>
            </a:r>
            <a:r>
              <a:rPr lang="en-US" dirty="0" err="1" smtClean="0"/>
              <a:t>buas</a:t>
            </a:r>
            <a:r>
              <a:rPr lang="en-US" dirty="0" smtClean="0"/>
              <a:t>), </a:t>
            </a:r>
            <a:r>
              <a:rPr lang="en-US" dirty="0" err="1" smtClean="0"/>
              <a:t>yg</a:t>
            </a:r>
            <a:r>
              <a:rPr lang="en-US" dirty="0" smtClean="0"/>
              <a:t> </a:t>
            </a:r>
            <a:r>
              <a:rPr lang="en-US" dirty="0" err="1" smtClean="0"/>
              <a:t>kuat</a:t>
            </a:r>
            <a:r>
              <a:rPr lang="en-US" dirty="0" smtClean="0"/>
              <a:t> </a:t>
            </a:r>
            <a:r>
              <a:rPr lang="en-US" dirty="0" err="1" smtClean="0"/>
              <a:t>menang</a:t>
            </a:r>
            <a:r>
              <a:rPr lang="en-US" dirty="0" smtClean="0"/>
              <a:t>, </a:t>
            </a:r>
            <a:r>
              <a:rPr lang="en-US" dirty="0" err="1" smtClean="0"/>
              <a:t>dan</a:t>
            </a:r>
            <a:r>
              <a:rPr lang="en-US" dirty="0" smtClean="0"/>
              <a:t> </a:t>
            </a:r>
            <a:r>
              <a:rPr lang="en-US" dirty="0" err="1" smtClean="0"/>
              <a:t>akan</a:t>
            </a:r>
            <a:r>
              <a:rPr lang="en-US" dirty="0" smtClean="0"/>
              <a:t> </a:t>
            </a:r>
            <a:r>
              <a:rPr lang="en-US" dirty="0" err="1" smtClean="0"/>
              <a:t>menindas</a:t>
            </a:r>
            <a:r>
              <a:rPr lang="en-US" dirty="0" smtClean="0"/>
              <a:t> </a:t>
            </a:r>
            <a:r>
              <a:rPr lang="en-US" dirty="0" err="1" smtClean="0"/>
              <a:t>yg</a:t>
            </a:r>
            <a:r>
              <a:rPr lang="en-US" dirty="0" smtClean="0"/>
              <a:t> </a:t>
            </a:r>
            <a:r>
              <a:rPr lang="en-US" dirty="0" err="1" smtClean="0"/>
              <a:t>lemah</a:t>
            </a:r>
            <a:r>
              <a:rPr lang="en-US" dirty="0" smtClean="0"/>
              <a:t>.</a:t>
            </a:r>
          </a:p>
          <a:p>
            <a:pPr marL="61913" indent="-61913" algn="just">
              <a:buNone/>
            </a:pPr>
            <a:r>
              <a:rPr lang="en-US" dirty="0" smtClean="0"/>
              <a:t>The Prince </a:t>
            </a:r>
            <a:r>
              <a:rPr lang="en-US" dirty="0" err="1" smtClean="0"/>
              <a:t>dilarang</a:t>
            </a:r>
            <a:r>
              <a:rPr lang="en-US" dirty="0" smtClean="0"/>
              <a:t> </a:t>
            </a:r>
            <a:r>
              <a:rPr lang="en-US" dirty="0" err="1" smtClean="0"/>
              <a:t>beredar</a:t>
            </a:r>
            <a:r>
              <a:rPr lang="en-US" dirty="0" smtClean="0"/>
              <a:t> </a:t>
            </a:r>
            <a:r>
              <a:rPr lang="en-US" dirty="0" err="1" smtClean="0"/>
              <a:t>oleh</a:t>
            </a:r>
            <a:r>
              <a:rPr lang="en-US" dirty="0" smtClean="0"/>
              <a:t> Sri </a:t>
            </a:r>
            <a:r>
              <a:rPr lang="en-US" dirty="0" err="1" smtClean="0"/>
              <a:t>Paus</a:t>
            </a:r>
            <a:r>
              <a:rPr lang="en-US" dirty="0" smtClean="0"/>
              <a:t> </a:t>
            </a:r>
            <a:r>
              <a:rPr lang="en-US" dirty="0" err="1" smtClean="0"/>
              <a:t>karena</a:t>
            </a:r>
            <a:r>
              <a:rPr lang="en-US" dirty="0" smtClean="0"/>
              <a:t> </a:t>
            </a:r>
            <a:r>
              <a:rPr lang="en-US" dirty="0" err="1" smtClean="0"/>
              <a:t>dianggap</a:t>
            </a:r>
            <a:r>
              <a:rPr lang="en-US" dirty="0" smtClean="0"/>
              <a:t> amoral. </a:t>
            </a:r>
            <a:r>
              <a:rPr lang="en-US" dirty="0" err="1" smtClean="0"/>
              <a:t>Tetapi</a:t>
            </a:r>
            <a:r>
              <a:rPr lang="en-US" dirty="0" smtClean="0"/>
              <a:t> </a:t>
            </a:r>
            <a:r>
              <a:rPr lang="en-US" dirty="0" err="1" smtClean="0"/>
              <a:t>setelah</a:t>
            </a:r>
            <a:r>
              <a:rPr lang="en-US" dirty="0" smtClean="0"/>
              <a:t> </a:t>
            </a:r>
            <a:r>
              <a:rPr lang="en-US" dirty="0" err="1" smtClean="0"/>
              <a:t>Machiavelly</a:t>
            </a:r>
            <a:r>
              <a:rPr lang="en-US" dirty="0" smtClean="0"/>
              <a:t> </a:t>
            </a:r>
            <a:r>
              <a:rPr lang="en-US" dirty="0" err="1" smtClean="0"/>
              <a:t>meninggal</a:t>
            </a:r>
            <a:r>
              <a:rPr lang="en-US" dirty="0" smtClean="0"/>
              <a:t>, </a:t>
            </a:r>
            <a:r>
              <a:rPr lang="en-US" dirty="0" err="1" smtClean="0"/>
              <a:t>buku</a:t>
            </a:r>
            <a:r>
              <a:rPr lang="en-US" dirty="0" smtClean="0"/>
              <a:t> </a:t>
            </a:r>
            <a:r>
              <a:rPr lang="en-US" dirty="0" err="1" smtClean="0"/>
              <a:t>tersebut</a:t>
            </a:r>
            <a:r>
              <a:rPr lang="en-US" dirty="0" smtClean="0"/>
              <a:t> </a:t>
            </a:r>
            <a:r>
              <a:rPr lang="en-US" dirty="0" err="1" smtClean="0"/>
              <a:t>sangat</a:t>
            </a:r>
            <a:r>
              <a:rPr lang="en-US" dirty="0" smtClean="0"/>
              <a:t> </a:t>
            </a:r>
            <a:r>
              <a:rPr lang="en-US" dirty="0" err="1" smtClean="0"/>
              <a:t>laku</a:t>
            </a:r>
            <a:r>
              <a:rPr lang="en-US" dirty="0" smtClean="0"/>
              <a:t> </a:t>
            </a:r>
            <a:r>
              <a:rPr lang="en-US" dirty="0" err="1" smtClean="0"/>
              <a:t>dan</a:t>
            </a:r>
            <a:r>
              <a:rPr lang="en-US" dirty="0" smtClean="0"/>
              <a:t> </a:t>
            </a:r>
            <a:r>
              <a:rPr lang="en-US" dirty="0" err="1" smtClean="0"/>
              <a:t>dipelajari</a:t>
            </a:r>
            <a:r>
              <a:rPr lang="en-US" dirty="0" smtClean="0"/>
              <a:t> </a:t>
            </a:r>
            <a:r>
              <a:rPr lang="en-US" dirty="0" err="1" smtClean="0"/>
              <a:t>oleh</a:t>
            </a:r>
            <a:r>
              <a:rPr lang="en-US" dirty="0" smtClean="0"/>
              <a:t> </a:t>
            </a:r>
            <a:r>
              <a:rPr lang="en-US" dirty="0" err="1" smtClean="0"/>
              <a:t>banyak</a:t>
            </a:r>
            <a:r>
              <a:rPr lang="en-US" dirty="0" smtClean="0"/>
              <a:t> </a:t>
            </a:r>
            <a:r>
              <a:rPr lang="en-US" dirty="0" err="1" smtClean="0"/>
              <a:t>orang</a:t>
            </a:r>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normAutofit lnSpcReduction="10000"/>
          </a:bodyPr>
          <a:lstStyle/>
          <a:p>
            <a:pPr>
              <a:buNone/>
            </a:pPr>
            <a:r>
              <a:rPr lang="en-US" dirty="0" smtClean="0"/>
              <a:t>2. </a:t>
            </a:r>
            <a:r>
              <a:rPr lang="en-US" dirty="0" err="1" smtClean="0"/>
              <a:t>Faham</a:t>
            </a:r>
            <a:r>
              <a:rPr lang="en-US" dirty="0" smtClean="0"/>
              <a:t> </a:t>
            </a:r>
            <a:r>
              <a:rPr lang="en-US" dirty="0" err="1" smtClean="0"/>
              <a:t>Kaisar</a:t>
            </a:r>
            <a:r>
              <a:rPr lang="en-US" dirty="0" smtClean="0"/>
              <a:t> Napoleon Bonaparte (</a:t>
            </a:r>
            <a:r>
              <a:rPr lang="en-US" dirty="0" err="1" smtClean="0"/>
              <a:t>abad</a:t>
            </a:r>
            <a:r>
              <a:rPr lang="en-US" dirty="0" smtClean="0"/>
              <a:t> XVIII)</a:t>
            </a:r>
          </a:p>
          <a:p>
            <a:pPr marL="0" indent="0" algn="just">
              <a:buNone/>
            </a:pPr>
            <a:r>
              <a:rPr lang="en-US" dirty="0" err="1" smtClean="0"/>
              <a:t>Tokoh</a:t>
            </a:r>
            <a:r>
              <a:rPr lang="en-US" dirty="0" smtClean="0"/>
              <a:t> </a:t>
            </a:r>
            <a:r>
              <a:rPr lang="en-US" dirty="0" err="1" smtClean="0"/>
              <a:t>ini</a:t>
            </a:r>
            <a:r>
              <a:rPr lang="en-US" dirty="0" smtClean="0"/>
              <a:t> </a:t>
            </a:r>
            <a:r>
              <a:rPr lang="en-US" dirty="0" err="1" smtClean="0"/>
              <a:t>adalah</a:t>
            </a:r>
            <a:r>
              <a:rPr lang="en-US" dirty="0" smtClean="0"/>
              <a:t> </a:t>
            </a:r>
            <a:r>
              <a:rPr lang="en-US" dirty="0" err="1" smtClean="0"/>
              <a:t>tokoh</a:t>
            </a:r>
            <a:r>
              <a:rPr lang="en-US" dirty="0" smtClean="0"/>
              <a:t> </a:t>
            </a:r>
            <a:r>
              <a:rPr lang="en-US" dirty="0" err="1" smtClean="0"/>
              <a:t>yg</a:t>
            </a:r>
            <a:r>
              <a:rPr lang="en-US" dirty="0" smtClean="0"/>
              <a:t> </a:t>
            </a:r>
            <a:r>
              <a:rPr lang="en-US" dirty="0" err="1" smtClean="0"/>
              <a:t>revolusioner</a:t>
            </a:r>
            <a:r>
              <a:rPr lang="en-US" dirty="0" smtClean="0"/>
              <a:t>  </a:t>
            </a:r>
            <a:r>
              <a:rPr lang="en-US" dirty="0" err="1" smtClean="0"/>
              <a:t>dibidang</a:t>
            </a:r>
            <a:r>
              <a:rPr lang="en-US" dirty="0" smtClean="0"/>
              <a:t> </a:t>
            </a:r>
            <a:r>
              <a:rPr lang="en-US" dirty="0" err="1" smtClean="0"/>
              <a:t>cara</a:t>
            </a:r>
            <a:r>
              <a:rPr lang="en-US" dirty="0" smtClean="0"/>
              <a:t> </a:t>
            </a:r>
            <a:r>
              <a:rPr lang="en-US" dirty="0" err="1" smtClean="0"/>
              <a:t>pandang</a:t>
            </a:r>
            <a:r>
              <a:rPr lang="en-US" dirty="0" smtClean="0"/>
              <a:t>  </a:t>
            </a:r>
            <a:r>
              <a:rPr lang="en-US" dirty="0" err="1" smtClean="0"/>
              <a:t>dan</a:t>
            </a:r>
            <a:r>
              <a:rPr lang="en-US" dirty="0" smtClean="0"/>
              <a:t> </a:t>
            </a:r>
            <a:r>
              <a:rPr lang="en-US" dirty="0" err="1" smtClean="0"/>
              <a:t>dia</a:t>
            </a:r>
            <a:r>
              <a:rPr lang="en-US" dirty="0" smtClean="0"/>
              <a:t> </a:t>
            </a:r>
            <a:r>
              <a:rPr lang="en-US" dirty="0" err="1" smtClean="0"/>
              <a:t>adalah</a:t>
            </a:r>
            <a:r>
              <a:rPr lang="en-US" dirty="0" smtClean="0"/>
              <a:t> </a:t>
            </a:r>
            <a:r>
              <a:rPr lang="en-US" dirty="0" err="1" smtClean="0"/>
              <a:t>penganut</a:t>
            </a:r>
            <a:r>
              <a:rPr lang="en-US" dirty="0" smtClean="0"/>
              <a:t> </a:t>
            </a:r>
            <a:r>
              <a:rPr lang="en-US" dirty="0" err="1" smtClean="0"/>
              <a:t>faham</a:t>
            </a:r>
            <a:r>
              <a:rPr lang="en-US" dirty="0" smtClean="0"/>
              <a:t> Machiavelli. Napoleon </a:t>
            </a:r>
            <a:r>
              <a:rPr lang="en-US" dirty="0" err="1" smtClean="0"/>
              <a:t>berpendapat</a:t>
            </a:r>
            <a:r>
              <a:rPr lang="en-US" dirty="0" smtClean="0"/>
              <a:t> </a:t>
            </a:r>
            <a:r>
              <a:rPr lang="en-US" dirty="0" err="1" smtClean="0"/>
              <a:t>bahwa</a:t>
            </a:r>
            <a:r>
              <a:rPr lang="en-US" dirty="0" smtClean="0"/>
              <a:t> </a:t>
            </a:r>
            <a:r>
              <a:rPr lang="en-US" dirty="0" err="1" smtClean="0"/>
              <a:t>perang</a:t>
            </a:r>
            <a:r>
              <a:rPr lang="en-US" dirty="0" smtClean="0"/>
              <a:t> </a:t>
            </a:r>
            <a:r>
              <a:rPr lang="en-US" dirty="0" err="1" smtClean="0"/>
              <a:t>dimasa</a:t>
            </a:r>
            <a:r>
              <a:rPr lang="en-US" dirty="0" smtClean="0"/>
              <a:t> </a:t>
            </a:r>
            <a:r>
              <a:rPr lang="en-US" dirty="0" err="1" smtClean="0"/>
              <a:t>depan</a:t>
            </a:r>
            <a:r>
              <a:rPr lang="en-US" dirty="0" smtClean="0"/>
              <a:t> </a:t>
            </a:r>
            <a:r>
              <a:rPr lang="en-US" dirty="0" err="1" smtClean="0"/>
              <a:t>akan</a:t>
            </a:r>
            <a:r>
              <a:rPr lang="en-US" dirty="0" smtClean="0"/>
              <a:t> </a:t>
            </a:r>
            <a:r>
              <a:rPr lang="en-US" dirty="0" err="1" smtClean="0"/>
              <a:t>merupakan</a:t>
            </a:r>
            <a:r>
              <a:rPr lang="en-US" dirty="0" smtClean="0"/>
              <a:t> </a:t>
            </a:r>
            <a:r>
              <a:rPr lang="en-US" dirty="0" err="1" smtClean="0"/>
              <a:t>perang</a:t>
            </a:r>
            <a:r>
              <a:rPr lang="en-US" dirty="0" smtClean="0"/>
              <a:t> total </a:t>
            </a:r>
            <a:r>
              <a:rPr lang="en-US" dirty="0" err="1" smtClean="0"/>
              <a:t>yg</a:t>
            </a:r>
            <a:r>
              <a:rPr lang="en-US" dirty="0" smtClean="0"/>
              <a:t> </a:t>
            </a:r>
            <a:r>
              <a:rPr lang="en-US" dirty="0" err="1" smtClean="0"/>
              <a:t>mengerahkan</a:t>
            </a:r>
            <a:r>
              <a:rPr lang="en-US" dirty="0" smtClean="0"/>
              <a:t> </a:t>
            </a:r>
            <a:r>
              <a:rPr lang="en-US" dirty="0" err="1" smtClean="0"/>
              <a:t>segala</a:t>
            </a:r>
            <a:r>
              <a:rPr lang="en-US" dirty="0" smtClean="0"/>
              <a:t> </a:t>
            </a:r>
            <a:r>
              <a:rPr lang="en-US" dirty="0" err="1" smtClean="0"/>
              <a:t>daya</a:t>
            </a:r>
            <a:r>
              <a:rPr lang="en-US" dirty="0" smtClean="0"/>
              <a:t> </a:t>
            </a:r>
            <a:r>
              <a:rPr lang="en-US" dirty="0" err="1" smtClean="0"/>
              <a:t>upaya</a:t>
            </a:r>
            <a:r>
              <a:rPr lang="en-US" dirty="0" smtClean="0"/>
              <a:t> </a:t>
            </a:r>
            <a:r>
              <a:rPr lang="en-US" dirty="0" err="1" smtClean="0"/>
              <a:t>dan</a:t>
            </a:r>
            <a:r>
              <a:rPr lang="en-US" dirty="0" smtClean="0"/>
              <a:t> </a:t>
            </a:r>
            <a:r>
              <a:rPr lang="en-US" dirty="0" err="1" smtClean="0"/>
              <a:t>kekuatan</a:t>
            </a:r>
            <a:r>
              <a:rPr lang="en-US" dirty="0" smtClean="0"/>
              <a:t> </a:t>
            </a:r>
            <a:r>
              <a:rPr lang="en-US" dirty="0" err="1" smtClean="0"/>
              <a:t>nasional</a:t>
            </a:r>
            <a:r>
              <a:rPr lang="en-US" dirty="0" smtClean="0"/>
              <a:t>. </a:t>
            </a:r>
            <a:r>
              <a:rPr lang="en-US" dirty="0" err="1" smtClean="0"/>
              <a:t>Dia</a:t>
            </a:r>
            <a:r>
              <a:rPr lang="en-US" dirty="0" smtClean="0"/>
              <a:t> </a:t>
            </a:r>
            <a:r>
              <a:rPr lang="en-US" dirty="0" err="1" smtClean="0"/>
              <a:t>berpendapat</a:t>
            </a:r>
            <a:r>
              <a:rPr lang="en-US" dirty="0" smtClean="0"/>
              <a:t> </a:t>
            </a:r>
            <a:r>
              <a:rPr lang="en-US" dirty="0" err="1" smtClean="0"/>
              <a:t>bahwa</a:t>
            </a:r>
            <a:r>
              <a:rPr lang="en-US" dirty="0" smtClean="0"/>
              <a:t> </a:t>
            </a:r>
            <a:r>
              <a:rPr lang="en-US" dirty="0" err="1" smtClean="0"/>
              <a:t>kekuatan</a:t>
            </a:r>
            <a:r>
              <a:rPr lang="en-US" dirty="0" smtClean="0"/>
              <a:t> </a:t>
            </a:r>
            <a:r>
              <a:rPr lang="en-US" dirty="0" err="1" smtClean="0"/>
              <a:t>politik</a:t>
            </a:r>
            <a:r>
              <a:rPr lang="en-US" dirty="0" smtClean="0"/>
              <a:t> </a:t>
            </a:r>
            <a:r>
              <a:rPr lang="en-US" dirty="0" err="1" smtClean="0"/>
              <a:t>harus</a:t>
            </a:r>
            <a:r>
              <a:rPr lang="en-US" dirty="0" smtClean="0"/>
              <a:t> </a:t>
            </a:r>
            <a:r>
              <a:rPr lang="en-US" dirty="0" err="1" smtClean="0"/>
              <a:t>didampingi</a:t>
            </a:r>
            <a:r>
              <a:rPr lang="en-US" dirty="0" smtClean="0"/>
              <a:t> </a:t>
            </a:r>
            <a:r>
              <a:rPr lang="en-US" dirty="0" err="1" smtClean="0"/>
              <a:t>oleh</a:t>
            </a:r>
            <a:r>
              <a:rPr lang="en-US" dirty="0" smtClean="0"/>
              <a:t> </a:t>
            </a:r>
            <a:r>
              <a:rPr lang="en-US" dirty="0" err="1" smtClean="0"/>
              <a:t>kekuatan</a:t>
            </a:r>
            <a:r>
              <a:rPr lang="en-US" dirty="0" smtClean="0"/>
              <a:t> </a:t>
            </a:r>
            <a:r>
              <a:rPr lang="en-US" dirty="0" err="1" smtClean="0"/>
              <a:t>logistik</a:t>
            </a:r>
            <a:r>
              <a:rPr lang="en-US" dirty="0" smtClean="0"/>
              <a:t> </a:t>
            </a:r>
            <a:r>
              <a:rPr lang="en-US" dirty="0" err="1" smtClean="0"/>
              <a:t>dan</a:t>
            </a:r>
            <a:r>
              <a:rPr lang="en-US" dirty="0" smtClean="0"/>
              <a:t> </a:t>
            </a:r>
            <a:r>
              <a:rPr lang="en-US" dirty="0" err="1" smtClean="0"/>
              <a:t>ekonomi</a:t>
            </a:r>
            <a:r>
              <a:rPr lang="en-US" dirty="0" smtClean="0"/>
              <a:t>. </a:t>
            </a:r>
            <a:r>
              <a:rPr lang="en-US" dirty="0" err="1" smtClean="0"/>
              <a:t>Kekuatan</a:t>
            </a:r>
            <a:r>
              <a:rPr lang="en-US" dirty="0" smtClean="0"/>
              <a:t> </a:t>
            </a:r>
            <a:r>
              <a:rPr lang="en-US" dirty="0" err="1" smtClean="0"/>
              <a:t>tersebut</a:t>
            </a:r>
            <a:r>
              <a:rPr lang="en-US" dirty="0" smtClean="0"/>
              <a:t> </a:t>
            </a:r>
            <a:r>
              <a:rPr lang="en-US" dirty="0" err="1" smtClean="0"/>
              <a:t>juga</a:t>
            </a:r>
            <a:r>
              <a:rPr lang="en-US" dirty="0" smtClean="0"/>
              <a:t> </a:t>
            </a:r>
            <a:r>
              <a:rPr lang="en-US" dirty="0" err="1" smtClean="0"/>
              <a:t>perlu</a:t>
            </a:r>
            <a:r>
              <a:rPr lang="en-US" dirty="0" smtClean="0"/>
              <a:t> </a:t>
            </a:r>
            <a:r>
              <a:rPr lang="en-US" dirty="0" err="1" smtClean="0"/>
              <a:t>didukung</a:t>
            </a:r>
            <a:r>
              <a:rPr lang="en-US" dirty="0" smtClean="0"/>
              <a:t> </a:t>
            </a:r>
            <a:r>
              <a:rPr lang="en-US" dirty="0" err="1" smtClean="0"/>
              <a:t>oleh</a:t>
            </a:r>
            <a:r>
              <a:rPr lang="en-US" dirty="0" smtClean="0"/>
              <a:t> </a:t>
            </a:r>
            <a:r>
              <a:rPr lang="en-US" dirty="0" err="1" smtClean="0"/>
              <a:t>kondisi</a:t>
            </a:r>
            <a:r>
              <a:rPr lang="en-US" dirty="0" smtClean="0"/>
              <a:t> </a:t>
            </a:r>
            <a:r>
              <a:rPr lang="en-US" dirty="0" err="1" smtClean="0"/>
              <a:t>sosial</a:t>
            </a:r>
            <a:r>
              <a:rPr lang="en-US" dirty="0" smtClean="0"/>
              <a:t> </a:t>
            </a:r>
            <a:r>
              <a:rPr lang="en-US" dirty="0" err="1" smtClean="0"/>
              <a:t>budaya</a:t>
            </a:r>
            <a:r>
              <a:rPr lang="en-US" dirty="0" smtClean="0"/>
              <a:t> </a:t>
            </a:r>
            <a:r>
              <a:rPr lang="en-US" dirty="0" err="1" smtClean="0"/>
              <a:t>berupa</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dan</a:t>
            </a:r>
            <a:r>
              <a:rPr lang="en-US" dirty="0" smtClean="0"/>
              <a:t> </a:t>
            </a:r>
            <a:r>
              <a:rPr lang="en-US" dirty="0" err="1" smtClean="0"/>
              <a:t>teknologi</a:t>
            </a:r>
            <a:r>
              <a:rPr lang="en-US" dirty="0" smtClean="0"/>
              <a:t> </a:t>
            </a:r>
            <a:r>
              <a:rPr lang="en-US" dirty="0" err="1" smtClean="0"/>
              <a:t>demi</a:t>
            </a:r>
            <a:r>
              <a:rPr lang="en-US" dirty="0" smtClean="0"/>
              <a:t> </a:t>
            </a:r>
            <a:r>
              <a:rPr lang="en-US" dirty="0" err="1" smtClean="0"/>
              <a:t>terbentuknya</a:t>
            </a:r>
            <a:r>
              <a:rPr lang="en-US" dirty="0" smtClean="0"/>
              <a:t> </a:t>
            </a:r>
            <a:r>
              <a:rPr lang="en-US" dirty="0" err="1" smtClean="0"/>
              <a:t>kekuatan</a:t>
            </a:r>
            <a:r>
              <a:rPr lang="en-US" dirty="0" smtClean="0"/>
              <a:t> HANKAM </a:t>
            </a:r>
            <a:r>
              <a:rPr lang="en-US" dirty="0" err="1" smtClean="0"/>
              <a:t>untuk</a:t>
            </a:r>
            <a:r>
              <a:rPr lang="en-US" dirty="0" smtClean="0"/>
              <a:t> </a:t>
            </a:r>
            <a:r>
              <a:rPr lang="en-US" dirty="0" err="1" smtClean="0"/>
              <a:t>menduduki</a:t>
            </a:r>
            <a:r>
              <a:rPr lang="en-US" dirty="0" smtClean="0"/>
              <a:t> </a:t>
            </a:r>
            <a:r>
              <a:rPr lang="en-US" dirty="0" err="1" smtClean="0"/>
              <a:t>dan</a:t>
            </a:r>
            <a:r>
              <a:rPr lang="en-US" dirty="0" smtClean="0"/>
              <a:t> </a:t>
            </a:r>
            <a:r>
              <a:rPr lang="en-US" dirty="0" err="1" smtClean="0"/>
              <a:t>menjajah</a:t>
            </a:r>
            <a:r>
              <a:rPr lang="en-US" dirty="0" smtClean="0"/>
              <a:t> </a:t>
            </a:r>
            <a:r>
              <a:rPr lang="en-US" dirty="0" err="1" smtClean="0"/>
              <a:t>negara</a:t>
            </a:r>
            <a:r>
              <a:rPr lang="en-US" dirty="0" smtClean="0"/>
              <a:t> </a:t>
            </a:r>
            <a:r>
              <a:rPr lang="en-US" dirty="0" err="1" smtClean="0"/>
              <a:t>sekitarnya</a:t>
            </a:r>
            <a:r>
              <a:rPr lang="en-US" dirty="0" smtClean="0"/>
              <a:t>. </a:t>
            </a:r>
            <a:r>
              <a:rPr lang="en-US" dirty="0" err="1" smtClean="0"/>
              <a:t>Oleh</a:t>
            </a:r>
            <a:r>
              <a:rPr lang="en-US" dirty="0" smtClean="0"/>
              <a:t> </a:t>
            </a:r>
            <a:r>
              <a:rPr lang="en-US" dirty="0" err="1" smtClean="0"/>
              <a:t>sebab</a:t>
            </a:r>
            <a:r>
              <a:rPr lang="en-US" dirty="0" smtClean="0"/>
              <a:t> </a:t>
            </a:r>
            <a:r>
              <a:rPr lang="en-US" dirty="0" err="1" smtClean="0"/>
              <a:t>faham</a:t>
            </a:r>
            <a:r>
              <a:rPr lang="en-US" dirty="0" smtClean="0"/>
              <a:t> </a:t>
            </a:r>
            <a:r>
              <a:rPr lang="en-US" dirty="0" err="1" smtClean="0"/>
              <a:t>tersebut</a:t>
            </a:r>
            <a:r>
              <a:rPr lang="en-US" dirty="0" smtClean="0"/>
              <a:t> </a:t>
            </a:r>
            <a:r>
              <a:rPr lang="en-US" dirty="0" err="1" smtClean="0"/>
              <a:t>maka</a:t>
            </a:r>
            <a:r>
              <a:rPr lang="en-US" dirty="0" smtClean="0"/>
              <a:t> </a:t>
            </a:r>
            <a:r>
              <a:rPr lang="en-US" dirty="0" err="1" smtClean="0"/>
              <a:t>terjadilah</a:t>
            </a:r>
            <a:r>
              <a:rPr lang="en-US" dirty="0" smtClean="0"/>
              <a:t> </a:t>
            </a:r>
            <a:r>
              <a:rPr lang="en-US" dirty="0" err="1" smtClean="0"/>
              <a:t>infansi</a:t>
            </a:r>
            <a:r>
              <a:rPr lang="en-US" dirty="0" smtClean="0"/>
              <a:t> </a:t>
            </a:r>
            <a:r>
              <a:rPr lang="en-US" dirty="0" err="1" smtClean="0"/>
              <a:t>besar-besaran</a:t>
            </a:r>
            <a:r>
              <a:rPr lang="en-US" dirty="0" smtClean="0"/>
              <a:t> </a:t>
            </a:r>
            <a:r>
              <a:rPr lang="en-US" dirty="0" err="1" smtClean="0"/>
              <a:t>oleh</a:t>
            </a:r>
            <a:r>
              <a:rPr lang="en-US" dirty="0" smtClean="0"/>
              <a:t> Napoleon </a:t>
            </a:r>
            <a:r>
              <a:rPr lang="en-US" dirty="0" err="1" smtClean="0"/>
              <a:t>terhadap</a:t>
            </a:r>
            <a:r>
              <a:rPr lang="en-US" dirty="0" smtClean="0"/>
              <a:t> </a:t>
            </a:r>
            <a:r>
              <a:rPr lang="en-US" dirty="0" err="1" smtClean="0"/>
              <a:t>negara-negara</a:t>
            </a:r>
            <a:r>
              <a:rPr lang="en-US" dirty="0" smtClean="0"/>
              <a:t> </a:t>
            </a:r>
            <a:r>
              <a:rPr lang="en-US" dirty="0" err="1" smtClean="0"/>
              <a:t>disekitar</a:t>
            </a:r>
            <a:r>
              <a:rPr lang="en-US" dirty="0" smtClean="0"/>
              <a:t> </a:t>
            </a:r>
            <a:r>
              <a:rPr lang="en-US" dirty="0" err="1" smtClean="0"/>
              <a:t>Prancis</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lstStyle/>
          <a:p>
            <a:pPr>
              <a:buNone/>
            </a:pPr>
            <a:r>
              <a:rPr lang="en-US" dirty="0" smtClean="0"/>
              <a:t>3. </a:t>
            </a:r>
            <a:r>
              <a:rPr lang="en-US" dirty="0" err="1" smtClean="0"/>
              <a:t>Faham</a:t>
            </a:r>
            <a:r>
              <a:rPr lang="en-US" dirty="0" smtClean="0"/>
              <a:t> </a:t>
            </a:r>
            <a:r>
              <a:rPr lang="en-US" dirty="0" err="1" smtClean="0"/>
              <a:t>Jendral</a:t>
            </a:r>
            <a:r>
              <a:rPr lang="en-US" dirty="0" smtClean="0"/>
              <a:t> Clausewitz (</a:t>
            </a:r>
            <a:r>
              <a:rPr lang="en-US" dirty="0" err="1" smtClean="0"/>
              <a:t>abad</a:t>
            </a:r>
            <a:r>
              <a:rPr lang="en-US" dirty="0" smtClean="0"/>
              <a:t> XVIII)</a:t>
            </a:r>
          </a:p>
          <a:p>
            <a:pPr marL="0" indent="0" algn="just">
              <a:buNone/>
            </a:pPr>
            <a:r>
              <a:rPr lang="en-US" dirty="0" err="1" smtClean="0"/>
              <a:t>Bagi</a:t>
            </a:r>
            <a:r>
              <a:rPr lang="en-US" dirty="0" smtClean="0"/>
              <a:t> Clausewitz (</a:t>
            </a:r>
            <a:r>
              <a:rPr lang="en-US" dirty="0" err="1" smtClean="0"/>
              <a:t>dalam</a:t>
            </a:r>
            <a:r>
              <a:rPr lang="en-US" dirty="0" smtClean="0"/>
              <a:t> </a:t>
            </a:r>
            <a:r>
              <a:rPr lang="en-US" dirty="0" err="1" smtClean="0"/>
              <a:t>bukunya</a:t>
            </a:r>
            <a:r>
              <a:rPr lang="en-US" dirty="0" smtClean="0"/>
              <a:t> </a:t>
            </a:r>
            <a:r>
              <a:rPr lang="en-US" dirty="0" err="1" smtClean="0"/>
              <a:t>yg</a:t>
            </a:r>
            <a:r>
              <a:rPr lang="en-US" dirty="0" smtClean="0"/>
              <a:t> </a:t>
            </a:r>
            <a:r>
              <a:rPr lang="en-US" dirty="0" err="1" smtClean="0"/>
              <a:t>berjudul</a:t>
            </a:r>
            <a:r>
              <a:rPr lang="en-US" dirty="0" smtClean="0"/>
              <a:t> </a:t>
            </a:r>
            <a:r>
              <a:rPr lang="en-US" dirty="0" err="1" smtClean="0"/>
              <a:t>Vom</a:t>
            </a:r>
            <a:r>
              <a:rPr lang="en-US" dirty="0" smtClean="0"/>
              <a:t> </a:t>
            </a:r>
            <a:r>
              <a:rPr lang="en-US" dirty="0" err="1" smtClean="0"/>
              <a:t>Kriege</a:t>
            </a:r>
            <a:r>
              <a:rPr lang="en-US" dirty="0" smtClean="0"/>
              <a:t>/</a:t>
            </a:r>
            <a:r>
              <a:rPr lang="en-US" dirty="0" err="1" smtClean="0"/>
              <a:t>Tentara</a:t>
            </a:r>
            <a:r>
              <a:rPr lang="en-US" dirty="0" smtClean="0"/>
              <a:t> </a:t>
            </a:r>
            <a:r>
              <a:rPr lang="en-US" dirty="0" err="1" smtClean="0"/>
              <a:t>Perang</a:t>
            </a:r>
            <a:r>
              <a:rPr lang="en-US" dirty="0" smtClean="0"/>
              <a:t>),  </a:t>
            </a:r>
            <a:r>
              <a:rPr lang="en-US" dirty="0" err="1" smtClean="0"/>
              <a:t>perang</a:t>
            </a:r>
            <a:r>
              <a:rPr lang="en-US" dirty="0" smtClean="0"/>
              <a:t> </a:t>
            </a:r>
            <a:r>
              <a:rPr lang="en-US" dirty="0" err="1" smtClean="0"/>
              <a:t>adalah</a:t>
            </a:r>
            <a:r>
              <a:rPr lang="en-US" dirty="0" smtClean="0"/>
              <a:t> </a:t>
            </a:r>
            <a:r>
              <a:rPr lang="en-US" dirty="0" err="1" smtClean="0"/>
              <a:t>kelanjutan</a:t>
            </a:r>
            <a:r>
              <a:rPr lang="en-US" dirty="0" smtClean="0"/>
              <a:t> </a:t>
            </a:r>
            <a:r>
              <a:rPr lang="en-US" dirty="0" err="1" smtClean="0"/>
              <a:t>politik</a:t>
            </a:r>
            <a:r>
              <a:rPr lang="en-US" dirty="0" smtClean="0"/>
              <a:t> </a:t>
            </a:r>
            <a:r>
              <a:rPr lang="en-US" dirty="0" err="1" smtClean="0"/>
              <a:t>dengan</a:t>
            </a:r>
            <a:r>
              <a:rPr lang="en-US" dirty="0" smtClean="0"/>
              <a:t> </a:t>
            </a:r>
            <a:r>
              <a:rPr lang="en-US" dirty="0" err="1" smtClean="0"/>
              <a:t>cara</a:t>
            </a:r>
            <a:r>
              <a:rPr lang="en-US" dirty="0" smtClean="0"/>
              <a:t> lain, </a:t>
            </a:r>
            <a:r>
              <a:rPr lang="en-US" dirty="0" err="1" smtClean="0"/>
              <a:t>perang</a:t>
            </a:r>
            <a:r>
              <a:rPr lang="en-US" dirty="0" smtClean="0"/>
              <a:t> </a:t>
            </a:r>
            <a:r>
              <a:rPr lang="en-US" dirty="0" err="1" smtClean="0"/>
              <a:t>adalah</a:t>
            </a:r>
            <a:r>
              <a:rPr lang="en-US" dirty="0" smtClean="0"/>
              <a:t> </a:t>
            </a:r>
            <a:r>
              <a:rPr lang="en-US" dirty="0" err="1" smtClean="0"/>
              <a:t>sah-sah</a:t>
            </a:r>
            <a:r>
              <a:rPr lang="en-US" dirty="0" smtClean="0"/>
              <a:t> </a:t>
            </a:r>
            <a:r>
              <a:rPr lang="en-US" dirty="0" err="1" smtClean="0"/>
              <a:t>saja</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tujuan</a:t>
            </a:r>
            <a:r>
              <a:rPr lang="en-US" dirty="0" smtClean="0"/>
              <a:t> </a:t>
            </a:r>
            <a:r>
              <a:rPr lang="en-US" dirty="0" err="1" smtClean="0"/>
              <a:t>nasional</a:t>
            </a:r>
            <a:r>
              <a:rPr lang="en-US" dirty="0" smtClean="0"/>
              <a:t> </a:t>
            </a:r>
            <a:r>
              <a:rPr lang="en-US" dirty="0" err="1" smtClean="0"/>
              <a:t>suatu</a:t>
            </a:r>
            <a:r>
              <a:rPr lang="en-US" dirty="0" smtClean="0"/>
              <a:t> </a:t>
            </a:r>
            <a:r>
              <a:rPr lang="en-US" dirty="0" err="1" smtClean="0"/>
              <a:t>bangsa.Pemikiran</a:t>
            </a:r>
            <a:r>
              <a:rPr lang="en-US" dirty="0" smtClean="0"/>
              <a:t> </a:t>
            </a:r>
            <a:r>
              <a:rPr lang="en-US" dirty="0" err="1" smtClean="0"/>
              <a:t>inilah</a:t>
            </a:r>
            <a:r>
              <a:rPr lang="en-US" dirty="0" smtClean="0"/>
              <a:t> </a:t>
            </a:r>
            <a:r>
              <a:rPr lang="en-US" dirty="0" err="1" smtClean="0"/>
              <a:t>yg</a:t>
            </a:r>
            <a:r>
              <a:rPr lang="en-US" dirty="0" smtClean="0"/>
              <a:t> </a:t>
            </a:r>
            <a:r>
              <a:rPr lang="en-US" dirty="0" err="1" smtClean="0"/>
              <a:t>menimbulkan</a:t>
            </a:r>
            <a:r>
              <a:rPr lang="en-US" dirty="0" smtClean="0"/>
              <a:t> </a:t>
            </a:r>
            <a:r>
              <a:rPr lang="en-US" dirty="0" err="1" smtClean="0"/>
              <a:t>Jerman</a:t>
            </a:r>
            <a:r>
              <a:rPr lang="en-US" dirty="0" smtClean="0"/>
              <a:t> </a:t>
            </a:r>
            <a:r>
              <a:rPr lang="en-US" dirty="0" err="1" smtClean="0"/>
              <a:t>berekpansi</a:t>
            </a:r>
            <a:r>
              <a:rPr lang="en-US" dirty="0" smtClean="0"/>
              <a:t> </a:t>
            </a:r>
            <a:r>
              <a:rPr lang="en-US" dirty="0" err="1" smtClean="0"/>
              <a:t>ke</a:t>
            </a:r>
            <a:r>
              <a:rPr lang="en-US" dirty="0" smtClean="0"/>
              <a:t> </a:t>
            </a:r>
            <a:r>
              <a:rPr lang="en-US" dirty="0" err="1" smtClean="0"/>
              <a:t>negara-negara</a:t>
            </a:r>
            <a:r>
              <a:rPr lang="en-US" dirty="0" smtClean="0"/>
              <a:t> lain </a:t>
            </a:r>
            <a:r>
              <a:rPr lang="en-US" dirty="0" err="1" smtClean="0"/>
              <a:t>sehingga</a:t>
            </a:r>
            <a:r>
              <a:rPr lang="en-US" dirty="0" smtClean="0"/>
              <a:t> </a:t>
            </a:r>
            <a:r>
              <a:rPr lang="en-US" dirty="0" err="1" smtClean="0"/>
              <a:t>timbul</a:t>
            </a:r>
            <a:r>
              <a:rPr lang="en-US" dirty="0" smtClean="0"/>
              <a:t> </a:t>
            </a:r>
            <a:r>
              <a:rPr lang="en-US" dirty="0" err="1" smtClean="0"/>
              <a:t>perang</a:t>
            </a:r>
            <a:r>
              <a:rPr lang="en-US" dirty="0" smtClean="0"/>
              <a:t> </a:t>
            </a:r>
            <a:r>
              <a:rPr lang="en-US" dirty="0" err="1" smtClean="0"/>
              <a:t>dunia</a:t>
            </a:r>
            <a:r>
              <a:rPr lang="en-US" dirty="0" smtClean="0"/>
              <a:t> I</a:t>
            </a:r>
          </a:p>
          <a:p>
            <a:pPr marL="0" indent="0" algn="just">
              <a:buNone/>
            </a:pPr>
            <a:r>
              <a:rPr lang="en-US" dirty="0" smtClean="0"/>
              <a:t>4. </a:t>
            </a:r>
            <a:r>
              <a:rPr lang="en-US" dirty="0" err="1" smtClean="0"/>
              <a:t>Faham</a:t>
            </a:r>
            <a:r>
              <a:rPr lang="en-US" dirty="0" smtClean="0"/>
              <a:t> Feuerbach </a:t>
            </a:r>
            <a:r>
              <a:rPr lang="en-US" dirty="0" err="1" smtClean="0"/>
              <a:t>dan</a:t>
            </a:r>
            <a:r>
              <a:rPr lang="en-US" dirty="0" smtClean="0"/>
              <a:t> Hegel (</a:t>
            </a:r>
            <a:r>
              <a:rPr lang="en-US" dirty="0" err="1" smtClean="0"/>
              <a:t>abad</a:t>
            </a:r>
            <a:r>
              <a:rPr lang="en-US" dirty="0" smtClean="0"/>
              <a:t> XVII)</a:t>
            </a:r>
          </a:p>
          <a:p>
            <a:pPr marL="0" indent="0" algn="just">
              <a:buNone/>
            </a:pPr>
            <a:r>
              <a:rPr lang="en-US" dirty="0" err="1" smtClean="0"/>
              <a:t>Faham</a:t>
            </a:r>
            <a:r>
              <a:rPr lang="en-US" dirty="0" smtClean="0"/>
              <a:t> </a:t>
            </a:r>
            <a:r>
              <a:rPr lang="en-US" dirty="0" err="1" smtClean="0"/>
              <a:t>materialisme</a:t>
            </a:r>
            <a:r>
              <a:rPr lang="en-US" dirty="0" smtClean="0"/>
              <a:t> Feuerbach </a:t>
            </a:r>
            <a:r>
              <a:rPr lang="en-US" dirty="0" err="1" smtClean="0"/>
              <a:t>dan</a:t>
            </a:r>
            <a:r>
              <a:rPr lang="en-US" dirty="0" smtClean="0"/>
              <a:t> Hegel </a:t>
            </a:r>
            <a:r>
              <a:rPr lang="en-US" dirty="0" err="1" smtClean="0"/>
              <a:t>menimbulkan</a:t>
            </a:r>
            <a:r>
              <a:rPr lang="en-US" dirty="0" smtClean="0"/>
              <a:t> 2 </a:t>
            </a:r>
            <a:r>
              <a:rPr lang="en-US" dirty="0" err="1" smtClean="0"/>
              <a:t>aliran</a:t>
            </a:r>
            <a:r>
              <a:rPr lang="en-US" dirty="0" smtClean="0"/>
              <a:t> </a:t>
            </a:r>
            <a:r>
              <a:rPr lang="en-US" dirty="0" err="1" smtClean="0"/>
              <a:t>besar</a:t>
            </a:r>
            <a:r>
              <a:rPr lang="en-US" dirty="0" smtClean="0"/>
              <a:t> </a:t>
            </a:r>
            <a:r>
              <a:rPr lang="en-US" dirty="0" err="1" smtClean="0"/>
              <a:t>yaitu</a:t>
            </a:r>
            <a:r>
              <a:rPr lang="en-US" dirty="0" smtClean="0"/>
              <a:t> </a:t>
            </a:r>
            <a:r>
              <a:rPr lang="en-US" dirty="0" err="1" smtClean="0"/>
              <a:t>Kapitalisme</a:t>
            </a:r>
            <a:r>
              <a:rPr lang="en-US" dirty="0" smtClean="0"/>
              <a:t> </a:t>
            </a:r>
            <a:r>
              <a:rPr lang="en-US" dirty="0" err="1" smtClean="0"/>
              <a:t>dan</a:t>
            </a:r>
            <a:r>
              <a:rPr lang="en-US" dirty="0" smtClean="0"/>
              <a:t> </a:t>
            </a:r>
            <a:r>
              <a:rPr lang="en-US" dirty="0" err="1" smtClean="0"/>
              <a:t>Komunisme</a:t>
            </a:r>
            <a:r>
              <a:rPr lang="en-US" dirty="0" smtClean="0"/>
              <a:t>.</a:t>
            </a:r>
          </a:p>
          <a:p>
            <a:pPr marL="0" indent="0" algn="just">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458200" cy="6172200"/>
          </a:xfrm>
        </p:spPr>
        <p:txBody>
          <a:bodyPr>
            <a:normAutofit lnSpcReduction="10000"/>
          </a:bodyPr>
          <a:lstStyle/>
          <a:p>
            <a:pPr marL="0" indent="0" algn="just">
              <a:buNone/>
            </a:pPr>
            <a:r>
              <a:rPr lang="en-US" dirty="0" err="1" smtClean="0"/>
              <a:t>Pada</a:t>
            </a:r>
            <a:r>
              <a:rPr lang="en-US" dirty="0" smtClean="0"/>
              <a:t> </a:t>
            </a:r>
            <a:r>
              <a:rPr lang="en-US" dirty="0" err="1" smtClean="0"/>
              <a:t>abad</a:t>
            </a:r>
            <a:r>
              <a:rPr lang="en-US" dirty="0" smtClean="0"/>
              <a:t> VII, </a:t>
            </a:r>
            <a:r>
              <a:rPr lang="en-US" dirty="0" err="1" smtClean="0"/>
              <a:t>faham</a:t>
            </a:r>
            <a:r>
              <a:rPr lang="en-US" dirty="0" smtClean="0"/>
              <a:t> </a:t>
            </a:r>
            <a:r>
              <a:rPr lang="en-US" dirty="0" err="1" smtClean="0"/>
              <a:t>perdagangan</a:t>
            </a:r>
            <a:r>
              <a:rPr lang="en-US" dirty="0" smtClean="0"/>
              <a:t> </a:t>
            </a:r>
            <a:r>
              <a:rPr lang="en-US" dirty="0" err="1" smtClean="0"/>
              <a:t>bebas</a:t>
            </a:r>
            <a:r>
              <a:rPr lang="en-US" dirty="0" smtClean="0"/>
              <a:t> </a:t>
            </a:r>
            <a:r>
              <a:rPr lang="en-US" dirty="0" err="1" smtClean="0"/>
              <a:t>yg</a:t>
            </a:r>
            <a:r>
              <a:rPr lang="en-US" dirty="0" smtClean="0"/>
              <a:t> </a:t>
            </a:r>
            <a:r>
              <a:rPr lang="en-US" dirty="0" err="1" smtClean="0"/>
              <a:t>merupakan</a:t>
            </a:r>
            <a:r>
              <a:rPr lang="en-US" dirty="0" smtClean="0"/>
              <a:t> </a:t>
            </a:r>
            <a:r>
              <a:rPr lang="en-US" dirty="0" err="1" smtClean="0"/>
              <a:t>nenek</a:t>
            </a:r>
            <a:r>
              <a:rPr lang="en-US" dirty="0" smtClean="0"/>
              <a:t> </a:t>
            </a:r>
            <a:r>
              <a:rPr lang="en-US" dirty="0" err="1" smtClean="0"/>
              <a:t>moyang</a:t>
            </a:r>
            <a:r>
              <a:rPr lang="en-US" dirty="0" smtClean="0"/>
              <a:t> </a:t>
            </a:r>
            <a:r>
              <a:rPr lang="en-US" dirty="0" err="1" smtClean="0"/>
              <a:t>dari</a:t>
            </a:r>
            <a:r>
              <a:rPr lang="en-US" dirty="0" smtClean="0"/>
              <a:t> </a:t>
            </a:r>
            <a:r>
              <a:rPr lang="en-US" dirty="0" err="1" smtClean="0"/>
              <a:t>faham</a:t>
            </a:r>
            <a:r>
              <a:rPr lang="en-US" dirty="0" smtClean="0"/>
              <a:t> </a:t>
            </a:r>
            <a:r>
              <a:rPr lang="en-US" dirty="0" err="1" smtClean="0"/>
              <a:t>kapitalisme</a:t>
            </a:r>
            <a:r>
              <a:rPr lang="en-US" dirty="0" smtClean="0"/>
              <a:t> </a:t>
            </a:r>
            <a:r>
              <a:rPr lang="en-US" dirty="0" err="1" smtClean="0"/>
              <a:t>sedang</a:t>
            </a:r>
            <a:r>
              <a:rPr lang="en-US" dirty="0" smtClean="0"/>
              <a:t> </a:t>
            </a:r>
            <a:r>
              <a:rPr lang="en-US" dirty="0" err="1" smtClean="0"/>
              <a:t>marak</a:t>
            </a:r>
            <a:r>
              <a:rPr lang="en-US" dirty="0" smtClean="0"/>
              <a:t>. </a:t>
            </a:r>
            <a:r>
              <a:rPr lang="en-US" dirty="0" err="1" smtClean="0"/>
              <a:t>Ukuran</a:t>
            </a:r>
            <a:r>
              <a:rPr lang="en-US" dirty="0" smtClean="0"/>
              <a:t> </a:t>
            </a:r>
            <a:r>
              <a:rPr lang="en-US" dirty="0" err="1" smtClean="0"/>
              <a:t>keberhasilan</a:t>
            </a:r>
            <a:r>
              <a:rPr lang="en-US" dirty="0" smtClean="0"/>
              <a:t> </a:t>
            </a:r>
            <a:r>
              <a:rPr lang="en-US" dirty="0" err="1" smtClean="0"/>
              <a:t>suatu</a:t>
            </a:r>
            <a:r>
              <a:rPr lang="en-US" dirty="0" smtClean="0"/>
              <a:t> </a:t>
            </a:r>
            <a:r>
              <a:rPr lang="en-US" dirty="0" err="1" smtClean="0"/>
              <a:t>negara</a:t>
            </a:r>
            <a:r>
              <a:rPr lang="en-US" dirty="0" smtClean="0"/>
              <a:t> </a:t>
            </a:r>
            <a:r>
              <a:rPr lang="en-US" dirty="0" err="1" smtClean="0"/>
              <a:t>diukur</a:t>
            </a:r>
            <a:r>
              <a:rPr lang="en-US" dirty="0" smtClean="0"/>
              <a:t> </a:t>
            </a:r>
            <a:r>
              <a:rPr lang="en-US" dirty="0" err="1" smtClean="0"/>
              <a:t>dengan</a:t>
            </a:r>
            <a:r>
              <a:rPr lang="en-US" dirty="0" smtClean="0"/>
              <a:t> </a:t>
            </a:r>
            <a:r>
              <a:rPr lang="en-US" dirty="0" err="1" smtClean="0"/>
              <a:t>emas</a:t>
            </a:r>
            <a:r>
              <a:rPr lang="en-US" dirty="0" smtClean="0"/>
              <a:t>. </a:t>
            </a:r>
            <a:r>
              <a:rPr lang="en-US" dirty="0" err="1" smtClean="0"/>
              <a:t>Faham</a:t>
            </a:r>
            <a:r>
              <a:rPr lang="en-US" dirty="0" smtClean="0"/>
              <a:t> </a:t>
            </a:r>
            <a:r>
              <a:rPr lang="en-US" dirty="0" err="1" smtClean="0"/>
              <a:t>ini</a:t>
            </a:r>
            <a:r>
              <a:rPr lang="en-US" dirty="0" smtClean="0"/>
              <a:t> </a:t>
            </a:r>
            <a:r>
              <a:rPr lang="en-US" dirty="0" err="1" smtClean="0"/>
              <a:t>memicu</a:t>
            </a:r>
            <a:r>
              <a:rPr lang="en-US" dirty="0" smtClean="0"/>
              <a:t> </a:t>
            </a:r>
            <a:r>
              <a:rPr lang="en-US" dirty="0" err="1" smtClean="0"/>
              <a:t>Bangsa</a:t>
            </a:r>
            <a:r>
              <a:rPr lang="en-US" dirty="0" smtClean="0"/>
              <a:t> </a:t>
            </a:r>
            <a:r>
              <a:rPr lang="en-US" dirty="0" err="1" smtClean="0"/>
              <a:t>Eropa</a:t>
            </a:r>
            <a:r>
              <a:rPr lang="en-US" dirty="0" smtClean="0"/>
              <a:t> Barat </a:t>
            </a:r>
            <a:r>
              <a:rPr lang="en-US" dirty="0" err="1" smtClean="0"/>
              <a:t>untuk</a:t>
            </a:r>
            <a:r>
              <a:rPr lang="en-US" dirty="0" smtClean="0"/>
              <a:t> </a:t>
            </a:r>
            <a:r>
              <a:rPr lang="en-US" dirty="0" err="1" smtClean="0"/>
              <a:t>mencari</a:t>
            </a:r>
            <a:r>
              <a:rPr lang="en-US" dirty="0" smtClean="0"/>
              <a:t> </a:t>
            </a:r>
            <a:r>
              <a:rPr lang="en-US" dirty="0" err="1" smtClean="0"/>
              <a:t>emas</a:t>
            </a:r>
            <a:r>
              <a:rPr lang="en-US" dirty="0" smtClean="0"/>
              <a:t> </a:t>
            </a:r>
            <a:r>
              <a:rPr lang="en-US" dirty="0" err="1" smtClean="0"/>
              <a:t>ketempat</a:t>
            </a:r>
            <a:r>
              <a:rPr lang="en-US" dirty="0" smtClean="0"/>
              <a:t> lain, </a:t>
            </a:r>
            <a:r>
              <a:rPr lang="en-US" dirty="0" err="1" smtClean="0"/>
              <a:t>dan</a:t>
            </a:r>
            <a:r>
              <a:rPr lang="en-US" dirty="0" smtClean="0"/>
              <a:t> </a:t>
            </a:r>
            <a:r>
              <a:rPr lang="en-US" dirty="0" err="1" smtClean="0"/>
              <a:t>ini</a:t>
            </a:r>
            <a:r>
              <a:rPr lang="en-US" dirty="0" smtClean="0"/>
              <a:t> </a:t>
            </a:r>
            <a:r>
              <a:rPr lang="en-US" dirty="0" err="1" smtClean="0"/>
              <a:t>memotifasi</a:t>
            </a:r>
            <a:r>
              <a:rPr lang="en-US" dirty="0" smtClean="0"/>
              <a:t> Columbus </a:t>
            </a:r>
            <a:r>
              <a:rPr lang="en-US" dirty="0" err="1" smtClean="0"/>
              <a:t>untuk</a:t>
            </a:r>
            <a:r>
              <a:rPr lang="en-US" dirty="0" smtClean="0"/>
              <a:t> </a:t>
            </a:r>
            <a:r>
              <a:rPr lang="en-US" dirty="0" err="1" smtClean="0"/>
              <a:t>mencari</a:t>
            </a:r>
            <a:r>
              <a:rPr lang="en-US" dirty="0" smtClean="0"/>
              <a:t> </a:t>
            </a:r>
            <a:r>
              <a:rPr lang="en-US" dirty="0" err="1" smtClean="0"/>
              <a:t>daerah</a:t>
            </a:r>
            <a:r>
              <a:rPr lang="en-US" dirty="0" smtClean="0"/>
              <a:t> </a:t>
            </a:r>
            <a:r>
              <a:rPr lang="en-US" dirty="0" err="1" smtClean="0"/>
              <a:t>baru</a:t>
            </a:r>
            <a:r>
              <a:rPr lang="en-US" dirty="0" smtClean="0"/>
              <a:t>, </a:t>
            </a:r>
            <a:r>
              <a:rPr lang="en-US" dirty="0" err="1" smtClean="0"/>
              <a:t>kemudian</a:t>
            </a:r>
            <a:r>
              <a:rPr lang="en-US" dirty="0" smtClean="0"/>
              <a:t> Magellan </a:t>
            </a:r>
            <a:r>
              <a:rPr lang="en-US" dirty="0" err="1" smtClean="0"/>
              <a:t>dan</a:t>
            </a:r>
            <a:r>
              <a:rPr lang="en-US" dirty="0" smtClean="0"/>
              <a:t> </a:t>
            </a:r>
            <a:r>
              <a:rPr lang="en-US" dirty="0" err="1" smtClean="0"/>
              <a:t>lainnya</a:t>
            </a:r>
            <a:r>
              <a:rPr lang="en-US" dirty="0" smtClean="0"/>
              <a:t>. </a:t>
            </a:r>
            <a:r>
              <a:rPr lang="en-US" dirty="0" err="1" smtClean="0"/>
              <a:t>Faham</a:t>
            </a:r>
            <a:r>
              <a:rPr lang="en-US" dirty="0" smtClean="0"/>
              <a:t> </a:t>
            </a:r>
            <a:r>
              <a:rPr lang="en-US" dirty="0" err="1" smtClean="0"/>
              <a:t>ini</a:t>
            </a:r>
            <a:r>
              <a:rPr lang="en-US" dirty="0" smtClean="0"/>
              <a:t> </a:t>
            </a:r>
            <a:r>
              <a:rPr lang="en-US" dirty="0" err="1" smtClean="0"/>
              <a:t>yg</a:t>
            </a:r>
            <a:r>
              <a:rPr lang="en-US" dirty="0" smtClean="0"/>
              <a:t> </a:t>
            </a:r>
            <a:r>
              <a:rPr lang="en-US" dirty="0" err="1" smtClean="0"/>
              <a:t>memicu</a:t>
            </a:r>
            <a:r>
              <a:rPr lang="en-US" dirty="0" smtClean="0"/>
              <a:t> </a:t>
            </a:r>
            <a:r>
              <a:rPr lang="en-US" dirty="0" err="1" smtClean="0"/>
              <a:t>Belanda</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perdagangan</a:t>
            </a:r>
            <a:r>
              <a:rPr lang="en-US" dirty="0" smtClean="0"/>
              <a:t> (VOC) </a:t>
            </a:r>
            <a:r>
              <a:rPr lang="en-US" dirty="0" err="1" smtClean="0"/>
              <a:t>dan</a:t>
            </a:r>
            <a:r>
              <a:rPr lang="en-US" dirty="0" smtClean="0"/>
              <a:t> </a:t>
            </a:r>
            <a:r>
              <a:rPr lang="en-US" dirty="0" err="1" smtClean="0"/>
              <a:t>akhirnya</a:t>
            </a:r>
            <a:r>
              <a:rPr lang="en-US" dirty="0" smtClean="0"/>
              <a:t> </a:t>
            </a:r>
            <a:r>
              <a:rPr lang="en-US" dirty="0" err="1" smtClean="0"/>
              <a:t>menjajah</a:t>
            </a:r>
            <a:r>
              <a:rPr lang="en-US" dirty="0" smtClean="0"/>
              <a:t> Indonesia </a:t>
            </a:r>
            <a:r>
              <a:rPr lang="en-US" dirty="0" err="1" smtClean="0"/>
              <a:t>selama</a:t>
            </a:r>
            <a:r>
              <a:rPr lang="en-US" dirty="0" smtClean="0"/>
              <a:t> 3,5 </a:t>
            </a:r>
            <a:r>
              <a:rPr lang="en-US" dirty="0" err="1" smtClean="0"/>
              <a:t>abad</a:t>
            </a:r>
            <a:r>
              <a:rPr lang="en-US" dirty="0" smtClean="0"/>
              <a:t>.</a:t>
            </a:r>
          </a:p>
          <a:p>
            <a:pPr marL="0" indent="0" algn="just">
              <a:buNone/>
            </a:pPr>
            <a:endParaRPr lang="en-US" dirty="0" smtClean="0"/>
          </a:p>
          <a:p>
            <a:pPr marL="0" indent="0" algn="just">
              <a:buNone/>
            </a:pPr>
            <a:r>
              <a:rPr lang="en-US" dirty="0" smtClean="0"/>
              <a:t>5. </a:t>
            </a:r>
            <a:r>
              <a:rPr lang="en-US" dirty="0" err="1" smtClean="0"/>
              <a:t>Faham</a:t>
            </a:r>
            <a:r>
              <a:rPr lang="en-US" dirty="0" smtClean="0"/>
              <a:t> Lenin (</a:t>
            </a:r>
            <a:r>
              <a:rPr lang="en-US" dirty="0" err="1" smtClean="0"/>
              <a:t>abad</a:t>
            </a:r>
            <a:r>
              <a:rPr lang="en-US" dirty="0" smtClean="0"/>
              <a:t> XIX)</a:t>
            </a:r>
          </a:p>
          <a:p>
            <a:pPr marL="0" indent="0" algn="just">
              <a:buNone/>
            </a:pPr>
            <a:r>
              <a:rPr lang="en-US" dirty="0" err="1" smtClean="0"/>
              <a:t>Menurutnya</a:t>
            </a:r>
            <a:r>
              <a:rPr lang="en-US" dirty="0" smtClean="0"/>
              <a:t>  </a:t>
            </a:r>
            <a:r>
              <a:rPr lang="en-US" dirty="0" err="1" smtClean="0"/>
              <a:t>perang</a:t>
            </a:r>
            <a:r>
              <a:rPr lang="en-US" dirty="0" smtClean="0"/>
              <a:t> </a:t>
            </a:r>
            <a:r>
              <a:rPr lang="en-US" dirty="0" err="1" smtClean="0"/>
              <a:t>adalah</a:t>
            </a:r>
            <a:r>
              <a:rPr lang="en-US" dirty="0" smtClean="0"/>
              <a:t> </a:t>
            </a:r>
            <a:r>
              <a:rPr lang="en-US" dirty="0" err="1" smtClean="0"/>
              <a:t>kelanjutan</a:t>
            </a:r>
            <a:r>
              <a:rPr lang="en-US" dirty="0" smtClean="0"/>
              <a:t> </a:t>
            </a:r>
            <a:r>
              <a:rPr lang="en-US" dirty="0" err="1" smtClean="0"/>
              <a:t>politik</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kekerasan</a:t>
            </a:r>
            <a:r>
              <a:rPr lang="en-US" dirty="0" smtClean="0"/>
              <a:t>. </a:t>
            </a:r>
            <a:r>
              <a:rPr lang="en-US" dirty="0" err="1" smtClean="0"/>
              <a:t>Bagi</a:t>
            </a:r>
            <a:r>
              <a:rPr lang="en-US" dirty="0" smtClean="0"/>
              <a:t> </a:t>
            </a:r>
            <a:r>
              <a:rPr lang="en-US" dirty="0" err="1" smtClean="0"/>
              <a:t>Leninisme</a:t>
            </a:r>
            <a:r>
              <a:rPr lang="en-US" dirty="0" smtClean="0"/>
              <a:t>/</a:t>
            </a:r>
            <a:r>
              <a:rPr lang="en-US" dirty="0" err="1" smtClean="0"/>
              <a:t>Komunisme</a:t>
            </a:r>
            <a:r>
              <a:rPr lang="en-US" dirty="0" smtClean="0"/>
              <a:t>, </a:t>
            </a:r>
            <a:r>
              <a:rPr lang="en-US" dirty="0" err="1" smtClean="0"/>
              <a:t>perang</a:t>
            </a:r>
            <a:r>
              <a:rPr lang="en-US" dirty="0" smtClean="0"/>
              <a:t> </a:t>
            </a:r>
            <a:r>
              <a:rPr lang="en-US" dirty="0" err="1" smtClean="0"/>
              <a:t>atau</a:t>
            </a:r>
            <a:r>
              <a:rPr lang="en-US" dirty="0" smtClean="0"/>
              <a:t> </a:t>
            </a:r>
            <a:r>
              <a:rPr lang="en-US" dirty="0" err="1" smtClean="0"/>
              <a:t>pertumpahan</a:t>
            </a:r>
            <a:r>
              <a:rPr lang="en-US" dirty="0" smtClean="0"/>
              <a:t> </a:t>
            </a:r>
            <a:r>
              <a:rPr lang="en-US" dirty="0" err="1" smtClean="0"/>
              <a:t>darah</a:t>
            </a:r>
            <a:r>
              <a:rPr lang="en-US" dirty="0" smtClean="0"/>
              <a:t> </a:t>
            </a:r>
            <a:r>
              <a:rPr lang="en-US" dirty="0" err="1" smtClean="0"/>
              <a:t>atau</a:t>
            </a:r>
            <a:r>
              <a:rPr lang="en-US" dirty="0" smtClean="0"/>
              <a:t> </a:t>
            </a:r>
            <a:r>
              <a:rPr lang="en-US" dirty="0" err="1" smtClean="0"/>
              <a:t>revolusi</a:t>
            </a:r>
            <a:r>
              <a:rPr lang="en-US" dirty="0" smtClean="0"/>
              <a:t> </a:t>
            </a:r>
            <a:r>
              <a:rPr lang="en-US" dirty="0" err="1" smtClean="0"/>
              <a:t>diseluruh</a:t>
            </a:r>
            <a:r>
              <a:rPr lang="en-US" dirty="0" smtClean="0"/>
              <a:t> </a:t>
            </a:r>
            <a:r>
              <a:rPr lang="en-US" dirty="0" err="1" smtClean="0"/>
              <a:t>dunia</a:t>
            </a:r>
            <a:r>
              <a:rPr lang="en-US" dirty="0" smtClean="0"/>
              <a:t>  </a:t>
            </a:r>
            <a:r>
              <a:rPr lang="en-US" dirty="0" err="1" smtClean="0"/>
              <a:t>adalah</a:t>
            </a:r>
            <a:r>
              <a:rPr lang="en-US" dirty="0" smtClean="0"/>
              <a:t> </a:t>
            </a:r>
            <a:r>
              <a:rPr lang="en-US" dirty="0" err="1" smtClean="0"/>
              <a:t>sah</a:t>
            </a:r>
            <a:r>
              <a:rPr lang="en-US" dirty="0" smtClean="0"/>
              <a:t> </a:t>
            </a:r>
            <a:r>
              <a:rPr lang="en-US" dirty="0" err="1" smtClean="0"/>
              <a:t>dalam</a:t>
            </a:r>
            <a:r>
              <a:rPr lang="en-US" dirty="0" smtClean="0"/>
              <a:t> </a:t>
            </a:r>
            <a:r>
              <a:rPr lang="en-US" dirty="0" err="1" smtClean="0"/>
              <a:t>kerangka</a:t>
            </a:r>
            <a:r>
              <a:rPr lang="en-US" dirty="0" smtClean="0"/>
              <a:t> </a:t>
            </a:r>
            <a:r>
              <a:rPr lang="en-US" dirty="0" err="1" smtClean="0"/>
              <a:t>untuk</a:t>
            </a:r>
            <a:r>
              <a:rPr lang="en-US" dirty="0" smtClean="0"/>
              <a:t> </a:t>
            </a:r>
            <a:r>
              <a:rPr lang="en-US" dirty="0" err="1" smtClean="0"/>
              <a:t>mengkomuniskan</a:t>
            </a:r>
            <a:r>
              <a:rPr lang="en-US" dirty="0" smtClean="0"/>
              <a:t> </a:t>
            </a:r>
            <a:r>
              <a:rPr lang="en-US" dirty="0" err="1" smtClean="0"/>
              <a:t>seluruh</a:t>
            </a:r>
            <a:r>
              <a:rPr lang="en-US" dirty="0" smtClean="0"/>
              <a:t> </a:t>
            </a:r>
            <a:r>
              <a:rPr lang="en-US" dirty="0" err="1" smtClean="0"/>
              <a:t>bangsa</a:t>
            </a:r>
            <a:r>
              <a:rPr lang="en-US" dirty="0" smtClean="0"/>
              <a:t> </a:t>
            </a:r>
            <a:r>
              <a:rPr lang="en-US" dirty="0" err="1" smtClean="0"/>
              <a:t>didunia</a:t>
            </a:r>
            <a:r>
              <a:rPr lang="en-US" dirty="0" smtClean="0"/>
              <a:t>.</a:t>
            </a:r>
          </a:p>
          <a:p>
            <a:pPr marL="0" indent="0" algn="just">
              <a:buNone/>
            </a:pPr>
            <a:endParaRPr lang="en-US" dirty="0" smtClean="0"/>
          </a:p>
          <a:p>
            <a:pPr marL="0" indent="0" algn="just">
              <a:buNone/>
            </a:pPr>
            <a:endParaRPr lang="en-US" dirty="0" smtClean="0"/>
          </a:p>
          <a:p>
            <a:pPr marL="0" indent="0" algn="just">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5105400"/>
          </a:xfrm>
        </p:spPr>
        <p:txBody>
          <a:bodyPr>
            <a:normAutofit/>
          </a:bodyPr>
          <a:lstStyle/>
          <a:p>
            <a:pPr marL="0" indent="0" algn="just">
              <a:buNone/>
            </a:pPr>
            <a:r>
              <a:rPr lang="en-US" dirty="0" smtClean="0"/>
              <a:t>6. </a:t>
            </a:r>
            <a:r>
              <a:rPr lang="en-US" dirty="0" err="1" smtClean="0"/>
              <a:t>Faham</a:t>
            </a:r>
            <a:r>
              <a:rPr lang="en-US" dirty="0" smtClean="0"/>
              <a:t> Lucian </a:t>
            </a:r>
            <a:r>
              <a:rPr lang="en-US" dirty="0" err="1" smtClean="0"/>
              <a:t>W.Pye</a:t>
            </a:r>
            <a:r>
              <a:rPr lang="en-US" dirty="0" smtClean="0"/>
              <a:t> </a:t>
            </a:r>
            <a:r>
              <a:rPr lang="en-US" dirty="0" err="1" smtClean="0"/>
              <a:t>dan</a:t>
            </a:r>
            <a:r>
              <a:rPr lang="en-US" dirty="0" smtClean="0"/>
              <a:t> Sidney</a:t>
            </a:r>
          </a:p>
          <a:p>
            <a:pPr marL="0" indent="0" algn="just">
              <a:buNone/>
            </a:pPr>
            <a:r>
              <a:rPr lang="en-US" dirty="0" smtClean="0"/>
              <a:t>Para </a:t>
            </a:r>
            <a:r>
              <a:rPr lang="en-US" dirty="0" err="1" smtClean="0"/>
              <a:t>ahli</a:t>
            </a:r>
            <a:r>
              <a:rPr lang="en-US" dirty="0" smtClean="0"/>
              <a:t> </a:t>
            </a:r>
            <a:r>
              <a:rPr lang="en-US" dirty="0" err="1" smtClean="0"/>
              <a:t>tersebut</a:t>
            </a:r>
            <a:r>
              <a:rPr lang="en-US" dirty="0" smtClean="0"/>
              <a:t> </a:t>
            </a:r>
            <a:r>
              <a:rPr lang="en-US" dirty="0" err="1" smtClean="0"/>
              <a:t>menjelaskan</a:t>
            </a:r>
            <a:r>
              <a:rPr lang="en-US" dirty="0" smtClean="0"/>
              <a:t> </a:t>
            </a:r>
            <a:r>
              <a:rPr lang="en-US" dirty="0" err="1" smtClean="0"/>
              <a:t>adanya</a:t>
            </a:r>
            <a:r>
              <a:rPr lang="en-US" dirty="0" smtClean="0"/>
              <a:t> </a:t>
            </a:r>
            <a:r>
              <a:rPr lang="en-US" dirty="0" err="1" smtClean="0"/>
              <a:t>unsur-unsur</a:t>
            </a:r>
            <a:r>
              <a:rPr lang="en-US" dirty="0" smtClean="0"/>
              <a:t> </a:t>
            </a:r>
            <a:r>
              <a:rPr lang="en-US" dirty="0" err="1" smtClean="0"/>
              <a:t>subyektifitas</a:t>
            </a:r>
            <a:r>
              <a:rPr lang="en-US" dirty="0" smtClean="0"/>
              <a:t> </a:t>
            </a:r>
            <a:r>
              <a:rPr lang="en-US" dirty="0" err="1" smtClean="0"/>
              <a:t>dan</a:t>
            </a:r>
            <a:r>
              <a:rPr lang="en-US" dirty="0" smtClean="0"/>
              <a:t> </a:t>
            </a:r>
            <a:r>
              <a:rPr lang="en-US" dirty="0" err="1" smtClean="0"/>
              <a:t>psikologis</a:t>
            </a:r>
            <a:r>
              <a:rPr lang="en-US" dirty="0" smtClean="0"/>
              <a:t> </a:t>
            </a:r>
            <a:r>
              <a:rPr lang="en-US" dirty="0" err="1" smtClean="0"/>
              <a:t>dalam</a:t>
            </a:r>
            <a:r>
              <a:rPr lang="en-US" dirty="0" smtClean="0"/>
              <a:t> </a:t>
            </a:r>
            <a:r>
              <a:rPr lang="en-US" dirty="0" err="1" smtClean="0"/>
              <a:t>tatanan</a:t>
            </a:r>
            <a:r>
              <a:rPr lang="en-US" dirty="0" smtClean="0"/>
              <a:t> </a:t>
            </a:r>
            <a:r>
              <a:rPr lang="en-US" dirty="0" err="1" smtClean="0"/>
              <a:t>dinamika</a:t>
            </a:r>
            <a:r>
              <a:rPr lang="en-US" dirty="0" smtClean="0"/>
              <a:t> </a:t>
            </a:r>
            <a:r>
              <a:rPr lang="en-US" dirty="0" err="1" smtClean="0"/>
              <a:t>kehidupan</a:t>
            </a:r>
            <a:r>
              <a:rPr lang="en-US" dirty="0" smtClean="0"/>
              <a:t> </a:t>
            </a:r>
            <a:r>
              <a:rPr lang="en-US" dirty="0" err="1" smtClean="0"/>
              <a:t>politik</a:t>
            </a:r>
            <a:r>
              <a:rPr lang="en-US" dirty="0" smtClean="0"/>
              <a:t>  </a:t>
            </a:r>
            <a:r>
              <a:rPr lang="en-US" dirty="0" err="1" smtClean="0"/>
              <a:t>suatu</a:t>
            </a:r>
            <a:r>
              <a:rPr lang="en-US" dirty="0" smtClean="0"/>
              <a:t> </a:t>
            </a:r>
            <a:r>
              <a:rPr lang="en-US" dirty="0" err="1" smtClean="0"/>
              <a:t>bangsa</a:t>
            </a:r>
            <a:r>
              <a:rPr lang="en-US" dirty="0" smtClean="0"/>
              <a:t>. </a:t>
            </a:r>
            <a:r>
              <a:rPr lang="en-US" dirty="0" err="1" smtClean="0"/>
              <a:t>Kemantapan</a:t>
            </a:r>
            <a:r>
              <a:rPr lang="en-US" dirty="0" smtClean="0"/>
              <a:t> </a:t>
            </a:r>
            <a:r>
              <a:rPr lang="en-US" dirty="0" err="1" smtClean="0"/>
              <a:t>suatu</a:t>
            </a:r>
            <a:r>
              <a:rPr lang="en-US" dirty="0" smtClean="0"/>
              <a:t> </a:t>
            </a:r>
            <a:r>
              <a:rPr lang="en-US" dirty="0" err="1" smtClean="0"/>
              <a:t>sistem</a:t>
            </a:r>
            <a:r>
              <a:rPr lang="en-US" dirty="0" smtClean="0"/>
              <a:t> </a:t>
            </a:r>
            <a:r>
              <a:rPr lang="en-US" dirty="0" err="1" smtClean="0"/>
              <a:t>politik</a:t>
            </a:r>
            <a:r>
              <a:rPr lang="en-US" dirty="0" smtClean="0"/>
              <a:t>  </a:t>
            </a:r>
            <a:r>
              <a:rPr lang="en-US" dirty="0" err="1" smtClean="0"/>
              <a:t>dapat</a:t>
            </a:r>
            <a:r>
              <a:rPr lang="en-US" dirty="0" smtClean="0"/>
              <a:t> </a:t>
            </a:r>
            <a:r>
              <a:rPr lang="en-US" dirty="0" err="1" smtClean="0"/>
              <a:t>dicapai</a:t>
            </a:r>
            <a:r>
              <a:rPr lang="en-US" dirty="0" smtClean="0"/>
              <a:t> </a:t>
            </a:r>
            <a:r>
              <a:rPr lang="en-US" dirty="0" err="1" smtClean="0"/>
              <a:t>apabila</a:t>
            </a:r>
            <a:r>
              <a:rPr lang="en-US" dirty="0" smtClean="0"/>
              <a:t> </a:t>
            </a:r>
            <a:r>
              <a:rPr lang="en-US" dirty="0" err="1" smtClean="0"/>
              <a:t>sistem</a:t>
            </a:r>
            <a:r>
              <a:rPr lang="en-US" dirty="0" smtClean="0"/>
              <a:t> </a:t>
            </a:r>
            <a:r>
              <a:rPr lang="en-US" dirty="0" err="1" smtClean="0"/>
              <a:t>tersebut</a:t>
            </a:r>
            <a:r>
              <a:rPr lang="en-US" dirty="0" smtClean="0"/>
              <a:t> </a:t>
            </a:r>
            <a:r>
              <a:rPr lang="en-US" dirty="0" err="1" smtClean="0"/>
              <a:t>berakar</a:t>
            </a:r>
            <a:r>
              <a:rPr lang="en-US" dirty="0" smtClean="0"/>
              <a:t> </a:t>
            </a:r>
            <a:r>
              <a:rPr lang="en-US" dirty="0" err="1" smtClean="0"/>
              <a:t>kebudayaan</a:t>
            </a:r>
            <a:r>
              <a:rPr lang="en-US" dirty="0" smtClean="0"/>
              <a:t> </a:t>
            </a:r>
            <a:r>
              <a:rPr lang="en-US" dirty="0" err="1" smtClean="0"/>
              <a:t>politik</a:t>
            </a:r>
            <a:r>
              <a:rPr lang="en-US" dirty="0" smtClean="0"/>
              <a:t> </a:t>
            </a:r>
            <a:r>
              <a:rPr lang="en-US" dirty="0" err="1" smtClean="0"/>
              <a:t>bangsa</a:t>
            </a:r>
            <a:r>
              <a:rPr lang="en-US" dirty="0" smtClean="0"/>
              <a:t> </a:t>
            </a:r>
            <a:r>
              <a:rPr lang="en-US" dirty="0" err="1" smtClean="0"/>
              <a:t>yg</a:t>
            </a:r>
            <a:r>
              <a:rPr lang="en-US" dirty="0" smtClean="0"/>
              <a:t> </a:t>
            </a:r>
            <a:r>
              <a:rPr lang="en-US" dirty="0" err="1" smtClean="0"/>
              <a:t>bersangkutan</a:t>
            </a:r>
            <a:r>
              <a:rPr lang="en-US" dirty="0" smtClean="0"/>
              <a:t>. </a:t>
            </a:r>
            <a:r>
              <a:rPr lang="en-US" dirty="0" err="1" smtClean="0"/>
              <a:t>Dengan</a:t>
            </a:r>
            <a:r>
              <a:rPr lang="en-US" dirty="0" smtClean="0"/>
              <a:t> </a:t>
            </a:r>
            <a:r>
              <a:rPr lang="en-US" dirty="0" err="1" smtClean="0"/>
              <a:t>demikian</a:t>
            </a:r>
            <a:r>
              <a:rPr lang="en-US" dirty="0" smtClean="0"/>
              <a:t> </a:t>
            </a:r>
            <a:r>
              <a:rPr lang="en-US" dirty="0" err="1" smtClean="0"/>
              <a:t>proyeksi</a:t>
            </a:r>
            <a:r>
              <a:rPr lang="en-US" dirty="0" smtClean="0"/>
              <a:t> </a:t>
            </a:r>
            <a:r>
              <a:rPr lang="en-US" dirty="0" err="1" smtClean="0"/>
              <a:t>eksistensi</a:t>
            </a:r>
            <a:r>
              <a:rPr lang="en-US" dirty="0" smtClean="0"/>
              <a:t> </a:t>
            </a:r>
            <a:r>
              <a:rPr lang="en-US" dirty="0" err="1" smtClean="0"/>
              <a:t>kebudayaan</a:t>
            </a:r>
            <a:r>
              <a:rPr lang="en-US" dirty="0" smtClean="0"/>
              <a:t> </a:t>
            </a:r>
            <a:r>
              <a:rPr lang="en-US" dirty="0" err="1" smtClean="0"/>
              <a:t>politik</a:t>
            </a:r>
            <a:r>
              <a:rPr lang="en-US" dirty="0" smtClean="0"/>
              <a:t> </a:t>
            </a:r>
            <a:r>
              <a:rPr lang="en-US" dirty="0" err="1" smtClean="0"/>
              <a:t>juga</a:t>
            </a:r>
            <a:r>
              <a:rPr lang="en-US" dirty="0" smtClean="0"/>
              <a:t> </a:t>
            </a:r>
            <a:r>
              <a:rPr lang="en-US" dirty="0" err="1" smtClean="0"/>
              <a:t>ditentukan</a:t>
            </a:r>
            <a:r>
              <a:rPr lang="en-US" dirty="0" smtClean="0"/>
              <a:t> </a:t>
            </a:r>
            <a:r>
              <a:rPr lang="en-US" dirty="0" err="1" smtClean="0"/>
              <a:t>oleh</a:t>
            </a:r>
            <a:r>
              <a:rPr lang="en-US" dirty="0" smtClean="0"/>
              <a:t> </a:t>
            </a:r>
            <a:r>
              <a:rPr lang="en-US" dirty="0" err="1" smtClean="0"/>
              <a:t>kondisi-kondisi</a:t>
            </a:r>
            <a:r>
              <a:rPr lang="en-US" dirty="0" smtClean="0"/>
              <a:t> </a:t>
            </a:r>
            <a:r>
              <a:rPr lang="en-US" dirty="0" err="1" smtClean="0"/>
              <a:t>obyektif</a:t>
            </a:r>
            <a:r>
              <a:rPr lang="en-US" dirty="0" smtClean="0"/>
              <a:t>, </a:t>
            </a:r>
            <a:r>
              <a:rPr lang="en-US" dirty="0" err="1" smtClean="0"/>
              <a:t>subjektif</a:t>
            </a:r>
            <a:r>
              <a:rPr lang="en-US" dirty="0" smtClean="0"/>
              <a:t> </a:t>
            </a:r>
            <a:r>
              <a:rPr lang="en-US" dirty="0" err="1" smtClean="0"/>
              <a:t>dan</a:t>
            </a:r>
            <a:r>
              <a:rPr lang="en-US" dirty="0" smtClean="0"/>
              <a:t> </a:t>
            </a:r>
            <a:r>
              <a:rPr lang="en-US" dirty="0" err="1" smtClean="0"/>
              <a:t>psikologis</a:t>
            </a:r>
            <a:r>
              <a:rPr lang="en-US" dirty="0" smtClean="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normAutofit lnSpcReduction="10000"/>
          </a:bodyPr>
          <a:lstStyle/>
          <a:p>
            <a:r>
              <a:rPr lang="en-US" dirty="0" smtClean="0"/>
              <a:t>TEORI-TEORI GEOPOLITIK</a:t>
            </a:r>
          </a:p>
          <a:p>
            <a:pPr marL="0" indent="0" algn="just">
              <a:buNone/>
            </a:pPr>
            <a:r>
              <a:rPr lang="en-US" dirty="0" err="1" smtClean="0"/>
              <a:t>Geopolitik</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kata</a:t>
            </a:r>
            <a:r>
              <a:rPr lang="en-US" dirty="0" smtClean="0"/>
              <a:t> “Geo”: </a:t>
            </a:r>
            <a:r>
              <a:rPr lang="en-US" dirty="0" err="1" smtClean="0"/>
              <a:t>Bumi</a:t>
            </a:r>
            <a:r>
              <a:rPr lang="en-US" dirty="0" smtClean="0"/>
              <a:t> , </a:t>
            </a:r>
            <a:r>
              <a:rPr lang="en-US" dirty="0" err="1" smtClean="0"/>
              <a:t>dan</a:t>
            </a:r>
            <a:r>
              <a:rPr lang="en-US" dirty="0" smtClean="0"/>
              <a:t> </a:t>
            </a:r>
            <a:r>
              <a:rPr lang="en-US" dirty="0" err="1" smtClean="0"/>
              <a:t>Politik</a:t>
            </a:r>
            <a:r>
              <a:rPr lang="en-US" dirty="0" smtClean="0"/>
              <a:t>: “</a:t>
            </a:r>
            <a:r>
              <a:rPr lang="en-US" dirty="0" err="1" smtClean="0"/>
              <a:t>Kekuatan</a:t>
            </a:r>
            <a:r>
              <a:rPr lang="en-US" dirty="0" smtClean="0"/>
              <a:t> </a:t>
            </a:r>
            <a:r>
              <a:rPr lang="en-US" dirty="0" err="1" smtClean="0"/>
              <a:t>yg</a:t>
            </a:r>
            <a:r>
              <a:rPr lang="en-US" dirty="0" smtClean="0"/>
              <a:t> </a:t>
            </a:r>
            <a:r>
              <a:rPr lang="en-US" dirty="0" err="1" smtClean="0"/>
              <a:t>didasarkan</a:t>
            </a:r>
            <a:r>
              <a:rPr lang="en-US" dirty="0" smtClean="0"/>
              <a:t> </a:t>
            </a:r>
            <a:r>
              <a:rPr lang="en-US" dirty="0" err="1" smtClean="0"/>
              <a:t>pada</a:t>
            </a:r>
            <a:r>
              <a:rPr lang="en-US" dirty="0" smtClean="0"/>
              <a:t> </a:t>
            </a:r>
            <a:r>
              <a:rPr lang="en-US" dirty="0" err="1" smtClean="0"/>
              <a:t>pertimbangan-pertimbangan</a:t>
            </a:r>
            <a:r>
              <a:rPr lang="en-US" dirty="0" smtClean="0"/>
              <a:t> </a:t>
            </a:r>
            <a:r>
              <a:rPr lang="en-US" dirty="0" err="1" smtClean="0"/>
              <a:t>dasar</a:t>
            </a:r>
            <a:r>
              <a:rPr lang="en-US" dirty="0" smtClean="0"/>
              <a:t> </a:t>
            </a:r>
            <a:r>
              <a:rPr lang="en-US" dirty="0" err="1" smtClean="0"/>
              <a:t>dalam</a:t>
            </a:r>
            <a:r>
              <a:rPr lang="en-US" dirty="0" smtClean="0"/>
              <a:t> </a:t>
            </a:r>
            <a:r>
              <a:rPr lang="en-US" dirty="0" err="1" smtClean="0"/>
              <a:t>menentukan</a:t>
            </a:r>
            <a:r>
              <a:rPr lang="en-US" dirty="0" smtClean="0"/>
              <a:t> </a:t>
            </a:r>
            <a:r>
              <a:rPr lang="en-US" dirty="0" err="1" smtClean="0"/>
              <a:t>alternatif-alternatif</a:t>
            </a:r>
            <a:r>
              <a:rPr lang="en-US" dirty="0" smtClean="0"/>
              <a:t> </a:t>
            </a:r>
            <a:r>
              <a:rPr lang="en-US" dirty="0" err="1" smtClean="0"/>
              <a:t>kebijakan</a:t>
            </a:r>
            <a:r>
              <a:rPr lang="en-US" dirty="0" smtClean="0"/>
              <a:t> </a:t>
            </a:r>
            <a:r>
              <a:rPr lang="en-US" dirty="0" err="1" smtClean="0"/>
              <a:t>nasional</a:t>
            </a:r>
            <a:r>
              <a:rPr lang="en-US" dirty="0" smtClean="0"/>
              <a:t> </a:t>
            </a:r>
            <a:r>
              <a:rPr lang="en-US" dirty="0" err="1" smtClean="0"/>
              <a:t>untuk</a:t>
            </a:r>
            <a:r>
              <a:rPr lang="en-US" dirty="0" smtClean="0"/>
              <a:t> </a:t>
            </a:r>
            <a:r>
              <a:rPr lang="en-US" dirty="0" err="1" smtClean="0"/>
              <a:t>mewujudkan</a:t>
            </a:r>
            <a:r>
              <a:rPr lang="en-US" dirty="0" smtClean="0"/>
              <a:t> </a:t>
            </a:r>
            <a:r>
              <a:rPr lang="en-US" dirty="0" err="1" smtClean="0"/>
              <a:t>tujuan</a:t>
            </a:r>
            <a:r>
              <a:rPr lang="en-US" dirty="0" smtClean="0"/>
              <a:t> </a:t>
            </a:r>
            <a:r>
              <a:rPr lang="en-US" dirty="0" err="1" smtClean="0"/>
              <a:t>nasional</a:t>
            </a:r>
            <a:r>
              <a:rPr lang="en-US" dirty="0" smtClean="0"/>
              <a:t>.</a:t>
            </a:r>
          </a:p>
          <a:p>
            <a:pPr marL="0" indent="0" algn="just">
              <a:buNone/>
            </a:pPr>
            <a:r>
              <a:rPr lang="en-US" dirty="0" err="1" smtClean="0"/>
              <a:t>Geopolitik</a:t>
            </a:r>
            <a:r>
              <a:rPr lang="en-US" dirty="0" smtClean="0"/>
              <a:t>: Wilayah </a:t>
            </a:r>
            <a:r>
              <a:rPr lang="en-US" dirty="0" err="1" smtClean="0"/>
              <a:t>kekuasaan</a:t>
            </a:r>
            <a:endParaRPr lang="en-US" dirty="0" smtClean="0"/>
          </a:p>
          <a:p>
            <a:pPr marL="0" indent="0" algn="just">
              <a:buNone/>
            </a:pPr>
            <a:r>
              <a:rPr lang="en-US" dirty="0" err="1" smtClean="0"/>
              <a:t>Beberapa</a:t>
            </a:r>
            <a:r>
              <a:rPr lang="en-US" dirty="0" smtClean="0"/>
              <a:t> </a:t>
            </a:r>
            <a:r>
              <a:rPr lang="en-US" dirty="0" err="1" smtClean="0"/>
              <a:t>pendapat</a:t>
            </a:r>
            <a:r>
              <a:rPr lang="en-US" dirty="0" smtClean="0"/>
              <a:t> </a:t>
            </a:r>
            <a:r>
              <a:rPr lang="en-US" dirty="0" err="1" smtClean="0"/>
              <a:t>ahli-ahli</a:t>
            </a:r>
            <a:r>
              <a:rPr lang="en-US" dirty="0" smtClean="0"/>
              <a:t> </a:t>
            </a:r>
            <a:r>
              <a:rPr lang="en-US" dirty="0" err="1" smtClean="0"/>
              <a:t>geopolitik</a:t>
            </a:r>
            <a:r>
              <a:rPr lang="en-US" dirty="0" smtClean="0"/>
              <a:t>, </a:t>
            </a:r>
            <a:r>
              <a:rPr lang="en-US" dirty="0" err="1" smtClean="0"/>
              <a:t>antara</a:t>
            </a:r>
            <a:r>
              <a:rPr lang="en-US" dirty="0" smtClean="0"/>
              <a:t> lain:</a:t>
            </a:r>
          </a:p>
          <a:p>
            <a:pPr marL="514350" indent="-514350" algn="just">
              <a:buAutoNum type="arabicPeriod"/>
            </a:pPr>
            <a:r>
              <a:rPr lang="en-US" dirty="0" err="1" smtClean="0"/>
              <a:t>Ajaran</a:t>
            </a:r>
            <a:r>
              <a:rPr lang="en-US" dirty="0" smtClean="0"/>
              <a:t> </a:t>
            </a:r>
            <a:r>
              <a:rPr lang="en-US" dirty="0" err="1" smtClean="0"/>
              <a:t>Frederich</a:t>
            </a:r>
            <a:r>
              <a:rPr lang="en-US" dirty="0" smtClean="0"/>
              <a:t> </a:t>
            </a:r>
            <a:r>
              <a:rPr lang="en-US" dirty="0" err="1" smtClean="0"/>
              <a:t>Ratzel</a:t>
            </a:r>
            <a:endParaRPr lang="en-US" dirty="0" smtClean="0"/>
          </a:p>
          <a:p>
            <a:pPr marL="514350" indent="-514350" algn="just">
              <a:buNone/>
            </a:pPr>
            <a:r>
              <a:rPr lang="en-US" dirty="0" smtClean="0"/>
              <a:t>a. </a:t>
            </a:r>
            <a:r>
              <a:rPr lang="en-US" dirty="0" err="1" smtClean="0"/>
              <a:t>Pertumbuhan</a:t>
            </a:r>
            <a:r>
              <a:rPr lang="en-US" dirty="0" smtClean="0"/>
              <a:t> </a:t>
            </a:r>
            <a:r>
              <a:rPr lang="en-US" dirty="0" err="1" smtClean="0"/>
              <a:t>suatu</a:t>
            </a:r>
            <a:r>
              <a:rPr lang="en-US" dirty="0" smtClean="0"/>
              <a:t> </a:t>
            </a:r>
            <a:r>
              <a:rPr lang="en-US" dirty="0" err="1" smtClean="0"/>
              <a:t>negara</a:t>
            </a:r>
            <a:r>
              <a:rPr lang="en-US" dirty="0" smtClean="0"/>
              <a:t> </a:t>
            </a:r>
            <a:r>
              <a:rPr lang="en-US" dirty="0" err="1" smtClean="0"/>
              <a:t>dapat</a:t>
            </a:r>
            <a:r>
              <a:rPr lang="en-US" dirty="0" smtClean="0"/>
              <a:t> </a:t>
            </a:r>
            <a:r>
              <a:rPr lang="en-US" dirty="0" err="1" smtClean="0"/>
              <a:t>dianalogikan</a:t>
            </a:r>
            <a:r>
              <a:rPr lang="en-US" dirty="0" smtClean="0"/>
              <a:t> </a:t>
            </a:r>
            <a:r>
              <a:rPr lang="en-US" dirty="0" err="1" smtClean="0"/>
              <a:t>sebagai</a:t>
            </a:r>
            <a:r>
              <a:rPr lang="en-US" dirty="0" smtClean="0"/>
              <a:t> </a:t>
            </a:r>
            <a:r>
              <a:rPr lang="en-US" dirty="0" err="1" smtClean="0"/>
              <a:t>pertumbuhan</a:t>
            </a:r>
            <a:r>
              <a:rPr lang="en-US" dirty="0" smtClean="0"/>
              <a:t> </a:t>
            </a:r>
            <a:r>
              <a:rPr lang="en-US" dirty="0" err="1" smtClean="0"/>
              <a:t>organisme</a:t>
            </a:r>
            <a:r>
              <a:rPr lang="en-US" dirty="0" smtClean="0"/>
              <a:t>. </a:t>
            </a:r>
            <a:r>
              <a:rPr lang="en-US" dirty="0" err="1" smtClean="0"/>
              <a:t>Organisme</a:t>
            </a:r>
            <a:r>
              <a:rPr lang="en-US" dirty="0" smtClean="0"/>
              <a:t> </a:t>
            </a:r>
            <a:r>
              <a:rPr lang="en-US" dirty="0" err="1" smtClean="0"/>
              <a:t>memerlukan</a:t>
            </a:r>
            <a:r>
              <a:rPr lang="en-US" dirty="0" smtClean="0"/>
              <a:t> </a:t>
            </a:r>
            <a:r>
              <a:rPr lang="en-US" dirty="0" err="1" smtClean="0"/>
              <a:t>ruang</a:t>
            </a:r>
            <a:r>
              <a:rPr lang="en-US" dirty="0" smtClean="0"/>
              <a:t> </a:t>
            </a:r>
            <a:r>
              <a:rPr lang="en-US" dirty="0" err="1" smtClean="0"/>
              <a:t>lingkup</a:t>
            </a:r>
            <a:r>
              <a:rPr lang="en-US" dirty="0" smtClean="0"/>
              <a:t>, </a:t>
            </a:r>
            <a:r>
              <a:rPr lang="en-US" dirty="0" err="1" smtClean="0"/>
              <a:t>tumbuh</a:t>
            </a:r>
            <a:r>
              <a:rPr lang="en-US" dirty="0" smtClean="0"/>
              <a:t>, </a:t>
            </a:r>
            <a:r>
              <a:rPr lang="en-US" dirty="0" err="1" smtClean="0"/>
              <a:t>berkembang</a:t>
            </a:r>
            <a:r>
              <a:rPr lang="en-US" dirty="0" smtClean="0"/>
              <a:t>, </a:t>
            </a:r>
            <a:r>
              <a:rPr lang="en-US" dirty="0" err="1" smtClean="0"/>
              <a:t>mempertahankan</a:t>
            </a:r>
            <a:r>
              <a:rPr lang="en-US" dirty="0" smtClean="0"/>
              <a:t> </a:t>
            </a:r>
            <a:r>
              <a:rPr lang="en-US" dirty="0" err="1" smtClean="0"/>
              <a:t>hidup</a:t>
            </a:r>
            <a:r>
              <a:rPr lang="en-US" dirty="0" smtClean="0"/>
              <a:t>, </a:t>
            </a:r>
            <a:r>
              <a:rPr lang="en-US" dirty="0" err="1" smtClean="0"/>
              <a:t>menyusut</a:t>
            </a:r>
            <a:r>
              <a:rPr lang="en-US" dirty="0" smtClean="0"/>
              <a:t> </a:t>
            </a:r>
            <a:r>
              <a:rPr lang="en-US" dirty="0" err="1" smtClean="0"/>
              <a:t>kemudian</a:t>
            </a:r>
            <a:r>
              <a:rPr lang="en-US" dirty="0" smtClean="0"/>
              <a:t> </a:t>
            </a:r>
            <a:r>
              <a:rPr lang="en-US" dirty="0" err="1" smtClean="0"/>
              <a:t>mati</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normAutofit/>
          </a:bodyPr>
          <a:lstStyle/>
          <a:p>
            <a:pPr>
              <a:buNone/>
            </a:pPr>
            <a:r>
              <a:rPr lang="en-US" dirty="0" err="1" smtClean="0"/>
              <a:t>Kekuasaan</a:t>
            </a:r>
            <a:r>
              <a:rPr lang="en-US" dirty="0" smtClean="0"/>
              <a:t> </a:t>
            </a:r>
            <a:r>
              <a:rPr lang="en-US" dirty="0" err="1" smtClean="0"/>
              <a:t>dan</a:t>
            </a:r>
            <a:r>
              <a:rPr lang="en-US" dirty="0" smtClean="0"/>
              <a:t> </a:t>
            </a:r>
            <a:r>
              <a:rPr lang="en-US" dirty="0" err="1" smtClean="0"/>
              <a:t>Pemerintahan</a:t>
            </a:r>
            <a:r>
              <a:rPr lang="en-US" dirty="0" smtClean="0"/>
              <a:t> </a:t>
            </a:r>
            <a:r>
              <a:rPr lang="en-US" dirty="0" err="1" smtClean="0"/>
              <a:t>menurut</a:t>
            </a:r>
            <a:r>
              <a:rPr lang="en-US" dirty="0" smtClean="0"/>
              <a:t> </a:t>
            </a:r>
            <a:r>
              <a:rPr lang="en-US" dirty="0" err="1" smtClean="0"/>
              <a:t>Montesque</a:t>
            </a:r>
            <a:r>
              <a:rPr lang="en-US" dirty="0" smtClean="0"/>
              <a:t>:</a:t>
            </a:r>
          </a:p>
          <a:p>
            <a:pPr marL="514350" indent="-514350">
              <a:buAutoNum type="arabicPeriod"/>
            </a:pPr>
            <a:r>
              <a:rPr lang="en-US" dirty="0" err="1" smtClean="0"/>
              <a:t>Legislatif</a:t>
            </a:r>
            <a:r>
              <a:rPr lang="en-US" dirty="0" smtClean="0"/>
              <a:t>: </a:t>
            </a:r>
            <a:r>
              <a:rPr lang="en-US" dirty="0" err="1" smtClean="0"/>
              <a:t>Lembaga</a:t>
            </a:r>
            <a:r>
              <a:rPr lang="en-US" dirty="0" smtClean="0"/>
              <a:t> yang </a:t>
            </a:r>
            <a:r>
              <a:rPr lang="en-US" dirty="0" err="1" smtClean="0"/>
              <a:t>berwenang</a:t>
            </a:r>
            <a:r>
              <a:rPr lang="en-US" dirty="0" smtClean="0"/>
              <a:t> </a:t>
            </a:r>
            <a:r>
              <a:rPr lang="en-US" dirty="0" err="1" smtClean="0"/>
              <a:t>pembuat</a:t>
            </a:r>
            <a:r>
              <a:rPr lang="en-US" dirty="0" smtClean="0"/>
              <a:t> </a:t>
            </a:r>
            <a:r>
              <a:rPr lang="en-US" dirty="0" err="1" smtClean="0"/>
              <a:t>Undang-undang</a:t>
            </a:r>
            <a:endParaRPr lang="en-US" dirty="0" smtClean="0"/>
          </a:p>
          <a:p>
            <a:pPr marL="514350" indent="-514350">
              <a:buAutoNum type="arabicPeriod"/>
            </a:pPr>
            <a:r>
              <a:rPr lang="en-US" dirty="0" err="1" smtClean="0"/>
              <a:t>Eksekutif</a:t>
            </a:r>
            <a:r>
              <a:rPr lang="en-US" dirty="0" smtClean="0"/>
              <a:t>: </a:t>
            </a:r>
            <a:r>
              <a:rPr lang="en-US" dirty="0" err="1" smtClean="0"/>
              <a:t>pemegang</a:t>
            </a:r>
            <a:r>
              <a:rPr lang="en-US" dirty="0" smtClean="0"/>
              <a:t> </a:t>
            </a:r>
            <a:r>
              <a:rPr lang="en-US" dirty="0" err="1" smtClean="0"/>
              <a:t>kekuasaan</a:t>
            </a:r>
            <a:r>
              <a:rPr lang="en-US" dirty="0" smtClean="0"/>
              <a:t> </a:t>
            </a:r>
            <a:r>
              <a:rPr lang="en-US" dirty="0" err="1" smtClean="0"/>
              <a:t>untuk</a:t>
            </a:r>
            <a:r>
              <a:rPr lang="en-US" dirty="0" smtClean="0"/>
              <a:t> </a:t>
            </a:r>
            <a:r>
              <a:rPr lang="en-US" dirty="0" err="1" smtClean="0"/>
              <a:t>menjalankan</a:t>
            </a:r>
            <a:r>
              <a:rPr lang="en-US" dirty="0" smtClean="0"/>
              <a:t> </a:t>
            </a:r>
            <a:r>
              <a:rPr lang="en-US" dirty="0" err="1" smtClean="0"/>
              <a:t>undang-undang</a:t>
            </a:r>
            <a:endParaRPr lang="en-US" dirty="0" smtClean="0"/>
          </a:p>
          <a:p>
            <a:pPr marL="514350" indent="-514350">
              <a:buAutoNum type="arabicPeriod"/>
            </a:pPr>
            <a:r>
              <a:rPr lang="en-US" dirty="0" err="1" smtClean="0"/>
              <a:t>Yudikatif</a:t>
            </a:r>
            <a:r>
              <a:rPr lang="en-US" dirty="0" smtClean="0"/>
              <a:t>: </a:t>
            </a:r>
            <a:r>
              <a:rPr lang="en-US" dirty="0" err="1" smtClean="0"/>
              <a:t>pemegang</a:t>
            </a:r>
            <a:r>
              <a:rPr lang="en-US" dirty="0" smtClean="0"/>
              <a:t> </a:t>
            </a:r>
            <a:r>
              <a:rPr lang="en-US" dirty="0" err="1" smtClean="0"/>
              <a:t>kekuasaan</a:t>
            </a:r>
            <a:r>
              <a:rPr lang="en-US" dirty="0" smtClean="0"/>
              <a:t> </a:t>
            </a:r>
            <a:r>
              <a:rPr lang="en-US" dirty="0" err="1" smtClean="0"/>
              <a:t>untuk</a:t>
            </a:r>
            <a:r>
              <a:rPr lang="en-US" dirty="0" smtClean="0"/>
              <a:t> </a:t>
            </a:r>
            <a:r>
              <a:rPr lang="en-US" dirty="0" err="1" smtClean="0"/>
              <a:t>mengadili</a:t>
            </a:r>
            <a:r>
              <a:rPr lang="en-US" dirty="0" smtClean="0"/>
              <a:t>.</a:t>
            </a:r>
          </a:p>
          <a:p>
            <a:pPr marL="514350" indent="-514350">
              <a:buNone/>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normAutofit lnSpcReduction="10000"/>
          </a:bodyPr>
          <a:lstStyle/>
          <a:p>
            <a:pPr algn="just">
              <a:buNone/>
            </a:pPr>
            <a:r>
              <a:rPr lang="en-US" dirty="0" smtClean="0"/>
              <a:t>b. Negara </a:t>
            </a:r>
            <a:r>
              <a:rPr lang="en-US" dirty="0" err="1" smtClean="0"/>
              <a:t>identik</a:t>
            </a:r>
            <a:r>
              <a:rPr lang="en-US" dirty="0" smtClean="0"/>
              <a:t> </a:t>
            </a:r>
            <a:r>
              <a:rPr lang="en-US" dirty="0" err="1" smtClean="0"/>
              <a:t>dengan</a:t>
            </a:r>
            <a:r>
              <a:rPr lang="en-US" dirty="0" smtClean="0"/>
              <a:t> </a:t>
            </a:r>
            <a:r>
              <a:rPr lang="en-US" dirty="0" err="1" smtClean="0"/>
              <a:t>suatu</a:t>
            </a:r>
            <a:r>
              <a:rPr lang="en-US" dirty="0" smtClean="0"/>
              <a:t> </a:t>
            </a:r>
            <a:r>
              <a:rPr lang="en-US" dirty="0" err="1" smtClean="0"/>
              <a:t>ruang</a:t>
            </a:r>
            <a:r>
              <a:rPr lang="en-US" dirty="0" smtClean="0"/>
              <a:t> </a:t>
            </a:r>
            <a:r>
              <a:rPr lang="en-US" dirty="0" err="1" smtClean="0"/>
              <a:t>yg</a:t>
            </a:r>
            <a:r>
              <a:rPr lang="en-US" dirty="0" smtClean="0"/>
              <a:t> </a:t>
            </a:r>
            <a:r>
              <a:rPr lang="en-US" dirty="0" err="1" smtClean="0"/>
              <a:t>ditempati</a:t>
            </a:r>
            <a:r>
              <a:rPr lang="en-US" dirty="0" smtClean="0"/>
              <a:t> </a:t>
            </a:r>
            <a:r>
              <a:rPr lang="en-US" dirty="0" err="1" smtClean="0"/>
              <a:t>oleh</a:t>
            </a:r>
            <a:r>
              <a:rPr lang="en-US" dirty="0" smtClean="0"/>
              <a:t> </a:t>
            </a:r>
            <a:r>
              <a:rPr lang="en-US" dirty="0" err="1" smtClean="0"/>
              <a:t>kelompok</a:t>
            </a:r>
            <a:r>
              <a:rPr lang="en-US" dirty="0" smtClean="0"/>
              <a:t> </a:t>
            </a:r>
            <a:r>
              <a:rPr lang="en-US" dirty="0" err="1" smtClean="0"/>
              <a:t>politik</a:t>
            </a:r>
            <a:r>
              <a:rPr lang="en-US" dirty="0" smtClean="0"/>
              <a:t>  </a:t>
            </a:r>
            <a:r>
              <a:rPr lang="en-US" dirty="0" err="1" smtClean="0"/>
              <a:t>dalam</a:t>
            </a:r>
            <a:r>
              <a:rPr lang="en-US" dirty="0" smtClean="0"/>
              <a:t> </a:t>
            </a:r>
            <a:r>
              <a:rPr lang="en-US" dirty="0" err="1" smtClean="0"/>
              <a:t>arti</a:t>
            </a:r>
            <a:r>
              <a:rPr lang="en-US" dirty="0" smtClean="0"/>
              <a:t> </a:t>
            </a:r>
            <a:r>
              <a:rPr lang="en-US" dirty="0" err="1" smtClean="0"/>
              <a:t>kekuatan</a:t>
            </a:r>
            <a:r>
              <a:rPr lang="en-US" dirty="0" smtClean="0"/>
              <a:t>. Makin </a:t>
            </a:r>
            <a:r>
              <a:rPr lang="en-US" dirty="0" err="1" smtClean="0"/>
              <a:t>luas</a:t>
            </a:r>
            <a:r>
              <a:rPr lang="en-US" dirty="0" smtClean="0"/>
              <a:t> </a:t>
            </a:r>
            <a:r>
              <a:rPr lang="en-US" dirty="0" err="1" smtClean="0"/>
              <a:t>dan</a:t>
            </a:r>
            <a:r>
              <a:rPr lang="en-US" dirty="0" smtClean="0"/>
              <a:t> </a:t>
            </a:r>
            <a:r>
              <a:rPr lang="en-US" dirty="0" err="1" smtClean="0"/>
              <a:t>lapang</a:t>
            </a:r>
            <a:r>
              <a:rPr lang="en-US" dirty="0" smtClean="0"/>
              <a:t> </a:t>
            </a:r>
            <a:r>
              <a:rPr lang="en-US" dirty="0" err="1" smtClean="0"/>
              <a:t>potensi</a:t>
            </a:r>
            <a:r>
              <a:rPr lang="en-US" dirty="0" smtClean="0"/>
              <a:t> </a:t>
            </a:r>
            <a:r>
              <a:rPr lang="en-US" dirty="0" err="1" smtClean="0"/>
              <a:t>ruang</a:t>
            </a:r>
            <a:r>
              <a:rPr lang="en-US" dirty="0" smtClean="0"/>
              <a:t> </a:t>
            </a:r>
            <a:r>
              <a:rPr lang="en-US" dirty="0" err="1" smtClean="0"/>
              <a:t>tersebut</a:t>
            </a:r>
            <a:r>
              <a:rPr lang="en-US" dirty="0" smtClean="0"/>
              <a:t>, </a:t>
            </a:r>
            <a:r>
              <a:rPr lang="en-US" dirty="0" err="1" smtClean="0"/>
              <a:t>makin</a:t>
            </a:r>
            <a:r>
              <a:rPr lang="en-US" dirty="0" smtClean="0"/>
              <a:t> </a:t>
            </a:r>
            <a:r>
              <a:rPr lang="en-US" dirty="0" err="1" smtClean="0"/>
              <a:t>besar</a:t>
            </a:r>
            <a:r>
              <a:rPr lang="en-US" dirty="0" smtClean="0"/>
              <a:t> </a:t>
            </a:r>
            <a:r>
              <a:rPr lang="en-US" dirty="0" err="1" smtClean="0"/>
              <a:t>kemungkinan</a:t>
            </a:r>
            <a:r>
              <a:rPr lang="en-US" dirty="0" smtClean="0"/>
              <a:t> </a:t>
            </a:r>
            <a:r>
              <a:rPr lang="en-US" dirty="0" err="1" smtClean="0"/>
              <a:t>kelompok</a:t>
            </a:r>
            <a:r>
              <a:rPr lang="en-US" dirty="0" smtClean="0"/>
              <a:t> </a:t>
            </a:r>
            <a:r>
              <a:rPr lang="en-US" dirty="0" err="1" smtClean="0"/>
              <a:t>politik</a:t>
            </a:r>
            <a:r>
              <a:rPr lang="en-US" dirty="0" smtClean="0"/>
              <a:t> </a:t>
            </a:r>
            <a:r>
              <a:rPr lang="en-US" dirty="0" err="1" smtClean="0"/>
              <a:t>tersebut</a:t>
            </a:r>
            <a:r>
              <a:rPr lang="en-US" dirty="0" smtClean="0"/>
              <a:t> </a:t>
            </a:r>
            <a:r>
              <a:rPr lang="en-US" dirty="0" err="1" smtClean="0"/>
              <a:t>tumbuh</a:t>
            </a:r>
            <a:r>
              <a:rPr lang="en-US" dirty="0" smtClean="0"/>
              <a:t> (</a:t>
            </a:r>
            <a:r>
              <a:rPr lang="en-US" dirty="0" err="1" smtClean="0"/>
              <a:t>Teori</a:t>
            </a:r>
            <a:r>
              <a:rPr lang="en-US" dirty="0" smtClean="0"/>
              <a:t> </a:t>
            </a:r>
            <a:r>
              <a:rPr lang="en-US" dirty="0" err="1" smtClean="0"/>
              <a:t>Ruang</a:t>
            </a:r>
            <a:r>
              <a:rPr lang="en-US" dirty="0" smtClean="0"/>
              <a:t>, </a:t>
            </a:r>
            <a:r>
              <a:rPr lang="en-US" dirty="0" err="1" smtClean="0"/>
              <a:t>Konsep</a:t>
            </a:r>
            <a:r>
              <a:rPr lang="en-US" dirty="0" smtClean="0"/>
              <a:t> </a:t>
            </a:r>
            <a:r>
              <a:rPr lang="en-US" dirty="0" err="1" smtClean="0"/>
              <a:t>Ruang</a:t>
            </a:r>
            <a:r>
              <a:rPr lang="en-US" dirty="0" smtClean="0"/>
              <a:t>).</a:t>
            </a:r>
          </a:p>
          <a:p>
            <a:pPr algn="just">
              <a:buNone/>
            </a:pPr>
            <a:r>
              <a:rPr lang="en-US" dirty="0" smtClean="0"/>
              <a:t>c. </a:t>
            </a:r>
            <a:r>
              <a:rPr lang="en-US" dirty="0" err="1" smtClean="0"/>
              <a:t>Suatu</a:t>
            </a:r>
            <a:r>
              <a:rPr lang="en-US" dirty="0" smtClean="0"/>
              <a:t> </a:t>
            </a:r>
            <a:r>
              <a:rPr lang="en-US" dirty="0" err="1" smtClean="0"/>
              <a:t>bangsa</a:t>
            </a:r>
            <a:r>
              <a:rPr lang="en-US" dirty="0" smtClean="0"/>
              <a:t> </a:t>
            </a:r>
            <a:r>
              <a:rPr lang="en-US" dirty="0" err="1" smtClean="0"/>
              <a:t>dalam</a:t>
            </a:r>
            <a:r>
              <a:rPr lang="en-US" dirty="0" smtClean="0"/>
              <a:t> </a:t>
            </a:r>
            <a:r>
              <a:rPr lang="en-US" dirty="0" err="1" smtClean="0"/>
              <a:t>mempertahankan</a:t>
            </a:r>
            <a:r>
              <a:rPr lang="en-US" dirty="0" smtClean="0"/>
              <a:t> </a:t>
            </a:r>
            <a:r>
              <a:rPr lang="en-US" dirty="0" err="1" smtClean="0"/>
              <a:t>hidupnya</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terlepas</a:t>
            </a:r>
            <a:r>
              <a:rPr lang="en-US" dirty="0" smtClean="0"/>
              <a:t> </a:t>
            </a:r>
            <a:r>
              <a:rPr lang="en-US" dirty="0" err="1" smtClean="0"/>
              <a:t>dari</a:t>
            </a:r>
            <a:r>
              <a:rPr lang="en-US" dirty="0" smtClean="0"/>
              <a:t> </a:t>
            </a:r>
            <a:r>
              <a:rPr lang="en-US" dirty="0" err="1" smtClean="0"/>
              <a:t>hukum</a:t>
            </a:r>
            <a:r>
              <a:rPr lang="en-US" dirty="0" smtClean="0"/>
              <a:t> </a:t>
            </a:r>
            <a:r>
              <a:rPr lang="en-US" dirty="0" err="1" smtClean="0"/>
              <a:t>alam</a:t>
            </a:r>
            <a:r>
              <a:rPr lang="en-US" dirty="0" smtClean="0"/>
              <a:t>, </a:t>
            </a:r>
            <a:r>
              <a:rPr lang="en-US" dirty="0" err="1" smtClean="0"/>
              <a:t>hanya</a:t>
            </a:r>
            <a:r>
              <a:rPr lang="en-US" dirty="0" smtClean="0"/>
              <a:t> </a:t>
            </a:r>
            <a:r>
              <a:rPr lang="en-US" dirty="0" err="1" smtClean="0"/>
              <a:t>bangsa</a:t>
            </a:r>
            <a:r>
              <a:rPr lang="en-US" dirty="0" smtClean="0"/>
              <a:t> </a:t>
            </a:r>
            <a:r>
              <a:rPr lang="en-US" dirty="0" err="1" smtClean="0"/>
              <a:t>yg</a:t>
            </a:r>
            <a:r>
              <a:rPr lang="en-US" dirty="0" smtClean="0"/>
              <a:t> </a:t>
            </a:r>
            <a:r>
              <a:rPr lang="en-US" dirty="0" err="1" smtClean="0"/>
              <a:t>unggul</a:t>
            </a:r>
            <a:r>
              <a:rPr lang="en-US" dirty="0" smtClean="0"/>
              <a:t> </a:t>
            </a:r>
            <a:r>
              <a:rPr lang="en-US" dirty="0" err="1" smtClean="0"/>
              <a:t>saja</a:t>
            </a:r>
            <a:r>
              <a:rPr lang="en-US" dirty="0" smtClean="0"/>
              <a:t> yang </a:t>
            </a:r>
            <a:r>
              <a:rPr lang="en-US" dirty="0" err="1" smtClean="0"/>
              <a:t>bisa</a:t>
            </a:r>
            <a:r>
              <a:rPr lang="en-US" dirty="0" smtClean="0"/>
              <a:t> </a:t>
            </a:r>
            <a:r>
              <a:rPr lang="en-US" dirty="0" err="1" smtClean="0"/>
              <a:t>bertahan</a:t>
            </a:r>
            <a:r>
              <a:rPr lang="en-US" dirty="0" smtClean="0"/>
              <a:t> </a:t>
            </a:r>
            <a:r>
              <a:rPr lang="en-US" dirty="0" err="1" smtClean="0"/>
              <a:t>hidup</a:t>
            </a:r>
            <a:r>
              <a:rPr lang="en-US" dirty="0" smtClean="0"/>
              <a:t> </a:t>
            </a:r>
            <a:r>
              <a:rPr lang="en-US" dirty="0" err="1" smtClean="0"/>
              <a:t>dan</a:t>
            </a:r>
            <a:r>
              <a:rPr lang="en-US" dirty="0" smtClean="0"/>
              <a:t> </a:t>
            </a:r>
            <a:r>
              <a:rPr lang="en-US" dirty="0" err="1" smtClean="0"/>
              <a:t>berkembang</a:t>
            </a:r>
            <a:r>
              <a:rPr lang="en-US" dirty="0" smtClean="0"/>
              <a:t>.</a:t>
            </a:r>
          </a:p>
          <a:p>
            <a:pPr algn="just">
              <a:buNone/>
            </a:pPr>
            <a:r>
              <a:rPr lang="en-US" dirty="0" smtClean="0"/>
              <a:t>d. </a:t>
            </a:r>
            <a:r>
              <a:rPr lang="en-US" dirty="0" err="1" smtClean="0"/>
              <a:t>Semakin</a:t>
            </a:r>
            <a:r>
              <a:rPr lang="en-US" dirty="0" smtClean="0"/>
              <a:t> </a:t>
            </a:r>
            <a:r>
              <a:rPr lang="en-US" dirty="0" err="1" smtClean="0"/>
              <a:t>tinggi</a:t>
            </a:r>
            <a:r>
              <a:rPr lang="en-US" dirty="0" smtClean="0"/>
              <a:t> </a:t>
            </a:r>
            <a:r>
              <a:rPr lang="en-US" dirty="0" err="1" smtClean="0"/>
              <a:t>budaya</a:t>
            </a:r>
            <a:r>
              <a:rPr lang="en-US" dirty="0" smtClean="0"/>
              <a:t> </a:t>
            </a:r>
            <a:r>
              <a:rPr lang="en-US" dirty="0" err="1" smtClean="0"/>
              <a:t>suatu</a:t>
            </a:r>
            <a:r>
              <a:rPr lang="en-US" dirty="0" smtClean="0"/>
              <a:t> </a:t>
            </a:r>
            <a:r>
              <a:rPr lang="en-US" dirty="0" err="1" smtClean="0"/>
              <a:t>bangsa</a:t>
            </a:r>
            <a:r>
              <a:rPr lang="en-US" dirty="0" smtClean="0"/>
              <a:t> , </a:t>
            </a:r>
            <a:r>
              <a:rPr lang="en-US" dirty="0" err="1" smtClean="0"/>
              <a:t>maka</a:t>
            </a:r>
            <a:r>
              <a:rPr lang="en-US" dirty="0" smtClean="0"/>
              <a:t> </a:t>
            </a:r>
            <a:r>
              <a:rPr lang="en-US" dirty="0" err="1" smtClean="0"/>
              <a:t>bangsa</a:t>
            </a:r>
            <a:r>
              <a:rPr lang="en-US" dirty="0" smtClean="0"/>
              <a:t> </a:t>
            </a:r>
            <a:r>
              <a:rPr lang="en-US" dirty="0" err="1" smtClean="0"/>
              <a:t>tersebut</a:t>
            </a:r>
            <a:r>
              <a:rPr lang="en-US" dirty="0" smtClean="0"/>
              <a:t>  </a:t>
            </a:r>
            <a:r>
              <a:rPr lang="en-US" dirty="0" err="1" smtClean="0"/>
              <a:t>untuk</a:t>
            </a:r>
            <a:r>
              <a:rPr lang="en-US" dirty="0" smtClean="0"/>
              <a:t> </a:t>
            </a:r>
            <a:r>
              <a:rPr lang="en-US" dirty="0" err="1" smtClean="0"/>
              <a:t>kebutuhannya</a:t>
            </a:r>
            <a:r>
              <a:rPr lang="en-US" dirty="0" smtClean="0"/>
              <a:t> </a:t>
            </a:r>
            <a:r>
              <a:rPr lang="en-US" dirty="0" err="1" smtClean="0"/>
              <a:t>akan</a:t>
            </a:r>
            <a:r>
              <a:rPr lang="en-US" dirty="0" smtClean="0"/>
              <a:t> SDA </a:t>
            </a:r>
            <a:r>
              <a:rPr lang="en-US" dirty="0" err="1" smtClean="0"/>
              <a:t>juga</a:t>
            </a:r>
            <a:r>
              <a:rPr lang="en-US" dirty="0" smtClean="0"/>
              <a:t> </a:t>
            </a:r>
            <a:r>
              <a:rPr lang="en-US" dirty="0" err="1" smtClean="0"/>
              <a:t>semakin</a:t>
            </a:r>
            <a:r>
              <a:rPr lang="en-US" dirty="0" smtClean="0"/>
              <a:t> </a:t>
            </a:r>
            <a:r>
              <a:rPr lang="en-US" dirty="0" err="1" smtClean="0"/>
              <a:t>besar</a:t>
            </a:r>
            <a:r>
              <a:rPr lang="en-US" dirty="0" smtClean="0"/>
              <a:t>. </a:t>
            </a:r>
            <a:r>
              <a:rPr lang="en-US" dirty="0" err="1" smtClean="0"/>
              <a:t>Apabila</a:t>
            </a:r>
            <a:r>
              <a:rPr lang="en-US" dirty="0" smtClean="0"/>
              <a:t> </a:t>
            </a:r>
            <a:r>
              <a:rPr lang="en-US" dirty="0" err="1" smtClean="0"/>
              <a:t>ruang</a:t>
            </a:r>
            <a:r>
              <a:rPr lang="en-US" dirty="0" smtClean="0"/>
              <a:t> </a:t>
            </a:r>
            <a:r>
              <a:rPr lang="en-US" dirty="0" err="1" smtClean="0"/>
              <a:t>hidup</a:t>
            </a:r>
            <a:r>
              <a:rPr lang="en-US" dirty="0" smtClean="0"/>
              <a:t> </a:t>
            </a:r>
            <a:r>
              <a:rPr lang="en-US" dirty="0" err="1" smtClean="0"/>
              <a:t>negara</a:t>
            </a:r>
            <a:r>
              <a:rPr lang="en-US" dirty="0" smtClean="0"/>
              <a:t> </a:t>
            </a:r>
            <a:r>
              <a:rPr lang="en-US" dirty="0" err="1" smtClean="0"/>
              <a:t>sudah</a:t>
            </a:r>
            <a:r>
              <a:rPr lang="en-US" dirty="0" smtClean="0"/>
              <a:t> </a:t>
            </a:r>
            <a:r>
              <a:rPr lang="en-US" dirty="0" err="1" smtClean="0"/>
              <a:t>tidak</a:t>
            </a:r>
            <a:r>
              <a:rPr lang="en-US" dirty="0" smtClean="0"/>
              <a:t> </a:t>
            </a:r>
            <a:r>
              <a:rPr lang="en-US" dirty="0" err="1" smtClean="0"/>
              <a:t>mampu</a:t>
            </a:r>
            <a:r>
              <a:rPr lang="en-US" dirty="0" smtClean="0"/>
              <a:t> </a:t>
            </a:r>
            <a:r>
              <a:rPr lang="en-US" dirty="0" err="1" smtClean="0"/>
              <a:t>untuk</a:t>
            </a:r>
            <a:r>
              <a:rPr lang="en-US" dirty="0" smtClean="0"/>
              <a:t> </a:t>
            </a:r>
            <a:r>
              <a:rPr lang="en-US" dirty="0" err="1" smtClean="0"/>
              <a:t>memenuhi</a:t>
            </a:r>
            <a:r>
              <a:rPr lang="en-US" dirty="0" smtClean="0"/>
              <a:t> </a:t>
            </a:r>
            <a:r>
              <a:rPr lang="en-US" dirty="0" err="1" smtClean="0"/>
              <a:t>kebutuhan</a:t>
            </a:r>
            <a:r>
              <a:rPr lang="en-US" dirty="0" smtClean="0"/>
              <a:t> </a:t>
            </a:r>
            <a:r>
              <a:rPr lang="en-US" dirty="0" err="1" smtClean="0"/>
              <a:t>atau</a:t>
            </a:r>
            <a:r>
              <a:rPr lang="en-US" dirty="0" smtClean="0"/>
              <a:t> </a:t>
            </a:r>
            <a:r>
              <a:rPr lang="en-US" dirty="0" err="1" smtClean="0"/>
              <a:t>keperluan</a:t>
            </a:r>
            <a:r>
              <a:rPr lang="en-US" dirty="0" smtClean="0"/>
              <a:t>, </a:t>
            </a:r>
            <a:r>
              <a:rPr lang="en-US" dirty="0" err="1" smtClean="0"/>
              <a:t>maka</a:t>
            </a:r>
            <a:r>
              <a:rPr lang="en-US" dirty="0" smtClean="0"/>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09600"/>
            <a:ext cx="8458200" cy="6096000"/>
          </a:xfrm>
        </p:spPr>
        <p:txBody>
          <a:bodyPr>
            <a:normAutofit lnSpcReduction="10000"/>
          </a:bodyPr>
          <a:lstStyle/>
          <a:p>
            <a:pPr marL="0" indent="0" algn="just">
              <a:buNone/>
            </a:pPr>
            <a:r>
              <a:rPr lang="en-US" dirty="0" err="1" smtClean="0"/>
              <a:t>ruang</a:t>
            </a:r>
            <a:r>
              <a:rPr lang="en-US" dirty="0" smtClean="0"/>
              <a:t> </a:t>
            </a:r>
            <a:r>
              <a:rPr lang="en-US" dirty="0" err="1" smtClean="0"/>
              <a:t>tersebut</a:t>
            </a:r>
            <a:r>
              <a:rPr lang="en-US" dirty="0" smtClean="0"/>
              <a:t> </a:t>
            </a:r>
            <a:r>
              <a:rPr lang="en-US" dirty="0" err="1" smtClean="0"/>
              <a:t>dapat</a:t>
            </a:r>
            <a:r>
              <a:rPr lang="en-US" dirty="0" smtClean="0"/>
              <a:t> </a:t>
            </a:r>
            <a:r>
              <a:rPr lang="en-US" dirty="0" err="1" smtClean="0"/>
              <a:t>diperluas</a:t>
            </a:r>
            <a:r>
              <a:rPr lang="en-US" dirty="0" smtClean="0"/>
              <a:t> </a:t>
            </a:r>
            <a:r>
              <a:rPr lang="en-US" dirty="0" err="1" smtClean="0"/>
              <a:t>dengan</a:t>
            </a:r>
            <a:r>
              <a:rPr lang="en-US" dirty="0" smtClean="0"/>
              <a:t> </a:t>
            </a:r>
            <a:r>
              <a:rPr lang="en-US" dirty="0" err="1" smtClean="0"/>
              <a:t>mengubah</a:t>
            </a:r>
            <a:r>
              <a:rPr lang="en-US" dirty="0" smtClean="0"/>
              <a:t> </a:t>
            </a:r>
            <a:r>
              <a:rPr lang="en-US" dirty="0" err="1" smtClean="0"/>
              <a:t>batas-batas</a:t>
            </a:r>
            <a:r>
              <a:rPr lang="en-US" dirty="0" smtClean="0"/>
              <a:t> </a:t>
            </a:r>
            <a:r>
              <a:rPr lang="en-US" dirty="0" err="1" smtClean="0"/>
              <a:t>negara</a:t>
            </a:r>
            <a:r>
              <a:rPr lang="en-US" dirty="0" smtClean="0"/>
              <a:t> </a:t>
            </a:r>
            <a:r>
              <a:rPr lang="en-US" dirty="0" err="1" smtClean="0"/>
              <a:t>baik</a:t>
            </a:r>
            <a:r>
              <a:rPr lang="en-US" dirty="0" smtClean="0"/>
              <a:t> </a:t>
            </a:r>
            <a:r>
              <a:rPr lang="en-US" dirty="0" err="1" smtClean="0"/>
              <a:t>secara</a:t>
            </a:r>
            <a:r>
              <a:rPr lang="en-US" dirty="0" smtClean="0"/>
              <a:t> </a:t>
            </a:r>
            <a:r>
              <a:rPr lang="en-US" dirty="0" err="1" smtClean="0"/>
              <a:t>damai</a:t>
            </a:r>
            <a:r>
              <a:rPr lang="en-US" dirty="0" smtClean="0"/>
              <a:t> </a:t>
            </a:r>
            <a:r>
              <a:rPr lang="en-US" dirty="0" err="1" smtClean="0"/>
              <a:t>ataupun</a:t>
            </a:r>
            <a:r>
              <a:rPr lang="en-US" dirty="0" smtClean="0"/>
              <a:t> </a:t>
            </a:r>
            <a:r>
              <a:rPr lang="en-US" dirty="0" err="1" smtClean="0"/>
              <a:t>dengan</a:t>
            </a:r>
            <a:r>
              <a:rPr lang="en-US" dirty="0" smtClean="0"/>
              <a:t> </a:t>
            </a:r>
            <a:r>
              <a:rPr lang="en-US" dirty="0" err="1" smtClean="0"/>
              <a:t>jalan</a:t>
            </a:r>
            <a:r>
              <a:rPr lang="en-US" dirty="0" smtClean="0"/>
              <a:t> </a:t>
            </a:r>
            <a:r>
              <a:rPr lang="en-US" dirty="0" err="1" smtClean="0"/>
              <a:t>perang</a:t>
            </a:r>
            <a:r>
              <a:rPr lang="en-US" dirty="0" smtClean="0"/>
              <a:t>.</a:t>
            </a:r>
          </a:p>
          <a:p>
            <a:pPr marL="0" indent="0" algn="just">
              <a:buNone/>
            </a:pPr>
            <a:r>
              <a:rPr lang="en-US" dirty="0" err="1" smtClean="0"/>
              <a:t>Ajaran</a:t>
            </a:r>
            <a:r>
              <a:rPr lang="en-US" dirty="0" smtClean="0"/>
              <a:t> </a:t>
            </a:r>
            <a:r>
              <a:rPr lang="en-US" dirty="0" err="1" smtClean="0"/>
              <a:t>Ilmu</a:t>
            </a:r>
            <a:r>
              <a:rPr lang="en-US" dirty="0" smtClean="0"/>
              <a:t> </a:t>
            </a:r>
            <a:r>
              <a:rPr lang="en-US" dirty="0" err="1" smtClean="0"/>
              <a:t>Bumi</a:t>
            </a:r>
            <a:r>
              <a:rPr lang="en-US" dirty="0" smtClean="0"/>
              <a:t> </a:t>
            </a:r>
            <a:r>
              <a:rPr lang="en-US" dirty="0" err="1" smtClean="0"/>
              <a:t>Politik</a:t>
            </a:r>
            <a:r>
              <a:rPr lang="en-US" dirty="0" smtClean="0"/>
              <a:t> </a:t>
            </a:r>
            <a:r>
              <a:rPr lang="en-US" dirty="0" err="1" smtClean="0"/>
              <a:t>tersebut</a:t>
            </a:r>
            <a:r>
              <a:rPr lang="en-US" dirty="0" smtClean="0"/>
              <a:t> </a:t>
            </a:r>
            <a:r>
              <a:rPr lang="en-US" dirty="0" err="1" smtClean="0"/>
              <a:t>mengakibatkan</a:t>
            </a:r>
            <a:r>
              <a:rPr lang="en-US" dirty="0" smtClean="0"/>
              <a:t> 2 </a:t>
            </a:r>
            <a:r>
              <a:rPr lang="en-US" dirty="0" err="1" smtClean="0"/>
              <a:t>aliran</a:t>
            </a:r>
            <a:r>
              <a:rPr lang="en-US" dirty="0" smtClean="0"/>
              <a:t>:</a:t>
            </a:r>
          </a:p>
          <a:p>
            <a:pPr marL="514350" indent="-514350" algn="just">
              <a:buAutoNum type="arabicPeriod"/>
            </a:pPr>
            <a:r>
              <a:rPr lang="en-US" dirty="0" err="1" smtClean="0"/>
              <a:t>Berfokus</a:t>
            </a:r>
            <a:r>
              <a:rPr lang="en-US" dirty="0" smtClean="0"/>
              <a:t> </a:t>
            </a:r>
            <a:r>
              <a:rPr lang="en-US" dirty="0" err="1" smtClean="0"/>
              <a:t>pada</a:t>
            </a:r>
            <a:r>
              <a:rPr lang="en-US" dirty="0" smtClean="0"/>
              <a:t> </a:t>
            </a:r>
            <a:r>
              <a:rPr lang="en-US" dirty="0" err="1" smtClean="0"/>
              <a:t>kekuatan</a:t>
            </a:r>
            <a:r>
              <a:rPr lang="en-US" dirty="0" smtClean="0"/>
              <a:t> </a:t>
            </a:r>
            <a:r>
              <a:rPr lang="en-US" dirty="0" err="1" smtClean="0"/>
              <a:t>darat</a:t>
            </a:r>
            <a:endParaRPr lang="en-US" dirty="0" smtClean="0"/>
          </a:p>
          <a:p>
            <a:pPr marL="514350" indent="-514350" algn="just">
              <a:buAutoNum type="arabicPeriod"/>
            </a:pPr>
            <a:r>
              <a:rPr lang="en-US" dirty="0" err="1" smtClean="0"/>
              <a:t>Berfokus</a:t>
            </a:r>
            <a:r>
              <a:rPr lang="en-US" dirty="0" smtClean="0"/>
              <a:t> </a:t>
            </a:r>
            <a:r>
              <a:rPr lang="en-US" dirty="0" err="1" smtClean="0"/>
              <a:t>pada</a:t>
            </a:r>
            <a:r>
              <a:rPr lang="en-US" dirty="0" smtClean="0"/>
              <a:t> </a:t>
            </a:r>
            <a:r>
              <a:rPr lang="en-US" dirty="0" err="1" smtClean="0"/>
              <a:t>kekuatan</a:t>
            </a:r>
            <a:r>
              <a:rPr lang="en-US" dirty="0" smtClean="0"/>
              <a:t> </a:t>
            </a:r>
            <a:r>
              <a:rPr lang="en-US" dirty="0" err="1" smtClean="0"/>
              <a:t>laut</a:t>
            </a:r>
            <a:endParaRPr lang="en-US" dirty="0" smtClean="0"/>
          </a:p>
          <a:p>
            <a:pPr marL="514350" indent="-514350" algn="just">
              <a:buNone/>
            </a:pPr>
            <a:endParaRPr lang="en-US" dirty="0" smtClean="0"/>
          </a:p>
          <a:p>
            <a:pPr marL="0" indent="0" algn="just">
              <a:buNone/>
            </a:pPr>
            <a:r>
              <a:rPr lang="en-US" dirty="0" err="1" smtClean="0"/>
              <a:t>Melihat</a:t>
            </a:r>
            <a:r>
              <a:rPr lang="en-US" dirty="0" smtClean="0"/>
              <a:t> </a:t>
            </a:r>
            <a:r>
              <a:rPr lang="en-US" dirty="0" err="1" smtClean="0"/>
              <a:t>tersebut</a:t>
            </a:r>
            <a:r>
              <a:rPr lang="en-US" dirty="0" smtClean="0"/>
              <a:t> </a:t>
            </a:r>
            <a:r>
              <a:rPr lang="en-US" dirty="0" err="1" smtClean="0"/>
              <a:t>maka</a:t>
            </a:r>
            <a:r>
              <a:rPr lang="en-US" dirty="0" smtClean="0"/>
              <a:t> </a:t>
            </a:r>
            <a:r>
              <a:rPr lang="en-US" dirty="0" err="1" smtClean="0"/>
              <a:t>Ratzel</a:t>
            </a:r>
            <a:r>
              <a:rPr lang="en-US" dirty="0" smtClean="0"/>
              <a:t> </a:t>
            </a:r>
            <a:r>
              <a:rPr lang="en-US" dirty="0" err="1" smtClean="0"/>
              <a:t>mengemukakan</a:t>
            </a:r>
            <a:r>
              <a:rPr lang="en-US" dirty="0" smtClean="0"/>
              <a:t> </a:t>
            </a:r>
            <a:r>
              <a:rPr lang="en-US" dirty="0" err="1" smtClean="0"/>
              <a:t>pemikiran</a:t>
            </a:r>
            <a:r>
              <a:rPr lang="en-US" dirty="0" smtClean="0"/>
              <a:t> </a:t>
            </a:r>
            <a:r>
              <a:rPr lang="en-US" dirty="0" err="1" smtClean="0"/>
              <a:t>baru</a:t>
            </a:r>
            <a:r>
              <a:rPr lang="en-US" dirty="0" smtClean="0"/>
              <a:t>, </a:t>
            </a:r>
            <a:r>
              <a:rPr lang="en-US" dirty="0" err="1" smtClean="0"/>
              <a:t>yaitu</a:t>
            </a:r>
            <a:r>
              <a:rPr lang="en-US" dirty="0" smtClean="0"/>
              <a:t> </a:t>
            </a:r>
            <a:r>
              <a:rPr lang="en-US" dirty="0" err="1" smtClean="0"/>
              <a:t>dasar-dasar</a:t>
            </a:r>
            <a:r>
              <a:rPr lang="en-US" dirty="0" smtClean="0"/>
              <a:t> </a:t>
            </a:r>
            <a:r>
              <a:rPr lang="en-US" dirty="0" err="1" smtClean="0"/>
              <a:t>suprastruktur</a:t>
            </a:r>
            <a:r>
              <a:rPr lang="en-US" dirty="0" smtClean="0"/>
              <a:t> </a:t>
            </a:r>
            <a:r>
              <a:rPr lang="en-US" dirty="0" err="1" smtClean="0"/>
              <a:t>Geopolitik</a:t>
            </a:r>
            <a:r>
              <a:rPr lang="en-US" dirty="0" smtClean="0"/>
              <a:t>: </a:t>
            </a:r>
            <a:r>
              <a:rPr lang="en-US" dirty="0" err="1" smtClean="0"/>
              <a:t>bahwa</a:t>
            </a:r>
            <a:r>
              <a:rPr lang="en-US" dirty="0" smtClean="0"/>
              <a:t>, </a:t>
            </a:r>
            <a:r>
              <a:rPr lang="en-US" dirty="0" err="1" smtClean="0"/>
              <a:t>kekuatan</a:t>
            </a:r>
            <a:r>
              <a:rPr lang="en-US" dirty="0" smtClean="0"/>
              <a:t> total </a:t>
            </a:r>
            <a:r>
              <a:rPr lang="en-US" dirty="0" err="1" smtClean="0"/>
              <a:t>suatu</a:t>
            </a:r>
            <a:r>
              <a:rPr lang="en-US" dirty="0" smtClean="0"/>
              <a:t> </a:t>
            </a:r>
            <a:r>
              <a:rPr lang="en-US" dirty="0" err="1" smtClean="0"/>
              <a:t>negara</a:t>
            </a:r>
            <a:r>
              <a:rPr lang="en-US" dirty="0" smtClean="0"/>
              <a:t> </a:t>
            </a:r>
            <a:r>
              <a:rPr lang="en-US" dirty="0" err="1" smtClean="0"/>
              <a:t>harus</a:t>
            </a:r>
            <a:r>
              <a:rPr lang="en-US" dirty="0" smtClean="0"/>
              <a:t> </a:t>
            </a:r>
            <a:r>
              <a:rPr lang="en-US" dirty="0" err="1" smtClean="0"/>
              <a:t>mampu</a:t>
            </a:r>
            <a:r>
              <a:rPr lang="en-US" dirty="0" smtClean="0"/>
              <a:t> </a:t>
            </a:r>
            <a:r>
              <a:rPr lang="en-US" dirty="0" err="1" smtClean="0"/>
              <a:t>mewadahi</a:t>
            </a:r>
            <a:r>
              <a:rPr lang="en-US" dirty="0" smtClean="0"/>
              <a:t> </a:t>
            </a:r>
            <a:r>
              <a:rPr lang="en-US" dirty="0" err="1" smtClean="0"/>
              <a:t>pertumbuhan</a:t>
            </a:r>
            <a:r>
              <a:rPr lang="en-US" dirty="0" smtClean="0"/>
              <a:t> </a:t>
            </a:r>
            <a:r>
              <a:rPr lang="en-US" dirty="0" err="1" smtClean="0"/>
              <a:t>kondisi</a:t>
            </a:r>
            <a:r>
              <a:rPr lang="en-US" dirty="0" smtClean="0"/>
              <a:t> </a:t>
            </a:r>
            <a:r>
              <a:rPr lang="en-US" dirty="0" err="1" smtClean="0"/>
              <a:t>dan</a:t>
            </a:r>
            <a:r>
              <a:rPr lang="en-US" dirty="0" smtClean="0"/>
              <a:t> </a:t>
            </a:r>
            <a:r>
              <a:rPr lang="en-US" dirty="0" err="1" smtClean="0"/>
              <a:t>kedudukan</a:t>
            </a:r>
            <a:r>
              <a:rPr lang="en-US" dirty="0" smtClean="0"/>
              <a:t> </a:t>
            </a:r>
            <a:r>
              <a:rPr lang="en-US" dirty="0" err="1" smtClean="0"/>
              <a:t>geografinya</a:t>
            </a:r>
            <a:r>
              <a:rPr lang="en-US" dirty="0" smtClean="0"/>
              <a:t>. </a:t>
            </a:r>
            <a:r>
              <a:rPr lang="en-US" dirty="0" err="1" smtClean="0"/>
              <a:t>Ajaran</a:t>
            </a:r>
            <a:r>
              <a:rPr lang="en-US" dirty="0" smtClean="0"/>
              <a:t> </a:t>
            </a:r>
            <a:r>
              <a:rPr lang="en-US" dirty="0" err="1" smtClean="0"/>
              <a:t>baru</a:t>
            </a:r>
            <a:r>
              <a:rPr lang="en-US" dirty="0" smtClean="0"/>
              <a:t> </a:t>
            </a:r>
            <a:r>
              <a:rPr lang="en-US" dirty="0" err="1" smtClean="0"/>
              <a:t>tersebut</a:t>
            </a:r>
            <a:r>
              <a:rPr lang="en-US" dirty="0" smtClean="0"/>
              <a:t> </a:t>
            </a:r>
            <a:r>
              <a:rPr lang="en-US" dirty="0" err="1" smtClean="0"/>
              <a:t>menjadikan</a:t>
            </a:r>
            <a:r>
              <a:rPr lang="en-US" dirty="0" smtClean="0"/>
              <a:t> </a:t>
            </a:r>
            <a:r>
              <a:rPr lang="en-US" dirty="0" err="1" smtClean="0"/>
              <a:t>politik</a:t>
            </a:r>
            <a:r>
              <a:rPr lang="en-US" dirty="0" smtClean="0"/>
              <a:t>  </a:t>
            </a:r>
            <a:r>
              <a:rPr lang="en-US" dirty="0" err="1" smtClean="0"/>
              <a:t>adalah</a:t>
            </a:r>
            <a:r>
              <a:rPr lang="en-US" dirty="0" smtClean="0"/>
              <a:t> </a:t>
            </a:r>
            <a:r>
              <a:rPr lang="en-US" dirty="0" err="1" smtClean="0"/>
              <a:t>penggunaan</a:t>
            </a:r>
            <a:r>
              <a:rPr lang="en-US" dirty="0" smtClean="0"/>
              <a:t> </a:t>
            </a:r>
            <a:r>
              <a:rPr lang="en-US" dirty="0" err="1" smtClean="0"/>
              <a:t>kekuatan</a:t>
            </a:r>
            <a:r>
              <a:rPr lang="en-US" dirty="0" smtClean="0"/>
              <a:t> </a:t>
            </a:r>
            <a:r>
              <a:rPr lang="en-US" dirty="0" err="1" smtClean="0"/>
              <a:t>fisik</a:t>
            </a:r>
            <a:r>
              <a:rPr lang="en-US" dirty="0" smtClean="0"/>
              <a:t>  </a:t>
            </a:r>
            <a:r>
              <a:rPr lang="en-US" dirty="0" err="1" smtClean="0"/>
              <a:t>dalam</a:t>
            </a:r>
            <a:r>
              <a:rPr lang="en-US" dirty="0" smtClean="0"/>
              <a:t> </a:t>
            </a:r>
            <a:r>
              <a:rPr lang="en-US" dirty="0" err="1" smtClean="0"/>
              <a:t>rangka</a:t>
            </a:r>
            <a:r>
              <a:rPr lang="en-US" dirty="0" smtClean="0"/>
              <a:t> </a:t>
            </a:r>
            <a:r>
              <a:rPr lang="en-US" dirty="0" err="1" smtClean="0"/>
              <a:t>mewujudkan</a:t>
            </a:r>
            <a:r>
              <a:rPr lang="en-US" dirty="0" smtClean="0"/>
              <a:t> </a:t>
            </a:r>
            <a:r>
              <a:rPr lang="en-US" dirty="0" err="1" smtClean="0"/>
              <a:t>kehendak</a:t>
            </a:r>
            <a:r>
              <a:rPr lang="en-US" dirty="0" smtClean="0"/>
              <a:t> / </a:t>
            </a:r>
            <a:r>
              <a:rPr lang="en-US" dirty="0" err="1" smtClean="0"/>
              <a:t>aspirasi</a:t>
            </a:r>
            <a:r>
              <a:rPr lang="en-US" dirty="0" smtClean="0"/>
              <a:t> </a:t>
            </a:r>
            <a:r>
              <a:rPr lang="en-US" dirty="0" err="1" smtClean="0"/>
              <a:t>nasional</a:t>
            </a:r>
            <a:r>
              <a:rPr lang="en-US" dirty="0" smtClean="0"/>
              <a:t> </a:t>
            </a:r>
            <a:r>
              <a:rPr lang="en-US" dirty="0" err="1" smtClean="0"/>
              <a:t>suatu</a:t>
            </a:r>
            <a:r>
              <a:rPr lang="en-US" dirty="0" smtClean="0"/>
              <a:t> </a:t>
            </a:r>
            <a:r>
              <a:rPr lang="en-US" dirty="0" err="1" smtClean="0"/>
              <a:t>bangsa</a:t>
            </a:r>
            <a:r>
              <a:rPr lang="en-US" dirty="0" smtClean="0"/>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lstStyle/>
          <a:p>
            <a:pPr marL="0" indent="0" algn="just">
              <a:buNone/>
            </a:pPr>
            <a:r>
              <a:rPr lang="en-US" dirty="0" smtClean="0"/>
              <a:t>Hal </a:t>
            </a:r>
            <a:r>
              <a:rPr lang="en-US" dirty="0" err="1" smtClean="0"/>
              <a:t>ini</a:t>
            </a:r>
            <a:r>
              <a:rPr lang="en-US" dirty="0" smtClean="0"/>
              <a:t> </a:t>
            </a:r>
            <a:r>
              <a:rPr lang="en-US" dirty="0" err="1" smtClean="0"/>
              <a:t>seringkali</a:t>
            </a:r>
            <a:r>
              <a:rPr lang="en-US" dirty="0" smtClean="0"/>
              <a:t> </a:t>
            </a:r>
            <a:r>
              <a:rPr lang="en-US" dirty="0" err="1" smtClean="0"/>
              <a:t>mengarah</a:t>
            </a:r>
            <a:r>
              <a:rPr lang="en-US" dirty="0" smtClean="0"/>
              <a:t> </a:t>
            </a:r>
            <a:r>
              <a:rPr lang="en-US" dirty="0" err="1" smtClean="0"/>
              <a:t>pada</a:t>
            </a:r>
            <a:r>
              <a:rPr lang="en-US" dirty="0" smtClean="0"/>
              <a:t> </a:t>
            </a:r>
            <a:r>
              <a:rPr lang="en-US" dirty="0" err="1" smtClean="0"/>
              <a:t>politik</a:t>
            </a:r>
            <a:r>
              <a:rPr lang="en-US" dirty="0" smtClean="0"/>
              <a:t> </a:t>
            </a:r>
            <a:r>
              <a:rPr lang="en-US" dirty="0" err="1" smtClean="0"/>
              <a:t>adu</a:t>
            </a:r>
            <a:r>
              <a:rPr lang="en-US" dirty="0" smtClean="0"/>
              <a:t> </a:t>
            </a:r>
            <a:r>
              <a:rPr lang="en-US" dirty="0" err="1" smtClean="0"/>
              <a:t>kekuatan</a:t>
            </a:r>
            <a:r>
              <a:rPr lang="en-US" dirty="0" smtClean="0"/>
              <a:t> </a:t>
            </a:r>
            <a:r>
              <a:rPr lang="en-US" dirty="0" err="1" smtClean="0"/>
              <a:t>dan</a:t>
            </a:r>
            <a:r>
              <a:rPr lang="en-US" dirty="0" smtClean="0"/>
              <a:t> </a:t>
            </a:r>
            <a:r>
              <a:rPr lang="en-US" dirty="0" err="1" smtClean="0"/>
              <a:t>adu</a:t>
            </a:r>
            <a:r>
              <a:rPr lang="en-US" dirty="0" smtClean="0"/>
              <a:t> </a:t>
            </a:r>
            <a:r>
              <a:rPr lang="en-US" dirty="0" err="1" smtClean="0"/>
              <a:t>kekuasaan</a:t>
            </a:r>
            <a:r>
              <a:rPr lang="en-US" dirty="0" smtClean="0"/>
              <a:t> </a:t>
            </a:r>
            <a:r>
              <a:rPr lang="en-US" dirty="0" err="1" smtClean="0"/>
              <a:t>yg</a:t>
            </a:r>
            <a:r>
              <a:rPr lang="en-US" dirty="0" smtClean="0"/>
              <a:t> </a:t>
            </a:r>
            <a:r>
              <a:rPr lang="en-US" dirty="0" err="1" smtClean="0"/>
              <a:t>bertujuan</a:t>
            </a:r>
            <a:r>
              <a:rPr lang="en-US" dirty="0" smtClean="0"/>
              <a:t> </a:t>
            </a:r>
            <a:r>
              <a:rPr lang="en-US" dirty="0" err="1" smtClean="0"/>
              <a:t>dominasi</a:t>
            </a:r>
            <a:r>
              <a:rPr lang="en-US" dirty="0" smtClean="0"/>
              <a:t>. </a:t>
            </a:r>
            <a:r>
              <a:rPr lang="en-US" dirty="0" err="1" smtClean="0"/>
              <a:t>Pemikiran</a:t>
            </a:r>
            <a:r>
              <a:rPr lang="en-US" dirty="0" smtClean="0"/>
              <a:t> </a:t>
            </a:r>
            <a:r>
              <a:rPr lang="en-US" dirty="0" err="1" smtClean="0"/>
              <a:t>Ratzel</a:t>
            </a:r>
            <a:r>
              <a:rPr lang="en-US" dirty="0" smtClean="0"/>
              <a:t> </a:t>
            </a:r>
            <a:r>
              <a:rPr lang="en-US" dirty="0" err="1" smtClean="0"/>
              <a:t>tersebut</a:t>
            </a:r>
            <a:r>
              <a:rPr lang="en-US" dirty="0" smtClean="0"/>
              <a:t> </a:t>
            </a:r>
            <a:r>
              <a:rPr lang="en-US" dirty="0" err="1" smtClean="0"/>
              <a:t>ada</a:t>
            </a:r>
            <a:r>
              <a:rPr lang="en-US" dirty="0" smtClean="0"/>
              <a:t> </a:t>
            </a:r>
            <a:r>
              <a:rPr lang="en-US" dirty="0" err="1" smtClean="0"/>
              <a:t>kaitannya</a:t>
            </a:r>
            <a:r>
              <a:rPr lang="en-US" dirty="0" smtClean="0"/>
              <a:t> </a:t>
            </a:r>
            <a:r>
              <a:rPr lang="en-US" dirty="0" err="1" smtClean="0"/>
              <a:t>antara</a:t>
            </a:r>
            <a:r>
              <a:rPr lang="en-US" dirty="0" smtClean="0"/>
              <a:t> </a:t>
            </a:r>
            <a:r>
              <a:rPr lang="en-US" dirty="0" err="1" smtClean="0"/>
              <a:t>struktur</a:t>
            </a:r>
            <a:r>
              <a:rPr lang="en-US" dirty="0" smtClean="0"/>
              <a:t> </a:t>
            </a:r>
            <a:r>
              <a:rPr lang="en-US" dirty="0" err="1" smtClean="0"/>
              <a:t>atau</a:t>
            </a:r>
            <a:r>
              <a:rPr lang="en-US" dirty="0" smtClean="0"/>
              <a:t> </a:t>
            </a:r>
            <a:r>
              <a:rPr lang="en-US" dirty="0" err="1" smtClean="0"/>
              <a:t>kekuasaan</a:t>
            </a:r>
            <a:r>
              <a:rPr lang="en-US" dirty="0" smtClean="0"/>
              <a:t> </a:t>
            </a:r>
            <a:r>
              <a:rPr lang="en-US" dirty="0" err="1" smtClean="0"/>
              <a:t>politik</a:t>
            </a:r>
            <a:r>
              <a:rPr lang="en-US" dirty="0" smtClean="0"/>
              <a:t>   </a:t>
            </a:r>
            <a:r>
              <a:rPr lang="en-US" dirty="0" err="1" smtClean="0"/>
              <a:t>geografi</a:t>
            </a:r>
            <a:r>
              <a:rPr lang="en-US" dirty="0" smtClean="0"/>
              <a:t> </a:t>
            </a:r>
            <a:r>
              <a:rPr lang="en-US" dirty="0" err="1" smtClean="0"/>
              <a:t>dan</a:t>
            </a:r>
            <a:r>
              <a:rPr lang="en-US" dirty="0" smtClean="0"/>
              <a:t> </a:t>
            </a:r>
            <a:r>
              <a:rPr lang="en-US" dirty="0" err="1" smtClean="0"/>
              <a:t>tuntutan</a:t>
            </a:r>
            <a:r>
              <a:rPr lang="en-US" dirty="0" smtClean="0"/>
              <a:t> </a:t>
            </a:r>
            <a:r>
              <a:rPr lang="en-US" dirty="0" err="1" smtClean="0"/>
              <a:t>perkembangan</a:t>
            </a:r>
            <a:r>
              <a:rPr lang="en-US" dirty="0" smtClean="0"/>
              <a:t> </a:t>
            </a:r>
            <a:r>
              <a:rPr lang="en-US" dirty="0" err="1" smtClean="0"/>
              <a:t>atau</a:t>
            </a:r>
            <a:r>
              <a:rPr lang="en-US" dirty="0" smtClean="0"/>
              <a:t> </a:t>
            </a:r>
            <a:r>
              <a:rPr lang="en-US" dirty="0" err="1" smtClean="0"/>
              <a:t>pertumbuhan</a:t>
            </a:r>
            <a:r>
              <a:rPr lang="en-US" dirty="0" smtClean="0"/>
              <a:t> </a:t>
            </a:r>
            <a:r>
              <a:rPr lang="en-US" dirty="0" err="1" smtClean="0"/>
              <a:t>negara</a:t>
            </a:r>
            <a:r>
              <a:rPr lang="en-US" dirty="0" smtClean="0"/>
              <a:t> </a:t>
            </a:r>
            <a:r>
              <a:rPr lang="en-US" dirty="0" err="1" smtClean="0"/>
              <a:t>yg</a:t>
            </a:r>
            <a:r>
              <a:rPr lang="en-US" dirty="0" smtClean="0"/>
              <a:t> </a:t>
            </a:r>
            <a:r>
              <a:rPr lang="en-US" dirty="0" err="1" smtClean="0"/>
              <a:t>dianalogikan</a:t>
            </a:r>
            <a:r>
              <a:rPr lang="en-US" dirty="0" smtClean="0"/>
              <a:t> </a:t>
            </a:r>
            <a:r>
              <a:rPr lang="en-US" dirty="0" err="1" smtClean="0"/>
              <a:t>dengan</a:t>
            </a:r>
            <a:r>
              <a:rPr lang="en-US" dirty="0" smtClean="0"/>
              <a:t> </a:t>
            </a:r>
            <a:r>
              <a:rPr lang="en-US" dirty="0" err="1" smtClean="0"/>
              <a:t>organisme</a:t>
            </a:r>
            <a:r>
              <a:rPr lang="en-US" dirty="0" smtClean="0"/>
              <a:t>.</a:t>
            </a:r>
          </a:p>
          <a:p>
            <a:pPr marL="0" indent="0" algn="just">
              <a:buNone/>
            </a:pPr>
            <a:endParaRPr lang="en-US" dirty="0" smtClean="0"/>
          </a:p>
          <a:p>
            <a:pPr marL="0" indent="0" algn="just">
              <a:buNone/>
            </a:pPr>
            <a:r>
              <a:rPr lang="en-US" dirty="0" err="1" smtClean="0"/>
              <a:t>Pandangan</a:t>
            </a:r>
            <a:r>
              <a:rPr lang="en-US" dirty="0" smtClean="0"/>
              <a:t> </a:t>
            </a:r>
            <a:r>
              <a:rPr lang="en-US" dirty="0" err="1" smtClean="0"/>
              <a:t>Ajaran</a:t>
            </a:r>
            <a:r>
              <a:rPr lang="en-US" dirty="0" smtClean="0"/>
              <a:t> Rudolf </a:t>
            </a:r>
            <a:r>
              <a:rPr lang="en-US" dirty="0" err="1" smtClean="0"/>
              <a:t>Kjellen</a:t>
            </a:r>
            <a:endParaRPr lang="en-US" dirty="0" smtClean="0"/>
          </a:p>
          <a:p>
            <a:pPr marL="0" indent="0" algn="just">
              <a:buNone/>
            </a:pPr>
            <a:r>
              <a:rPr lang="en-US" dirty="0" err="1" smtClean="0"/>
              <a:t>Kjellen</a:t>
            </a:r>
            <a:r>
              <a:rPr lang="en-US" dirty="0" smtClean="0"/>
              <a:t> </a:t>
            </a:r>
            <a:r>
              <a:rPr lang="en-US" dirty="0" err="1" smtClean="0"/>
              <a:t>meneruskan</a:t>
            </a:r>
            <a:r>
              <a:rPr lang="en-US" dirty="0" smtClean="0"/>
              <a:t> </a:t>
            </a:r>
            <a:r>
              <a:rPr lang="en-US" dirty="0" err="1" smtClean="0"/>
              <a:t>ajaran</a:t>
            </a:r>
            <a:r>
              <a:rPr lang="en-US" dirty="0" smtClean="0"/>
              <a:t> </a:t>
            </a:r>
            <a:r>
              <a:rPr lang="en-US" dirty="0" err="1" smtClean="0"/>
              <a:t>Ratzel</a:t>
            </a:r>
            <a:r>
              <a:rPr lang="en-US" dirty="0" smtClean="0"/>
              <a:t> </a:t>
            </a:r>
            <a:r>
              <a:rPr lang="en-US" dirty="0" err="1" smtClean="0"/>
              <a:t>tentang</a:t>
            </a:r>
            <a:r>
              <a:rPr lang="en-US" dirty="0" smtClean="0"/>
              <a:t> </a:t>
            </a:r>
            <a:r>
              <a:rPr lang="en-US" dirty="0" err="1" smtClean="0"/>
              <a:t>teori</a:t>
            </a:r>
            <a:r>
              <a:rPr lang="en-US" dirty="0" smtClean="0"/>
              <a:t> </a:t>
            </a:r>
            <a:r>
              <a:rPr lang="en-US" dirty="0" err="1" smtClean="0"/>
              <a:t>organisme</a:t>
            </a:r>
            <a:r>
              <a:rPr lang="en-US" dirty="0" smtClean="0"/>
              <a:t>, </a:t>
            </a:r>
            <a:r>
              <a:rPr lang="en-US" dirty="0" err="1" smtClean="0"/>
              <a:t>Dia</a:t>
            </a:r>
            <a:r>
              <a:rPr lang="en-US" dirty="0" smtClean="0"/>
              <a:t> </a:t>
            </a:r>
            <a:r>
              <a:rPr lang="en-US" dirty="0" err="1" smtClean="0"/>
              <a:t>menegaskan</a:t>
            </a:r>
            <a:r>
              <a:rPr lang="en-US" dirty="0" smtClean="0"/>
              <a:t> </a:t>
            </a:r>
            <a:r>
              <a:rPr lang="en-US" dirty="0" err="1" smtClean="0"/>
              <a:t>bahwa</a:t>
            </a:r>
            <a:r>
              <a:rPr lang="en-US" dirty="0" smtClean="0"/>
              <a:t> </a:t>
            </a:r>
            <a:r>
              <a:rPr lang="en-US" dirty="0" err="1" smtClean="0"/>
              <a:t>negara</a:t>
            </a:r>
            <a:r>
              <a:rPr lang="en-US" dirty="0" smtClean="0"/>
              <a:t>  </a:t>
            </a:r>
            <a:r>
              <a:rPr lang="en-US" dirty="0" err="1" smtClean="0"/>
              <a:t>adalah</a:t>
            </a:r>
            <a:r>
              <a:rPr lang="en-US" dirty="0" smtClean="0"/>
              <a:t> </a:t>
            </a:r>
            <a:r>
              <a:rPr lang="en-US" dirty="0" err="1" smtClean="0"/>
              <a:t>suatu</a:t>
            </a:r>
            <a:r>
              <a:rPr lang="en-US" dirty="0" smtClean="0"/>
              <a:t> </a:t>
            </a:r>
            <a:r>
              <a:rPr lang="en-US" dirty="0" err="1" smtClean="0"/>
              <a:t>organisme</a:t>
            </a:r>
            <a:r>
              <a:rPr lang="en-US" dirty="0" smtClean="0"/>
              <a:t> yang </a:t>
            </a:r>
            <a:r>
              <a:rPr lang="en-US" dirty="0" err="1" smtClean="0"/>
              <a:t>dianggap</a:t>
            </a:r>
            <a:r>
              <a:rPr lang="en-US" dirty="0" smtClean="0"/>
              <a:t> </a:t>
            </a:r>
            <a:r>
              <a:rPr lang="en-US" dirty="0" err="1" smtClean="0"/>
              <a:t>sebagai</a:t>
            </a:r>
            <a:r>
              <a:rPr lang="en-US" dirty="0" smtClean="0"/>
              <a:t> </a:t>
            </a:r>
            <a:r>
              <a:rPr lang="en-US" dirty="0" err="1" smtClean="0"/>
              <a:t>prinsip</a:t>
            </a:r>
            <a:r>
              <a:rPr lang="en-US" dirty="0" smtClean="0"/>
              <a:t> </a:t>
            </a:r>
            <a:r>
              <a:rPr lang="en-US" dirty="0" err="1" smtClean="0"/>
              <a:t>dasar</a:t>
            </a:r>
            <a:r>
              <a:rPr lang="en-US" dirty="0" smtClean="0"/>
              <a:t>. </a:t>
            </a:r>
            <a:r>
              <a:rPr lang="en-US" dirty="0" err="1" smtClean="0"/>
              <a:t>Ajarannya</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berikut</a:t>
            </a:r>
            <a:r>
              <a:rPr lang="en-US" dirty="0" smtClean="0"/>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228600" y="533400"/>
            <a:ext cx="8686800" cy="6019800"/>
          </a:xfrm>
        </p:spPr>
        <p:txBody>
          <a:bodyPr>
            <a:normAutofit lnSpcReduction="10000"/>
          </a:bodyPr>
          <a:lstStyle/>
          <a:p>
            <a:pPr marL="514350" indent="-514350" algn="just">
              <a:buAutoNum type="arabicPeriod"/>
            </a:pPr>
            <a:r>
              <a:rPr lang="en-US" dirty="0" smtClean="0"/>
              <a:t>Negara </a:t>
            </a:r>
            <a:r>
              <a:rPr lang="en-US" dirty="0" err="1" smtClean="0"/>
              <a:t>merupakan</a:t>
            </a:r>
            <a:r>
              <a:rPr lang="en-US" dirty="0" smtClean="0"/>
              <a:t> </a:t>
            </a:r>
            <a:r>
              <a:rPr lang="en-US" dirty="0" err="1" smtClean="0"/>
              <a:t>satuan</a:t>
            </a:r>
            <a:r>
              <a:rPr lang="en-US" dirty="0" smtClean="0"/>
              <a:t> </a:t>
            </a:r>
            <a:r>
              <a:rPr lang="en-US" dirty="0" err="1" smtClean="0"/>
              <a:t>biologis</a:t>
            </a:r>
            <a:r>
              <a:rPr lang="en-US" dirty="0" smtClean="0"/>
              <a:t>, </a:t>
            </a:r>
            <a:r>
              <a:rPr lang="en-US" dirty="0" err="1" smtClean="0"/>
              <a:t>suatu</a:t>
            </a:r>
            <a:r>
              <a:rPr lang="en-US" dirty="0" smtClean="0"/>
              <a:t> </a:t>
            </a:r>
            <a:r>
              <a:rPr lang="en-US" dirty="0" err="1" smtClean="0"/>
              <a:t>organisme</a:t>
            </a:r>
            <a:r>
              <a:rPr lang="en-US" dirty="0" smtClean="0"/>
              <a:t> </a:t>
            </a:r>
            <a:r>
              <a:rPr lang="en-US" dirty="0" err="1" smtClean="0"/>
              <a:t>hidup</a:t>
            </a:r>
            <a:r>
              <a:rPr lang="en-US" dirty="0" smtClean="0"/>
              <a:t>, yang </a:t>
            </a:r>
            <a:r>
              <a:rPr lang="en-US" dirty="0" err="1" smtClean="0"/>
              <a:t>memiliki</a:t>
            </a:r>
            <a:r>
              <a:rPr lang="en-US" dirty="0" smtClean="0"/>
              <a:t> </a:t>
            </a:r>
            <a:r>
              <a:rPr lang="en-US" dirty="0" err="1" smtClean="0"/>
              <a:t>intelektual</a:t>
            </a:r>
            <a:r>
              <a:rPr lang="en-US" dirty="0" smtClean="0"/>
              <a:t>. Negara </a:t>
            </a:r>
            <a:r>
              <a:rPr lang="en-US" dirty="0" err="1" smtClean="0"/>
              <a:t>dimungkinkan</a:t>
            </a:r>
            <a:r>
              <a:rPr lang="en-US" dirty="0" smtClean="0"/>
              <a:t> </a:t>
            </a:r>
            <a:r>
              <a:rPr lang="en-US" dirty="0" err="1" smtClean="0"/>
              <a:t>untuk</a:t>
            </a:r>
            <a:r>
              <a:rPr lang="en-US" dirty="0" smtClean="0"/>
              <a:t> </a:t>
            </a:r>
            <a:r>
              <a:rPr lang="en-US" dirty="0" err="1" smtClean="0"/>
              <a:t>memperoleh</a:t>
            </a:r>
            <a:r>
              <a:rPr lang="en-US" dirty="0" smtClean="0"/>
              <a:t> </a:t>
            </a:r>
            <a:r>
              <a:rPr lang="en-US" dirty="0" err="1" smtClean="0"/>
              <a:t>ruang</a:t>
            </a:r>
            <a:r>
              <a:rPr lang="en-US" dirty="0" smtClean="0"/>
              <a:t> yang </a:t>
            </a:r>
            <a:r>
              <a:rPr lang="en-US" dirty="0" err="1" smtClean="0"/>
              <a:t>cukup</a:t>
            </a:r>
            <a:r>
              <a:rPr lang="en-US" dirty="0" smtClean="0"/>
              <a:t> </a:t>
            </a:r>
            <a:r>
              <a:rPr lang="en-US" dirty="0" err="1" smtClean="0"/>
              <a:t>luas</a:t>
            </a:r>
            <a:r>
              <a:rPr lang="en-US" dirty="0" smtClean="0"/>
              <a:t> agar </a:t>
            </a:r>
            <a:r>
              <a:rPr lang="en-US" dirty="0" err="1" smtClean="0"/>
              <a:t>kemampuan</a:t>
            </a:r>
            <a:r>
              <a:rPr lang="en-US" dirty="0" smtClean="0"/>
              <a:t> </a:t>
            </a:r>
            <a:r>
              <a:rPr lang="en-US" dirty="0" err="1" smtClean="0"/>
              <a:t>dan</a:t>
            </a:r>
            <a:r>
              <a:rPr lang="en-US" dirty="0" smtClean="0"/>
              <a:t> </a:t>
            </a:r>
            <a:r>
              <a:rPr lang="en-US" dirty="0" err="1" smtClean="0"/>
              <a:t>kekuatan</a:t>
            </a:r>
            <a:r>
              <a:rPr lang="en-US" dirty="0" smtClean="0"/>
              <a:t> </a:t>
            </a:r>
            <a:r>
              <a:rPr lang="en-US" dirty="0" err="1" smtClean="0"/>
              <a:t>rakyatnya</a:t>
            </a:r>
            <a:r>
              <a:rPr lang="en-US" dirty="0" smtClean="0"/>
              <a:t> </a:t>
            </a:r>
            <a:r>
              <a:rPr lang="en-US" dirty="0" err="1" smtClean="0"/>
              <a:t>dapat</a:t>
            </a:r>
            <a:r>
              <a:rPr lang="en-US" dirty="0" smtClean="0"/>
              <a:t> </a:t>
            </a:r>
            <a:r>
              <a:rPr lang="en-US" dirty="0" err="1" smtClean="0"/>
              <a:t>berkembang</a:t>
            </a:r>
            <a:r>
              <a:rPr lang="en-US" dirty="0" smtClean="0"/>
              <a:t> </a:t>
            </a:r>
            <a:r>
              <a:rPr lang="en-US" dirty="0" err="1" smtClean="0"/>
              <a:t>secara</a:t>
            </a:r>
            <a:r>
              <a:rPr lang="en-US" dirty="0" smtClean="0"/>
              <a:t> </a:t>
            </a:r>
            <a:r>
              <a:rPr lang="en-US" dirty="0" err="1" smtClean="0"/>
              <a:t>bebas</a:t>
            </a:r>
            <a:r>
              <a:rPr lang="en-US" dirty="0" smtClean="0"/>
              <a:t>.</a:t>
            </a:r>
          </a:p>
          <a:p>
            <a:pPr marL="514350" indent="-514350" algn="just">
              <a:buAutoNum type="arabicPeriod"/>
            </a:pPr>
            <a:r>
              <a:rPr lang="en-US" dirty="0" smtClean="0"/>
              <a:t>Negara </a:t>
            </a:r>
            <a:r>
              <a:rPr lang="en-US" dirty="0" err="1" smtClean="0"/>
              <a:t>merupakan</a:t>
            </a:r>
            <a:r>
              <a:rPr lang="en-US" dirty="0" smtClean="0"/>
              <a:t> </a:t>
            </a:r>
            <a:r>
              <a:rPr lang="en-US" dirty="0" err="1" smtClean="0"/>
              <a:t>suatu</a:t>
            </a:r>
            <a:r>
              <a:rPr lang="en-US" dirty="0" smtClean="0"/>
              <a:t> </a:t>
            </a:r>
            <a:r>
              <a:rPr lang="en-US" dirty="0" err="1" smtClean="0"/>
              <a:t>sistem</a:t>
            </a:r>
            <a:r>
              <a:rPr lang="en-US" dirty="0" smtClean="0"/>
              <a:t> </a:t>
            </a:r>
            <a:r>
              <a:rPr lang="en-US" dirty="0" err="1" smtClean="0"/>
              <a:t>politik</a:t>
            </a:r>
            <a:r>
              <a:rPr lang="en-US" dirty="0" smtClean="0"/>
              <a:t>/</a:t>
            </a:r>
            <a:r>
              <a:rPr lang="en-US" dirty="0" err="1" smtClean="0"/>
              <a:t>pemerintahan</a:t>
            </a:r>
            <a:r>
              <a:rPr lang="en-US" dirty="0" smtClean="0"/>
              <a:t> </a:t>
            </a:r>
            <a:r>
              <a:rPr lang="en-US" dirty="0" err="1" smtClean="0"/>
              <a:t>yg</a:t>
            </a:r>
            <a:r>
              <a:rPr lang="en-US" dirty="0" smtClean="0"/>
              <a:t> </a:t>
            </a:r>
            <a:r>
              <a:rPr lang="en-US" dirty="0" err="1" smtClean="0"/>
              <a:t>meliputi</a:t>
            </a:r>
            <a:r>
              <a:rPr lang="en-US" dirty="0" smtClean="0"/>
              <a:t> </a:t>
            </a:r>
            <a:r>
              <a:rPr lang="en-US" dirty="0" err="1" smtClean="0"/>
              <a:t>bidang-bidang</a:t>
            </a:r>
            <a:r>
              <a:rPr lang="en-US" dirty="0" smtClean="0"/>
              <a:t>: </a:t>
            </a:r>
            <a:r>
              <a:rPr lang="en-US" dirty="0" err="1" smtClean="0"/>
              <a:t>geopolitik</a:t>
            </a:r>
            <a:r>
              <a:rPr lang="en-US" dirty="0" smtClean="0"/>
              <a:t>, </a:t>
            </a:r>
            <a:r>
              <a:rPr lang="en-US" dirty="0" err="1" smtClean="0"/>
              <a:t>ekopolitik</a:t>
            </a:r>
            <a:r>
              <a:rPr lang="en-US" dirty="0" smtClean="0"/>
              <a:t>, demo </a:t>
            </a:r>
            <a:r>
              <a:rPr lang="en-US" dirty="0" err="1" smtClean="0"/>
              <a:t>politik</a:t>
            </a:r>
            <a:r>
              <a:rPr lang="en-US" dirty="0" smtClean="0"/>
              <a:t>, </a:t>
            </a:r>
            <a:r>
              <a:rPr lang="en-US" dirty="0" err="1" smtClean="0"/>
              <a:t>sosial</a:t>
            </a:r>
            <a:r>
              <a:rPr lang="en-US" dirty="0" smtClean="0"/>
              <a:t> </a:t>
            </a:r>
            <a:r>
              <a:rPr lang="en-US" dirty="0" err="1" smtClean="0"/>
              <a:t>politik</a:t>
            </a:r>
            <a:r>
              <a:rPr lang="en-US" dirty="0" smtClean="0"/>
              <a:t>, </a:t>
            </a:r>
            <a:r>
              <a:rPr lang="en-US" dirty="0" err="1" smtClean="0"/>
              <a:t>dan</a:t>
            </a:r>
            <a:r>
              <a:rPr lang="en-US" dirty="0" smtClean="0"/>
              <a:t> </a:t>
            </a:r>
            <a:r>
              <a:rPr lang="en-US" dirty="0" err="1" smtClean="0"/>
              <a:t>krato</a:t>
            </a:r>
            <a:r>
              <a:rPr lang="en-US" dirty="0" smtClean="0"/>
              <a:t> </a:t>
            </a:r>
            <a:r>
              <a:rPr lang="en-US" dirty="0" err="1" smtClean="0"/>
              <a:t>politik</a:t>
            </a:r>
            <a:r>
              <a:rPr lang="en-US" dirty="0" smtClean="0"/>
              <a:t> (</a:t>
            </a:r>
            <a:r>
              <a:rPr lang="en-US" dirty="0" err="1" smtClean="0"/>
              <a:t>politik</a:t>
            </a:r>
            <a:r>
              <a:rPr lang="en-US" dirty="0" smtClean="0"/>
              <a:t> </a:t>
            </a:r>
            <a:r>
              <a:rPr lang="en-US" dirty="0" err="1" smtClean="0"/>
              <a:t>memerintah</a:t>
            </a:r>
            <a:r>
              <a:rPr lang="en-US" dirty="0" smtClean="0"/>
              <a:t>)</a:t>
            </a:r>
          </a:p>
          <a:p>
            <a:pPr marL="514350" indent="-514350" algn="just">
              <a:buAutoNum type="arabicPeriod"/>
            </a:pPr>
            <a:r>
              <a:rPr lang="en-US" dirty="0" smtClean="0"/>
              <a:t>Negara </a:t>
            </a:r>
            <a:r>
              <a:rPr lang="en-US" dirty="0" err="1" smtClean="0"/>
              <a:t>tidak</a:t>
            </a:r>
            <a:r>
              <a:rPr lang="en-US" dirty="0" smtClean="0"/>
              <a:t> </a:t>
            </a:r>
            <a:r>
              <a:rPr lang="en-US" dirty="0" err="1" smtClean="0"/>
              <a:t>harus</a:t>
            </a:r>
            <a:r>
              <a:rPr lang="en-US" dirty="0" smtClean="0"/>
              <a:t> </a:t>
            </a:r>
            <a:r>
              <a:rPr lang="en-US" dirty="0" err="1" smtClean="0"/>
              <a:t>berantung</a:t>
            </a:r>
            <a:r>
              <a:rPr lang="en-US" dirty="0" smtClean="0"/>
              <a:t> </a:t>
            </a:r>
            <a:r>
              <a:rPr lang="en-US" dirty="0" err="1" smtClean="0"/>
              <a:t>pada</a:t>
            </a:r>
            <a:r>
              <a:rPr lang="en-US" dirty="0" smtClean="0"/>
              <a:t> </a:t>
            </a:r>
            <a:r>
              <a:rPr lang="en-US" dirty="0" err="1" smtClean="0"/>
              <a:t>sumber</a:t>
            </a:r>
            <a:r>
              <a:rPr lang="en-US" dirty="0" smtClean="0"/>
              <a:t> </a:t>
            </a:r>
            <a:r>
              <a:rPr lang="en-US" dirty="0" err="1" smtClean="0"/>
              <a:t>pembekalan</a:t>
            </a:r>
            <a:r>
              <a:rPr lang="en-US" dirty="0" smtClean="0"/>
              <a:t> </a:t>
            </a:r>
            <a:r>
              <a:rPr lang="en-US" dirty="0" err="1" smtClean="0"/>
              <a:t>luar</a:t>
            </a:r>
            <a:r>
              <a:rPr lang="en-US" dirty="0" smtClean="0"/>
              <a:t>. </a:t>
            </a:r>
            <a:r>
              <a:rPr lang="en-US" dirty="0" err="1" smtClean="0"/>
              <a:t>Ia</a:t>
            </a:r>
            <a:r>
              <a:rPr lang="en-US" dirty="0" smtClean="0"/>
              <a:t> </a:t>
            </a:r>
            <a:r>
              <a:rPr lang="en-US" dirty="0" err="1" smtClean="0"/>
              <a:t>harus</a:t>
            </a:r>
            <a:r>
              <a:rPr lang="en-US" dirty="0" smtClean="0"/>
              <a:t> </a:t>
            </a:r>
            <a:r>
              <a:rPr lang="en-US" dirty="0" err="1" smtClean="0"/>
              <a:t>mampu</a:t>
            </a:r>
            <a:r>
              <a:rPr lang="en-US" dirty="0" smtClean="0"/>
              <a:t> </a:t>
            </a:r>
            <a:r>
              <a:rPr lang="en-US" dirty="0" err="1" smtClean="0"/>
              <a:t>berswasembada</a:t>
            </a:r>
            <a:r>
              <a:rPr lang="en-US" dirty="0" smtClean="0"/>
              <a:t> </a:t>
            </a:r>
            <a:r>
              <a:rPr lang="en-US" dirty="0" err="1" smtClean="0"/>
              <a:t>serta</a:t>
            </a:r>
            <a:r>
              <a:rPr lang="en-US" dirty="0" smtClean="0"/>
              <a:t> </a:t>
            </a:r>
            <a:r>
              <a:rPr lang="en-US" dirty="0" err="1" smtClean="0"/>
              <a:t>memanfaatkan</a:t>
            </a:r>
            <a:r>
              <a:rPr lang="en-US" dirty="0" smtClean="0"/>
              <a:t> </a:t>
            </a:r>
            <a:r>
              <a:rPr lang="en-US" dirty="0" err="1" smtClean="0"/>
              <a:t>kemajuan</a:t>
            </a:r>
            <a:r>
              <a:rPr lang="en-US" dirty="0" smtClean="0"/>
              <a:t> </a:t>
            </a:r>
            <a:r>
              <a:rPr lang="en-US" dirty="0" err="1" smtClean="0"/>
              <a:t>kebudayaan</a:t>
            </a:r>
            <a:r>
              <a:rPr lang="en-US" dirty="0" smtClean="0"/>
              <a:t> </a:t>
            </a:r>
            <a:r>
              <a:rPr lang="en-US" dirty="0" err="1" smtClean="0"/>
              <a:t>dan</a:t>
            </a:r>
            <a:r>
              <a:rPr lang="en-US" dirty="0" smtClean="0"/>
              <a:t> </a:t>
            </a:r>
            <a:r>
              <a:rPr lang="en-US" dirty="0" err="1" smtClean="0"/>
              <a:t>teknologi</a:t>
            </a:r>
            <a:r>
              <a:rPr lang="en-US" dirty="0" smtClean="0"/>
              <a:t> </a:t>
            </a:r>
            <a:r>
              <a:rPr lang="en-US" dirty="0" err="1" smtClean="0"/>
              <a:t>untuk</a:t>
            </a:r>
            <a:r>
              <a:rPr lang="en-US" dirty="0" smtClean="0"/>
              <a:t> </a:t>
            </a:r>
            <a:r>
              <a:rPr lang="en-US" dirty="0" err="1" smtClean="0"/>
              <a:t>meningkatkan</a:t>
            </a:r>
            <a:r>
              <a:rPr lang="en-US" dirty="0" smtClean="0"/>
              <a:t> </a:t>
            </a:r>
            <a:r>
              <a:rPr lang="en-US" dirty="0" err="1" smtClean="0"/>
              <a:t>kekuatan</a:t>
            </a:r>
            <a:r>
              <a:rPr lang="en-US" dirty="0" smtClean="0"/>
              <a:t> </a:t>
            </a:r>
            <a:r>
              <a:rPr lang="en-US" dirty="0" err="1" smtClean="0"/>
              <a:t>nasionalnya</a:t>
            </a:r>
            <a:r>
              <a:rPr lang="en-US" dirty="0" smtClean="0"/>
              <a:t>, </a:t>
            </a:r>
            <a:r>
              <a:rPr lang="en-US" dirty="0" err="1" smtClean="0"/>
              <a:t>kedalam</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persatuan</a:t>
            </a:r>
            <a:r>
              <a:rPr lang="en-US" dirty="0" smtClean="0"/>
              <a:t> </a:t>
            </a:r>
            <a:r>
              <a:rPr lang="en-US" dirty="0" err="1" smtClean="0"/>
              <a:t>dan</a:t>
            </a:r>
            <a:r>
              <a:rPr lang="en-US" dirty="0" smtClean="0"/>
              <a:t> </a:t>
            </a:r>
            <a:r>
              <a:rPr lang="en-US" dirty="0" err="1" smtClean="0"/>
              <a:t>kesatuan</a:t>
            </a:r>
            <a:r>
              <a:rPr lang="en-US" dirty="0" smtClean="0"/>
              <a:t> yang </a:t>
            </a:r>
            <a:r>
              <a:rPr lang="en-US" dirty="0" err="1" smtClean="0"/>
              <a:t>harmonis</a:t>
            </a:r>
            <a:r>
              <a:rPr lang="en-US" dirty="0" smtClean="0"/>
              <a:t>, </a:t>
            </a:r>
            <a:r>
              <a:rPr lang="en-US" dirty="0" err="1" smtClean="0"/>
              <a:t>keluar</a:t>
            </a:r>
            <a:r>
              <a:rPr lang="en-US" dirty="0" smtClean="0"/>
              <a:t>, </a:t>
            </a:r>
            <a:r>
              <a:rPr lang="en-US" dirty="0" err="1" smtClean="0"/>
              <a:t>untuk</a:t>
            </a:r>
            <a:r>
              <a:rPr lang="en-US" dirty="0" smtClean="0"/>
              <a:t> </a:t>
            </a:r>
            <a:r>
              <a:rPr lang="en-US" dirty="0" err="1" smtClean="0"/>
              <a:t>memperoleh</a:t>
            </a:r>
            <a:r>
              <a:rPr lang="en-US" dirty="0" smtClean="0"/>
              <a:t> </a:t>
            </a:r>
            <a:r>
              <a:rPr lang="en-US" dirty="0" err="1" smtClean="0"/>
              <a:t>batas-batas</a:t>
            </a:r>
            <a:r>
              <a:rPr lang="en-US" dirty="0" smtClean="0"/>
              <a:t> </a:t>
            </a:r>
            <a:r>
              <a:rPr lang="en-US" dirty="0" err="1" smtClean="0"/>
              <a:t>negara</a:t>
            </a:r>
            <a:r>
              <a:rPr lang="en-US" dirty="0" smtClean="0"/>
              <a:t> </a:t>
            </a:r>
            <a:r>
              <a:rPr lang="en-US" dirty="0" err="1" smtClean="0"/>
              <a:t>yg</a:t>
            </a:r>
            <a:r>
              <a:rPr lang="en-US" dirty="0" smtClean="0"/>
              <a:t> </a:t>
            </a:r>
            <a:r>
              <a:rPr lang="en-US" dirty="0" err="1" smtClean="0"/>
              <a:t>lebih</a:t>
            </a:r>
            <a:r>
              <a:rPr lang="en-US" dirty="0" smtClean="0"/>
              <a:t> </a:t>
            </a:r>
            <a:r>
              <a:rPr lang="en-US" dirty="0" err="1" smtClean="0"/>
              <a:t>baik</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indent="-342900" algn="just" eaLnBrk="0" hangingPunct="0">
              <a:buFontTx/>
              <a:buAutoNum type="arabicPeriod"/>
              <a:tabLst>
                <a:tab pos="571500" algn="l"/>
              </a:tabLst>
              <a:defRPr/>
            </a:pPr>
            <a:r>
              <a:rPr lang="en-US" b="1" u="sng" dirty="0" err="1" smtClean="0">
                <a:latin typeface="Comic Sans MS" pitchFamily="66" charset="0"/>
                <a:ea typeface="Times New Roman" pitchFamily="18" charset="0"/>
                <a:cs typeface="Times New Roman" pitchFamily="18" charset="0"/>
              </a:rPr>
              <a:t>Demo</a:t>
            </a:r>
            <a:r>
              <a:rPr lang="en-US" b="1" dirty="0" err="1" smtClean="0">
                <a:latin typeface="Comic Sans MS" pitchFamily="66" charset="0"/>
                <a:ea typeface="Times New Roman" pitchFamily="18" charset="0"/>
                <a:cs typeface="Times New Roman" pitchFamily="18" charset="0"/>
              </a:rPr>
              <a:t>politik</a:t>
            </a:r>
            <a:r>
              <a:rPr lang="en-US" dirty="0" smtClean="0">
                <a:latin typeface="Comic Sans MS" pitchFamily="66" charset="0"/>
                <a:ea typeface="Times New Roman" pitchFamily="18" charset="0"/>
                <a:cs typeface="Times New Roman" pitchFamily="18" charset="0"/>
              </a:rPr>
              <a:t>	: </a:t>
            </a:r>
            <a:r>
              <a:rPr lang="en-US" dirty="0" err="1" smtClean="0">
                <a:latin typeface="Comic Sans MS" pitchFamily="66" charset="0"/>
                <a:ea typeface="Times New Roman" pitchFamily="18" charset="0"/>
                <a:cs typeface="Times New Roman" pitchFamily="18" charset="0"/>
              </a:rPr>
              <a:t>Menangani</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masalah</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demografi</a:t>
            </a:r>
            <a:r>
              <a:rPr lang="en-US" dirty="0" smtClean="0">
                <a:latin typeface="Comic Sans MS" pitchFamily="66" charset="0"/>
                <a:ea typeface="Times New Roman" pitchFamily="18" charset="0"/>
                <a:cs typeface="Times New Roman" pitchFamily="18" charset="0"/>
              </a:rPr>
              <a:t>.</a:t>
            </a:r>
            <a:endParaRPr lang="en-US" dirty="0" smtClean="0"/>
          </a:p>
          <a:p>
            <a:pPr algn="just" eaLnBrk="0" hangingPunct="0">
              <a:buNone/>
              <a:tabLst>
                <a:tab pos="571500" algn="l"/>
              </a:tabLst>
              <a:defRPr/>
            </a:pPr>
            <a:r>
              <a:rPr lang="en-US" b="1" dirty="0" smtClean="0">
                <a:latin typeface="Comic Sans MS" pitchFamily="66" charset="0"/>
                <a:ea typeface="Times New Roman" pitchFamily="18" charset="0"/>
                <a:cs typeface="Times New Roman" pitchFamily="18" charset="0"/>
              </a:rPr>
              <a:t>2. </a:t>
            </a:r>
            <a:r>
              <a:rPr lang="en-US" b="1" u="sng" dirty="0" err="1" smtClean="0">
                <a:latin typeface="Comic Sans MS" pitchFamily="66" charset="0"/>
                <a:ea typeface="Times New Roman" pitchFamily="18" charset="0"/>
                <a:cs typeface="Times New Roman" pitchFamily="18" charset="0"/>
              </a:rPr>
              <a:t>Sosio</a:t>
            </a:r>
            <a:r>
              <a:rPr lang="en-US" b="1" dirty="0" err="1" smtClean="0">
                <a:latin typeface="Comic Sans MS" pitchFamily="66" charset="0"/>
                <a:ea typeface="Times New Roman" pitchFamily="18" charset="0"/>
                <a:cs typeface="Times New Roman" pitchFamily="18" charset="0"/>
              </a:rPr>
              <a:t>politik</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Menanganisoal-soal</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kemasyarakatan</a:t>
            </a:r>
            <a:r>
              <a:rPr lang="en-US" dirty="0" smtClean="0">
                <a:latin typeface="Comic Sans MS" pitchFamily="66" charset="0"/>
                <a:ea typeface="Times New Roman" pitchFamily="18" charset="0"/>
                <a:cs typeface="Times New Roman" pitchFamily="18" charset="0"/>
              </a:rPr>
              <a:t>.</a:t>
            </a:r>
            <a:endParaRPr lang="en-US" dirty="0" smtClean="0"/>
          </a:p>
          <a:p>
            <a:pPr algn="just" eaLnBrk="0" hangingPunct="0">
              <a:buNone/>
              <a:tabLst>
                <a:tab pos="571500" algn="l"/>
              </a:tabLst>
              <a:defRPr/>
            </a:pPr>
            <a:r>
              <a:rPr lang="en-US" b="1" dirty="0" smtClean="0">
                <a:latin typeface="Comic Sans MS" pitchFamily="66" charset="0"/>
                <a:ea typeface="Times New Roman" pitchFamily="18" charset="0"/>
                <a:cs typeface="Times New Roman" pitchFamily="18" charset="0"/>
              </a:rPr>
              <a:t>3. </a:t>
            </a:r>
            <a:r>
              <a:rPr lang="en-US" b="1" u="sng" dirty="0" err="1" smtClean="0">
                <a:latin typeface="Comic Sans MS" pitchFamily="66" charset="0"/>
                <a:ea typeface="Times New Roman" pitchFamily="18" charset="0"/>
                <a:cs typeface="Times New Roman" pitchFamily="18" charset="0"/>
              </a:rPr>
              <a:t>Krato</a:t>
            </a:r>
            <a:r>
              <a:rPr lang="en-US" b="1" dirty="0" err="1" smtClean="0">
                <a:latin typeface="Comic Sans MS" pitchFamily="66" charset="0"/>
                <a:ea typeface="Times New Roman" pitchFamily="18" charset="0"/>
                <a:cs typeface="Times New Roman" pitchFamily="18" charset="0"/>
              </a:rPr>
              <a:t>politik</a:t>
            </a:r>
            <a:r>
              <a:rPr lang="en-US" dirty="0" smtClean="0">
                <a:latin typeface="Comic Sans MS" pitchFamily="66" charset="0"/>
                <a:ea typeface="Times New Roman" pitchFamily="18" charset="0"/>
                <a:cs typeface="Times New Roman" pitchFamily="18" charset="0"/>
              </a:rPr>
              <a:t>	: </a:t>
            </a:r>
            <a:r>
              <a:rPr lang="en-US" dirty="0" err="1" smtClean="0">
                <a:latin typeface="Comic Sans MS" pitchFamily="66" charset="0"/>
                <a:ea typeface="Times New Roman" pitchFamily="18" charset="0"/>
                <a:cs typeface="Times New Roman" pitchFamily="18" charset="0"/>
              </a:rPr>
              <a:t>Menangani</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soal-soal</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pemerintahan</a:t>
            </a:r>
            <a:r>
              <a:rPr lang="en-US" dirty="0" smtClean="0">
                <a:latin typeface="Comic Sans MS" pitchFamily="66" charset="0"/>
                <a:ea typeface="Times New Roman" pitchFamily="18" charset="0"/>
                <a:cs typeface="Times New Roman" pitchFamily="18" charset="0"/>
              </a:rPr>
              <a:t>.</a:t>
            </a:r>
            <a:endParaRPr lang="en-US" dirty="0" smtClean="0"/>
          </a:p>
          <a:p>
            <a:pPr algn="just" eaLnBrk="0" hangingPunct="0">
              <a:buNone/>
              <a:tabLst>
                <a:tab pos="571500" algn="l"/>
              </a:tabLst>
              <a:defRPr/>
            </a:pPr>
            <a:r>
              <a:rPr lang="en-US" b="1" dirty="0" smtClean="0">
                <a:latin typeface="Comic Sans MS" pitchFamily="66" charset="0"/>
                <a:ea typeface="Times New Roman" pitchFamily="18" charset="0"/>
                <a:cs typeface="Times New Roman" pitchFamily="18" charset="0"/>
              </a:rPr>
              <a:t>4. </a:t>
            </a:r>
            <a:r>
              <a:rPr lang="en-US" b="1" u="sng" dirty="0" err="1" smtClean="0">
                <a:latin typeface="Comic Sans MS" pitchFamily="66" charset="0"/>
                <a:ea typeface="Times New Roman" pitchFamily="18" charset="0"/>
                <a:cs typeface="Times New Roman" pitchFamily="18" charset="0"/>
              </a:rPr>
              <a:t>Eko</a:t>
            </a:r>
            <a:r>
              <a:rPr lang="en-US" b="1" dirty="0" err="1" smtClean="0">
                <a:latin typeface="Comic Sans MS" pitchFamily="66" charset="0"/>
                <a:ea typeface="Times New Roman" pitchFamily="18" charset="0"/>
                <a:cs typeface="Times New Roman" pitchFamily="18" charset="0"/>
              </a:rPr>
              <a:t>politik</a:t>
            </a:r>
            <a:r>
              <a:rPr lang="en-US" dirty="0" smtClean="0">
                <a:latin typeface="Comic Sans MS" pitchFamily="66" charset="0"/>
                <a:ea typeface="Times New Roman" pitchFamily="18" charset="0"/>
                <a:cs typeface="Times New Roman" pitchFamily="18" charset="0"/>
              </a:rPr>
              <a:t>	: </a:t>
            </a:r>
            <a:r>
              <a:rPr lang="en-US" dirty="0" err="1" smtClean="0">
                <a:latin typeface="Comic Sans MS" pitchFamily="66" charset="0"/>
                <a:ea typeface="Times New Roman" pitchFamily="18" charset="0"/>
                <a:cs typeface="Times New Roman" pitchFamily="18" charset="0"/>
              </a:rPr>
              <a:t>Mengurus</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ekonomi</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negara</a:t>
            </a:r>
            <a:r>
              <a:rPr lang="en-US" dirty="0" smtClean="0">
                <a:latin typeface="Comic Sans MS" pitchFamily="66" charset="0"/>
                <a:ea typeface="Times New Roman" pitchFamily="18" charset="0"/>
                <a:cs typeface="Times New Roman" pitchFamily="18" charset="0"/>
              </a:rPr>
              <a:t>.</a:t>
            </a:r>
            <a:endParaRPr lang="en-US" dirty="0" smtClean="0"/>
          </a:p>
          <a:p>
            <a:pPr algn="just" eaLnBrk="0" hangingPunct="0">
              <a:buNone/>
              <a:tabLst>
                <a:tab pos="571500" algn="l"/>
              </a:tabLst>
              <a:defRPr/>
            </a:pPr>
            <a:r>
              <a:rPr lang="en-US" b="1" dirty="0" smtClean="0">
                <a:latin typeface="Comic Sans MS" pitchFamily="66" charset="0"/>
                <a:ea typeface="Times New Roman" pitchFamily="18" charset="0"/>
                <a:cs typeface="Times New Roman" pitchFamily="18" charset="0"/>
              </a:rPr>
              <a:t>5. </a:t>
            </a:r>
            <a:r>
              <a:rPr lang="en-US" b="1" u="sng" dirty="0" err="1" smtClean="0">
                <a:latin typeface="Comic Sans MS" pitchFamily="66" charset="0"/>
                <a:ea typeface="Times New Roman" pitchFamily="18" charset="0"/>
                <a:cs typeface="Times New Roman" pitchFamily="18" charset="0"/>
              </a:rPr>
              <a:t>Geo</a:t>
            </a:r>
            <a:r>
              <a:rPr lang="en-US" b="1" dirty="0" err="1" smtClean="0">
                <a:latin typeface="Comic Sans MS" pitchFamily="66" charset="0"/>
                <a:ea typeface="Times New Roman" pitchFamily="18" charset="0"/>
                <a:cs typeface="Times New Roman" pitchFamily="18" charset="0"/>
              </a:rPr>
              <a:t>politik</a:t>
            </a:r>
            <a:r>
              <a:rPr lang="en-US" dirty="0" smtClean="0">
                <a:latin typeface="Comic Sans MS" pitchFamily="66" charset="0"/>
                <a:ea typeface="Times New Roman" pitchFamily="18" charset="0"/>
                <a:cs typeface="Times New Roman" pitchFamily="18" charset="0"/>
              </a:rPr>
              <a:t>	: </a:t>
            </a:r>
            <a:r>
              <a:rPr lang="en-US" dirty="0" err="1" smtClean="0">
                <a:latin typeface="Comic Sans MS" pitchFamily="66" charset="0"/>
                <a:ea typeface="Times New Roman" pitchFamily="18" charset="0"/>
                <a:cs typeface="Times New Roman" pitchFamily="18" charset="0"/>
              </a:rPr>
              <a:t>Membahas</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masalah</a:t>
            </a:r>
            <a:r>
              <a:rPr lang="en-US" dirty="0" smtClean="0">
                <a:latin typeface="Comic Sans MS" pitchFamily="66" charset="0"/>
                <a:ea typeface="Times New Roman" pitchFamily="18" charset="0"/>
                <a:cs typeface="Times New Roman" pitchFamily="18" charset="0"/>
              </a:rPr>
              <a:t> </a:t>
            </a:r>
            <a:r>
              <a:rPr lang="en-US" dirty="0" err="1" smtClean="0">
                <a:latin typeface="Comic Sans MS" pitchFamily="66" charset="0"/>
                <a:ea typeface="Times New Roman" pitchFamily="18" charset="0"/>
                <a:cs typeface="Times New Roman" pitchFamily="18" charset="0"/>
              </a:rPr>
              <a:t>negara</a:t>
            </a:r>
            <a:r>
              <a:rPr lang="en-US" dirty="0" smtClean="0">
                <a:latin typeface="Comic Sans MS" pitchFamily="66" charset="0"/>
                <a:ea typeface="Times New Roman" pitchFamily="18" charset="0"/>
                <a:cs typeface="Times New Roman" pitchFamily="18" charset="0"/>
              </a:rPr>
              <a: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38800"/>
          </a:xfrm>
        </p:spPr>
        <p:txBody>
          <a:bodyPr/>
          <a:lstStyle/>
          <a:p>
            <a:pPr>
              <a:buNone/>
            </a:pPr>
            <a:r>
              <a:rPr lang="en-US" dirty="0" err="1" smtClean="0"/>
              <a:t>Pandangan</a:t>
            </a:r>
            <a:r>
              <a:rPr lang="en-US" dirty="0" smtClean="0"/>
              <a:t> </a:t>
            </a:r>
            <a:r>
              <a:rPr lang="en-US" dirty="0" err="1" smtClean="0"/>
              <a:t>ajaran</a:t>
            </a:r>
            <a:r>
              <a:rPr lang="en-US" dirty="0" smtClean="0"/>
              <a:t> Karl Haushofer</a:t>
            </a:r>
          </a:p>
          <a:p>
            <a:pPr marL="0" indent="0" algn="just">
              <a:buNone/>
            </a:pPr>
            <a:r>
              <a:rPr lang="en-US" dirty="0" err="1" smtClean="0"/>
              <a:t>Pandangan</a:t>
            </a:r>
            <a:r>
              <a:rPr lang="en-US" dirty="0" smtClean="0"/>
              <a:t> </a:t>
            </a:r>
            <a:r>
              <a:rPr lang="en-US" dirty="0" err="1" smtClean="0"/>
              <a:t>ini</a:t>
            </a:r>
            <a:r>
              <a:rPr lang="en-US" dirty="0" smtClean="0"/>
              <a:t> </a:t>
            </a:r>
            <a:r>
              <a:rPr lang="en-US" dirty="0" err="1" smtClean="0"/>
              <a:t>berkembang</a:t>
            </a:r>
            <a:r>
              <a:rPr lang="en-US" dirty="0" smtClean="0"/>
              <a:t> </a:t>
            </a:r>
            <a:r>
              <a:rPr lang="en-US" dirty="0" err="1" smtClean="0"/>
              <a:t>pada</a:t>
            </a:r>
            <a:r>
              <a:rPr lang="en-US" dirty="0" smtClean="0"/>
              <a:t> </a:t>
            </a:r>
            <a:r>
              <a:rPr lang="en-US" dirty="0" err="1" smtClean="0"/>
              <a:t>jaman</a:t>
            </a:r>
            <a:r>
              <a:rPr lang="en-US" dirty="0" smtClean="0"/>
              <a:t> Adolf Hitler. </a:t>
            </a:r>
            <a:r>
              <a:rPr lang="en-US" dirty="0" err="1" smtClean="0"/>
              <a:t>Pandangan</a:t>
            </a:r>
            <a:r>
              <a:rPr lang="en-US" dirty="0" smtClean="0"/>
              <a:t> </a:t>
            </a:r>
            <a:r>
              <a:rPr lang="en-US" dirty="0" err="1" smtClean="0"/>
              <a:t>ini</a:t>
            </a:r>
            <a:r>
              <a:rPr lang="en-US" dirty="0" smtClean="0"/>
              <a:t> </a:t>
            </a:r>
            <a:r>
              <a:rPr lang="en-US" dirty="0" err="1" smtClean="0"/>
              <a:t>dikembangkan</a:t>
            </a:r>
            <a:r>
              <a:rPr lang="en-US" dirty="0" smtClean="0"/>
              <a:t> </a:t>
            </a:r>
            <a:r>
              <a:rPr lang="en-US" dirty="0" err="1" smtClean="0"/>
              <a:t>juga</a:t>
            </a:r>
            <a:r>
              <a:rPr lang="en-US" dirty="0" smtClean="0"/>
              <a:t> </a:t>
            </a:r>
            <a:r>
              <a:rPr lang="en-US" dirty="0" err="1" smtClean="0"/>
              <a:t>di</a:t>
            </a:r>
            <a:r>
              <a:rPr lang="en-US" dirty="0" smtClean="0"/>
              <a:t> </a:t>
            </a:r>
            <a:r>
              <a:rPr lang="en-US" dirty="0" err="1" smtClean="0"/>
              <a:t>Jepang</a:t>
            </a:r>
            <a:r>
              <a:rPr lang="en-US" dirty="0" smtClean="0"/>
              <a:t> (</a:t>
            </a:r>
            <a:r>
              <a:rPr lang="en-US" dirty="0" err="1" smtClean="0"/>
              <a:t>Ajaran</a:t>
            </a:r>
            <a:r>
              <a:rPr lang="en-US" dirty="0" smtClean="0"/>
              <a:t> </a:t>
            </a:r>
            <a:r>
              <a:rPr lang="en-US" dirty="0" err="1" smtClean="0"/>
              <a:t>Hako</a:t>
            </a:r>
            <a:r>
              <a:rPr lang="en-US" dirty="0" smtClean="0"/>
              <a:t> </a:t>
            </a:r>
            <a:r>
              <a:rPr lang="en-US" dirty="0" err="1" smtClean="0"/>
              <a:t>Ichiu</a:t>
            </a:r>
            <a:r>
              <a:rPr lang="en-US" dirty="0" smtClean="0"/>
              <a:t>, </a:t>
            </a:r>
            <a:r>
              <a:rPr lang="en-US" dirty="0" err="1" smtClean="0"/>
              <a:t>yg</a:t>
            </a:r>
            <a:r>
              <a:rPr lang="en-US" dirty="0" smtClean="0"/>
              <a:t> </a:t>
            </a:r>
            <a:r>
              <a:rPr lang="en-US" dirty="0" err="1" smtClean="0"/>
              <a:t>dilandasi</a:t>
            </a:r>
            <a:r>
              <a:rPr lang="en-US" dirty="0" smtClean="0"/>
              <a:t> </a:t>
            </a:r>
            <a:r>
              <a:rPr lang="en-US" dirty="0" err="1" smtClean="0"/>
              <a:t>semangat</a:t>
            </a:r>
            <a:r>
              <a:rPr lang="en-US" dirty="0" smtClean="0"/>
              <a:t> </a:t>
            </a:r>
            <a:r>
              <a:rPr lang="en-US" dirty="0" err="1" smtClean="0"/>
              <a:t>militerisme</a:t>
            </a:r>
            <a:r>
              <a:rPr lang="en-US" dirty="0" smtClean="0"/>
              <a:t> </a:t>
            </a:r>
            <a:r>
              <a:rPr lang="en-US" dirty="0" err="1" smtClean="0"/>
              <a:t>dan</a:t>
            </a:r>
            <a:r>
              <a:rPr lang="en-US" dirty="0" smtClean="0"/>
              <a:t> </a:t>
            </a:r>
            <a:r>
              <a:rPr lang="en-US" dirty="0" err="1" smtClean="0"/>
              <a:t>fasisme</a:t>
            </a:r>
            <a:r>
              <a:rPr lang="en-US" dirty="0" smtClean="0"/>
              <a:t>). </a:t>
            </a:r>
            <a:r>
              <a:rPr lang="en-US" dirty="0" err="1" smtClean="0"/>
              <a:t>Pokok</a:t>
            </a:r>
            <a:r>
              <a:rPr lang="en-US" dirty="0" smtClean="0"/>
              <a:t> –</a:t>
            </a:r>
            <a:r>
              <a:rPr lang="en-US" dirty="0" err="1" smtClean="0"/>
              <a:t>pokok</a:t>
            </a:r>
            <a:r>
              <a:rPr lang="en-US" dirty="0" smtClean="0"/>
              <a:t> </a:t>
            </a:r>
            <a:r>
              <a:rPr lang="en-US" dirty="0" err="1" smtClean="0"/>
              <a:t>teori</a:t>
            </a:r>
            <a:r>
              <a:rPr lang="en-US" dirty="0" smtClean="0"/>
              <a:t> Haushofer </a:t>
            </a:r>
            <a:r>
              <a:rPr lang="en-US" dirty="0" err="1" smtClean="0"/>
              <a:t>ini</a:t>
            </a:r>
            <a:r>
              <a:rPr lang="en-US" dirty="0" smtClean="0"/>
              <a:t> </a:t>
            </a:r>
            <a:r>
              <a:rPr lang="en-US" dirty="0" err="1" smtClean="0"/>
              <a:t>pada</a:t>
            </a:r>
            <a:r>
              <a:rPr lang="en-US" dirty="0" smtClean="0"/>
              <a:t> </a:t>
            </a:r>
            <a:r>
              <a:rPr lang="en-US" dirty="0" err="1" smtClean="0"/>
              <a:t>dasarnya</a:t>
            </a:r>
            <a:r>
              <a:rPr lang="en-US" dirty="0" smtClean="0"/>
              <a:t> </a:t>
            </a:r>
            <a:r>
              <a:rPr lang="en-US" dirty="0" err="1" smtClean="0"/>
              <a:t>diilhami</a:t>
            </a:r>
            <a:r>
              <a:rPr lang="en-US" dirty="0" smtClean="0"/>
              <a:t> </a:t>
            </a:r>
            <a:r>
              <a:rPr lang="en-US" dirty="0" err="1" smtClean="0"/>
              <a:t>oleh</a:t>
            </a:r>
            <a:r>
              <a:rPr lang="en-US" dirty="0" smtClean="0"/>
              <a:t> </a:t>
            </a:r>
            <a:r>
              <a:rPr lang="en-US" dirty="0" err="1" smtClean="0"/>
              <a:t>ajaran</a:t>
            </a:r>
            <a:r>
              <a:rPr lang="en-US" dirty="0" smtClean="0"/>
              <a:t> </a:t>
            </a:r>
            <a:r>
              <a:rPr lang="en-US" dirty="0" err="1" smtClean="0"/>
              <a:t>Kjellen</a:t>
            </a:r>
            <a:r>
              <a:rPr lang="en-US" dirty="0" smtClean="0"/>
              <a:t>:</a:t>
            </a:r>
          </a:p>
          <a:p>
            <a:pPr marL="514350" indent="-514350" algn="just">
              <a:buAutoNum type="arabicPeriod"/>
            </a:pPr>
            <a:r>
              <a:rPr lang="en-US" dirty="0" err="1" smtClean="0"/>
              <a:t>Kekuasaan</a:t>
            </a:r>
            <a:r>
              <a:rPr lang="en-US" dirty="0" smtClean="0"/>
              <a:t> </a:t>
            </a:r>
            <a:r>
              <a:rPr lang="en-US" dirty="0" err="1" smtClean="0"/>
              <a:t>Imperium</a:t>
            </a:r>
            <a:r>
              <a:rPr lang="en-US" dirty="0" smtClean="0"/>
              <a:t> </a:t>
            </a:r>
            <a:r>
              <a:rPr lang="en-US" dirty="0" err="1" smtClean="0"/>
              <a:t>Daratan</a:t>
            </a:r>
            <a:r>
              <a:rPr lang="en-US" dirty="0" smtClean="0"/>
              <a:t> </a:t>
            </a:r>
            <a:r>
              <a:rPr lang="en-US" dirty="0" err="1" smtClean="0"/>
              <a:t>yg</a:t>
            </a:r>
            <a:r>
              <a:rPr lang="en-US" dirty="0" smtClean="0"/>
              <a:t> </a:t>
            </a:r>
            <a:r>
              <a:rPr lang="en-US" dirty="0" err="1" smtClean="0"/>
              <a:t>kompak</a:t>
            </a:r>
            <a:r>
              <a:rPr lang="en-US" dirty="0" smtClean="0"/>
              <a:t> </a:t>
            </a:r>
            <a:r>
              <a:rPr lang="en-US" dirty="0" err="1" smtClean="0"/>
              <a:t>untuk</a:t>
            </a:r>
            <a:r>
              <a:rPr lang="en-US" dirty="0" smtClean="0"/>
              <a:t> </a:t>
            </a:r>
            <a:r>
              <a:rPr lang="en-US" dirty="0" err="1" smtClean="0"/>
              <a:t>bersaing</a:t>
            </a:r>
            <a:r>
              <a:rPr lang="en-US" dirty="0" smtClean="0"/>
              <a:t> </a:t>
            </a:r>
            <a:r>
              <a:rPr lang="en-US" dirty="0" err="1" smtClean="0"/>
              <a:t>dengan</a:t>
            </a:r>
            <a:r>
              <a:rPr lang="en-US" dirty="0" smtClean="0"/>
              <a:t> </a:t>
            </a:r>
            <a:r>
              <a:rPr lang="en-US" dirty="0" err="1" smtClean="0"/>
              <a:t>kekuasaan</a:t>
            </a:r>
            <a:r>
              <a:rPr lang="en-US" dirty="0" smtClean="0"/>
              <a:t> </a:t>
            </a:r>
            <a:r>
              <a:rPr lang="en-US" dirty="0" err="1" smtClean="0"/>
              <a:t>Imperium</a:t>
            </a:r>
            <a:r>
              <a:rPr lang="en-US" dirty="0" smtClean="0"/>
              <a:t> </a:t>
            </a:r>
            <a:r>
              <a:rPr lang="en-US" dirty="0" err="1" smtClean="0"/>
              <a:t>Maritim</a:t>
            </a:r>
            <a:endParaRPr lang="en-US" dirty="0" smtClean="0"/>
          </a:p>
          <a:p>
            <a:pPr marL="514350" indent="-514350" algn="just">
              <a:buAutoNum type="arabicPeriod"/>
            </a:pPr>
            <a:r>
              <a:rPr lang="en-US" dirty="0" err="1" smtClean="0"/>
              <a:t>Akan</a:t>
            </a:r>
            <a:r>
              <a:rPr lang="en-US" dirty="0" smtClean="0"/>
              <a:t> </a:t>
            </a:r>
            <a:r>
              <a:rPr lang="en-US" dirty="0" err="1" smtClean="0"/>
              <a:t>timbul</a:t>
            </a:r>
            <a:r>
              <a:rPr lang="en-US" dirty="0" smtClean="0"/>
              <a:t> </a:t>
            </a:r>
            <a:r>
              <a:rPr lang="en-US" dirty="0" err="1" smtClean="0"/>
              <a:t>negara-negara</a:t>
            </a:r>
            <a:r>
              <a:rPr lang="en-US" dirty="0" smtClean="0"/>
              <a:t> </a:t>
            </a:r>
            <a:r>
              <a:rPr lang="en-US" dirty="0" err="1" smtClean="0"/>
              <a:t>besar</a:t>
            </a:r>
            <a:r>
              <a:rPr lang="en-US" dirty="0" smtClean="0"/>
              <a:t> </a:t>
            </a:r>
          </a:p>
          <a:p>
            <a:pPr marL="514350" indent="-514350" algn="just">
              <a:buAutoNum type="arabicPeriod"/>
            </a:pPr>
            <a:r>
              <a:rPr lang="en-US" dirty="0" err="1" smtClean="0"/>
              <a:t>Rumusan</a:t>
            </a:r>
            <a:r>
              <a:rPr lang="en-US" dirty="0" smtClean="0"/>
              <a:t> </a:t>
            </a:r>
            <a:r>
              <a:rPr lang="en-US" dirty="0" err="1" smtClean="0"/>
              <a:t>ajaran</a:t>
            </a:r>
            <a:r>
              <a:rPr lang="en-US" dirty="0" smtClean="0"/>
              <a:t> </a:t>
            </a:r>
            <a:r>
              <a:rPr lang="en-US" dirty="0" err="1" smtClean="0"/>
              <a:t>lainnya</a:t>
            </a:r>
            <a:r>
              <a:rPr lang="en-US" dirty="0" smtClean="0"/>
              <a:t> </a:t>
            </a:r>
            <a:r>
              <a:rPr lang="en-US" dirty="0" err="1" smtClean="0"/>
              <a:t>adalah</a:t>
            </a:r>
            <a:r>
              <a:rPr lang="en-US" dirty="0" smtClean="0"/>
              <a:t>: </a:t>
            </a:r>
            <a:r>
              <a:rPr lang="en-US" dirty="0" err="1" smtClean="0"/>
              <a:t>Geopolitik</a:t>
            </a:r>
            <a:r>
              <a:rPr lang="en-US" dirty="0" smtClean="0"/>
              <a:t> </a:t>
            </a:r>
            <a:r>
              <a:rPr lang="en-US" dirty="0" err="1" smtClean="0"/>
              <a:t>adalah</a:t>
            </a:r>
            <a:r>
              <a:rPr lang="en-US" dirty="0" smtClean="0"/>
              <a:t> </a:t>
            </a:r>
            <a:r>
              <a:rPr lang="en-US" dirty="0" err="1" smtClean="0"/>
              <a:t>dokrin</a:t>
            </a:r>
            <a:r>
              <a:rPr lang="en-US" dirty="0" smtClean="0"/>
              <a:t> </a:t>
            </a:r>
            <a:r>
              <a:rPr lang="en-US" dirty="0" err="1" smtClean="0"/>
              <a:t>negara</a:t>
            </a:r>
            <a:r>
              <a:rPr lang="en-US" dirty="0" smtClean="0"/>
              <a:t> </a:t>
            </a:r>
            <a:r>
              <a:rPr lang="en-US" dirty="0" err="1" smtClean="0"/>
              <a:t>yg</a:t>
            </a:r>
            <a:r>
              <a:rPr lang="en-US" dirty="0" smtClean="0"/>
              <a:t> </a:t>
            </a:r>
            <a:r>
              <a:rPr lang="en-US" dirty="0" err="1" smtClean="0"/>
              <a:t>bertitik</a:t>
            </a:r>
            <a:r>
              <a:rPr lang="en-US" dirty="0" smtClean="0"/>
              <a:t> </a:t>
            </a:r>
            <a:r>
              <a:rPr lang="en-US" dirty="0" err="1" smtClean="0"/>
              <a:t>berat</a:t>
            </a:r>
            <a:r>
              <a:rPr lang="en-US" dirty="0" smtClean="0"/>
              <a:t> </a:t>
            </a:r>
            <a:r>
              <a:rPr lang="en-US" dirty="0" err="1" smtClean="0"/>
              <a:t>pada</a:t>
            </a:r>
            <a:r>
              <a:rPr lang="en-US" dirty="0" smtClean="0"/>
              <a:t> </a:t>
            </a:r>
            <a:r>
              <a:rPr lang="en-US" dirty="0" err="1" smtClean="0"/>
              <a:t>persoalan</a:t>
            </a:r>
            <a:r>
              <a:rPr lang="en-US" dirty="0" smtClean="0"/>
              <a:t> </a:t>
            </a:r>
            <a:r>
              <a:rPr lang="en-US" dirty="0" err="1" smtClean="0"/>
              <a:t>strategi</a:t>
            </a:r>
            <a:r>
              <a:rPr lang="en-US" dirty="0" smtClean="0"/>
              <a:t> </a:t>
            </a:r>
            <a:r>
              <a:rPr lang="en-US" dirty="0" err="1" smtClean="0"/>
              <a:t>perbatasan</a:t>
            </a:r>
            <a:r>
              <a:rPr lang="en-US" dirty="0" smtClean="0"/>
              <a:t>. </a:t>
            </a:r>
            <a:r>
              <a:rPr lang="en-US" dirty="0" err="1" smtClean="0"/>
              <a:t>Ruang</a:t>
            </a:r>
            <a:r>
              <a:rPr lang="en-US" dirty="0" smtClean="0"/>
              <a:t> </a:t>
            </a:r>
            <a:r>
              <a:rPr lang="en-US" dirty="0" err="1" smtClean="0"/>
              <a:t>lingkup</a:t>
            </a:r>
            <a:r>
              <a:rPr lang="en-US" dirty="0" smtClean="0"/>
              <a:t> </a:t>
            </a:r>
            <a:r>
              <a:rPr lang="en-US" dirty="0" err="1" smtClean="0"/>
              <a:t>bangsa</a:t>
            </a:r>
            <a:r>
              <a:rPr lang="en-US" dirty="0" smtClean="0"/>
              <a:t> </a:t>
            </a:r>
            <a:r>
              <a:rPr lang="en-US" dirty="0" err="1" smtClean="0"/>
              <a:t>dan</a:t>
            </a:r>
            <a:r>
              <a:rPr lang="en-US" dirty="0" smtClean="0"/>
              <a:t> </a:t>
            </a:r>
            <a:r>
              <a:rPr lang="en-US" dirty="0" err="1" smtClean="0"/>
              <a:t>tekanan-tekanan</a:t>
            </a:r>
            <a:r>
              <a:rPr lang="en-US" dirty="0" smtClean="0"/>
              <a:t> </a:t>
            </a:r>
            <a:r>
              <a:rPr lang="en-US" dirty="0" err="1" smtClean="0"/>
              <a:t>kekuasaan</a:t>
            </a:r>
            <a:r>
              <a:rPr lang="en-US" dirty="0" smtClean="0"/>
              <a:t> </a:t>
            </a:r>
            <a:r>
              <a:rPr lang="en-US" dirty="0" err="1" smtClean="0"/>
              <a:t>dan</a:t>
            </a:r>
            <a:r>
              <a:rPr lang="en-US" dirty="0" smtClean="0"/>
              <a:t> </a:t>
            </a:r>
            <a:r>
              <a:rPr lang="en-US" dirty="0" err="1" smtClean="0"/>
              <a:t>sosial</a:t>
            </a:r>
            <a:r>
              <a:rPr lang="en-US" dirty="0" smtClean="0"/>
              <a:t> </a:t>
            </a:r>
            <a:r>
              <a:rPr lang="en-US" dirty="0" err="1" smtClean="0"/>
              <a:t>yg</a:t>
            </a:r>
            <a:r>
              <a:rPr lang="en-US" dirty="0" smtClean="0"/>
              <a:t>  </a:t>
            </a:r>
            <a:r>
              <a:rPr lang="en-US" dirty="0" err="1" smtClean="0"/>
              <a:t>rasial</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15000"/>
          </a:xfrm>
        </p:spPr>
        <p:txBody>
          <a:bodyPr/>
          <a:lstStyle/>
          <a:p>
            <a:pPr marL="0" indent="0">
              <a:buNone/>
            </a:pPr>
            <a:r>
              <a:rPr lang="en-US" dirty="0" err="1" smtClean="0"/>
              <a:t>Mengharuskan</a:t>
            </a:r>
            <a:r>
              <a:rPr lang="en-US" dirty="0" smtClean="0"/>
              <a:t> </a:t>
            </a:r>
            <a:r>
              <a:rPr lang="en-US" dirty="0" err="1" smtClean="0"/>
              <a:t>pembagian</a:t>
            </a:r>
            <a:r>
              <a:rPr lang="en-US" dirty="0" smtClean="0"/>
              <a:t> </a:t>
            </a:r>
            <a:r>
              <a:rPr lang="en-US" dirty="0" err="1" smtClean="0"/>
              <a:t>baru</a:t>
            </a:r>
            <a:r>
              <a:rPr lang="en-US" dirty="0" smtClean="0"/>
              <a:t> </a:t>
            </a:r>
            <a:r>
              <a:rPr lang="en-US" dirty="0" err="1" smtClean="0"/>
              <a:t>kekayaan</a:t>
            </a:r>
            <a:r>
              <a:rPr lang="en-US" dirty="0" smtClean="0"/>
              <a:t> </a:t>
            </a:r>
            <a:r>
              <a:rPr lang="en-US" dirty="0" err="1" smtClean="0"/>
              <a:t>alam</a:t>
            </a:r>
            <a:r>
              <a:rPr lang="en-US" dirty="0" smtClean="0"/>
              <a:t> </a:t>
            </a:r>
            <a:r>
              <a:rPr lang="en-US" dirty="0" err="1" smtClean="0"/>
              <a:t>di</a:t>
            </a:r>
            <a:r>
              <a:rPr lang="en-US" dirty="0" smtClean="0"/>
              <a:t> </a:t>
            </a:r>
            <a:r>
              <a:rPr lang="en-US" dirty="0" err="1" smtClean="0"/>
              <a:t>dunia</a:t>
            </a:r>
            <a:r>
              <a:rPr lang="en-US" dirty="0" smtClean="0"/>
              <a:t>. </a:t>
            </a:r>
            <a:r>
              <a:rPr lang="en-US" dirty="0" err="1" smtClean="0"/>
              <a:t>Geopolitik</a:t>
            </a:r>
            <a:r>
              <a:rPr lang="en-US" dirty="0" smtClean="0"/>
              <a:t>  </a:t>
            </a:r>
            <a:r>
              <a:rPr lang="en-US" dirty="0" err="1" smtClean="0"/>
              <a:t>adalah</a:t>
            </a:r>
            <a:r>
              <a:rPr lang="en-US" dirty="0" smtClean="0"/>
              <a:t> </a:t>
            </a:r>
            <a:r>
              <a:rPr lang="en-US" dirty="0" err="1" smtClean="0"/>
              <a:t>landasan</a:t>
            </a:r>
            <a:r>
              <a:rPr lang="en-US" dirty="0" smtClean="0"/>
              <a:t> </a:t>
            </a:r>
            <a:r>
              <a:rPr lang="en-US" dirty="0" err="1" smtClean="0"/>
              <a:t>bagi</a:t>
            </a:r>
            <a:r>
              <a:rPr lang="en-US" dirty="0" smtClean="0"/>
              <a:t> </a:t>
            </a:r>
            <a:r>
              <a:rPr lang="en-US" dirty="0" err="1" smtClean="0"/>
              <a:t>tindakan</a:t>
            </a:r>
            <a:r>
              <a:rPr lang="en-US" dirty="0" smtClean="0"/>
              <a:t> </a:t>
            </a:r>
            <a:r>
              <a:rPr lang="en-US" dirty="0" err="1" smtClean="0"/>
              <a:t>politik</a:t>
            </a:r>
            <a:r>
              <a:rPr lang="en-US" dirty="0" smtClean="0"/>
              <a:t> </a:t>
            </a:r>
            <a:r>
              <a:rPr lang="en-US" dirty="0" err="1" smtClean="0"/>
              <a:t>dalam</a:t>
            </a:r>
            <a:r>
              <a:rPr lang="en-US" dirty="0" smtClean="0"/>
              <a:t> </a:t>
            </a:r>
            <a:r>
              <a:rPr lang="en-US" dirty="0" err="1" smtClean="0"/>
              <a:t>mendapatkan</a:t>
            </a:r>
            <a:r>
              <a:rPr lang="en-US" dirty="0" smtClean="0"/>
              <a:t> </a:t>
            </a:r>
            <a:r>
              <a:rPr lang="en-US" dirty="0" err="1" smtClean="0"/>
              <a:t>ruang</a:t>
            </a:r>
            <a:r>
              <a:rPr lang="en-US" dirty="0" smtClean="0"/>
              <a:t> </a:t>
            </a:r>
            <a:r>
              <a:rPr lang="en-US" dirty="0" err="1" smtClean="0"/>
              <a:t>hidup</a:t>
            </a:r>
            <a:r>
              <a:rPr lang="en-US" dirty="0" smtClean="0"/>
              <a:t>. </a:t>
            </a:r>
          </a:p>
          <a:p>
            <a:pPr marL="0" indent="0" algn="just">
              <a:buNone/>
            </a:pPr>
            <a:r>
              <a:rPr lang="en-US" dirty="0" err="1" smtClean="0"/>
              <a:t>Ajaran</a:t>
            </a:r>
            <a:r>
              <a:rPr lang="en-US" dirty="0" smtClean="0"/>
              <a:t> </a:t>
            </a:r>
            <a:r>
              <a:rPr lang="en-US" dirty="0" err="1" smtClean="0"/>
              <a:t>tersebut</a:t>
            </a:r>
            <a:r>
              <a:rPr lang="en-US" dirty="0" smtClean="0"/>
              <a:t> </a:t>
            </a:r>
            <a:r>
              <a:rPr lang="en-US" dirty="0" err="1" smtClean="0"/>
              <a:t>diatas</a:t>
            </a:r>
            <a:r>
              <a:rPr lang="en-US" dirty="0" smtClean="0"/>
              <a:t> </a:t>
            </a:r>
            <a:r>
              <a:rPr lang="en-US" dirty="0" err="1" smtClean="0"/>
              <a:t>adalah</a:t>
            </a:r>
            <a:r>
              <a:rPr lang="en-US" dirty="0" smtClean="0"/>
              <a:t> </a:t>
            </a:r>
            <a:r>
              <a:rPr lang="en-US" dirty="0" err="1" smtClean="0"/>
              <a:t>menganut</a:t>
            </a:r>
            <a:r>
              <a:rPr lang="en-US" dirty="0" smtClean="0"/>
              <a:t> </a:t>
            </a:r>
            <a:r>
              <a:rPr lang="en-US" dirty="0" err="1" smtClean="0"/>
              <a:t>ajaran</a:t>
            </a:r>
            <a:r>
              <a:rPr lang="en-US" dirty="0" smtClean="0"/>
              <a:t> </a:t>
            </a:r>
            <a:r>
              <a:rPr lang="en-US" dirty="0" err="1" smtClean="0"/>
              <a:t>dari</a:t>
            </a:r>
            <a:r>
              <a:rPr lang="en-US" dirty="0" smtClean="0"/>
              <a:t> Rudolf </a:t>
            </a:r>
            <a:r>
              <a:rPr lang="en-US" dirty="0" err="1" smtClean="0"/>
              <a:t>Kjellen</a:t>
            </a:r>
            <a:r>
              <a:rPr lang="en-US" dirty="0" smtClean="0"/>
              <a:t> </a:t>
            </a:r>
            <a:r>
              <a:rPr lang="en-US" dirty="0" err="1" smtClean="0"/>
              <a:t>dan</a:t>
            </a:r>
            <a:r>
              <a:rPr lang="en-US" dirty="0" smtClean="0"/>
              <a:t> </a:t>
            </a:r>
            <a:r>
              <a:rPr lang="en-US" dirty="0" err="1" smtClean="0"/>
              <a:t>bersifat</a:t>
            </a:r>
            <a:r>
              <a:rPr lang="en-US" dirty="0" smtClean="0"/>
              <a:t> </a:t>
            </a:r>
            <a:r>
              <a:rPr lang="en-US" dirty="0" err="1" smtClean="0"/>
              <a:t>ekspansif</a:t>
            </a:r>
            <a:r>
              <a:rPr lang="en-US" dirty="0" smtClean="0"/>
              <a:t>.</a:t>
            </a:r>
          </a:p>
          <a:p>
            <a:pPr marL="0" indent="0" algn="just">
              <a:buNone/>
            </a:pPr>
            <a:endParaRPr lang="en-US" dirty="0" smtClean="0"/>
          </a:p>
          <a:p>
            <a:pPr marL="0" indent="0" algn="just">
              <a:buNone/>
            </a:pPr>
            <a:r>
              <a:rPr lang="en-US" dirty="0" err="1" smtClean="0"/>
              <a:t>Panfangan</a:t>
            </a:r>
            <a:r>
              <a:rPr lang="en-US" dirty="0" smtClean="0"/>
              <a:t> </a:t>
            </a:r>
            <a:r>
              <a:rPr lang="en-US" dirty="0" err="1" smtClean="0"/>
              <a:t>Ajaran</a:t>
            </a:r>
            <a:r>
              <a:rPr lang="en-US" dirty="0" smtClean="0"/>
              <a:t> Sir </a:t>
            </a:r>
            <a:r>
              <a:rPr lang="en-US" dirty="0" err="1" smtClean="0"/>
              <a:t>Halford</a:t>
            </a:r>
            <a:r>
              <a:rPr lang="en-US" dirty="0" smtClean="0"/>
              <a:t> Mackinder</a:t>
            </a:r>
          </a:p>
          <a:p>
            <a:pPr marL="0" indent="0" algn="just">
              <a:buNone/>
            </a:pPr>
            <a:r>
              <a:rPr lang="en-US" dirty="0" err="1" smtClean="0"/>
              <a:t>Ajarannya</a:t>
            </a:r>
            <a:r>
              <a:rPr lang="en-US" dirty="0" smtClean="0"/>
              <a:t> </a:t>
            </a:r>
            <a:r>
              <a:rPr lang="en-US" dirty="0" err="1" smtClean="0"/>
              <a:t>menganut</a:t>
            </a:r>
            <a:r>
              <a:rPr lang="en-US" dirty="0" smtClean="0"/>
              <a:t> </a:t>
            </a:r>
            <a:r>
              <a:rPr lang="en-US" dirty="0" err="1" smtClean="0"/>
              <a:t>konsep</a:t>
            </a:r>
            <a:r>
              <a:rPr lang="en-US" dirty="0" smtClean="0"/>
              <a:t> </a:t>
            </a:r>
            <a:r>
              <a:rPr lang="en-US" dirty="0" err="1" smtClean="0"/>
              <a:t>kekuatan</a:t>
            </a:r>
            <a:r>
              <a:rPr lang="en-US" dirty="0" smtClean="0"/>
              <a:t> </a:t>
            </a:r>
            <a:r>
              <a:rPr lang="en-US" dirty="0" err="1" smtClean="0"/>
              <a:t>dan</a:t>
            </a:r>
            <a:r>
              <a:rPr lang="en-US" dirty="0" smtClean="0"/>
              <a:t> </a:t>
            </a:r>
            <a:r>
              <a:rPr lang="en-US" dirty="0" err="1" smtClean="0"/>
              <a:t>mencetuskan</a:t>
            </a:r>
            <a:r>
              <a:rPr lang="en-US" dirty="0" smtClean="0"/>
              <a:t> </a:t>
            </a:r>
            <a:r>
              <a:rPr lang="en-US" dirty="0" err="1" smtClean="0"/>
              <a:t>Wawasan</a:t>
            </a:r>
            <a:r>
              <a:rPr lang="en-US" dirty="0" smtClean="0"/>
              <a:t> </a:t>
            </a:r>
            <a:r>
              <a:rPr lang="en-US" dirty="0" err="1" smtClean="0"/>
              <a:t>Dunia</a:t>
            </a:r>
            <a:r>
              <a:rPr lang="en-US" dirty="0" smtClean="0"/>
              <a:t>, </a:t>
            </a:r>
            <a:r>
              <a:rPr lang="en-US" dirty="0" err="1" smtClean="0"/>
              <a:t>yaitu</a:t>
            </a:r>
            <a:r>
              <a:rPr lang="en-US" dirty="0" smtClean="0"/>
              <a:t> </a:t>
            </a:r>
            <a:r>
              <a:rPr lang="en-US" dirty="0" err="1" smtClean="0"/>
              <a:t>konsep</a:t>
            </a:r>
            <a:r>
              <a:rPr lang="en-US" dirty="0" smtClean="0"/>
              <a:t> </a:t>
            </a:r>
            <a:r>
              <a:rPr lang="en-US" dirty="0" err="1" smtClean="0"/>
              <a:t>kekuatan</a:t>
            </a:r>
            <a:r>
              <a:rPr lang="en-US" dirty="0" smtClean="0"/>
              <a:t> </a:t>
            </a:r>
            <a:r>
              <a:rPr lang="en-US" dirty="0" err="1" smtClean="0"/>
              <a:t>di</a:t>
            </a:r>
            <a:r>
              <a:rPr lang="en-US" dirty="0" smtClean="0"/>
              <a:t> </a:t>
            </a:r>
            <a:r>
              <a:rPr lang="en-US" dirty="0" err="1" smtClean="0"/>
              <a:t>darat</a:t>
            </a:r>
            <a:r>
              <a:rPr lang="en-US" dirty="0" smtClean="0"/>
              <a:t>. </a:t>
            </a:r>
            <a:r>
              <a:rPr lang="en-US" dirty="0" err="1" smtClean="0"/>
              <a:t>Inti</a:t>
            </a:r>
            <a:r>
              <a:rPr lang="en-US" dirty="0" smtClean="0"/>
              <a:t> </a:t>
            </a:r>
            <a:r>
              <a:rPr lang="en-US" dirty="0" err="1" smtClean="0"/>
              <a:t>dari</a:t>
            </a:r>
            <a:r>
              <a:rPr lang="en-US" dirty="0" smtClean="0"/>
              <a:t> </a:t>
            </a:r>
            <a:r>
              <a:rPr lang="en-US" dirty="0" err="1" smtClean="0"/>
              <a:t>ajarannya</a:t>
            </a:r>
            <a:r>
              <a:rPr lang="en-US" dirty="0" smtClean="0"/>
              <a:t> </a:t>
            </a:r>
            <a:r>
              <a:rPr lang="en-US" dirty="0" err="1" smtClean="0"/>
              <a:t>adalah</a:t>
            </a:r>
            <a:r>
              <a:rPr lang="en-US" dirty="0" smtClean="0"/>
              <a:t>: </a:t>
            </a:r>
            <a:r>
              <a:rPr lang="en-US" dirty="0" err="1" smtClean="0"/>
              <a:t>Barang</a:t>
            </a:r>
            <a:r>
              <a:rPr lang="en-US" dirty="0" smtClean="0"/>
              <a:t> </a:t>
            </a:r>
            <a:r>
              <a:rPr lang="en-US" dirty="0" err="1" smtClean="0"/>
              <a:t>siapa</a:t>
            </a:r>
            <a:r>
              <a:rPr lang="en-US" dirty="0" smtClean="0"/>
              <a:t> </a:t>
            </a:r>
            <a:r>
              <a:rPr lang="en-US" dirty="0" err="1" smtClean="0"/>
              <a:t>dapat</a:t>
            </a:r>
            <a:r>
              <a:rPr lang="en-US" dirty="0" smtClean="0"/>
              <a:t> </a:t>
            </a:r>
            <a:r>
              <a:rPr lang="en-US" dirty="0" err="1" smtClean="0"/>
              <a:t>menguasai</a:t>
            </a:r>
            <a:r>
              <a:rPr lang="en-US" dirty="0" smtClean="0"/>
              <a:t> </a:t>
            </a:r>
            <a:r>
              <a:rPr lang="en-US" dirty="0" err="1" smtClean="0"/>
              <a:t>daerah</a:t>
            </a:r>
            <a:r>
              <a:rPr lang="en-US" dirty="0" smtClean="0"/>
              <a:t> </a:t>
            </a:r>
            <a:r>
              <a:rPr lang="en-US" dirty="0" err="1" smtClean="0"/>
              <a:t>jantung</a:t>
            </a:r>
            <a:r>
              <a:rPr lang="en-US" dirty="0" smtClean="0"/>
              <a:t> (</a:t>
            </a:r>
            <a:r>
              <a:rPr lang="en-US" dirty="0" err="1" smtClean="0"/>
              <a:t>Eropa</a:t>
            </a:r>
            <a:r>
              <a:rPr lang="en-US" dirty="0" smtClean="0"/>
              <a:t> </a:t>
            </a:r>
            <a:r>
              <a:rPr lang="en-US" dirty="0" err="1" smtClean="0"/>
              <a:t>dan</a:t>
            </a:r>
            <a:r>
              <a:rPr lang="en-US" dirty="0" smtClean="0"/>
              <a:t> Asia), </a:t>
            </a:r>
            <a:r>
              <a:rPr lang="en-US" dirty="0" err="1" smtClean="0"/>
              <a:t>ia</a:t>
            </a:r>
            <a:r>
              <a:rPr lang="en-US" dirty="0" smtClean="0"/>
              <a:t> </a:t>
            </a:r>
            <a:r>
              <a:rPr lang="en-US" dirty="0" err="1" smtClean="0"/>
              <a:t>akan</a:t>
            </a:r>
            <a:r>
              <a:rPr lang="en-US" dirty="0" smtClean="0"/>
              <a:t> </a:t>
            </a:r>
            <a:r>
              <a:rPr lang="en-US" dirty="0" err="1" smtClean="0"/>
              <a:t>dapat</a:t>
            </a:r>
            <a:r>
              <a:rPr lang="en-US" dirty="0" smtClean="0"/>
              <a:t> </a:t>
            </a:r>
            <a:r>
              <a:rPr lang="en-US" dirty="0" err="1" smtClean="0"/>
              <a:t>menguasai</a:t>
            </a:r>
            <a:r>
              <a:rPr lang="en-US" dirty="0" smtClean="0"/>
              <a:t> </a:t>
            </a:r>
            <a:r>
              <a:rPr lang="en-US" dirty="0" err="1" smtClean="0"/>
              <a:t>Pulau</a:t>
            </a:r>
            <a:r>
              <a:rPr lang="en-US" dirty="0" smtClean="0"/>
              <a:t> </a:t>
            </a:r>
            <a:r>
              <a:rPr lang="en-US" dirty="0" err="1" smtClean="0"/>
              <a:t>Dunia</a:t>
            </a:r>
            <a:r>
              <a:rPr lang="en-US" dirty="0" smtClean="0"/>
              <a:t> </a:t>
            </a:r>
            <a:r>
              <a:rPr lang="en-US" dirty="0" err="1" smtClean="0"/>
              <a:t>yaitu</a:t>
            </a:r>
            <a:r>
              <a:rPr lang="en-US" dirty="0" smtClean="0"/>
              <a:t> </a:t>
            </a:r>
            <a:r>
              <a:rPr lang="en-US" dirty="0" err="1" smtClean="0"/>
              <a:t>Eropa</a:t>
            </a:r>
            <a:r>
              <a:rPr lang="en-US" dirty="0" smtClean="0"/>
              <a:t>, </a:t>
            </a:r>
            <a:r>
              <a:rPr lang="en-US" dirty="0" err="1" smtClean="0"/>
              <a:t>asia</a:t>
            </a:r>
            <a:r>
              <a:rPr lang="en-US" dirty="0" smtClean="0"/>
              <a:t> </a:t>
            </a:r>
            <a:r>
              <a:rPr lang="en-US" dirty="0" err="1" smtClean="0"/>
              <a:t>dan</a:t>
            </a:r>
            <a:r>
              <a:rPr lang="en-US" dirty="0" smtClean="0"/>
              <a:t> </a:t>
            </a:r>
            <a:r>
              <a:rPr lang="en-US" dirty="0" err="1" smtClean="0"/>
              <a:t>afrika</a:t>
            </a:r>
            <a:r>
              <a:rPr lang="en-US" dirty="0" smtClean="0"/>
              <a:t>. Yang </a:t>
            </a:r>
            <a:r>
              <a:rPr lang="en-US" dirty="0" err="1" smtClean="0"/>
              <a:t>selanjutnya</a:t>
            </a:r>
            <a:r>
              <a:rPr lang="en-US" dirty="0" smtClean="0"/>
              <a:t> </a:t>
            </a:r>
            <a:r>
              <a:rPr lang="en-US" dirty="0" err="1" smtClean="0"/>
              <a:t>akan</a:t>
            </a:r>
            <a:r>
              <a:rPr lang="en-US" dirty="0" smtClean="0"/>
              <a:t> </a:t>
            </a:r>
            <a:r>
              <a:rPr lang="en-US" dirty="0" err="1" smtClean="0"/>
              <a:t>dapat</a:t>
            </a:r>
            <a:r>
              <a:rPr lang="en-US" dirty="0" smtClean="0"/>
              <a:t> </a:t>
            </a:r>
            <a:r>
              <a:rPr lang="en-US" dirty="0" err="1" smtClean="0"/>
              <a:t>menguasai</a:t>
            </a:r>
            <a:r>
              <a:rPr lang="en-US" dirty="0" smtClean="0"/>
              <a:t> </a:t>
            </a:r>
            <a:r>
              <a:rPr lang="en-US" dirty="0" err="1" smtClean="0"/>
              <a:t>dunia</a:t>
            </a:r>
            <a:r>
              <a:rPr lang="en-US" dirty="0" smtClean="0"/>
              <a: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91200"/>
          </a:xfrm>
        </p:spPr>
        <p:txBody>
          <a:bodyPr/>
          <a:lstStyle/>
          <a:p>
            <a:pPr marL="0" indent="0" algn="just">
              <a:buNone/>
            </a:pPr>
            <a:r>
              <a:rPr lang="en-US" dirty="0" err="1" smtClean="0"/>
              <a:t>Pandangan</a:t>
            </a:r>
            <a:r>
              <a:rPr lang="en-US" dirty="0" smtClean="0"/>
              <a:t> </a:t>
            </a:r>
            <a:r>
              <a:rPr lang="en-US" dirty="0" err="1" smtClean="0"/>
              <a:t>ajaran</a:t>
            </a:r>
            <a:r>
              <a:rPr lang="en-US" dirty="0" smtClean="0"/>
              <a:t> Sir Walter </a:t>
            </a:r>
            <a:r>
              <a:rPr lang="en-US" dirty="0" err="1" smtClean="0"/>
              <a:t>Releigh</a:t>
            </a:r>
            <a:r>
              <a:rPr lang="en-US" dirty="0" smtClean="0"/>
              <a:t> </a:t>
            </a:r>
            <a:r>
              <a:rPr lang="en-US" dirty="0" err="1" smtClean="0"/>
              <a:t>dan</a:t>
            </a:r>
            <a:r>
              <a:rPr lang="en-US" dirty="0" smtClean="0"/>
              <a:t> </a:t>
            </a:r>
            <a:r>
              <a:rPr lang="en-US" dirty="0" err="1" smtClean="0"/>
              <a:t>Alferd</a:t>
            </a:r>
            <a:r>
              <a:rPr lang="en-US" dirty="0" smtClean="0"/>
              <a:t> </a:t>
            </a:r>
            <a:r>
              <a:rPr lang="en-US" dirty="0" err="1" smtClean="0"/>
              <a:t>Thyer</a:t>
            </a:r>
            <a:r>
              <a:rPr lang="en-US" dirty="0" smtClean="0"/>
              <a:t> Mahan: </a:t>
            </a:r>
            <a:r>
              <a:rPr lang="en-US" dirty="0" err="1" smtClean="0"/>
              <a:t>Barang</a:t>
            </a:r>
            <a:r>
              <a:rPr lang="en-US" dirty="0" smtClean="0"/>
              <a:t> </a:t>
            </a:r>
            <a:r>
              <a:rPr lang="en-US" dirty="0" err="1" smtClean="0"/>
              <a:t>siapa</a:t>
            </a:r>
            <a:r>
              <a:rPr lang="en-US" dirty="0" smtClean="0"/>
              <a:t> </a:t>
            </a:r>
            <a:r>
              <a:rPr lang="en-US" dirty="0" err="1" smtClean="0"/>
              <a:t>menguasai</a:t>
            </a:r>
            <a:r>
              <a:rPr lang="en-US" dirty="0" smtClean="0"/>
              <a:t> </a:t>
            </a:r>
            <a:r>
              <a:rPr lang="en-US" dirty="0" err="1" smtClean="0"/>
              <a:t>lautan</a:t>
            </a:r>
            <a:r>
              <a:rPr lang="en-US" dirty="0" smtClean="0"/>
              <a:t> </a:t>
            </a:r>
            <a:r>
              <a:rPr lang="en-US" dirty="0" err="1" smtClean="0"/>
              <a:t>akan</a:t>
            </a:r>
            <a:r>
              <a:rPr lang="en-US" dirty="0" smtClean="0"/>
              <a:t> </a:t>
            </a:r>
            <a:r>
              <a:rPr lang="en-US" dirty="0" err="1" smtClean="0"/>
              <a:t>menguasai</a:t>
            </a:r>
            <a:r>
              <a:rPr lang="en-US" dirty="0" smtClean="0"/>
              <a:t> </a:t>
            </a:r>
            <a:r>
              <a:rPr lang="en-US" dirty="0" err="1" smtClean="0"/>
              <a:t>perdagangan</a:t>
            </a:r>
            <a:r>
              <a:rPr lang="en-US" dirty="0" smtClean="0"/>
              <a:t> . </a:t>
            </a:r>
            <a:r>
              <a:rPr lang="en-US" dirty="0" err="1" smtClean="0"/>
              <a:t>Menguasai</a:t>
            </a:r>
            <a:r>
              <a:rPr lang="en-US" dirty="0" smtClean="0"/>
              <a:t> </a:t>
            </a:r>
            <a:r>
              <a:rPr lang="en-US" dirty="0" err="1" smtClean="0"/>
              <a:t>perdagangan</a:t>
            </a:r>
            <a:r>
              <a:rPr lang="en-US" dirty="0" smtClean="0"/>
              <a:t> </a:t>
            </a:r>
            <a:r>
              <a:rPr lang="en-US" dirty="0" err="1" smtClean="0"/>
              <a:t>berarti</a:t>
            </a:r>
            <a:r>
              <a:rPr lang="en-US" dirty="0" smtClean="0"/>
              <a:t> </a:t>
            </a:r>
            <a:r>
              <a:rPr lang="en-US" dirty="0" err="1" smtClean="0"/>
              <a:t>menguasai</a:t>
            </a:r>
            <a:r>
              <a:rPr lang="en-US" dirty="0" smtClean="0"/>
              <a:t> </a:t>
            </a:r>
            <a:r>
              <a:rPr lang="en-US" dirty="0" err="1" smtClean="0"/>
              <a:t>kekayaan</a:t>
            </a:r>
            <a:r>
              <a:rPr lang="en-US" dirty="0" smtClean="0"/>
              <a:t> </a:t>
            </a:r>
            <a:r>
              <a:rPr lang="en-US" dirty="0" err="1" smtClean="0"/>
              <a:t>dunia</a:t>
            </a:r>
            <a:r>
              <a:rPr lang="en-US" dirty="0" smtClean="0"/>
              <a:t>  </a:t>
            </a:r>
            <a:r>
              <a:rPr lang="en-US" dirty="0" err="1" smtClean="0"/>
              <a:t>dan</a:t>
            </a:r>
            <a:r>
              <a:rPr lang="en-US" dirty="0" smtClean="0"/>
              <a:t> </a:t>
            </a:r>
            <a:r>
              <a:rPr lang="en-US" dirty="0" err="1" smtClean="0"/>
              <a:t>akhirnya</a:t>
            </a:r>
            <a:r>
              <a:rPr lang="en-US" dirty="0" smtClean="0"/>
              <a:t> </a:t>
            </a:r>
            <a:r>
              <a:rPr lang="en-US" dirty="0" err="1" smtClean="0"/>
              <a:t>bisa</a:t>
            </a:r>
            <a:r>
              <a:rPr lang="en-US" dirty="0" smtClean="0"/>
              <a:t> </a:t>
            </a:r>
            <a:r>
              <a:rPr lang="en-US" dirty="0" err="1" smtClean="0"/>
              <a:t>mengasau</a:t>
            </a:r>
            <a:r>
              <a:rPr lang="en-US" dirty="0" smtClean="0"/>
              <a:t> </a:t>
            </a:r>
            <a:r>
              <a:rPr lang="en-US" dirty="0" err="1" smtClean="0"/>
              <a:t>dunia</a:t>
            </a:r>
            <a:r>
              <a:rPr lang="en-US" dirty="0" smtClean="0"/>
              <a:t>.</a:t>
            </a:r>
          </a:p>
          <a:p>
            <a:pPr marL="0" indent="0" algn="just">
              <a:buNone/>
            </a:pPr>
            <a:endParaRPr lang="en-US" dirty="0" smtClean="0"/>
          </a:p>
          <a:p>
            <a:pPr marL="0" indent="0" algn="just">
              <a:buNone/>
            </a:pPr>
            <a:r>
              <a:rPr lang="en-US" dirty="0" err="1" smtClean="0"/>
              <a:t>Pandangan</a:t>
            </a:r>
            <a:r>
              <a:rPr lang="en-US" dirty="0" smtClean="0"/>
              <a:t> </a:t>
            </a:r>
            <a:r>
              <a:rPr lang="en-US" dirty="0" err="1" smtClean="0"/>
              <a:t>ajaran</a:t>
            </a:r>
            <a:r>
              <a:rPr lang="en-US" dirty="0" smtClean="0"/>
              <a:t> W. </a:t>
            </a:r>
            <a:r>
              <a:rPr lang="en-US" dirty="0" err="1" smtClean="0"/>
              <a:t>Mitchael</a:t>
            </a:r>
            <a:r>
              <a:rPr lang="en-US" dirty="0" smtClean="0"/>
              <a:t>, A. </a:t>
            </a:r>
            <a:r>
              <a:rPr lang="en-US" dirty="0" err="1" smtClean="0"/>
              <a:t>Saversky</a:t>
            </a:r>
            <a:r>
              <a:rPr lang="en-US" dirty="0" smtClean="0"/>
              <a:t>: </a:t>
            </a:r>
            <a:r>
              <a:rPr lang="en-US" dirty="0" err="1" smtClean="0"/>
              <a:t>Kekuatan</a:t>
            </a:r>
            <a:r>
              <a:rPr lang="en-US" dirty="0" smtClean="0"/>
              <a:t> </a:t>
            </a:r>
            <a:r>
              <a:rPr lang="en-US" dirty="0" err="1" smtClean="0"/>
              <a:t>udara</a:t>
            </a:r>
            <a:r>
              <a:rPr lang="en-US" dirty="0" smtClean="0"/>
              <a:t>  </a:t>
            </a:r>
            <a:r>
              <a:rPr lang="en-US" dirty="0" err="1" smtClean="0"/>
              <a:t>adalah</a:t>
            </a:r>
            <a:r>
              <a:rPr lang="en-US" dirty="0" smtClean="0"/>
              <a:t> yang paling </a:t>
            </a:r>
            <a:r>
              <a:rPr lang="en-US" dirty="0" err="1" smtClean="0"/>
              <a:t>menentukan</a:t>
            </a:r>
            <a:r>
              <a:rPr lang="en-US" dirty="0" smtClean="0"/>
              <a:t>. </a:t>
            </a:r>
            <a:r>
              <a:rPr lang="en-US" dirty="0" err="1" smtClean="0"/>
              <a:t>Teori</a:t>
            </a:r>
            <a:r>
              <a:rPr lang="en-US" dirty="0" smtClean="0"/>
              <a:t> “</a:t>
            </a:r>
            <a:r>
              <a:rPr lang="en-US" dirty="0" err="1" smtClean="0"/>
              <a:t>wawasan</a:t>
            </a:r>
            <a:r>
              <a:rPr lang="en-US" dirty="0" smtClean="0"/>
              <a:t> </a:t>
            </a:r>
            <a:r>
              <a:rPr lang="en-US" dirty="0" err="1" smtClean="0"/>
              <a:t>dirgantara</a:t>
            </a:r>
            <a:r>
              <a:rPr lang="en-US" dirty="0" smtClean="0"/>
              <a:t>” : </a:t>
            </a:r>
            <a:r>
              <a:rPr lang="en-US" dirty="0" err="1" smtClean="0"/>
              <a:t>konsep</a:t>
            </a:r>
            <a:r>
              <a:rPr lang="en-US" dirty="0" smtClean="0"/>
              <a:t> </a:t>
            </a:r>
            <a:r>
              <a:rPr lang="en-US" dirty="0" err="1" smtClean="0"/>
              <a:t>kekuatan</a:t>
            </a:r>
            <a:r>
              <a:rPr lang="en-US" dirty="0" smtClean="0"/>
              <a:t> </a:t>
            </a:r>
            <a:r>
              <a:rPr lang="en-US" dirty="0" err="1" smtClean="0"/>
              <a:t>di</a:t>
            </a:r>
            <a:r>
              <a:rPr lang="en-US" dirty="0" smtClean="0"/>
              <a:t> </a:t>
            </a:r>
            <a:r>
              <a:rPr lang="en-US" dirty="0" err="1" smtClean="0"/>
              <a:t>udara</a:t>
            </a:r>
            <a:r>
              <a:rPr lang="en-US" dirty="0" smtClean="0"/>
              <a:t>. </a:t>
            </a:r>
            <a:r>
              <a:rPr lang="en-US" dirty="0" err="1" smtClean="0"/>
              <a:t>Kekuatan</a:t>
            </a:r>
            <a:r>
              <a:rPr lang="en-US" dirty="0" smtClean="0"/>
              <a:t> </a:t>
            </a:r>
            <a:r>
              <a:rPr lang="en-US" dirty="0" err="1" smtClean="0"/>
              <a:t>di</a:t>
            </a:r>
            <a:r>
              <a:rPr lang="en-US" dirty="0" smtClean="0"/>
              <a:t> </a:t>
            </a:r>
            <a:r>
              <a:rPr lang="en-US" dirty="0" err="1" smtClean="0"/>
              <a:t>udara</a:t>
            </a:r>
            <a:r>
              <a:rPr lang="en-US" dirty="0" smtClean="0"/>
              <a:t> </a:t>
            </a:r>
            <a:r>
              <a:rPr lang="en-US" dirty="0" err="1" smtClean="0"/>
              <a:t>harus</a:t>
            </a:r>
            <a:r>
              <a:rPr lang="en-US" dirty="0" smtClean="0"/>
              <a:t> </a:t>
            </a:r>
            <a:r>
              <a:rPr lang="en-US" dirty="0" err="1" smtClean="0"/>
              <a:t>dapat</a:t>
            </a:r>
            <a:r>
              <a:rPr lang="en-US" dirty="0" smtClean="0"/>
              <a:t> </a:t>
            </a:r>
            <a:r>
              <a:rPr lang="en-US" dirty="0" err="1" smtClean="0"/>
              <a:t>diandalkan</a:t>
            </a:r>
            <a:r>
              <a:rPr lang="en-US" dirty="0" smtClean="0"/>
              <a:t> </a:t>
            </a:r>
            <a:r>
              <a:rPr lang="en-US" dirty="0" err="1" smtClean="0"/>
              <a:t>untuk</a:t>
            </a:r>
            <a:r>
              <a:rPr lang="en-US" dirty="0" smtClean="0"/>
              <a:t> </a:t>
            </a:r>
            <a:r>
              <a:rPr lang="en-US" dirty="0" err="1" smtClean="0"/>
              <a:t>menagkis</a:t>
            </a:r>
            <a:r>
              <a:rPr lang="en-US" dirty="0" smtClean="0"/>
              <a:t> </a:t>
            </a:r>
            <a:r>
              <a:rPr lang="en-US" dirty="0" err="1" smtClean="0"/>
              <a:t>ancaman</a:t>
            </a:r>
            <a:r>
              <a:rPr lang="en-US" dirty="0" smtClean="0"/>
              <a:t> </a:t>
            </a:r>
            <a:r>
              <a:rPr lang="en-US" dirty="0" err="1" smtClean="0"/>
              <a:t>dan</a:t>
            </a:r>
            <a:r>
              <a:rPr lang="en-US" dirty="0" smtClean="0"/>
              <a:t> </a:t>
            </a:r>
            <a:r>
              <a:rPr lang="en-US" dirty="0" err="1" smtClean="0"/>
              <a:t>melumpuhkan</a:t>
            </a:r>
            <a:r>
              <a:rPr lang="en-US" dirty="0" smtClean="0"/>
              <a:t> </a:t>
            </a:r>
            <a:r>
              <a:rPr lang="en-US" dirty="0" err="1" smtClean="0"/>
              <a:t>lawan</a:t>
            </a:r>
            <a:r>
              <a:rPr lang="en-US" dirty="0" smtClean="0"/>
              <a:t> </a:t>
            </a:r>
            <a:r>
              <a:rPr lang="en-US" dirty="0" err="1" smtClean="0"/>
              <a:t>dengan</a:t>
            </a:r>
            <a:r>
              <a:rPr lang="en-US" dirty="0" smtClean="0"/>
              <a:t> </a:t>
            </a:r>
            <a:r>
              <a:rPr lang="en-US" dirty="0" err="1" smtClean="0"/>
              <a:t>menghancurkan</a:t>
            </a:r>
            <a:r>
              <a:rPr lang="en-US" dirty="0" smtClean="0"/>
              <a:t> </a:t>
            </a:r>
            <a:r>
              <a:rPr lang="en-US" dirty="0" err="1" smtClean="0"/>
              <a:t>di</a:t>
            </a:r>
            <a:r>
              <a:rPr lang="en-US" dirty="0" smtClean="0"/>
              <a:t> </a:t>
            </a:r>
            <a:r>
              <a:rPr lang="en-US" dirty="0" err="1" smtClean="0"/>
              <a:t>kandangnya</a:t>
            </a:r>
            <a:r>
              <a:rPr lang="en-US" dirty="0" smtClean="0"/>
              <a:t> </a:t>
            </a:r>
            <a:r>
              <a:rPr lang="en-US" dirty="0" err="1" smtClean="0"/>
              <a:t>sendiri</a:t>
            </a:r>
            <a:r>
              <a:rPr lang="en-US" dirty="0" smtClean="0"/>
              <a:t>.</a:t>
            </a:r>
          </a:p>
          <a:p>
            <a:pPr marL="0" indent="0" algn="just">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38800"/>
          </a:xfrm>
        </p:spPr>
        <p:txBody>
          <a:bodyPr/>
          <a:lstStyle/>
          <a:p>
            <a:pPr marL="0" indent="0" algn="just">
              <a:buNone/>
            </a:pPr>
            <a:r>
              <a:rPr lang="en-US" dirty="0" err="1" smtClean="0"/>
              <a:t>Ajaran</a:t>
            </a:r>
            <a:r>
              <a:rPr lang="en-US" dirty="0" smtClean="0"/>
              <a:t> Nicholas I </a:t>
            </a:r>
            <a:r>
              <a:rPr lang="en-US" dirty="0" err="1" smtClean="0"/>
              <a:t>Spykman</a:t>
            </a:r>
            <a:r>
              <a:rPr lang="en-US" dirty="0" smtClean="0"/>
              <a:t> : </a:t>
            </a:r>
            <a:r>
              <a:rPr lang="en-US" dirty="0" err="1" smtClean="0"/>
              <a:t>ajaran</a:t>
            </a:r>
            <a:r>
              <a:rPr lang="en-US" dirty="0" smtClean="0"/>
              <a:t> </a:t>
            </a:r>
            <a:r>
              <a:rPr lang="en-US" dirty="0" err="1" smtClean="0"/>
              <a:t>teori</a:t>
            </a:r>
            <a:r>
              <a:rPr lang="en-US" dirty="0" smtClean="0"/>
              <a:t> </a:t>
            </a:r>
            <a:r>
              <a:rPr lang="en-US" dirty="0" err="1" smtClean="0"/>
              <a:t>batas</a:t>
            </a:r>
            <a:r>
              <a:rPr lang="en-US" dirty="0" smtClean="0"/>
              <a:t> (</a:t>
            </a:r>
            <a:r>
              <a:rPr lang="en-US" dirty="0" err="1" smtClean="0"/>
              <a:t>rimland</a:t>
            </a:r>
            <a:r>
              <a:rPr lang="en-US" dirty="0" smtClean="0"/>
              <a:t>), </a:t>
            </a:r>
            <a:r>
              <a:rPr lang="en-US" dirty="0" err="1" smtClean="0"/>
              <a:t>yaitu</a:t>
            </a:r>
            <a:r>
              <a:rPr lang="en-US" dirty="0" smtClean="0"/>
              <a:t> </a:t>
            </a:r>
            <a:r>
              <a:rPr lang="en-US" dirty="0" err="1" smtClean="0"/>
              <a:t>teori</a:t>
            </a:r>
            <a:r>
              <a:rPr lang="en-US" dirty="0" smtClean="0"/>
              <a:t> </a:t>
            </a:r>
            <a:r>
              <a:rPr lang="en-US" dirty="0" err="1" smtClean="0"/>
              <a:t>wawasan</a:t>
            </a:r>
            <a:r>
              <a:rPr lang="en-US" dirty="0" smtClean="0"/>
              <a:t> </a:t>
            </a:r>
            <a:r>
              <a:rPr lang="en-US" dirty="0" err="1" smtClean="0"/>
              <a:t>kombinasi</a:t>
            </a:r>
            <a:r>
              <a:rPr lang="en-US" dirty="0" smtClean="0"/>
              <a:t> yang </a:t>
            </a:r>
            <a:r>
              <a:rPr lang="en-US" dirty="0" err="1" smtClean="0"/>
              <a:t>menggabungkan</a:t>
            </a:r>
            <a:r>
              <a:rPr lang="en-US" dirty="0" smtClean="0"/>
              <a:t> </a:t>
            </a:r>
            <a:r>
              <a:rPr lang="en-US" dirty="0" err="1" smtClean="0"/>
              <a:t>kekuatan</a:t>
            </a:r>
            <a:r>
              <a:rPr lang="en-US" dirty="0" smtClean="0"/>
              <a:t> </a:t>
            </a:r>
            <a:r>
              <a:rPr lang="en-US" dirty="0" err="1" smtClean="0"/>
              <a:t>darat</a:t>
            </a:r>
            <a:r>
              <a:rPr lang="en-US" dirty="0" smtClean="0"/>
              <a:t>, </a:t>
            </a:r>
            <a:r>
              <a:rPr lang="en-US" dirty="0" err="1" smtClean="0"/>
              <a:t>laut</a:t>
            </a:r>
            <a:r>
              <a:rPr lang="en-US" dirty="0" smtClean="0"/>
              <a:t> </a:t>
            </a:r>
            <a:r>
              <a:rPr lang="en-US" dirty="0" err="1" smtClean="0"/>
              <a:t>dan</a:t>
            </a:r>
            <a:r>
              <a:rPr lang="en-US" dirty="0" smtClean="0"/>
              <a:t> </a:t>
            </a:r>
            <a:r>
              <a:rPr lang="en-US" dirty="0" err="1" smtClean="0"/>
              <a:t>udara</a:t>
            </a:r>
            <a:r>
              <a:rPr lang="en-US" dirty="0" smtClean="0"/>
              <a:t>. </a:t>
            </a:r>
            <a:r>
              <a:rPr lang="en-US" dirty="0" err="1" smtClean="0"/>
              <a:t>Dalam</a:t>
            </a:r>
            <a:r>
              <a:rPr lang="en-US" dirty="0" smtClean="0"/>
              <a:t> </a:t>
            </a:r>
            <a:r>
              <a:rPr lang="en-US" dirty="0" err="1" smtClean="0"/>
              <a:t>pelaksanaannya</a:t>
            </a:r>
            <a:r>
              <a:rPr lang="en-US" dirty="0" smtClean="0"/>
              <a:t>, </a:t>
            </a:r>
            <a:r>
              <a:rPr lang="en-US" dirty="0" err="1" smtClean="0"/>
              <a:t>teori</a:t>
            </a:r>
            <a:r>
              <a:rPr lang="en-US" dirty="0" smtClean="0"/>
              <a:t> </a:t>
            </a:r>
            <a:r>
              <a:rPr lang="en-US" dirty="0" err="1" smtClean="0"/>
              <a:t>ini</a:t>
            </a:r>
            <a:r>
              <a:rPr lang="en-US" dirty="0" smtClean="0"/>
              <a:t> </a:t>
            </a:r>
            <a:r>
              <a:rPr lang="en-US" dirty="0" err="1" smtClean="0"/>
              <a:t>disesuaikan</a:t>
            </a:r>
            <a:r>
              <a:rPr lang="en-US" dirty="0" smtClean="0"/>
              <a:t> </a:t>
            </a:r>
            <a:r>
              <a:rPr lang="en-US" dirty="0" err="1" smtClean="0"/>
              <a:t>dengan</a:t>
            </a:r>
            <a:r>
              <a:rPr lang="en-US" dirty="0" smtClean="0"/>
              <a:t> </a:t>
            </a:r>
            <a:r>
              <a:rPr lang="en-US" dirty="0" err="1" smtClean="0"/>
              <a:t>keperluan</a:t>
            </a:r>
            <a:r>
              <a:rPr lang="en-US" dirty="0" smtClean="0"/>
              <a:t> </a:t>
            </a:r>
            <a:r>
              <a:rPr lang="en-US" dirty="0" err="1" smtClean="0"/>
              <a:t>dan</a:t>
            </a:r>
            <a:r>
              <a:rPr lang="en-US" dirty="0" smtClean="0"/>
              <a:t> </a:t>
            </a:r>
            <a:r>
              <a:rPr lang="en-US" dirty="0" err="1" smtClean="0"/>
              <a:t>kondisi</a:t>
            </a:r>
            <a:r>
              <a:rPr lang="en-US" dirty="0" smtClean="0"/>
              <a:t> </a:t>
            </a:r>
            <a:r>
              <a:rPr lang="en-US" dirty="0" err="1" smtClean="0"/>
              <a:t>negara</a:t>
            </a:r>
            <a:r>
              <a:rPr lang="en-US" dirty="0" smtClean="0"/>
              <a:t>.</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562600"/>
          </a:xfrm>
        </p:spPr>
        <p:txBody>
          <a:bodyPr>
            <a:normAutofit/>
          </a:bodyPr>
          <a:lstStyle/>
          <a:p>
            <a:pPr>
              <a:buNone/>
            </a:pPr>
            <a:r>
              <a:rPr lang="en-US" dirty="0" smtClean="0"/>
              <a:t>AJARAN WAWASAN NASIONAL INDONESIA</a:t>
            </a:r>
          </a:p>
          <a:p>
            <a:pPr marL="0" indent="0" algn="just">
              <a:buNone/>
            </a:pPr>
            <a:r>
              <a:rPr lang="en-US" dirty="0" err="1" smtClean="0"/>
              <a:t>Wawasan</a:t>
            </a:r>
            <a:r>
              <a:rPr lang="en-US" dirty="0" smtClean="0"/>
              <a:t> </a:t>
            </a:r>
            <a:r>
              <a:rPr lang="en-US" dirty="0" err="1" smtClean="0"/>
              <a:t>Nasional</a:t>
            </a:r>
            <a:r>
              <a:rPr lang="en-US" dirty="0" smtClean="0"/>
              <a:t> Indonesia </a:t>
            </a:r>
            <a:r>
              <a:rPr lang="en-US" dirty="0" err="1" smtClean="0"/>
              <a:t>merupakan</a:t>
            </a:r>
            <a:r>
              <a:rPr lang="en-US" dirty="0" smtClean="0"/>
              <a:t> </a:t>
            </a:r>
            <a:r>
              <a:rPr lang="en-US" dirty="0" err="1" smtClean="0"/>
              <a:t>wawasan</a:t>
            </a:r>
            <a:r>
              <a:rPr lang="en-US" dirty="0" smtClean="0"/>
              <a:t> </a:t>
            </a:r>
            <a:r>
              <a:rPr lang="en-US" dirty="0" err="1" smtClean="0"/>
              <a:t>yg</a:t>
            </a:r>
            <a:r>
              <a:rPr lang="en-US" dirty="0" smtClean="0"/>
              <a:t> </a:t>
            </a:r>
            <a:r>
              <a:rPr lang="en-US" dirty="0" err="1" smtClean="0"/>
              <a:t>dikembangkan</a:t>
            </a:r>
            <a:r>
              <a:rPr lang="en-US" dirty="0" smtClean="0"/>
              <a:t> </a:t>
            </a:r>
            <a:r>
              <a:rPr lang="en-US" dirty="0" err="1" smtClean="0"/>
              <a:t>berdasarkan</a:t>
            </a:r>
            <a:r>
              <a:rPr lang="en-US" dirty="0" smtClean="0"/>
              <a:t> </a:t>
            </a:r>
            <a:r>
              <a:rPr lang="en-US" dirty="0" err="1" smtClean="0"/>
              <a:t>teori</a:t>
            </a:r>
            <a:r>
              <a:rPr lang="en-US" dirty="0" smtClean="0"/>
              <a:t> </a:t>
            </a:r>
            <a:r>
              <a:rPr lang="en-US" dirty="0" err="1" smtClean="0"/>
              <a:t>wawasan</a:t>
            </a:r>
            <a:r>
              <a:rPr lang="en-US" dirty="0" smtClean="0"/>
              <a:t> </a:t>
            </a:r>
            <a:r>
              <a:rPr lang="en-US" dirty="0" err="1" smtClean="0"/>
              <a:t>nasional</a:t>
            </a:r>
            <a:r>
              <a:rPr lang="en-US" dirty="0" smtClean="0"/>
              <a:t> </a:t>
            </a:r>
            <a:r>
              <a:rPr lang="en-US" dirty="0" err="1" smtClean="0"/>
              <a:t>secara</a:t>
            </a:r>
            <a:r>
              <a:rPr lang="en-US" dirty="0" smtClean="0"/>
              <a:t> universal. </a:t>
            </a:r>
            <a:r>
              <a:rPr lang="en-US" dirty="0" err="1" smtClean="0"/>
              <a:t>Wawasan</a:t>
            </a:r>
            <a:r>
              <a:rPr lang="en-US" dirty="0" smtClean="0"/>
              <a:t> </a:t>
            </a:r>
            <a:r>
              <a:rPr lang="en-US" dirty="0" err="1" smtClean="0"/>
              <a:t>tersebut</a:t>
            </a:r>
            <a:r>
              <a:rPr lang="en-US" dirty="0" smtClean="0"/>
              <a:t> </a:t>
            </a:r>
            <a:r>
              <a:rPr lang="en-US" dirty="0" err="1" smtClean="0"/>
              <a:t>dibentuk</a:t>
            </a:r>
            <a:r>
              <a:rPr lang="en-US" dirty="0" smtClean="0"/>
              <a:t> </a:t>
            </a:r>
            <a:r>
              <a:rPr lang="en-US" dirty="0" err="1" smtClean="0"/>
              <a:t>dan</a:t>
            </a:r>
            <a:r>
              <a:rPr lang="en-US" dirty="0" smtClean="0"/>
              <a:t> </a:t>
            </a:r>
            <a:r>
              <a:rPr lang="en-US" dirty="0" err="1" smtClean="0"/>
              <a:t>dijiwai</a:t>
            </a:r>
            <a:r>
              <a:rPr lang="en-US" dirty="0" smtClean="0"/>
              <a:t> </a:t>
            </a:r>
            <a:r>
              <a:rPr lang="en-US" dirty="0" err="1" smtClean="0"/>
              <a:t>oleh</a:t>
            </a:r>
            <a:r>
              <a:rPr lang="en-US" dirty="0" smtClean="0"/>
              <a:t> </a:t>
            </a:r>
            <a:r>
              <a:rPr lang="en-US" dirty="0" err="1" smtClean="0"/>
              <a:t>paham</a:t>
            </a:r>
            <a:r>
              <a:rPr lang="en-US" dirty="0" smtClean="0"/>
              <a:t> </a:t>
            </a:r>
            <a:r>
              <a:rPr lang="en-US" dirty="0" err="1" smtClean="0"/>
              <a:t>kakuasaan</a:t>
            </a:r>
            <a:r>
              <a:rPr lang="en-US" dirty="0" smtClean="0"/>
              <a:t> </a:t>
            </a:r>
            <a:r>
              <a:rPr lang="en-US" dirty="0" err="1" smtClean="0"/>
              <a:t>bangsa</a:t>
            </a:r>
            <a:r>
              <a:rPr lang="en-US" dirty="0" smtClean="0"/>
              <a:t> Indonesia </a:t>
            </a:r>
            <a:r>
              <a:rPr lang="en-US" dirty="0" err="1" smtClean="0"/>
              <a:t>dan</a:t>
            </a:r>
            <a:r>
              <a:rPr lang="en-US" dirty="0" smtClean="0"/>
              <a:t> </a:t>
            </a:r>
            <a:r>
              <a:rPr lang="en-US" dirty="0" err="1" smtClean="0"/>
              <a:t>geopolitik</a:t>
            </a:r>
            <a:r>
              <a:rPr lang="en-US" dirty="0" smtClean="0"/>
              <a:t> Indonesia.</a:t>
            </a:r>
          </a:p>
          <a:p>
            <a:pPr marL="514350" indent="-514350" algn="just">
              <a:buAutoNum type="arabicPeriod"/>
            </a:pPr>
            <a:r>
              <a:rPr lang="en-US" dirty="0" err="1" smtClean="0"/>
              <a:t>Paham</a:t>
            </a:r>
            <a:r>
              <a:rPr lang="en-US" dirty="0" smtClean="0"/>
              <a:t> </a:t>
            </a:r>
            <a:r>
              <a:rPr lang="en-US" dirty="0" err="1" smtClean="0"/>
              <a:t>kekuasaan</a:t>
            </a:r>
            <a:r>
              <a:rPr lang="en-US" dirty="0" smtClean="0"/>
              <a:t> </a:t>
            </a:r>
            <a:r>
              <a:rPr lang="en-US" dirty="0" err="1" smtClean="0"/>
              <a:t>Bangsa</a:t>
            </a:r>
            <a:r>
              <a:rPr lang="en-US" dirty="0" smtClean="0"/>
              <a:t> Indonesia.</a:t>
            </a:r>
          </a:p>
          <a:p>
            <a:pPr marL="514350" indent="-514350" algn="just">
              <a:buAutoNum type="arabicPeriod"/>
            </a:pPr>
            <a:r>
              <a:rPr lang="en-US" dirty="0" err="1" smtClean="0"/>
              <a:t>Geopolitik</a:t>
            </a:r>
            <a:r>
              <a:rPr lang="en-US" dirty="0" smtClean="0"/>
              <a:t> Indonesia</a:t>
            </a:r>
          </a:p>
          <a:p>
            <a:pPr marL="514350" indent="-514350" algn="just">
              <a:buAutoNum type="arabicPeriod"/>
            </a:pPr>
            <a:r>
              <a:rPr lang="en-US" dirty="0" err="1" smtClean="0"/>
              <a:t>Dasar</a:t>
            </a:r>
            <a:r>
              <a:rPr lang="en-US" dirty="0" smtClean="0"/>
              <a:t> </a:t>
            </a:r>
            <a:r>
              <a:rPr lang="en-US" dirty="0" err="1" smtClean="0"/>
              <a:t>Pemikiran</a:t>
            </a:r>
            <a:r>
              <a:rPr lang="en-US" dirty="0" smtClean="0"/>
              <a:t> </a:t>
            </a:r>
            <a:r>
              <a:rPr lang="en-US" dirty="0" err="1" smtClean="0"/>
              <a:t>Wawasan</a:t>
            </a:r>
            <a:r>
              <a:rPr lang="en-US" dirty="0" smtClean="0"/>
              <a:t> </a:t>
            </a:r>
            <a:r>
              <a:rPr lang="en-US" dirty="0" err="1" smtClean="0"/>
              <a:t>Nasional</a:t>
            </a:r>
            <a:r>
              <a:rPr lang="en-US" dirty="0" smtClean="0"/>
              <a:t> Indonesia</a:t>
            </a:r>
          </a:p>
          <a:p>
            <a:pPr marL="514350" indent="-514350" algn="just">
              <a:buNone/>
            </a:pPr>
            <a:endParaRPr lang="en-US" dirty="0" smtClean="0"/>
          </a:p>
          <a:p>
            <a:pPr marL="514350" indent="-514350" algn="just">
              <a:buNone/>
            </a:pPr>
            <a:r>
              <a:rPr lang="en-US" dirty="0" smtClean="0"/>
              <a:t>D. </a:t>
            </a:r>
            <a:r>
              <a:rPr lang="en-US" dirty="0" err="1" smtClean="0"/>
              <a:t>Implementasi</a:t>
            </a:r>
            <a:r>
              <a:rPr lang="en-US" dirty="0" smtClean="0"/>
              <a:t> </a:t>
            </a:r>
            <a:r>
              <a:rPr lang="en-US" dirty="0" err="1" smtClean="0"/>
              <a:t>Wawasan</a:t>
            </a:r>
            <a:r>
              <a:rPr lang="en-US" dirty="0" smtClean="0"/>
              <a:t> Nusantara </a:t>
            </a:r>
            <a:r>
              <a:rPr lang="en-US" dirty="0" err="1" smtClean="0"/>
              <a:t>dalam</a:t>
            </a:r>
            <a:r>
              <a:rPr lang="en-US" dirty="0" smtClean="0"/>
              <a:t> </a:t>
            </a:r>
            <a:r>
              <a:rPr lang="en-US" dirty="0" err="1" smtClean="0"/>
              <a:t>kehidipan</a:t>
            </a:r>
            <a:r>
              <a:rPr lang="en-US" dirty="0" smtClean="0"/>
              <a:t> </a:t>
            </a:r>
            <a:r>
              <a:rPr lang="en-US" dirty="0" err="1" smtClean="0"/>
              <a:t>Nasional</a:t>
            </a:r>
            <a:endParaRPr lang="en-US" dirty="0" smtClean="0"/>
          </a:p>
          <a:p>
            <a:pPr marL="514350" indent="-514350" algn="just">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lgn="ctr">
              <a:buNone/>
            </a:pPr>
            <a:r>
              <a:rPr lang="en-US" u="sng" dirty="0" smtClean="0"/>
              <a:t>PEMAHAMAN TENTANG DEMOKRASI INDONESIA</a:t>
            </a:r>
          </a:p>
          <a:p>
            <a:pPr marL="0" indent="0" algn="just">
              <a:buNone/>
            </a:pPr>
            <a:r>
              <a:rPr lang="en-US" dirty="0" err="1" smtClean="0"/>
              <a:t>Demokrasi</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mekanisme</a:t>
            </a:r>
            <a:r>
              <a:rPr lang="en-US" dirty="0" smtClean="0"/>
              <a:t> </a:t>
            </a:r>
            <a:r>
              <a:rPr lang="en-US" dirty="0" err="1" smtClean="0"/>
              <a:t>dan</a:t>
            </a:r>
            <a:r>
              <a:rPr lang="en-US" dirty="0" smtClean="0"/>
              <a:t> </a:t>
            </a:r>
            <a:r>
              <a:rPr lang="en-US" dirty="0" err="1" smtClean="0"/>
              <a:t>cita-cita</a:t>
            </a:r>
            <a:r>
              <a:rPr lang="en-US" dirty="0" smtClean="0"/>
              <a:t> </a:t>
            </a:r>
            <a:r>
              <a:rPr lang="en-US" dirty="0" err="1" smtClean="0"/>
              <a:t>hidup</a:t>
            </a:r>
            <a:r>
              <a:rPr lang="en-US" dirty="0" smtClean="0"/>
              <a:t> </a:t>
            </a:r>
            <a:r>
              <a:rPr lang="en-US" dirty="0" err="1" smtClean="0"/>
              <a:t>berkelompok</a:t>
            </a:r>
            <a:r>
              <a:rPr lang="en-US" dirty="0" smtClean="0"/>
              <a:t> yang </a:t>
            </a:r>
            <a:r>
              <a:rPr lang="en-US" dirty="0" err="1" smtClean="0"/>
              <a:t>di</a:t>
            </a:r>
            <a:r>
              <a:rPr lang="en-US" dirty="0" smtClean="0"/>
              <a:t> </a:t>
            </a:r>
            <a:r>
              <a:rPr lang="en-US" dirty="0" err="1" smtClean="0"/>
              <a:t>dalam</a:t>
            </a:r>
            <a:r>
              <a:rPr lang="en-US" dirty="0" smtClean="0"/>
              <a:t> </a:t>
            </a:r>
            <a:r>
              <a:rPr lang="en-US" dirty="0" err="1" smtClean="0"/>
              <a:t>Pancasila</a:t>
            </a:r>
            <a:r>
              <a:rPr lang="en-US" dirty="0" smtClean="0"/>
              <a:t> </a:t>
            </a:r>
            <a:r>
              <a:rPr lang="en-US" dirty="0" err="1" smtClean="0"/>
              <a:t>disebut</a:t>
            </a:r>
            <a:r>
              <a:rPr lang="en-US" dirty="0" smtClean="0"/>
              <a:t> </a:t>
            </a:r>
            <a:r>
              <a:rPr lang="en-US" dirty="0" err="1" smtClean="0"/>
              <a:t>sebagai</a:t>
            </a:r>
            <a:r>
              <a:rPr lang="en-US" dirty="0" smtClean="0"/>
              <a:t> </a:t>
            </a:r>
            <a:r>
              <a:rPr lang="en-US" dirty="0" err="1" smtClean="0"/>
              <a:t>kerakyatan</a:t>
            </a:r>
            <a:r>
              <a:rPr lang="en-US" dirty="0" smtClean="0"/>
              <a:t>. </a:t>
            </a:r>
            <a:r>
              <a:rPr lang="en-US" dirty="0" err="1" smtClean="0"/>
              <a:t>Demokrasi</a:t>
            </a:r>
            <a:r>
              <a:rPr lang="en-US" dirty="0" smtClean="0"/>
              <a:t> </a:t>
            </a:r>
            <a:r>
              <a:rPr lang="en-US" dirty="0" err="1" smtClean="0"/>
              <a:t>dapat</a:t>
            </a:r>
            <a:r>
              <a:rPr lang="en-US" dirty="0" smtClean="0"/>
              <a:t> </a:t>
            </a:r>
            <a:r>
              <a:rPr lang="en-US" dirty="0" err="1" smtClean="0"/>
              <a:t>dikatakan</a:t>
            </a:r>
            <a:r>
              <a:rPr lang="en-US" dirty="0" smtClean="0"/>
              <a:t> </a:t>
            </a:r>
            <a:r>
              <a:rPr lang="en-US" dirty="0" err="1" smtClean="0"/>
              <a:t>merupakan</a:t>
            </a:r>
            <a:r>
              <a:rPr lang="en-US" dirty="0" smtClean="0"/>
              <a:t> </a:t>
            </a:r>
            <a:r>
              <a:rPr lang="en-US" dirty="0" err="1" smtClean="0"/>
              <a:t>pola</a:t>
            </a:r>
            <a:r>
              <a:rPr lang="en-US" dirty="0" smtClean="0"/>
              <a:t> </a:t>
            </a:r>
            <a:r>
              <a:rPr lang="en-US" dirty="0" err="1" smtClean="0"/>
              <a:t>hidup</a:t>
            </a:r>
            <a:r>
              <a:rPr lang="en-US" dirty="0" smtClean="0"/>
              <a:t> </a:t>
            </a:r>
            <a:r>
              <a:rPr lang="en-US" dirty="0" err="1" smtClean="0"/>
              <a:t>berkelompok</a:t>
            </a:r>
            <a:r>
              <a:rPr lang="en-US" dirty="0" smtClean="0"/>
              <a:t> </a:t>
            </a:r>
            <a:r>
              <a:rPr lang="en-US" dirty="0" err="1" smtClean="0"/>
              <a:t>dalam</a:t>
            </a:r>
            <a:r>
              <a:rPr lang="en-US" dirty="0" smtClean="0"/>
              <a:t> </a:t>
            </a:r>
            <a:r>
              <a:rPr lang="en-US" dirty="0" err="1" smtClean="0"/>
              <a:t>organisasi</a:t>
            </a:r>
            <a:r>
              <a:rPr lang="en-US" dirty="0" smtClean="0"/>
              <a:t> </a:t>
            </a:r>
            <a:r>
              <a:rPr lang="en-US" dirty="0" err="1" smtClean="0"/>
              <a:t>negara</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keinginan</a:t>
            </a:r>
            <a:r>
              <a:rPr lang="en-US" dirty="0" smtClean="0"/>
              <a:t> </a:t>
            </a:r>
            <a:r>
              <a:rPr lang="en-US" dirty="0" err="1" smtClean="0"/>
              <a:t>orang-orang</a:t>
            </a:r>
            <a:r>
              <a:rPr lang="en-US" dirty="0" smtClean="0"/>
              <a:t> yang </a:t>
            </a:r>
            <a:r>
              <a:rPr lang="en-US" dirty="0" err="1" smtClean="0"/>
              <a:t>hidup</a:t>
            </a:r>
            <a:r>
              <a:rPr lang="en-US" dirty="0" smtClean="0"/>
              <a:t> </a:t>
            </a:r>
            <a:r>
              <a:rPr lang="en-US" dirty="0" err="1" smtClean="0"/>
              <a:t>berkelompok</a:t>
            </a:r>
            <a:r>
              <a:rPr lang="en-US" dirty="0" smtClean="0"/>
              <a:t> </a:t>
            </a:r>
            <a:r>
              <a:rPr lang="en-US" dirty="0" err="1" smtClean="0"/>
              <a:t>tersebut</a:t>
            </a:r>
            <a:r>
              <a:rPr lang="en-US" dirty="0" smtClean="0"/>
              <a:t>.</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endParaRPr lang="en-US" dirty="0"/>
          </a:p>
        </p:txBody>
      </p:sp>
      <p:sp>
        <p:nvSpPr>
          <p:cNvPr id="3" name="Content Placeholder 2"/>
          <p:cNvSpPr>
            <a:spLocks noGrp="1"/>
          </p:cNvSpPr>
          <p:nvPr>
            <p:ph idx="1"/>
          </p:nvPr>
        </p:nvSpPr>
        <p:spPr>
          <a:xfrm>
            <a:off x="457200" y="1143000"/>
            <a:ext cx="8229600" cy="5181600"/>
          </a:xfrm>
        </p:spPr>
        <p:txBody>
          <a:bodyPr/>
          <a:lstStyle/>
          <a:p>
            <a:pPr marL="514350" indent="-514350">
              <a:buAutoNum type="arabicPeriod"/>
            </a:pPr>
            <a:r>
              <a:rPr lang="en-US" dirty="0" err="1" smtClean="0"/>
              <a:t>Faham</a:t>
            </a:r>
            <a:r>
              <a:rPr lang="en-US" dirty="0" smtClean="0"/>
              <a:t> </a:t>
            </a:r>
            <a:r>
              <a:rPr lang="en-US" dirty="0" err="1" smtClean="0"/>
              <a:t>Kekuasaan</a:t>
            </a:r>
            <a:r>
              <a:rPr lang="en-US" dirty="0" smtClean="0"/>
              <a:t> </a:t>
            </a:r>
            <a:r>
              <a:rPr lang="en-US" dirty="0" err="1" smtClean="0"/>
              <a:t>Bangsa</a:t>
            </a:r>
            <a:r>
              <a:rPr lang="en-US" dirty="0" smtClean="0"/>
              <a:t> Indonesia</a:t>
            </a:r>
          </a:p>
          <a:p>
            <a:pPr marL="514350" indent="-49213" algn="just">
              <a:buNone/>
            </a:pPr>
            <a:r>
              <a:rPr lang="en-US" dirty="0" err="1" smtClean="0"/>
              <a:t>Wawasan</a:t>
            </a:r>
            <a:r>
              <a:rPr lang="en-US" dirty="0" smtClean="0"/>
              <a:t> </a:t>
            </a:r>
            <a:r>
              <a:rPr lang="en-US" dirty="0" err="1" smtClean="0"/>
              <a:t>Nasional</a:t>
            </a:r>
            <a:r>
              <a:rPr lang="en-US" dirty="0" smtClean="0"/>
              <a:t> </a:t>
            </a:r>
            <a:r>
              <a:rPr lang="en-US" dirty="0" err="1" smtClean="0"/>
              <a:t>Bangsa</a:t>
            </a:r>
            <a:r>
              <a:rPr lang="en-US" dirty="0" smtClean="0"/>
              <a:t> Indonesia </a:t>
            </a:r>
            <a:r>
              <a:rPr lang="en-US" dirty="0" err="1" smtClean="0"/>
              <a:t>tidak</a:t>
            </a:r>
            <a:r>
              <a:rPr lang="en-US" dirty="0" smtClean="0"/>
              <a:t> </a:t>
            </a:r>
            <a:r>
              <a:rPr lang="en-US" dirty="0" err="1" smtClean="0"/>
              <a:t>mengembangkan</a:t>
            </a:r>
            <a:r>
              <a:rPr lang="en-US" dirty="0" smtClean="0"/>
              <a:t>  </a:t>
            </a:r>
            <a:r>
              <a:rPr lang="en-US" dirty="0" err="1" smtClean="0"/>
              <a:t>ajaran</a:t>
            </a:r>
            <a:r>
              <a:rPr lang="en-US" dirty="0" smtClean="0"/>
              <a:t> </a:t>
            </a:r>
            <a:r>
              <a:rPr lang="en-US" dirty="0" err="1" smtClean="0"/>
              <a:t>tentang</a:t>
            </a:r>
            <a:r>
              <a:rPr lang="en-US" dirty="0" smtClean="0"/>
              <a:t> </a:t>
            </a:r>
            <a:r>
              <a:rPr lang="en-US" dirty="0" err="1" smtClean="0"/>
              <a:t>kekuasaan</a:t>
            </a:r>
            <a:r>
              <a:rPr lang="en-US" dirty="0" smtClean="0"/>
              <a:t> </a:t>
            </a:r>
            <a:r>
              <a:rPr lang="en-US" dirty="0" err="1" smtClean="0"/>
              <a:t>dan</a:t>
            </a:r>
            <a:r>
              <a:rPr lang="en-US" dirty="0" smtClean="0"/>
              <a:t> </a:t>
            </a:r>
            <a:r>
              <a:rPr lang="en-US" dirty="0" err="1" smtClean="0"/>
              <a:t>adu</a:t>
            </a:r>
            <a:r>
              <a:rPr lang="en-US" dirty="0" smtClean="0"/>
              <a:t> </a:t>
            </a:r>
            <a:r>
              <a:rPr lang="en-US" dirty="0" err="1" smtClean="0"/>
              <a:t>kekuatan</a:t>
            </a:r>
            <a:r>
              <a:rPr lang="en-US" dirty="0" smtClean="0"/>
              <a:t>, </a:t>
            </a:r>
            <a:r>
              <a:rPr lang="en-US" dirty="0" err="1" smtClean="0"/>
              <a:t>karena</a:t>
            </a:r>
            <a:r>
              <a:rPr lang="en-US" dirty="0" smtClean="0"/>
              <a:t> </a:t>
            </a:r>
            <a:r>
              <a:rPr lang="en-US" dirty="0" err="1" smtClean="0"/>
              <a:t>hal-hal</a:t>
            </a:r>
            <a:r>
              <a:rPr lang="en-US" dirty="0" smtClean="0"/>
              <a:t> </a:t>
            </a:r>
            <a:r>
              <a:rPr lang="en-US" dirty="0" err="1" smtClean="0"/>
              <a:t>tersebut</a:t>
            </a:r>
            <a:r>
              <a:rPr lang="en-US" dirty="0" smtClean="0"/>
              <a:t> </a:t>
            </a:r>
            <a:r>
              <a:rPr lang="en-US" dirty="0" err="1" smtClean="0"/>
              <a:t>mengandung</a:t>
            </a:r>
            <a:r>
              <a:rPr lang="en-US" dirty="0" smtClean="0"/>
              <a:t> </a:t>
            </a:r>
            <a:r>
              <a:rPr lang="en-US" dirty="0" err="1" smtClean="0"/>
              <a:t>benih-benih</a:t>
            </a:r>
            <a:r>
              <a:rPr lang="en-US" dirty="0" smtClean="0"/>
              <a:t> </a:t>
            </a:r>
            <a:r>
              <a:rPr lang="en-US" dirty="0" err="1" smtClean="0"/>
              <a:t>persengketaan</a:t>
            </a:r>
            <a:r>
              <a:rPr lang="en-US" dirty="0" smtClean="0"/>
              <a:t> </a:t>
            </a:r>
            <a:r>
              <a:rPr lang="en-US" dirty="0" err="1" smtClean="0"/>
              <a:t>dan</a:t>
            </a:r>
            <a:r>
              <a:rPr lang="en-US" dirty="0" smtClean="0"/>
              <a:t> </a:t>
            </a:r>
            <a:r>
              <a:rPr lang="en-US" dirty="0" err="1" smtClean="0"/>
              <a:t>ekspansionisme</a:t>
            </a:r>
            <a:r>
              <a:rPr lang="en-US" dirty="0" smtClean="0"/>
              <a:t>. Indonesia </a:t>
            </a:r>
            <a:r>
              <a:rPr lang="en-US" dirty="0" err="1" smtClean="0"/>
              <a:t>menganut</a:t>
            </a:r>
            <a:r>
              <a:rPr lang="en-US" dirty="0" smtClean="0"/>
              <a:t> </a:t>
            </a:r>
            <a:r>
              <a:rPr lang="en-US" dirty="0" err="1" smtClean="0"/>
              <a:t>konsep</a:t>
            </a:r>
            <a:r>
              <a:rPr lang="en-US" dirty="0" smtClean="0"/>
              <a:t> </a:t>
            </a:r>
            <a:r>
              <a:rPr lang="en-US" dirty="0" err="1" smtClean="0"/>
              <a:t>ketahanan</a:t>
            </a:r>
            <a:r>
              <a:rPr lang="en-US" dirty="0" smtClean="0"/>
              <a:t> </a:t>
            </a:r>
            <a:r>
              <a:rPr lang="en-US" dirty="0" err="1" smtClean="0"/>
              <a:t>nasional</a:t>
            </a:r>
            <a:r>
              <a:rPr lang="en-US" dirty="0" smtClean="0"/>
              <a:t>. </a:t>
            </a:r>
            <a:r>
              <a:rPr lang="en-US" dirty="0" err="1" smtClean="0"/>
              <a:t>Walaupun</a:t>
            </a:r>
            <a:r>
              <a:rPr lang="en-US" dirty="0" smtClean="0"/>
              <a:t> </a:t>
            </a:r>
            <a:r>
              <a:rPr lang="en-US" dirty="0" err="1" smtClean="0"/>
              <a:t>demikian</a:t>
            </a:r>
            <a:r>
              <a:rPr lang="en-US" dirty="0" smtClean="0"/>
              <a:t> Indonesia </a:t>
            </a:r>
            <a:r>
              <a:rPr lang="en-US" dirty="0" err="1" smtClean="0"/>
              <a:t>memiliki</a:t>
            </a:r>
            <a:r>
              <a:rPr lang="en-US" dirty="0" smtClean="0"/>
              <a:t> </a:t>
            </a:r>
            <a:r>
              <a:rPr lang="en-US" dirty="0" err="1" smtClean="0"/>
              <a:t>kepentingan</a:t>
            </a:r>
            <a:r>
              <a:rPr lang="en-US" dirty="0" smtClean="0"/>
              <a:t> </a:t>
            </a:r>
            <a:r>
              <a:rPr lang="en-US" dirty="0" err="1" smtClean="0"/>
              <a:t>untuk</a:t>
            </a:r>
            <a:r>
              <a:rPr lang="en-US" dirty="0" smtClean="0"/>
              <a:t> </a:t>
            </a:r>
            <a:r>
              <a:rPr lang="en-US" dirty="0" err="1" smtClean="0"/>
              <a:t>mempertahankan</a:t>
            </a:r>
            <a:r>
              <a:rPr lang="en-US" dirty="0" smtClean="0"/>
              <a:t> </a:t>
            </a:r>
            <a:r>
              <a:rPr lang="en-US" dirty="0" err="1" smtClean="0"/>
              <a:t>wilayah</a:t>
            </a:r>
            <a:r>
              <a:rPr lang="en-US" dirty="0" smtClean="0"/>
              <a:t> </a:t>
            </a:r>
            <a:r>
              <a:rPr lang="en-US" dirty="0" err="1" smtClean="0"/>
              <a:t>kedaulatannya</a:t>
            </a:r>
            <a:r>
              <a:rPr lang="en-US" dirty="0" smtClean="0"/>
              <a:t>, </a:t>
            </a:r>
            <a:r>
              <a:rPr lang="en-US" dirty="0" err="1" smtClean="0"/>
              <a:t>yg</a:t>
            </a:r>
            <a:r>
              <a:rPr lang="en-US" dirty="0" smtClean="0"/>
              <a:t> </a:t>
            </a:r>
            <a:r>
              <a:rPr lang="en-US" dirty="0" err="1" smtClean="0"/>
              <a:t>meliputi</a:t>
            </a:r>
            <a:r>
              <a:rPr lang="en-US" dirty="0" smtClean="0"/>
              <a:t> </a:t>
            </a:r>
            <a:r>
              <a:rPr lang="en-US" dirty="0" err="1" smtClean="0"/>
              <a:t>darat</a:t>
            </a:r>
            <a:r>
              <a:rPr lang="en-US" dirty="0" smtClean="0"/>
              <a:t>, </a:t>
            </a:r>
            <a:r>
              <a:rPr lang="en-US" dirty="0" err="1" smtClean="0"/>
              <a:t>laut</a:t>
            </a:r>
            <a:r>
              <a:rPr lang="en-US" dirty="0" smtClean="0"/>
              <a:t> </a:t>
            </a:r>
            <a:r>
              <a:rPr lang="en-US" dirty="0" err="1" smtClean="0"/>
              <a:t>dan</a:t>
            </a:r>
            <a:r>
              <a:rPr lang="en-US" dirty="0" smtClean="0"/>
              <a:t> </a:t>
            </a:r>
            <a:r>
              <a:rPr lang="en-US" dirty="0" err="1" smtClean="0"/>
              <a:t>udara</a:t>
            </a:r>
            <a:r>
              <a:rPr lang="en-US" dirty="0" smtClean="0"/>
              <a:t>. Di </a:t>
            </a:r>
            <a:r>
              <a:rPr lang="en-US" dirty="0" err="1" smtClean="0"/>
              <a:t>dalam</a:t>
            </a:r>
            <a:r>
              <a:rPr lang="en-US" dirty="0" smtClean="0"/>
              <a:t> </a:t>
            </a:r>
            <a:r>
              <a:rPr lang="en-US" dirty="0" err="1" smtClean="0"/>
              <a:t>konsep</a:t>
            </a:r>
            <a:r>
              <a:rPr lang="en-US" dirty="0" smtClean="0"/>
              <a:t> </a:t>
            </a:r>
            <a:r>
              <a:rPr lang="en-US" dirty="0" err="1" smtClean="0"/>
              <a:t>tersebut</a:t>
            </a:r>
            <a:r>
              <a:rPr lang="en-US" dirty="0" smtClean="0"/>
              <a:t> </a:t>
            </a:r>
            <a:r>
              <a:rPr lang="en-US" dirty="0" err="1" smtClean="0"/>
              <a:t>dikenal</a:t>
            </a:r>
            <a:r>
              <a:rPr lang="en-US" dirty="0" smtClean="0"/>
              <a:t> </a:t>
            </a:r>
            <a:r>
              <a:rPr lang="en-US" dirty="0" err="1" smtClean="0"/>
              <a:t>adanya</a:t>
            </a:r>
            <a:r>
              <a:rPr lang="en-US" dirty="0" smtClean="0"/>
              <a:t> </a:t>
            </a:r>
            <a:r>
              <a:rPr lang="en-US" dirty="0" err="1" smtClean="0"/>
              <a:t>ancaman</a:t>
            </a:r>
            <a:r>
              <a:rPr lang="en-US" dirty="0" smtClean="0"/>
              <a:t>, </a:t>
            </a:r>
            <a:r>
              <a:rPr lang="en-US" dirty="0" err="1" smtClean="0"/>
              <a:t>gangguan</a:t>
            </a:r>
            <a:r>
              <a:rPr lang="en-US" dirty="0" smtClean="0"/>
              <a:t>, </a:t>
            </a:r>
            <a:r>
              <a:rPr lang="en-US" dirty="0" err="1" smtClean="0"/>
              <a:t>hambatan</a:t>
            </a:r>
            <a:r>
              <a:rPr lang="en-US" dirty="0" smtClean="0"/>
              <a:t> </a:t>
            </a:r>
            <a:r>
              <a:rPr lang="en-US" dirty="0" err="1" smtClean="0"/>
              <a:t>dan</a:t>
            </a:r>
            <a:r>
              <a:rPr lang="en-US" dirty="0" smtClean="0"/>
              <a:t> </a:t>
            </a:r>
            <a:r>
              <a:rPr lang="en-US" dirty="0" err="1" smtClean="0"/>
              <a:t>tantangan</a:t>
            </a:r>
            <a:r>
              <a:rPr lang="en-US" dirty="0" smtClean="0"/>
              <a:t>.   </a:t>
            </a:r>
          </a:p>
          <a:p>
            <a:pPr marL="514350" indent="-514350" algn="just">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019800"/>
          </a:xfrm>
        </p:spPr>
        <p:txBody>
          <a:bodyPr>
            <a:normAutofit lnSpcReduction="10000"/>
          </a:bodyPr>
          <a:lstStyle/>
          <a:p>
            <a:pPr>
              <a:buNone/>
            </a:pPr>
            <a:r>
              <a:rPr lang="en-US" dirty="0" smtClean="0"/>
              <a:t>2. </a:t>
            </a:r>
            <a:r>
              <a:rPr lang="en-US" dirty="0" err="1" smtClean="0"/>
              <a:t>Geopolitik</a:t>
            </a:r>
            <a:r>
              <a:rPr lang="en-US" dirty="0" smtClean="0"/>
              <a:t> Indonesia</a:t>
            </a:r>
          </a:p>
          <a:p>
            <a:pPr marL="273050" indent="17463" algn="just">
              <a:buNone/>
            </a:pPr>
            <a:r>
              <a:rPr lang="en-US" dirty="0" err="1" smtClean="0"/>
              <a:t>Pemahaman</a:t>
            </a:r>
            <a:r>
              <a:rPr lang="en-US" dirty="0" smtClean="0"/>
              <a:t> </a:t>
            </a:r>
            <a:r>
              <a:rPr lang="en-US" dirty="0" err="1" smtClean="0"/>
              <a:t>tentang</a:t>
            </a:r>
            <a:r>
              <a:rPr lang="en-US" dirty="0" smtClean="0"/>
              <a:t> Negara Indonesia </a:t>
            </a:r>
            <a:r>
              <a:rPr lang="en-US" dirty="0" err="1" smtClean="0"/>
              <a:t>menganut</a:t>
            </a:r>
            <a:r>
              <a:rPr lang="en-US" dirty="0" smtClean="0"/>
              <a:t> </a:t>
            </a:r>
            <a:r>
              <a:rPr lang="en-US" dirty="0" err="1" smtClean="0"/>
              <a:t>faham</a:t>
            </a:r>
            <a:r>
              <a:rPr lang="en-US" dirty="0" smtClean="0"/>
              <a:t> </a:t>
            </a:r>
            <a:r>
              <a:rPr lang="en-US" dirty="0" err="1" smtClean="0"/>
              <a:t>negara</a:t>
            </a:r>
            <a:r>
              <a:rPr lang="en-US" dirty="0" smtClean="0"/>
              <a:t> </a:t>
            </a:r>
            <a:r>
              <a:rPr lang="en-US" dirty="0" err="1" smtClean="0"/>
              <a:t>kepulauan</a:t>
            </a:r>
            <a:r>
              <a:rPr lang="en-US" dirty="0" smtClean="0"/>
              <a:t>. </a:t>
            </a:r>
            <a:r>
              <a:rPr lang="en-US" dirty="0" err="1" smtClean="0"/>
              <a:t>Yaitu</a:t>
            </a:r>
            <a:r>
              <a:rPr lang="en-US" dirty="0" smtClean="0"/>
              <a:t> </a:t>
            </a:r>
            <a:r>
              <a:rPr lang="en-US" dirty="0" err="1" smtClean="0"/>
              <a:t>faham</a:t>
            </a:r>
            <a:r>
              <a:rPr lang="en-US" dirty="0" smtClean="0"/>
              <a:t> </a:t>
            </a:r>
            <a:r>
              <a:rPr lang="en-US" dirty="0" err="1" smtClean="0"/>
              <a:t>yg</a:t>
            </a:r>
            <a:r>
              <a:rPr lang="en-US" dirty="0" smtClean="0"/>
              <a:t> </a:t>
            </a:r>
            <a:r>
              <a:rPr lang="en-US" dirty="0" err="1" smtClean="0"/>
              <a:t>dikembangkan</a:t>
            </a:r>
            <a:r>
              <a:rPr lang="en-US" dirty="0" smtClean="0"/>
              <a:t> </a:t>
            </a:r>
            <a:r>
              <a:rPr lang="en-US" dirty="0" err="1" smtClean="0"/>
              <a:t>dari</a:t>
            </a:r>
            <a:r>
              <a:rPr lang="en-US" dirty="0" smtClean="0"/>
              <a:t> </a:t>
            </a:r>
            <a:r>
              <a:rPr lang="en-US" dirty="0" err="1" smtClean="0"/>
              <a:t>asas</a:t>
            </a:r>
            <a:r>
              <a:rPr lang="en-US" dirty="0" smtClean="0"/>
              <a:t> archipelago yang </a:t>
            </a:r>
            <a:r>
              <a:rPr lang="en-US" dirty="0" err="1" smtClean="0"/>
              <a:t>memang</a:t>
            </a:r>
            <a:r>
              <a:rPr lang="en-US" dirty="0" smtClean="0"/>
              <a:t> </a:t>
            </a:r>
            <a:r>
              <a:rPr lang="en-US" dirty="0" err="1" smtClean="0"/>
              <a:t>berbeda</a:t>
            </a:r>
            <a:r>
              <a:rPr lang="en-US" dirty="0" smtClean="0"/>
              <a:t> </a:t>
            </a:r>
            <a:r>
              <a:rPr lang="en-US" dirty="0" err="1" smtClean="0"/>
              <a:t>dengan</a:t>
            </a:r>
            <a:r>
              <a:rPr lang="en-US" dirty="0" smtClean="0"/>
              <a:t> </a:t>
            </a:r>
            <a:r>
              <a:rPr lang="en-US" dirty="0" err="1" smtClean="0"/>
              <a:t>pemahaman</a:t>
            </a:r>
            <a:r>
              <a:rPr lang="en-US" dirty="0" smtClean="0"/>
              <a:t> archipelago </a:t>
            </a:r>
            <a:r>
              <a:rPr lang="en-US" dirty="0" err="1" smtClean="0"/>
              <a:t>di</a:t>
            </a:r>
            <a:r>
              <a:rPr lang="en-US" dirty="0" smtClean="0"/>
              <a:t> </a:t>
            </a:r>
            <a:r>
              <a:rPr lang="en-US" dirty="0" err="1" smtClean="0"/>
              <a:t>negara-negara</a:t>
            </a:r>
            <a:r>
              <a:rPr lang="en-US" dirty="0" smtClean="0"/>
              <a:t> </a:t>
            </a:r>
            <a:r>
              <a:rPr lang="en-US" dirty="0" err="1" smtClean="0"/>
              <a:t>barat</a:t>
            </a:r>
            <a:r>
              <a:rPr lang="en-US" dirty="0" smtClean="0"/>
              <a:t> </a:t>
            </a:r>
            <a:r>
              <a:rPr lang="en-US" dirty="0" err="1" smtClean="0"/>
              <a:t>pada</a:t>
            </a:r>
            <a:r>
              <a:rPr lang="en-US" dirty="0" smtClean="0"/>
              <a:t> </a:t>
            </a:r>
            <a:r>
              <a:rPr lang="en-US" dirty="0" err="1" smtClean="0"/>
              <a:t>umumnya</a:t>
            </a:r>
            <a:r>
              <a:rPr lang="en-US" dirty="0" smtClean="0"/>
              <a:t>. </a:t>
            </a:r>
            <a:r>
              <a:rPr lang="en-US" dirty="0" err="1" smtClean="0"/>
              <a:t>Dalam</a:t>
            </a:r>
            <a:r>
              <a:rPr lang="en-US" dirty="0" smtClean="0"/>
              <a:t> </a:t>
            </a:r>
            <a:r>
              <a:rPr lang="en-US" dirty="0" err="1" smtClean="0"/>
              <a:t>Pasal</a:t>
            </a:r>
            <a:r>
              <a:rPr lang="en-US" dirty="0" smtClean="0"/>
              <a:t> 25 UUD 1945 </a:t>
            </a:r>
            <a:r>
              <a:rPr lang="en-US" dirty="0" err="1" smtClean="0"/>
              <a:t>Amendemen</a:t>
            </a:r>
            <a:r>
              <a:rPr lang="en-US" dirty="0" smtClean="0"/>
              <a:t> </a:t>
            </a:r>
            <a:r>
              <a:rPr lang="en-US" dirty="0" err="1" smtClean="0"/>
              <a:t>ke</a:t>
            </a:r>
            <a:r>
              <a:rPr lang="en-US" dirty="0" smtClean="0"/>
              <a:t> IV </a:t>
            </a:r>
            <a:r>
              <a:rPr lang="en-US" dirty="0" err="1" smtClean="0"/>
              <a:t>menyatakan</a:t>
            </a:r>
            <a:r>
              <a:rPr lang="en-US" dirty="0" smtClean="0"/>
              <a:t> </a:t>
            </a:r>
            <a:r>
              <a:rPr lang="en-US" dirty="0" err="1" smtClean="0"/>
              <a:t>bahwa</a:t>
            </a:r>
            <a:r>
              <a:rPr lang="en-US" dirty="0" smtClean="0"/>
              <a:t> Negara </a:t>
            </a:r>
            <a:r>
              <a:rPr lang="en-US" dirty="0" err="1" smtClean="0"/>
              <a:t>Kesatuan</a:t>
            </a:r>
            <a:r>
              <a:rPr lang="en-US" dirty="0" smtClean="0"/>
              <a:t> </a:t>
            </a:r>
            <a:r>
              <a:rPr lang="en-US" dirty="0" err="1" smtClean="0"/>
              <a:t>Republik</a:t>
            </a:r>
            <a:r>
              <a:rPr lang="en-US" dirty="0" smtClean="0"/>
              <a:t> Indonesia </a:t>
            </a:r>
            <a:r>
              <a:rPr lang="en-US" dirty="0" err="1" smtClean="0"/>
              <a:t>adalah</a:t>
            </a:r>
            <a:r>
              <a:rPr lang="en-US" dirty="0" smtClean="0"/>
              <a:t> </a:t>
            </a:r>
            <a:r>
              <a:rPr lang="en-US" dirty="0" err="1" smtClean="0"/>
              <a:t>sebuah</a:t>
            </a:r>
            <a:r>
              <a:rPr lang="en-US" dirty="0" smtClean="0"/>
              <a:t> </a:t>
            </a:r>
            <a:r>
              <a:rPr lang="en-US" dirty="0" err="1" smtClean="0"/>
              <a:t>negara</a:t>
            </a:r>
            <a:r>
              <a:rPr lang="en-US" dirty="0" smtClean="0"/>
              <a:t> </a:t>
            </a:r>
            <a:r>
              <a:rPr lang="en-US" dirty="0" err="1" smtClean="0"/>
              <a:t>kepulauan</a:t>
            </a:r>
            <a:r>
              <a:rPr lang="en-US" dirty="0" smtClean="0"/>
              <a:t> yang </a:t>
            </a:r>
            <a:r>
              <a:rPr lang="en-US" dirty="0" err="1" smtClean="0"/>
              <a:t>berciri</a:t>
            </a:r>
            <a:r>
              <a:rPr lang="en-US" dirty="0" smtClean="0"/>
              <a:t> Nusantara.  </a:t>
            </a:r>
            <a:r>
              <a:rPr lang="en-US" dirty="0" err="1" smtClean="0"/>
              <a:t>Sebagai</a:t>
            </a:r>
            <a:r>
              <a:rPr lang="en-US" dirty="0" smtClean="0"/>
              <a:t> </a:t>
            </a:r>
            <a:r>
              <a:rPr lang="en-US" dirty="0" err="1" smtClean="0"/>
              <a:t>negara</a:t>
            </a:r>
            <a:r>
              <a:rPr lang="en-US" dirty="0" smtClean="0"/>
              <a:t> </a:t>
            </a:r>
            <a:r>
              <a:rPr lang="en-US" dirty="0" err="1" smtClean="0"/>
              <a:t>kepulauan</a:t>
            </a:r>
            <a:r>
              <a:rPr lang="en-US" dirty="0" smtClean="0"/>
              <a:t>, </a:t>
            </a:r>
            <a:r>
              <a:rPr lang="en-US" dirty="0" err="1" smtClean="0"/>
              <a:t>negara</a:t>
            </a:r>
            <a:r>
              <a:rPr lang="en-US" dirty="0" smtClean="0"/>
              <a:t> Indonesia </a:t>
            </a:r>
            <a:r>
              <a:rPr lang="en-US" dirty="0" err="1" smtClean="0"/>
              <a:t>teletak</a:t>
            </a:r>
            <a:r>
              <a:rPr lang="en-US" dirty="0" smtClean="0"/>
              <a:t> </a:t>
            </a:r>
            <a:r>
              <a:rPr lang="en-US" dirty="0" err="1" smtClean="0"/>
              <a:t>diantara</a:t>
            </a:r>
            <a:r>
              <a:rPr lang="en-US" dirty="0" smtClean="0"/>
              <a:t> 2 </a:t>
            </a:r>
            <a:r>
              <a:rPr lang="en-US" dirty="0" err="1" smtClean="0"/>
              <a:t>Samudra</a:t>
            </a:r>
            <a:r>
              <a:rPr lang="en-US" dirty="0" smtClean="0"/>
              <a:t> </a:t>
            </a:r>
            <a:r>
              <a:rPr lang="en-US" dirty="0" err="1" smtClean="0"/>
              <a:t>dan</a:t>
            </a:r>
            <a:r>
              <a:rPr lang="en-US" dirty="0" smtClean="0"/>
              <a:t> </a:t>
            </a:r>
            <a:r>
              <a:rPr lang="en-US" dirty="0" err="1" smtClean="0"/>
              <a:t>terletak</a:t>
            </a:r>
            <a:r>
              <a:rPr lang="en-US" dirty="0" smtClean="0"/>
              <a:t> </a:t>
            </a:r>
            <a:r>
              <a:rPr lang="en-US" dirty="0" err="1" smtClean="0"/>
              <a:t>di</a:t>
            </a:r>
            <a:r>
              <a:rPr lang="en-US" dirty="0" smtClean="0"/>
              <a:t> </a:t>
            </a:r>
            <a:r>
              <a:rPr lang="en-US" dirty="0" err="1" smtClean="0"/>
              <a:t>antara</a:t>
            </a:r>
            <a:r>
              <a:rPr lang="en-US" dirty="0" smtClean="0"/>
              <a:t> 2 </a:t>
            </a:r>
            <a:r>
              <a:rPr lang="en-US" dirty="0" err="1" smtClean="0"/>
              <a:t>benua</a:t>
            </a:r>
            <a:r>
              <a:rPr lang="en-US" dirty="0" smtClean="0"/>
              <a:t>. </a:t>
            </a:r>
            <a:r>
              <a:rPr lang="en-US" dirty="0" err="1" smtClean="0"/>
              <a:t>Dalam</a:t>
            </a:r>
            <a:r>
              <a:rPr lang="en-US" dirty="0" smtClean="0"/>
              <a:t> </a:t>
            </a:r>
            <a:r>
              <a:rPr lang="en-US" dirty="0" err="1" smtClean="0"/>
              <a:t>bernegara</a:t>
            </a:r>
            <a:r>
              <a:rPr lang="en-US" dirty="0" smtClean="0"/>
              <a:t> </a:t>
            </a:r>
            <a:r>
              <a:rPr lang="en-US" dirty="0" err="1" smtClean="0"/>
              <a:t>tentu</a:t>
            </a:r>
            <a:r>
              <a:rPr lang="en-US" dirty="0" smtClean="0"/>
              <a:t> </a:t>
            </a:r>
            <a:r>
              <a:rPr lang="en-US" dirty="0" err="1" smtClean="0"/>
              <a:t>saja</a:t>
            </a:r>
            <a:r>
              <a:rPr lang="en-US" dirty="0" smtClean="0"/>
              <a:t> </a:t>
            </a:r>
            <a:r>
              <a:rPr lang="en-US" dirty="0" err="1" smtClean="0"/>
              <a:t>ada</a:t>
            </a:r>
            <a:r>
              <a:rPr lang="en-US" dirty="0" smtClean="0"/>
              <a:t> </a:t>
            </a:r>
            <a:r>
              <a:rPr lang="en-US" dirty="0" err="1" smtClean="0"/>
              <a:t>permasalahan-permasalahan</a:t>
            </a:r>
            <a:r>
              <a:rPr lang="en-US" dirty="0" smtClean="0"/>
              <a:t> </a:t>
            </a:r>
            <a:r>
              <a:rPr lang="en-US" dirty="0" err="1" smtClean="0"/>
              <a:t>yg</a:t>
            </a:r>
            <a:r>
              <a:rPr lang="en-US" dirty="0" smtClean="0"/>
              <a:t> </a:t>
            </a:r>
            <a:r>
              <a:rPr lang="en-US" dirty="0" err="1" smtClean="0"/>
              <a:t>muncul</a:t>
            </a:r>
            <a:r>
              <a:rPr lang="en-US" dirty="0" smtClean="0"/>
              <a:t> </a:t>
            </a:r>
            <a:r>
              <a:rPr lang="en-US" dirty="0" err="1" smtClean="0"/>
              <a:t>baik</a:t>
            </a:r>
            <a:r>
              <a:rPr lang="en-US" dirty="0" smtClean="0"/>
              <a:t> </a:t>
            </a:r>
            <a:r>
              <a:rPr lang="en-US" dirty="0" err="1" smtClean="0"/>
              <a:t>permasalahan</a:t>
            </a:r>
            <a:r>
              <a:rPr lang="en-US" dirty="0" smtClean="0"/>
              <a:t> </a:t>
            </a:r>
            <a:r>
              <a:rPr lang="en-US" dirty="0" err="1" smtClean="0"/>
              <a:t>yg</a:t>
            </a:r>
            <a:r>
              <a:rPr lang="en-US" dirty="0" smtClean="0"/>
              <a:t> </a:t>
            </a:r>
            <a:r>
              <a:rPr lang="en-US" dirty="0" err="1" smtClean="0"/>
              <a:t>muncul</a:t>
            </a:r>
            <a:r>
              <a:rPr lang="en-US" dirty="0" smtClean="0"/>
              <a:t> </a:t>
            </a:r>
            <a:r>
              <a:rPr lang="en-US" dirty="0" err="1" smtClean="0"/>
              <a:t>dari</a:t>
            </a:r>
            <a:r>
              <a:rPr lang="en-US" dirty="0" smtClean="0"/>
              <a:t> </a:t>
            </a:r>
            <a:r>
              <a:rPr lang="en-US" dirty="0" err="1" smtClean="0"/>
              <a:t>dari</a:t>
            </a:r>
            <a:r>
              <a:rPr lang="en-US" dirty="0" smtClean="0"/>
              <a:t> </a:t>
            </a:r>
            <a:r>
              <a:rPr lang="en-US" dirty="0" err="1" smtClean="0"/>
              <a:t>luar</a:t>
            </a:r>
            <a:r>
              <a:rPr lang="en-US" dirty="0" smtClean="0"/>
              <a:t> </a:t>
            </a:r>
            <a:r>
              <a:rPr lang="en-US" dirty="0" err="1" smtClean="0"/>
              <a:t>ataupun</a:t>
            </a:r>
            <a:r>
              <a:rPr lang="en-US" dirty="0" smtClean="0"/>
              <a:t> </a:t>
            </a:r>
            <a:r>
              <a:rPr lang="en-US" dirty="0" err="1" smtClean="0"/>
              <a:t>dari</a:t>
            </a:r>
            <a:r>
              <a:rPr lang="en-US" dirty="0" smtClean="0"/>
              <a:t> </a:t>
            </a:r>
            <a:r>
              <a:rPr lang="en-US" dirty="0" err="1" smtClean="0"/>
              <a:t>dalam</a:t>
            </a:r>
            <a:r>
              <a:rPr lang="en-US" dirty="0" smtClean="0"/>
              <a:t>. </a:t>
            </a:r>
            <a:r>
              <a:rPr lang="en-US" dirty="0" err="1" smtClean="0"/>
              <a:t>Oleh</a:t>
            </a:r>
            <a:r>
              <a:rPr lang="en-US" dirty="0" smtClean="0"/>
              <a:t> </a:t>
            </a:r>
            <a:r>
              <a:rPr lang="en-US" dirty="0" err="1" smtClean="0"/>
              <a:t>sebab</a:t>
            </a:r>
            <a:r>
              <a:rPr lang="en-US" dirty="0" smtClean="0"/>
              <a:t> </a:t>
            </a:r>
            <a:r>
              <a:rPr lang="en-US" dirty="0" err="1" smtClean="0"/>
              <a:t>itu</a:t>
            </a:r>
            <a:r>
              <a:rPr lang="en-US" dirty="0" smtClean="0"/>
              <a:t> </a:t>
            </a:r>
            <a:r>
              <a:rPr lang="en-US" dirty="0" err="1" smtClean="0"/>
              <a:t>adanya</a:t>
            </a:r>
            <a:r>
              <a:rPr lang="en-US" dirty="0" smtClean="0"/>
              <a:t> </a:t>
            </a:r>
            <a:r>
              <a:rPr lang="en-US" dirty="0" err="1" smtClean="0"/>
              <a:t>konsepsi</a:t>
            </a:r>
            <a:r>
              <a:rPr lang="en-US" dirty="0" smtClean="0"/>
              <a:t> </a:t>
            </a:r>
            <a:r>
              <a:rPr lang="en-US" dirty="0" err="1" smtClean="0"/>
              <a:t>yg</a:t>
            </a:r>
            <a:r>
              <a:rPr lang="en-US" dirty="0" smtClean="0"/>
              <a:t> </a:t>
            </a:r>
            <a:r>
              <a:rPr lang="en-US" dirty="0" err="1" smtClean="0"/>
              <a:t>berupa</a:t>
            </a:r>
            <a:r>
              <a:rPr lang="en-US" dirty="0" smtClean="0"/>
              <a:t> </a:t>
            </a:r>
            <a:r>
              <a:rPr lang="en-US" dirty="0" err="1" smtClean="0"/>
              <a:t>wawasan</a:t>
            </a:r>
            <a:r>
              <a:rPr lang="en-US" dirty="0" smtClean="0"/>
              <a:t> </a:t>
            </a:r>
            <a:r>
              <a:rPr lang="en-US" dirty="0" err="1" smtClean="0"/>
              <a:t>nasional</a:t>
            </a:r>
            <a:r>
              <a:rPr lang="en-US" dirty="0" smtClean="0"/>
              <a:t> </a:t>
            </a:r>
            <a:r>
              <a:rPr lang="en-US" dirty="0" err="1" smtClean="0"/>
              <a:t>yg</a:t>
            </a:r>
            <a:r>
              <a:rPr lang="en-US" dirty="0" smtClean="0"/>
              <a:t> </a:t>
            </a:r>
            <a:r>
              <a:rPr lang="en-US" dirty="0" err="1" smtClean="0"/>
              <a:t>diharapkan</a:t>
            </a:r>
            <a:r>
              <a:rPr lang="en-US" dirty="0" smtClean="0"/>
              <a:t> </a:t>
            </a:r>
            <a:r>
              <a:rPr lang="en-US" dirty="0" err="1" smtClean="0"/>
              <a:t>dapat</a:t>
            </a:r>
            <a:r>
              <a:rPr lang="en-US" dirty="0" smtClean="0"/>
              <a:t> </a:t>
            </a:r>
            <a:r>
              <a:rPr lang="en-US" dirty="0" err="1" smtClean="0"/>
              <a:t>memberi</a:t>
            </a:r>
            <a:r>
              <a:rPr lang="en-US" dirty="0" smtClean="0"/>
              <a:t> </a:t>
            </a:r>
            <a:r>
              <a:rPr lang="en-US" dirty="0" err="1" smtClean="0"/>
              <a:t>pedoman</a:t>
            </a:r>
            <a:r>
              <a:rPr lang="en-US" dirty="0" smtClean="0"/>
              <a:t> </a:t>
            </a:r>
            <a:r>
              <a:rPr lang="en-US" dirty="0" err="1" smtClean="0"/>
              <a:t>bagi</a:t>
            </a:r>
            <a:r>
              <a:rPr lang="en-US" dirty="0" smtClean="0"/>
              <a:t> </a:t>
            </a:r>
          </a:p>
          <a:p>
            <a:pPr algn="just">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38800"/>
          </a:xfrm>
        </p:spPr>
        <p:txBody>
          <a:bodyPr>
            <a:normAutofit fontScale="92500"/>
          </a:bodyPr>
          <a:lstStyle/>
          <a:p>
            <a:pPr marL="0" indent="0" algn="just">
              <a:buNone/>
            </a:pPr>
            <a:r>
              <a:rPr lang="en-US" dirty="0" err="1" smtClean="0"/>
              <a:t>Kelangsungan</a:t>
            </a:r>
            <a:r>
              <a:rPr lang="en-US" dirty="0" smtClean="0"/>
              <a:t> </a:t>
            </a:r>
            <a:r>
              <a:rPr lang="en-US" dirty="0" err="1" smtClean="0"/>
              <a:t>hidup</a:t>
            </a:r>
            <a:r>
              <a:rPr lang="en-US" dirty="0" smtClean="0"/>
              <a:t> </a:t>
            </a:r>
            <a:r>
              <a:rPr lang="en-US" dirty="0" err="1" smtClean="0"/>
              <a:t>bernegara</a:t>
            </a:r>
            <a:r>
              <a:rPr lang="en-US" dirty="0" smtClean="0"/>
              <a:t>, </a:t>
            </a:r>
            <a:r>
              <a:rPr lang="en-US" dirty="0" err="1" smtClean="0"/>
              <a:t>keutuhan</a:t>
            </a:r>
            <a:r>
              <a:rPr lang="en-US" dirty="0" smtClean="0"/>
              <a:t> </a:t>
            </a:r>
            <a:r>
              <a:rPr lang="en-US" dirty="0" err="1" smtClean="0"/>
              <a:t>wilayah</a:t>
            </a:r>
            <a:r>
              <a:rPr lang="en-US" dirty="0" smtClean="0"/>
              <a:t> </a:t>
            </a:r>
            <a:r>
              <a:rPr lang="en-US" dirty="0" err="1" smtClean="0"/>
              <a:t>dan</a:t>
            </a:r>
            <a:r>
              <a:rPr lang="en-US" dirty="0" smtClean="0"/>
              <a:t> </a:t>
            </a:r>
            <a:r>
              <a:rPr lang="en-US" dirty="0" err="1" smtClean="0"/>
              <a:t>jati</a:t>
            </a:r>
            <a:r>
              <a:rPr lang="en-US" dirty="0" smtClean="0"/>
              <a:t> </a:t>
            </a:r>
            <a:r>
              <a:rPr lang="en-US" dirty="0" err="1" smtClean="0"/>
              <a:t>diri</a:t>
            </a:r>
            <a:r>
              <a:rPr lang="en-US" dirty="0" smtClean="0"/>
              <a:t> </a:t>
            </a:r>
            <a:r>
              <a:rPr lang="en-US" dirty="0" err="1" smtClean="0"/>
              <a:t>bangsa</a:t>
            </a:r>
            <a:r>
              <a:rPr lang="en-US" dirty="0" smtClean="0"/>
              <a:t>. </a:t>
            </a:r>
          </a:p>
          <a:p>
            <a:pPr marL="0" indent="0" algn="just">
              <a:buNone/>
            </a:pPr>
            <a:r>
              <a:rPr lang="en-US" dirty="0" err="1" smtClean="0"/>
              <a:t>Ada</a:t>
            </a:r>
            <a:r>
              <a:rPr lang="en-US" dirty="0" smtClean="0"/>
              <a:t> 3 </a:t>
            </a:r>
            <a:r>
              <a:rPr lang="en-US" dirty="0" err="1" smtClean="0"/>
              <a:t>faktor</a:t>
            </a:r>
            <a:r>
              <a:rPr lang="en-US" dirty="0" smtClean="0"/>
              <a:t> </a:t>
            </a:r>
            <a:r>
              <a:rPr lang="en-US" dirty="0" err="1" smtClean="0"/>
              <a:t>penentu</a:t>
            </a:r>
            <a:r>
              <a:rPr lang="en-US" dirty="0" smtClean="0"/>
              <a:t> </a:t>
            </a:r>
            <a:r>
              <a:rPr lang="en-US" dirty="0" err="1" smtClean="0"/>
              <a:t>yg</a:t>
            </a:r>
            <a:r>
              <a:rPr lang="en-US" dirty="0" smtClean="0"/>
              <a:t> </a:t>
            </a:r>
            <a:r>
              <a:rPr lang="en-US" dirty="0" err="1" smtClean="0"/>
              <a:t>patut</a:t>
            </a:r>
            <a:r>
              <a:rPr lang="en-US" dirty="0" smtClean="0"/>
              <a:t> </a:t>
            </a:r>
            <a:r>
              <a:rPr lang="en-US" dirty="0" err="1" smtClean="0"/>
              <a:t>diperhitungkan</a:t>
            </a:r>
            <a:r>
              <a:rPr lang="en-US" dirty="0" smtClean="0"/>
              <a:t>:</a:t>
            </a:r>
          </a:p>
          <a:p>
            <a:pPr marL="514350" indent="-514350" algn="just">
              <a:buAutoNum type="arabicPeriod"/>
            </a:pPr>
            <a:r>
              <a:rPr lang="en-US" dirty="0" smtClean="0"/>
              <a:t>Wilayah </a:t>
            </a:r>
            <a:r>
              <a:rPr lang="en-US" dirty="0" err="1" smtClean="0"/>
              <a:t>dimana</a:t>
            </a:r>
            <a:r>
              <a:rPr lang="en-US" dirty="0" smtClean="0"/>
              <a:t> </a:t>
            </a:r>
            <a:r>
              <a:rPr lang="en-US" dirty="0" err="1" smtClean="0"/>
              <a:t>bangsa</a:t>
            </a:r>
            <a:r>
              <a:rPr lang="en-US" dirty="0" smtClean="0"/>
              <a:t> </a:t>
            </a:r>
            <a:r>
              <a:rPr lang="en-US" dirty="0" err="1" smtClean="0"/>
              <a:t>tersebut</a:t>
            </a:r>
            <a:r>
              <a:rPr lang="en-US" dirty="0" smtClean="0"/>
              <a:t> </a:t>
            </a:r>
            <a:r>
              <a:rPr lang="en-US" dirty="0" err="1" smtClean="0"/>
              <a:t>berada</a:t>
            </a:r>
            <a:r>
              <a:rPr lang="en-US" dirty="0" smtClean="0"/>
              <a:t>.</a:t>
            </a:r>
          </a:p>
          <a:p>
            <a:pPr marL="514350" indent="-514350" algn="just">
              <a:buAutoNum type="arabicPeriod"/>
            </a:pPr>
            <a:r>
              <a:rPr lang="en-US" dirty="0" err="1" smtClean="0"/>
              <a:t>Manusianya</a:t>
            </a:r>
            <a:r>
              <a:rPr lang="en-US" dirty="0" smtClean="0"/>
              <a:t> (</a:t>
            </a:r>
            <a:r>
              <a:rPr lang="en-US" dirty="0" err="1" smtClean="0"/>
              <a:t>Jiwa</a:t>
            </a:r>
            <a:r>
              <a:rPr lang="en-US" dirty="0" smtClean="0"/>
              <a:t>, </a:t>
            </a:r>
            <a:r>
              <a:rPr lang="en-US" dirty="0" err="1" smtClean="0"/>
              <a:t>semangat</a:t>
            </a:r>
            <a:r>
              <a:rPr lang="en-US" dirty="0" smtClean="0"/>
              <a:t>, </a:t>
            </a:r>
            <a:r>
              <a:rPr lang="en-US" dirty="0" err="1" smtClean="0"/>
              <a:t>tekat</a:t>
            </a:r>
            <a:r>
              <a:rPr lang="en-US" dirty="0" smtClean="0"/>
              <a:t>/spirit)</a:t>
            </a:r>
          </a:p>
          <a:p>
            <a:pPr marL="514350" indent="-514350" algn="just">
              <a:buAutoNum type="arabicPeriod"/>
            </a:pPr>
            <a:r>
              <a:rPr lang="en-US" dirty="0" err="1" smtClean="0"/>
              <a:t>Lingkungan</a:t>
            </a:r>
            <a:r>
              <a:rPr lang="en-US" dirty="0" smtClean="0"/>
              <a:t> </a:t>
            </a:r>
            <a:r>
              <a:rPr lang="en-US" dirty="0" err="1" smtClean="0"/>
              <a:t>sekitarnya</a:t>
            </a:r>
            <a:r>
              <a:rPr lang="en-US" dirty="0" smtClean="0"/>
              <a:t>.</a:t>
            </a:r>
          </a:p>
          <a:p>
            <a:pPr marL="514350" indent="-514350" algn="just">
              <a:buNone/>
            </a:pPr>
            <a:endParaRPr lang="en-US" dirty="0" smtClean="0"/>
          </a:p>
          <a:p>
            <a:pPr marL="514350" indent="-514350" algn="just">
              <a:buNone/>
            </a:pPr>
            <a:r>
              <a:rPr lang="en-US" dirty="0" smtClean="0"/>
              <a:t>3. </a:t>
            </a:r>
            <a:r>
              <a:rPr lang="en-US" dirty="0" err="1" smtClean="0"/>
              <a:t>Dasar</a:t>
            </a:r>
            <a:r>
              <a:rPr lang="en-US" dirty="0" smtClean="0"/>
              <a:t> </a:t>
            </a:r>
            <a:r>
              <a:rPr lang="en-US" dirty="0" err="1" smtClean="0"/>
              <a:t>Pemikiran</a:t>
            </a:r>
            <a:r>
              <a:rPr lang="en-US" dirty="0" smtClean="0"/>
              <a:t> </a:t>
            </a:r>
            <a:r>
              <a:rPr lang="en-US" dirty="0" err="1" smtClean="0"/>
              <a:t>Wawasan</a:t>
            </a:r>
            <a:r>
              <a:rPr lang="en-US" dirty="0" smtClean="0"/>
              <a:t> </a:t>
            </a:r>
            <a:r>
              <a:rPr lang="en-US" dirty="0" err="1" smtClean="0"/>
              <a:t>Nasional</a:t>
            </a:r>
            <a:r>
              <a:rPr lang="en-US" dirty="0" smtClean="0"/>
              <a:t> Indonesia</a:t>
            </a:r>
          </a:p>
          <a:p>
            <a:pPr marL="514350" indent="-514350" algn="just">
              <a:buAutoNum type="alphaUcPeriod"/>
            </a:pPr>
            <a:r>
              <a:rPr lang="en-US" dirty="0" err="1" smtClean="0"/>
              <a:t>Pemikiran</a:t>
            </a:r>
            <a:r>
              <a:rPr lang="en-US" dirty="0" smtClean="0"/>
              <a:t> </a:t>
            </a:r>
            <a:r>
              <a:rPr lang="en-US" dirty="0" err="1" smtClean="0"/>
              <a:t>berdasar</a:t>
            </a:r>
            <a:r>
              <a:rPr lang="en-US" dirty="0" smtClean="0"/>
              <a:t> </a:t>
            </a:r>
            <a:r>
              <a:rPr lang="en-US" dirty="0" err="1" smtClean="0"/>
              <a:t>falsafah</a:t>
            </a:r>
            <a:r>
              <a:rPr lang="en-US" dirty="0" smtClean="0"/>
              <a:t> </a:t>
            </a:r>
            <a:r>
              <a:rPr lang="en-US" dirty="0" err="1" smtClean="0"/>
              <a:t>Pancasila</a:t>
            </a:r>
            <a:endParaRPr lang="en-US" dirty="0" smtClean="0"/>
          </a:p>
          <a:p>
            <a:pPr marL="514350" indent="-6350" algn="just">
              <a:buNone/>
            </a:pPr>
            <a:r>
              <a:rPr lang="en-US" dirty="0" err="1" smtClean="0"/>
              <a:t>Bangsa</a:t>
            </a:r>
            <a:r>
              <a:rPr lang="en-US" dirty="0" smtClean="0"/>
              <a:t> Indonesia </a:t>
            </a:r>
            <a:r>
              <a:rPr lang="en-US" dirty="0" err="1" smtClean="0"/>
              <a:t>adalah</a:t>
            </a:r>
            <a:r>
              <a:rPr lang="en-US" dirty="0" smtClean="0"/>
              <a:t> </a:t>
            </a:r>
            <a:r>
              <a:rPr lang="en-US" dirty="0" err="1" smtClean="0"/>
              <a:t>makluk</a:t>
            </a:r>
            <a:r>
              <a:rPr lang="en-US" dirty="0" smtClean="0"/>
              <a:t> </a:t>
            </a:r>
            <a:r>
              <a:rPr lang="en-US" dirty="0" err="1" smtClean="0"/>
              <a:t>ciptaan</a:t>
            </a:r>
            <a:r>
              <a:rPr lang="en-US" dirty="0" smtClean="0"/>
              <a:t> </a:t>
            </a:r>
            <a:r>
              <a:rPr lang="en-US" dirty="0" err="1" smtClean="0"/>
              <a:t>Tuhan</a:t>
            </a:r>
            <a:r>
              <a:rPr lang="en-US" dirty="0" smtClean="0"/>
              <a:t> Yang </a:t>
            </a:r>
            <a:r>
              <a:rPr lang="en-US" dirty="0" err="1" smtClean="0"/>
              <a:t>Maha</a:t>
            </a:r>
            <a:r>
              <a:rPr lang="en-US" dirty="0" smtClean="0"/>
              <a:t> </a:t>
            </a:r>
            <a:r>
              <a:rPr lang="en-US" dirty="0" err="1" smtClean="0"/>
              <a:t>Esa</a:t>
            </a:r>
            <a:r>
              <a:rPr lang="en-US" dirty="0" smtClean="0"/>
              <a:t>, yang </a:t>
            </a:r>
            <a:r>
              <a:rPr lang="en-US" dirty="0" err="1" smtClean="0"/>
              <a:t>tentu</a:t>
            </a:r>
            <a:r>
              <a:rPr lang="en-US" dirty="0" smtClean="0"/>
              <a:t> </a:t>
            </a:r>
            <a:r>
              <a:rPr lang="en-US" dirty="0" err="1" smtClean="0"/>
              <a:t>saja</a:t>
            </a:r>
            <a:r>
              <a:rPr lang="en-US" dirty="0" smtClean="0"/>
              <a:t> </a:t>
            </a:r>
            <a:r>
              <a:rPr lang="en-US" dirty="0" err="1" smtClean="0"/>
              <a:t>dikaruni</a:t>
            </a:r>
            <a:r>
              <a:rPr lang="en-US" dirty="0" smtClean="0"/>
              <a:t> </a:t>
            </a:r>
            <a:r>
              <a:rPr lang="en-US" dirty="0" err="1" smtClean="0"/>
              <a:t>pikiran</a:t>
            </a:r>
            <a:r>
              <a:rPr lang="en-US" dirty="0" smtClean="0"/>
              <a:t>, </a:t>
            </a:r>
            <a:r>
              <a:rPr lang="en-US" dirty="0" err="1" smtClean="0"/>
              <a:t>budi</a:t>
            </a:r>
            <a:r>
              <a:rPr lang="en-US" dirty="0" smtClean="0"/>
              <a:t> </a:t>
            </a:r>
            <a:r>
              <a:rPr lang="en-US" dirty="0" err="1" smtClean="0"/>
              <a:t>pekerti</a:t>
            </a:r>
            <a:r>
              <a:rPr lang="en-US" dirty="0" smtClean="0"/>
              <a:t> </a:t>
            </a:r>
            <a:r>
              <a:rPr lang="en-US" dirty="0" err="1" smtClean="0"/>
              <a:t>maupun</a:t>
            </a:r>
            <a:r>
              <a:rPr lang="en-US" dirty="0" smtClean="0"/>
              <a:t> </a:t>
            </a:r>
            <a:r>
              <a:rPr lang="en-US" dirty="0" err="1" smtClean="0"/>
              <a:t>aklak</a:t>
            </a:r>
            <a:r>
              <a:rPr lang="en-US" dirty="0" smtClean="0"/>
              <a:t>. </a:t>
            </a:r>
            <a:r>
              <a:rPr lang="en-US" dirty="0" err="1" smtClean="0"/>
              <a:t>Karunia</a:t>
            </a:r>
            <a:r>
              <a:rPr lang="en-US" dirty="0" smtClean="0"/>
              <a:t> </a:t>
            </a:r>
            <a:r>
              <a:rPr lang="en-US" dirty="0" err="1" smtClean="0"/>
              <a:t>tersebut</a:t>
            </a:r>
            <a:r>
              <a:rPr lang="en-US" dirty="0" smtClean="0"/>
              <a:t> </a:t>
            </a:r>
            <a:r>
              <a:rPr lang="en-US" dirty="0" err="1" smtClean="0"/>
              <a:t>sudah</a:t>
            </a:r>
            <a:r>
              <a:rPr lang="en-US" dirty="0" smtClean="0"/>
              <a:t> </a:t>
            </a:r>
            <a:r>
              <a:rPr lang="en-US" dirty="0" err="1" smtClean="0"/>
              <a:t>selayaknya</a:t>
            </a:r>
            <a:r>
              <a:rPr lang="en-US" dirty="0" smtClean="0"/>
              <a:t> </a:t>
            </a:r>
            <a:r>
              <a:rPr lang="en-US" dirty="0" err="1" smtClean="0"/>
              <a:t>menjadi</a:t>
            </a:r>
            <a:r>
              <a:rPr lang="en-US" dirty="0" smtClean="0"/>
              <a:t> </a:t>
            </a:r>
            <a:r>
              <a:rPr lang="en-US" dirty="0" err="1" smtClean="0"/>
              <a:t>bekal</a:t>
            </a:r>
            <a:r>
              <a:rPr lang="en-US" dirty="0" smtClean="0"/>
              <a:t> </a:t>
            </a:r>
            <a:r>
              <a:rPr lang="en-US" dirty="0" err="1" smtClean="0"/>
              <a:t>untuk</a:t>
            </a:r>
            <a:r>
              <a:rPr lang="en-US" dirty="0" smtClean="0"/>
              <a:t> </a:t>
            </a:r>
            <a:r>
              <a:rPr lang="en-US" dirty="0" err="1" smtClean="0"/>
              <a:t>berhubungan</a:t>
            </a:r>
            <a:r>
              <a:rPr lang="en-US" dirty="0" smtClean="0"/>
              <a:t> </a:t>
            </a:r>
            <a:r>
              <a:rPr lang="en-US" dirty="0" err="1" smtClean="0"/>
              <a:t>dengan</a:t>
            </a:r>
            <a:r>
              <a:rPr lang="en-US" dirty="0" smtClean="0"/>
              <a:t> </a:t>
            </a:r>
            <a:r>
              <a:rPr lang="en-US" dirty="0" err="1" smtClean="0"/>
              <a:t>sesamanya</a:t>
            </a:r>
            <a:r>
              <a:rPr lang="en-US" dirty="0" smtClean="0"/>
              <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15000"/>
          </a:xfrm>
        </p:spPr>
        <p:txBody>
          <a:bodyPr>
            <a:normAutofit fontScale="92500" lnSpcReduction="10000"/>
          </a:bodyPr>
          <a:lstStyle/>
          <a:p>
            <a:pPr marL="0" indent="0" algn="just">
              <a:buNone/>
            </a:pPr>
            <a:r>
              <a:rPr lang="en-US" dirty="0" err="1" smtClean="0"/>
              <a:t>Juga</a:t>
            </a:r>
            <a:r>
              <a:rPr lang="en-US" dirty="0" smtClean="0"/>
              <a:t> </a:t>
            </a:r>
            <a:r>
              <a:rPr lang="en-US" dirty="0" err="1" smtClean="0"/>
              <a:t>karunia</a:t>
            </a:r>
            <a:r>
              <a:rPr lang="en-US" dirty="0" smtClean="0"/>
              <a:t> </a:t>
            </a:r>
            <a:r>
              <a:rPr lang="en-US" dirty="0" err="1" smtClean="0"/>
              <a:t>tersebut</a:t>
            </a:r>
            <a:r>
              <a:rPr lang="en-US" dirty="0" smtClean="0"/>
              <a:t> </a:t>
            </a:r>
            <a:r>
              <a:rPr lang="en-US" dirty="0" err="1" smtClean="0"/>
              <a:t>harus</a:t>
            </a:r>
            <a:r>
              <a:rPr lang="en-US" dirty="0" smtClean="0"/>
              <a:t> </a:t>
            </a:r>
            <a:r>
              <a:rPr lang="en-US" dirty="0" err="1" smtClean="0"/>
              <a:t>mampu</a:t>
            </a:r>
            <a:r>
              <a:rPr lang="en-US" dirty="0" smtClean="0"/>
              <a:t> </a:t>
            </a:r>
            <a:r>
              <a:rPr lang="en-US" dirty="0" err="1" smtClean="0"/>
              <a:t>membuat</a:t>
            </a:r>
            <a:r>
              <a:rPr lang="en-US" dirty="0" smtClean="0"/>
              <a:t> </a:t>
            </a:r>
            <a:r>
              <a:rPr lang="en-US" dirty="0" err="1" smtClean="0"/>
              <a:t>suatu</a:t>
            </a:r>
            <a:r>
              <a:rPr lang="en-US" dirty="0" smtClean="0"/>
              <a:t> </a:t>
            </a:r>
            <a:r>
              <a:rPr lang="en-US" dirty="0" err="1" smtClean="0"/>
              <a:t>kesadaran</a:t>
            </a:r>
            <a:r>
              <a:rPr lang="en-US" dirty="0" smtClean="0"/>
              <a:t> </a:t>
            </a:r>
            <a:r>
              <a:rPr lang="en-US" dirty="0" err="1" smtClean="0"/>
              <a:t>akan</a:t>
            </a:r>
            <a:r>
              <a:rPr lang="en-US" dirty="0" smtClean="0"/>
              <a:t> </a:t>
            </a:r>
            <a:r>
              <a:rPr lang="en-US" dirty="0" err="1" smtClean="0"/>
              <a:t>keberadaanya</a:t>
            </a:r>
            <a:r>
              <a:rPr lang="en-US" dirty="0" smtClean="0"/>
              <a:t> </a:t>
            </a:r>
            <a:r>
              <a:rPr lang="en-US" dirty="0" err="1" smtClean="0"/>
              <a:t>yg</a:t>
            </a:r>
            <a:r>
              <a:rPr lang="en-US" dirty="0" smtClean="0"/>
              <a:t> </a:t>
            </a:r>
            <a:r>
              <a:rPr lang="en-US" dirty="0" err="1" smtClean="0"/>
              <a:t>selalu</a:t>
            </a:r>
            <a:r>
              <a:rPr lang="en-US" dirty="0" smtClean="0"/>
              <a:t> </a:t>
            </a:r>
            <a:r>
              <a:rPr lang="en-US" dirty="0" err="1" smtClean="0"/>
              <a:t>terhubung</a:t>
            </a:r>
            <a:r>
              <a:rPr lang="en-US" dirty="0" smtClean="0"/>
              <a:t> </a:t>
            </a:r>
            <a:r>
              <a:rPr lang="en-US" dirty="0" err="1" smtClean="0"/>
              <a:t>dengan</a:t>
            </a:r>
            <a:r>
              <a:rPr lang="en-US" dirty="0" smtClean="0"/>
              <a:t> </a:t>
            </a:r>
            <a:r>
              <a:rPr lang="en-US" dirty="0" err="1" smtClean="0"/>
              <a:t>sesama</a:t>
            </a:r>
            <a:r>
              <a:rPr lang="en-US" dirty="0" smtClean="0"/>
              <a:t>, </a:t>
            </a:r>
            <a:r>
              <a:rPr lang="en-US" dirty="0" err="1" smtClean="0"/>
              <a:t>lingkungan</a:t>
            </a:r>
            <a:r>
              <a:rPr lang="en-US" dirty="0" smtClean="0"/>
              <a:t>, </a:t>
            </a:r>
            <a:r>
              <a:rPr lang="en-US" dirty="0" err="1" smtClean="0"/>
              <a:t>alam</a:t>
            </a:r>
            <a:r>
              <a:rPr lang="en-US" dirty="0" smtClean="0"/>
              <a:t> </a:t>
            </a:r>
            <a:r>
              <a:rPr lang="en-US" dirty="0" err="1" smtClean="0"/>
              <a:t>semesta</a:t>
            </a:r>
            <a:r>
              <a:rPr lang="en-US" dirty="0" smtClean="0"/>
              <a:t> </a:t>
            </a:r>
            <a:r>
              <a:rPr lang="en-US" dirty="0" err="1" smtClean="0"/>
              <a:t>dan</a:t>
            </a:r>
            <a:r>
              <a:rPr lang="en-US" dirty="0" smtClean="0"/>
              <a:t> </a:t>
            </a:r>
            <a:r>
              <a:rPr lang="en-US" dirty="0" err="1" smtClean="0"/>
              <a:t>penciptanya</a:t>
            </a:r>
            <a:r>
              <a:rPr lang="en-US" dirty="0" smtClean="0"/>
              <a:t>. </a:t>
            </a:r>
            <a:r>
              <a:rPr lang="en-US" dirty="0" err="1" smtClean="0"/>
              <a:t>Kesadaran</a:t>
            </a:r>
            <a:r>
              <a:rPr lang="en-US" dirty="0" smtClean="0"/>
              <a:t> </a:t>
            </a:r>
            <a:r>
              <a:rPr lang="en-US" dirty="0" err="1" smtClean="0"/>
              <a:t>tersebut</a:t>
            </a:r>
            <a:r>
              <a:rPr lang="en-US" dirty="0" smtClean="0"/>
              <a:t> </a:t>
            </a:r>
            <a:r>
              <a:rPr lang="en-US" dirty="0" err="1" smtClean="0"/>
              <a:t>juga</a:t>
            </a:r>
            <a:r>
              <a:rPr lang="en-US" dirty="0" smtClean="0"/>
              <a:t> </a:t>
            </a:r>
            <a:r>
              <a:rPr lang="en-US" dirty="0" err="1" smtClean="0"/>
              <a:t>harus</a:t>
            </a:r>
            <a:r>
              <a:rPr lang="en-US" dirty="0" smtClean="0"/>
              <a:t> </a:t>
            </a:r>
            <a:r>
              <a:rPr lang="en-US" dirty="0" err="1" smtClean="0"/>
              <a:t>memotifasi</a:t>
            </a:r>
            <a:r>
              <a:rPr lang="en-US" dirty="0" smtClean="0"/>
              <a:t> </a:t>
            </a:r>
            <a:r>
              <a:rPr lang="en-US" dirty="0" err="1" smtClean="0"/>
              <a:t>untuk</a:t>
            </a:r>
            <a:r>
              <a:rPr lang="en-US" dirty="0" smtClean="0"/>
              <a:t> </a:t>
            </a:r>
            <a:r>
              <a:rPr lang="en-US" dirty="0" err="1" smtClean="0"/>
              <a:t>menciptakan</a:t>
            </a:r>
            <a:r>
              <a:rPr lang="en-US" dirty="0" smtClean="0"/>
              <a:t> </a:t>
            </a:r>
            <a:r>
              <a:rPr lang="en-US" dirty="0" err="1" smtClean="0"/>
              <a:t>suatu</a:t>
            </a:r>
            <a:r>
              <a:rPr lang="en-US" dirty="0" smtClean="0"/>
              <a:t> </a:t>
            </a:r>
            <a:r>
              <a:rPr lang="en-US" dirty="0" err="1" smtClean="0"/>
              <a:t>suasana</a:t>
            </a:r>
            <a:r>
              <a:rPr lang="en-US" dirty="0" smtClean="0"/>
              <a:t> </a:t>
            </a:r>
            <a:r>
              <a:rPr lang="en-US" dirty="0" err="1" smtClean="0"/>
              <a:t>damai</a:t>
            </a:r>
            <a:r>
              <a:rPr lang="en-US" dirty="0" smtClean="0"/>
              <a:t>, </a:t>
            </a:r>
            <a:r>
              <a:rPr lang="en-US" dirty="0" err="1" smtClean="0"/>
              <a:t>tentaram</a:t>
            </a:r>
            <a:r>
              <a:rPr lang="en-US" dirty="0" smtClean="0"/>
              <a:t> </a:t>
            </a:r>
            <a:r>
              <a:rPr lang="en-US" dirty="0" err="1" smtClean="0"/>
              <a:t>dan</a:t>
            </a:r>
            <a:r>
              <a:rPr lang="en-US" dirty="0" smtClean="0"/>
              <a:t> </a:t>
            </a:r>
            <a:r>
              <a:rPr lang="en-US" dirty="0" err="1" smtClean="0"/>
              <a:t>menuju</a:t>
            </a:r>
            <a:r>
              <a:rPr lang="en-US" dirty="0" smtClean="0"/>
              <a:t> </a:t>
            </a:r>
            <a:r>
              <a:rPr lang="en-US" dirty="0" err="1" smtClean="0"/>
              <a:t>kebahagiaan</a:t>
            </a:r>
            <a:r>
              <a:rPr lang="en-US" dirty="0" smtClean="0"/>
              <a:t> </a:t>
            </a:r>
            <a:r>
              <a:rPr lang="en-US" dirty="0" err="1" smtClean="0"/>
              <a:t>dalam</a:t>
            </a:r>
            <a:r>
              <a:rPr lang="en-US" dirty="0" smtClean="0"/>
              <a:t> </a:t>
            </a:r>
            <a:r>
              <a:rPr lang="en-US" dirty="0" err="1" smtClean="0"/>
              <a:t>membina</a:t>
            </a:r>
            <a:r>
              <a:rPr lang="en-US" dirty="0" smtClean="0"/>
              <a:t> </a:t>
            </a:r>
            <a:r>
              <a:rPr lang="en-US" dirty="0" err="1" smtClean="0"/>
              <a:t>hubungan</a:t>
            </a:r>
            <a:r>
              <a:rPr lang="en-US" dirty="0" smtClean="0"/>
              <a:t> </a:t>
            </a:r>
            <a:r>
              <a:rPr lang="en-US" dirty="0" err="1" smtClean="0"/>
              <a:t>antar</a:t>
            </a:r>
            <a:r>
              <a:rPr lang="en-US" dirty="0" smtClean="0"/>
              <a:t> </a:t>
            </a:r>
            <a:r>
              <a:rPr lang="en-US" dirty="0" err="1" smtClean="0"/>
              <a:t>sesama</a:t>
            </a:r>
            <a:r>
              <a:rPr lang="en-US" dirty="0" smtClean="0"/>
              <a:t>. </a:t>
            </a:r>
          </a:p>
          <a:p>
            <a:pPr marL="0" indent="0" algn="just">
              <a:buNone/>
            </a:pPr>
            <a:r>
              <a:rPr lang="en-US" dirty="0" err="1" smtClean="0"/>
              <a:t>Dengan</a:t>
            </a:r>
            <a:r>
              <a:rPr lang="en-US" dirty="0" smtClean="0"/>
              <a:t> </a:t>
            </a:r>
            <a:r>
              <a:rPr lang="en-US" dirty="0" err="1" smtClean="0"/>
              <a:t>melihat</a:t>
            </a:r>
            <a:r>
              <a:rPr lang="en-US" dirty="0" smtClean="0"/>
              <a:t> </a:t>
            </a:r>
            <a:r>
              <a:rPr lang="en-US" dirty="0" err="1" smtClean="0"/>
              <a:t>hal</a:t>
            </a:r>
            <a:r>
              <a:rPr lang="en-US" dirty="0" smtClean="0"/>
              <a:t> </a:t>
            </a:r>
            <a:r>
              <a:rPr lang="en-US" dirty="0" err="1" smtClean="0"/>
              <a:t>tersebut</a:t>
            </a:r>
            <a:r>
              <a:rPr lang="en-US" dirty="0" smtClean="0"/>
              <a:t> </a:t>
            </a:r>
            <a:r>
              <a:rPr lang="en-US" dirty="0" err="1" smtClean="0"/>
              <a:t>maka</a:t>
            </a:r>
            <a:r>
              <a:rPr lang="en-US" dirty="0" smtClean="0"/>
              <a:t> </a:t>
            </a:r>
            <a:r>
              <a:rPr lang="en-US" dirty="0" err="1" smtClean="0"/>
              <a:t>nilai-nilai</a:t>
            </a:r>
            <a:r>
              <a:rPr lang="en-US" dirty="0" smtClean="0"/>
              <a:t> </a:t>
            </a:r>
            <a:r>
              <a:rPr lang="en-US" dirty="0" err="1" smtClean="0"/>
              <a:t>pancasila</a:t>
            </a:r>
            <a:r>
              <a:rPr lang="en-US" dirty="0" smtClean="0"/>
              <a:t> </a:t>
            </a:r>
            <a:r>
              <a:rPr lang="en-US" dirty="0" err="1" smtClean="0"/>
              <a:t>telah</a:t>
            </a:r>
            <a:r>
              <a:rPr lang="en-US" dirty="0" smtClean="0"/>
              <a:t> </a:t>
            </a:r>
            <a:r>
              <a:rPr lang="en-US" dirty="0" err="1" smtClean="0"/>
              <a:t>ada</a:t>
            </a:r>
            <a:r>
              <a:rPr lang="en-US" dirty="0" smtClean="0"/>
              <a:t> </a:t>
            </a:r>
            <a:r>
              <a:rPr lang="en-US" dirty="0" err="1" smtClean="0"/>
              <a:t>dan</a:t>
            </a:r>
            <a:r>
              <a:rPr lang="en-US" dirty="0" smtClean="0"/>
              <a:t> </a:t>
            </a:r>
            <a:r>
              <a:rPr lang="en-US" dirty="0" err="1" smtClean="0"/>
              <a:t>bekembang</a:t>
            </a:r>
            <a:r>
              <a:rPr lang="en-US" dirty="0" smtClean="0"/>
              <a:t> </a:t>
            </a:r>
            <a:r>
              <a:rPr lang="en-US" dirty="0" err="1" smtClean="0"/>
              <a:t>dalam</a:t>
            </a:r>
            <a:r>
              <a:rPr lang="en-US" dirty="0" smtClean="0"/>
              <a:t> </a:t>
            </a:r>
            <a:r>
              <a:rPr lang="en-US" dirty="0" err="1" smtClean="0"/>
              <a:t>diri</a:t>
            </a:r>
            <a:r>
              <a:rPr lang="en-US" dirty="0" smtClean="0"/>
              <a:t> </a:t>
            </a:r>
            <a:r>
              <a:rPr lang="en-US" dirty="0" err="1" smtClean="0"/>
              <a:t>Bangsa</a:t>
            </a:r>
            <a:r>
              <a:rPr lang="en-US" dirty="0" smtClean="0"/>
              <a:t> Indonesia, </a:t>
            </a:r>
            <a:r>
              <a:rPr lang="en-US" dirty="0" err="1" smtClean="0"/>
              <a:t>yaitu</a:t>
            </a:r>
            <a:r>
              <a:rPr lang="en-US" dirty="0" smtClean="0"/>
              <a:t>:</a:t>
            </a:r>
          </a:p>
          <a:p>
            <a:pPr marL="0" indent="0" algn="just">
              <a:buNone/>
            </a:pPr>
            <a:r>
              <a:rPr lang="en-US" dirty="0" smtClean="0"/>
              <a:t>            1.  </a:t>
            </a:r>
            <a:r>
              <a:rPr lang="en-US" dirty="0" err="1" smtClean="0"/>
              <a:t>Ketuhanan</a:t>
            </a:r>
            <a:r>
              <a:rPr lang="en-US" dirty="0" smtClean="0"/>
              <a:t> Yang </a:t>
            </a:r>
            <a:r>
              <a:rPr lang="en-US" dirty="0" err="1" smtClean="0"/>
              <a:t>Maha</a:t>
            </a:r>
            <a:r>
              <a:rPr lang="en-US" dirty="0" smtClean="0"/>
              <a:t> </a:t>
            </a:r>
            <a:r>
              <a:rPr lang="en-US" dirty="0" err="1" smtClean="0"/>
              <a:t>Esa</a:t>
            </a:r>
            <a:endParaRPr lang="en-US" dirty="0" smtClean="0"/>
          </a:p>
          <a:p>
            <a:pPr marL="0" indent="0" algn="just">
              <a:buNone/>
            </a:pPr>
            <a:r>
              <a:rPr lang="en-US" dirty="0" smtClean="0"/>
              <a:t>	2. </a:t>
            </a:r>
            <a:r>
              <a:rPr lang="en-US" dirty="0" err="1" smtClean="0"/>
              <a:t>Kemanusiaan</a:t>
            </a:r>
            <a:r>
              <a:rPr lang="en-US" dirty="0" smtClean="0"/>
              <a:t> Yang </a:t>
            </a:r>
            <a:r>
              <a:rPr lang="en-US" dirty="0" err="1" smtClean="0"/>
              <a:t>Adil</a:t>
            </a:r>
            <a:r>
              <a:rPr lang="en-US" dirty="0" smtClean="0"/>
              <a:t> </a:t>
            </a:r>
            <a:r>
              <a:rPr lang="en-US" dirty="0" err="1" smtClean="0"/>
              <a:t>dan</a:t>
            </a:r>
            <a:r>
              <a:rPr lang="en-US" dirty="0" smtClean="0"/>
              <a:t> </a:t>
            </a:r>
            <a:r>
              <a:rPr lang="en-US" dirty="0" err="1" smtClean="0"/>
              <a:t>Beradab</a:t>
            </a:r>
            <a:endParaRPr lang="en-US" dirty="0" smtClean="0"/>
          </a:p>
          <a:p>
            <a:pPr marL="0" indent="0" algn="just">
              <a:buNone/>
            </a:pPr>
            <a:r>
              <a:rPr lang="en-US" dirty="0" smtClean="0"/>
              <a:t>	3. </a:t>
            </a:r>
            <a:r>
              <a:rPr lang="en-US" dirty="0" err="1" smtClean="0"/>
              <a:t>Persatuan</a:t>
            </a:r>
            <a:r>
              <a:rPr lang="en-US" dirty="0" smtClean="0"/>
              <a:t> Indonesia</a:t>
            </a:r>
          </a:p>
          <a:p>
            <a:pPr marL="1204913" indent="-349250" algn="just">
              <a:buNone/>
            </a:pPr>
            <a:r>
              <a:rPr lang="en-US" dirty="0" smtClean="0"/>
              <a:t>4. </a:t>
            </a:r>
            <a:r>
              <a:rPr lang="en-US" dirty="0" err="1" smtClean="0"/>
              <a:t>Kerakyatan</a:t>
            </a:r>
            <a:r>
              <a:rPr lang="en-US" dirty="0" smtClean="0"/>
              <a:t> yang </a:t>
            </a:r>
            <a:r>
              <a:rPr lang="en-US" dirty="0" err="1" smtClean="0"/>
              <a:t>Dipimpin</a:t>
            </a:r>
            <a:r>
              <a:rPr lang="en-US" dirty="0" smtClean="0"/>
              <a:t> </a:t>
            </a:r>
            <a:r>
              <a:rPr lang="en-US" dirty="0" err="1" smtClean="0"/>
              <a:t>oleh</a:t>
            </a:r>
            <a:r>
              <a:rPr lang="en-US" dirty="0" smtClean="0"/>
              <a:t> </a:t>
            </a:r>
            <a:r>
              <a:rPr lang="en-US" dirty="0" err="1" smtClean="0"/>
              <a:t>Hikmat</a:t>
            </a:r>
            <a:r>
              <a:rPr lang="en-US" dirty="0" smtClean="0"/>
              <a:t> </a:t>
            </a:r>
            <a:r>
              <a:rPr lang="en-US" dirty="0" err="1" smtClean="0"/>
              <a:t>Kebijaksanaan</a:t>
            </a:r>
            <a:r>
              <a:rPr lang="en-US" dirty="0" smtClean="0"/>
              <a:t> </a:t>
            </a:r>
            <a:r>
              <a:rPr lang="en-US" dirty="0" err="1" smtClean="0"/>
              <a:t>dalam</a:t>
            </a:r>
            <a:r>
              <a:rPr lang="en-US" dirty="0" smtClean="0"/>
              <a:t> </a:t>
            </a:r>
            <a:r>
              <a:rPr lang="en-US" dirty="0" err="1" smtClean="0"/>
              <a:t>Permusyawaratan</a:t>
            </a:r>
            <a:r>
              <a:rPr lang="en-US" dirty="0" smtClean="0"/>
              <a:t>/</a:t>
            </a:r>
            <a:r>
              <a:rPr lang="en-US" dirty="0" err="1" smtClean="0"/>
              <a:t>Perwakilan</a:t>
            </a:r>
            <a:endParaRPr lang="en-US" dirty="0" smtClean="0"/>
          </a:p>
          <a:p>
            <a:pPr marL="1204913" indent="-349250" algn="just">
              <a:buNone/>
            </a:pPr>
            <a:r>
              <a:rPr lang="en-US" dirty="0" smtClean="0"/>
              <a:t>5. </a:t>
            </a:r>
            <a:r>
              <a:rPr lang="en-US" dirty="0" err="1" smtClean="0"/>
              <a:t>Keadilan</a:t>
            </a:r>
            <a:r>
              <a:rPr lang="en-US" dirty="0" smtClean="0"/>
              <a:t> </a:t>
            </a:r>
            <a:r>
              <a:rPr lang="en-US" dirty="0" err="1" smtClean="0"/>
              <a:t>Sosial</a:t>
            </a:r>
            <a:r>
              <a:rPr lang="en-US" dirty="0" smtClean="0"/>
              <a:t> </a:t>
            </a:r>
            <a:r>
              <a:rPr lang="en-US" dirty="0" err="1" smtClean="0"/>
              <a:t>bagi</a:t>
            </a:r>
            <a:r>
              <a:rPr lang="en-US" dirty="0" smtClean="0"/>
              <a:t> </a:t>
            </a:r>
            <a:r>
              <a:rPr lang="en-US" dirty="0" err="1" smtClean="0"/>
              <a:t>Seluruh</a:t>
            </a:r>
            <a:r>
              <a:rPr lang="en-US" dirty="0" smtClean="0"/>
              <a:t> Rakyat Indonesia</a:t>
            </a:r>
          </a:p>
          <a:p>
            <a:pPr marL="1204913" indent="-349250" algn="just">
              <a:buNone/>
            </a:pPr>
            <a:r>
              <a:rPr lang="en-US" dirty="0" smtClean="0"/>
              <a:t>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sz="2800" dirty="0" smtClean="0"/>
              <a:t>ASPEK KEWILAYAHAN INDONESIA</a:t>
            </a:r>
            <a:endParaRPr lang="en-US" sz="2800" dirty="0"/>
          </a:p>
        </p:txBody>
      </p:sp>
      <p:sp>
        <p:nvSpPr>
          <p:cNvPr id="3" name="Content Placeholder 2"/>
          <p:cNvSpPr>
            <a:spLocks noGrp="1"/>
          </p:cNvSpPr>
          <p:nvPr>
            <p:ph idx="1"/>
          </p:nvPr>
        </p:nvSpPr>
        <p:spPr>
          <a:xfrm>
            <a:off x="457200" y="914400"/>
            <a:ext cx="8229600" cy="5410200"/>
          </a:xfrm>
        </p:spPr>
        <p:txBody>
          <a:bodyPr>
            <a:noAutofit/>
          </a:bodyPr>
          <a:lstStyle/>
          <a:p>
            <a:pPr marL="0" indent="0" algn="just">
              <a:buNone/>
            </a:pPr>
            <a:r>
              <a:rPr lang="en-US" dirty="0" smtClean="0"/>
              <a:t>1. </a:t>
            </a:r>
            <a:r>
              <a:rPr lang="en-US" dirty="0" err="1" smtClean="0"/>
              <a:t>Ordonansi</a:t>
            </a:r>
            <a:r>
              <a:rPr lang="en-US" dirty="0" smtClean="0"/>
              <a:t> 1939 (</a:t>
            </a:r>
            <a:r>
              <a:rPr lang="en-US" dirty="0" err="1" smtClean="0"/>
              <a:t>Territoriale</a:t>
            </a:r>
            <a:r>
              <a:rPr lang="en-US" dirty="0" smtClean="0"/>
              <a:t> Zee en Maritime </a:t>
            </a:r>
            <a:r>
              <a:rPr lang="en-US" dirty="0" err="1" smtClean="0"/>
              <a:t>Kringen</a:t>
            </a:r>
            <a:r>
              <a:rPr lang="en-US" dirty="0" smtClean="0"/>
              <a:t> </a:t>
            </a:r>
            <a:r>
              <a:rPr lang="en-US" dirty="0" err="1" smtClean="0"/>
              <a:t>Ordonanzie</a:t>
            </a:r>
            <a:r>
              <a:rPr lang="en-US" dirty="0" smtClean="0"/>
              <a:t>/TZMKO 1939)</a:t>
            </a:r>
          </a:p>
          <a:p>
            <a:pPr marL="0" indent="0" algn="just">
              <a:buNone/>
            </a:pPr>
            <a:r>
              <a:rPr lang="en-US" dirty="0" smtClean="0"/>
              <a:t>TZMKO </a:t>
            </a:r>
            <a:r>
              <a:rPr lang="en-US" dirty="0" err="1" smtClean="0"/>
              <a:t>mengatur</a:t>
            </a:r>
            <a:r>
              <a:rPr lang="en-US" dirty="0" smtClean="0"/>
              <a:t> </a:t>
            </a:r>
            <a:r>
              <a:rPr lang="en-US" dirty="0" err="1" smtClean="0"/>
              <a:t>tentang</a:t>
            </a:r>
            <a:r>
              <a:rPr lang="en-US" dirty="0" smtClean="0"/>
              <a:t> </a:t>
            </a:r>
            <a:r>
              <a:rPr lang="en-US" dirty="0" err="1" smtClean="0"/>
              <a:t>teritorial</a:t>
            </a:r>
            <a:r>
              <a:rPr lang="en-US" dirty="0" smtClean="0"/>
              <a:t> </a:t>
            </a:r>
            <a:r>
              <a:rPr lang="en-US" dirty="0" err="1" smtClean="0"/>
              <a:t>sepanjang</a:t>
            </a:r>
            <a:r>
              <a:rPr lang="en-US" dirty="0" smtClean="0"/>
              <a:t> 3 mil. </a:t>
            </a:r>
            <a:r>
              <a:rPr lang="en-US" dirty="0" err="1" smtClean="0"/>
              <a:t>Ordonansi</a:t>
            </a:r>
            <a:r>
              <a:rPr lang="en-US" dirty="0" smtClean="0"/>
              <a:t> </a:t>
            </a:r>
            <a:r>
              <a:rPr lang="en-US" dirty="0" err="1" smtClean="0"/>
              <a:t>tersebut</a:t>
            </a:r>
            <a:r>
              <a:rPr lang="en-US" dirty="0" smtClean="0"/>
              <a:t> </a:t>
            </a:r>
            <a:r>
              <a:rPr lang="en-US" dirty="0" err="1" smtClean="0"/>
              <a:t>menyebabkan</a:t>
            </a:r>
            <a:r>
              <a:rPr lang="en-US" dirty="0" smtClean="0"/>
              <a:t> </a:t>
            </a:r>
            <a:r>
              <a:rPr lang="en-US" dirty="0" err="1" smtClean="0"/>
              <a:t>setiap</a:t>
            </a:r>
            <a:r>
              <a:rPr lang="en-US" dirty="0" smtClean="0"/>
              <a:t> </a:t>
            </a:r>
            <a:r>
              <a:rPr lang="en-US" dirty="0" err="1" smtClean="0"/>
              <a:t>pulau</a:t>
            </a:r>
            <a:r>
              <a:rPr lang="en-US" dirty="0" smtClean="0"/>
              <a:t> </a:t>
            </a:r>
            <a:r>
              <a:rPr lang="en-US" dirty="0" err="1" smtClean="0"/>
              <a:t>memiliki</a:t>
            </a:r>
            <a:r>
              <a:rPr lang="en-US" dirty="0" smtClean="0"/>
              <a:t> </a:t>
            </a:r>
            <a:r>
              <a:rPr lang="en-US" dirty="0" err="1" smtClean="0"/>
              <a:t>laut</a:t>
            </a:r>
            <a:r>
              <a:rPr lang="en-US" dirty="0" smtClean="0"/>
              <a:t> </a:t>
            </a:r>
            <a:r>
              <a:rPr lang="en-US" dirty="0" err="1" smtClean="0"/>
              <a:t>teritorial</a:t>
            </a:r>
            <a:r>
              <a:rPr lang="en-US" dirty="0" smtClean="0"/>
              <a:t> </a:t>
            </a:r>
            <a:r>
              <a:rPr lang="en-US" dirty="0" err="1" smtClean="0"/>
              <a:t>sendiri</a:t>
            </a:r>
            <a:r>
              <a:rPr lang="en-US" dirty="0" smtClean="0"/>
              <a:t>. </a:t>
            </a:r>
            <a:r>
              <a:rPr lang="en-US" dirty="0" err="1" smtClean="0"/>
              <a:t>Ordonansi</a:t>
            </a:r>
            <a:r>
              <a:rPr lang="en-US" dirty="0" smtClean="0"/>
              <a:t> </a:t>
            </a:r>
            <a:r>
              <a:rPr lang="en-US" dirty="0" err="1" smtClean="0"/>
              <a:t>tsb</a:t>
            </a:r>
            <a:r>
              <a:rPr lang="en-US" dirty="0" smtClean="0"/>
              <a:t> </a:t>
            </a:r>
            <a:r>
              <a:rPr lang="en-US" dirty="0" err="1" smtClean="0"/>
              <a:t>juga</a:t>
            </a:r>
            <a:r>
              <a:rPr lang="en-US" dirty="0" smtClean="0"/>
              <a:t> </a:t>
            </a:r>
            <a:r>
              <a:rPr lang="en-US" dirty="0" err="1" smtClean="0"/>
              <a:t>menyebabkan</a:t>
            </a:r>
            <a:r>
              <a:rPr lang="en-US" dirty="0" smtClean="0"/>
              <a:t> </a:t>
            </a:r>
            <a:r>
              <a:rPr lang="en-US" dirty="0" err="1" smtClean="0"/>
              <a:t>setiap</a:t>
            </a:r>
            <a:r>
              <a:rPr lang="en-US" dirty="0" smtClean="0"/>
              <a:t> </a:t>
            </a:r>
            <a:r>
              <a:rPr lang="en-US" dirty="0" err="1" smtClean="0"/>
              <a:t>pulau</a:t>
            </a:r>
            <a:r>
              <a:rPr lang="en-US" dirty="0" smtClean="0"/>
              <a:t> </a:t>
            </a:r>
            <a:r>
              <a:rPr lang="en-US" dirty="0" err="1" smtClean="0"/>
              <a:t>menjadi</a:t>
            </a:r>
            <a:r>
              <a:rPr lang="en-US" dirty="0" smtClean="0"/>
              <a:t> </a:t>
            </a:r>
            <a:r>
              <a:rPr lang="en-US" dirty="0" err="1" smtClean="0"/>
              <a:t>terpisah</a:t>
            </a:r>
            <a:r>
              <a:rPr lang="en-US" dirty="0" smtClean="0"/>
              <a:t> </a:t>
            </a:r>
            <a:r>
              <a:rPr lang="en-US" dirty="0" err="1" smtClean="0"/>
              <a:t>dengan</a:t>
            </a:r>
            <a:r>
              <a:rPr lang="en-US" dirty="0" smtClean="0"/>
              <a:t> </a:t>
            </a:r>
            <a:r>
              <a:rPr lang="en-US" dirty="0" err="1" smtClean="0"/>
              <a:t>yg</a:t>
            </a:r>
            <a:r>
              <a:rPr lang="en-US" dirty="0" smtClean="0"/>
              <a:t> </a:t>
            </a:r>
            <a:r>
              <a:rPr lang="en-US" dirty="0" err="1" smtClean="0"/>
              <a:t>lainnya</a:t>
            </a:r>
            <a:r>
              <a:rPr lang="en-US" dirty="0" smtClean="0"/>
              <a:t> </a:t>
            </a:r>
            <a:r>
              <a:rPr lang="en-US" dirty="0" err="1" smtClean="0"/>
              <a:t>dengan</a:t>
            </a:r>
            <a:r>
              <a:rPr lang="en-US" dirty="0" smtClean="0"/>
              <a:t> </a:t>
            </a:r>
            <a:r>
              <a:rPr lang="en-US" dirty="0" err="1" smtClean="0"/>
              <a:t>adanya</a:t>
            </a:r>
            <a:r>
              <a:rPr lang="en-US" dirty="0" smtClean="0"/>
              <a:t>  </a:t>
            </a:r>
            <a:r>
              <a:rPr lang="en-US" dirty="0" err="1" smtClean="0"/>
              <a:t>laut</a:t>
            </a:r>
            <a:r>
              <a:rPr lang="en-US" dirty="0" smtClean="0"/>
              <a:t> </a:t>
            </a:r>
            <a:r>
              <a:rPr lang="en-US" dirty="0" err="1" smtClean="0"/>
              <a:t>bebas</a:t>
            </a:r>
            <a:r>
              <a:rPr lang="en-US" dirty="0" smtClean="0"/>
              <a:t> </a:t>
            </a:r>
            <a:r>
              <a:rPr lang="en-US" dirty="0" err="1" smtClean="0"/>
              <a:t>diantara</a:t>
            </a:r>
            <a:r>
              <a:rPr lang="en-US" dirty="0" smtClean="0"/>
              <a:t> </a:t>
            </a:r>
            <a:r>
              <a:rPr lang="en-US" dirty="0" err="1" smtClean="0"/>
              <a:t>pulau-pulau</a:t>
            </a:r>
            <a:r>
              <a:rPr lang="en-US" dirty="0" smtClean="0"/>
              <a:t> </a:t>
            </a:r>
            <a:r>
              <a:rPr lang="en-US" dirty="0" err="1" smtClean="0"/>
              <a:t>tersebut.TZMKO</a:t>
            </a:r>
            <a:r>
              <a:rPr lang="en-US" dirty="0" smtClean="0"/>
              <a:t> 1939 </a:t>
            </a:r>
            <a:r>
              <a:rPr lang="en-US" dirty="0" err="1" smtClean="0"/>
              <a:t>tidak</a:t>
            </a:r>
            <a:r>
              <a:rPr lang="en-US" dirty="0" smtClean="0"/>
              <a:t> </a:t>
            </a:r>
            <a:r>
              <a:rPr lang="en-US" dirty="0" err="1" smtClean="0"/>
              <a:t>menjamin</a:t>
            </a:r>
            <a:r>
              <a:rPr lang="en-US" dirty="0" smtClean="0"/>
              <a:t> </a:t>
            </a:r>
            <a:r>
              <a:rPr lang="en-US" dirty="0" err="1" smtClean="0"/>
              <a:t>keutuhan</a:t>
            </a:r>
            <a:r>
              <a:rPr lang="en-US" dirty="0" smtClean="0"/>
              <a:t> </a:t>
            </a:r>
            <a:r>
              <a:rPr lang="en-US" dirty="0" err="1" smtClean="0"/>
              <a:t>dan</a:t>
            </a:r>
            <a:r>
              <a:rPr lang="en-US" dirty="0" smtClean="0"/>
              <a:t> </a:t>
            </a:r>
            <a:r>
              <a:rPr lang="en-US" dirty="0" err="1" smtClean="0"/>
              <a:t>kesatuan</a:t>
            </a:r>
            <a:r>
              <a:rPr lang="en-US" dirty="0" smtClean="0"/>
              <a:t> </a:t>
            </a:r>
            <a:r>
              <a:rPr lang="en-US" dirty="0" err="1" smtClean="0"/>
              <a:t>wilayah</a:t>
            </a:r>
            <a:r>
              <a:rPr lang="en-US" dirty="0" smtClean="0"/>
              <a:t> RI.</a:t>
            </a:r>
          </a:p>
          <a:p>
            <a:pPr marL="0" indent="0" algn="just">
              <a:buNone/>
            </a:pPr>
            <a:r>
              <a:rPr lang="en-US" dirty="0" smtClean="0"/>
              <a:t>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C679BB3-D99A-448B-AD87-7E99BCC70259}" type="slidenum">
              <a:rPr lang="en-US" smtClean="0"/>
              <a:pPr fontAlgn="base">
                <a:spcBef>
                  <a:spcPct val="0"/>
                </a:spcBef>
                <a:spcAft>
                  <a:spcPct val="0"/>
                </a:spcAft>
                <a:defRPr/>
              </a:pPr>
              <a:t>45</a:t>
            </a:fld>
            <a:endParaRPr lang="en-US" smtClean="0"/>
          </a:p>
        </p:txBody>
      </p:sp>
      <p:sp>
        <p:nvSpPr>
          <p:cNvPr id="29699" name="Freeform 1026"/>
          <p:cNvSpPr>
            <a:spLocks/>
          </p:cNvSpPr>
          <p:nvPr/>
        </p:nvSpPr>
        <p:spPr bwMode="auto">
          <a:xfrm>
            <a:off x="-152400" y="3714750"/>
            <a:ext cx="9448800" cy="3143250"/>
          </a:xfrm>
          <a:custGeom>
            <a:avLst/>
            <a:gdLst>
              <a:gd name="T0" fmla="*/ 13112 w 5765"/>
              <a:gd name="T1" fmla="*/ 257458 h 2222"/>
              <a:gd name="T2" fmla="*/ 13112 w 5765"/>
              <a:gd name="T3" fmla="*/ 1819181 h 2222"/>
              <a:gd name="T4" fmla="*/ 32780 w 5765"/>
              <a:gd name="T5" fmla="*/ 2888621 h 2222"/>
              <a:gd name="T6" fmla="*/ 190123 w 5765"/>
              <a:gd name="T7" fmla="*/ 3041399 h 2222"/>
              <a:gd name="T8" fmla="*/ 4477731 w 5765"/>
              <a:gd name="T9" fmla="*/ 3058374 h 2222"/>
              <a:gd name="T10" fmla="*/ 5166109 w 5765"/>
              <a:gd name="T11" fmla="*/ 3143250 h 2222"/>
              <a:gd name="T12" fmla="*/ 9394713 w 5765"/>
              <a:gd name="T13" fmla="*/ 3024423 h 2222"/>
              <a:gd name="T14" fmla="*/ 9375045 w 5765"/>
              <a:gd name="T15" fmla="*/ 2430289 h 2222"/>
              <a:gd name="T16" fmla="*/ 9198034 w 5765"/>
              <a:gd name="T17" fmla="*/ 2277512 h 2222"/>
              <a:gd name="T18" fmla="*/ 9099694 w 5765"/>
              <a:gd name="T19" fmla="*/ 2260537 h 2222"/>
              <a:gd name="T20" fmla="*/ 9060359 w 5765"/>
              <a:gd name="T21" fmla="*/ 2192636 h 2222"/>
              <a:gd name="T22" fmla="*/ 9001355 w 5765"/>
              <a:gd name="T23" fmla="*/ 2209611 h 2222"/>
              <a:gd name="T24" fmla="*/ 8903015 w 5765"/>
              <a:gd name="T25" fmla="*/ 2260537 h 2222"/>
              <a:gd name="T26" fmla="*/ 8785008 w 5765"/>
              <a:gd name="T27" fmla="*/ 2226586 h 2222"/>
              <a:gd name="T28" fmla="*/ 7919619 w 5765"/>
              <a:gd name="T29" fmla="*/ 2107760 h 2222"/>
              <a:gd name="T30" fmla="*/ 7742608 w 5765"/>
              <a:gd name="T31" fmla="*/ 1853131 h 2222"/>
              <a:gd name="T32" fmla="*/ 7388585 w 5765"/>
              <a:gd name="T33" fmla="*/ 1819181 h 2222"/>
              <a:gd name="T34" fmla="*/ 6739544 w 5765"/>
              <a:gd name="T35" fmla="*/ 1683379 h 2222"/>
              <a:gd name="T36" fmla="*/ 6719876 w 5765"/>
              <a:gd name="T37" fmla="*/ 1598502 h 2222"/>
              <a:gd name="T38" fmla="*/ 6660871 w 5765"/>
              <a:gd name="T39" fmla="*/ 1581527 h 2222"/>
              <a:gd name="T40" fmla="*/ 6267512 w 5765"/>
              <a:gd name="T41" fmla="*/ 1564552 h 2222"/>
              <a:gd name="T42" fmla="*/ 6169173 w 5765"/>
              <a:gd name="T43" fmla="*/ 1428750 h 2222"/>
              <a:gd name="T44" fmla="*/ 6110169 w 5765"/>
              <a:gd name="T45" fmla="*/ 1258997 h 2222"/>
              <a:gd name="T46" fmla="*/ 5992161 w 5765"/>
              <a:gd name="T47" fmla="*/ 1208072 h 2222"/>
              <a:gd name="T48" fmla="*/ 5893822 w 5765"/>
              <a:gd name="T49" fmla="*/ 1157146 h 2222"/>
              <a:gd name="T50" fmla="*/ 5716810 w 5765"/>
              <a:gd name="T51" fmla="*/ 1123195 h 2222"/>
              <a:gd name="T52" fmla="*/ 5126773 w 5765"/>
              <a:gd name="T53" fmla="*/ 1072270 h 2222"/>
              <a:gd name="T54" fmla="*/ 4281052 w 5765"/>
              <a:gd name="T55" fmla="*/ 902517 h 2222"/>
              <a:gd name="T56" fmla="*/ 4222049 w 5765"/>
              <a:gd name="T57" fmla="*/ 868567 h 2222"/>
              <a:gd name="T58" fmla="*/ 4104041 w 5765"/>
              <a:gd name="T59" fmla="*/ 834616 h 2222"/>
              <a:gd name="T60" fmla="*/ 3769686 w 5765"/>
              <a:gd name="T61" fmla="*/ 664864 h 2222"/>
              <a:gd name="T62" fmla="*/ 3691015 w 5765"/>
              <a:gd name="T63" fmla="*/ 461161 h 2222"/>
              <a:gd name="T64" fmla="*/ 3651679 w 5765"/>
              <a:gd name="T65" fmla="*/ 359309 h 2222"/>
              <a:gd name="T66" fmla="*/ 3336991 w 5765"/>
              <a:gd name="T67" fmla="*/ 325359 h 2222"/>
              <a:gd name="T68" fmla="*/ 3199316 w 5765"/>
              <a:gd name="T69" fmla="*/ 308384 h 2222"/>
              <a:gd name="T70" fmla="*/ 3140312 w 5765"/>
              <a:gd name="T71" fmla="*/ 291408 h 2222"/>
              <a:gd name="T72" fmla="*/ 3022305 w 5765"/>
              <a:gd name="T73" fmla="*/ 223507 h 2222"/>
              <a:gd name="T74" fmla="*/ 2668282 w 5765"/>
              <a:gd name="T75" fmla="*/ 291408 h 2222"/>
              <a:gd name="T76" fmla="*/ 2648614 w 5765"/>
              <a:gd name="T77" fmla="*/ 444186 h 2222"/>
              <a:gd name="T78" fmla="*/ 2038909 w 5765"/>
              <a:gd name="T79" fmla="*/ 630913 h 2222"/>
              <a:gd name="T80" fmla="*/ 1979905 w 5765"/>
              <a:gd name="T81" fmla="*/ 698814 h 2222"/>
              <a:gd name="T82" fmla="*/ 1901233 w 5765"/>
              <a:gd name="T83" fmla="*/ 766715 h 2222"/>
              <a:gd name="T84" fmla="*/ 1212855 w 5765"/>
              <a:gd name="T85" fmla="*/ 698814 h 2222"/>
              <a:gd name="T86" fmla="*/ 1193188 w 5765"/>
              <a:gd name="T87" fmla="*/ 512087 h 2222"/>
              <a:gd name="T88" fmla="*/ 976840 w 5765"/>
              <a:gd name="T89" fmla="*/ 410235 h 2222"/>
              <a:gd name="T90" fmla="*/ 937505 w 5765"/>
              <a:gd name="T91" fmla="*/ 359309 h 2222"/>
              <a:gd name="T92" fmla="*/ 917837 w 5765"/>
              <a:gd name="T93" fmla="*/ 240483 h 2222"/>
              <a:gd name="T94" fmla="*/ 721157 w 5765"/>
              <a:gd name="T95" fmla="*/ 223507 h 2222"/>
              <a:gd name="T96" fmla="*/ 32780 w 5765"/>
              <a:gd name="T97" fmla="*/ 138631 h 2222"/>
              <a:gd name="T98" fmla="*/ 13112 w 5765"/>
              <a:gd name="T99" fmla="*/ 257458 h 2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65"/>
              <a:gd name="T151" fmla="*/ 0 h 2222"/>
              <a:gd name="T152" fmla="*/ 5765 w 5765"/>
              <a:gd name="T153" fmla="*/ 2222 h 2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65" h="2222">
                <a:moveTo>
                  <a:pt x="8" y="182"/>
                </a:moveTo>
                <a:cubicBezTo>
                  <a:pt x="20" y="543"/>
                  <a:pt x="97" y="930"/>
                  <a:pt x="8" y="1286"/>
                </a:cubicBezTo>
                <a:cubicBezTo>
                  <a:pt x="12" y="1538"/>
                  <a:pt x="13" y="1790"/>
                  <a:pt x="20" y="2042"/>
                </a:cubicBezTo>
                <a:cubicBezTo>
                  <a:pt x="24" y="2192"/>
                  <a:pt x="0" y="2167"/>
                  <a:pt x="116" y="2150"/>
                </a:cubicBezTo>
                <a:cubicBezTo>
                  <a:pt x="988" y="2154"/>
                  <a:pt x="1860" y="2151"/>
                  <a:pt x="2732" y="2162"/>
                </a:cubicBezTo>
                <a:cubicBezTo>
                  <a:pt x="2872" y="2164"/>
                  <a:pt x="3011" y="2213"/>
                  <a:pt x="3152" y="2222"/>
                </a:cubicBezTo>
                <a:cubicBezTo>
                  <a:pt x="4015" y="2212"/>
                  <a:pt x="4869" y="2167"/>
                  <a:pt x="5732" y="2138"/>
                </a:cubicBezTo>
                <a:cubicBezTo>
                  <a:pt x="5755" y="1999"/>
                  <a:pt x="5765" y="1853"/>
                  <a:pt x="5720" y="1718"/>
                </a:cubicBezTo>
                <a:cubicBezTo>
                  <a:pt x="5702" y="1497"/>
                  <a:pt x="5756" y="1588"/>
                  <a:pt x="5612" y="1610"/>
                </a:cubicBezTo>
                <a:cubicBezTo>
                  <a:pt x="5592" y="1613"/>
                  <a:pt x="5572" y="1602"/>
                  <a:pt x="5552" y="1598"/>
                </a:cubicBezTo>
                <a:cubicBezTo>
                  <a:pt x="5544" y="1582"/>
                  <a:pt x="5543" y="1559"/>
                  <a:pt x="5528" y="1550"/>
                </a:cubicBezTo>
                <a:cubicBezTo>
                  <a:pt x="5517" y="1543"/>
                  <a:pt x="5503" y="1556"/>
                  <a:pt x="5492" y="1562"/>
                </a:cubicBezTo>
                <a:cubicBezTo>
                  <a:pt x="5471" y="1572"/>
                  <a:pt x="5452" y="1586"/>
                  <a:pt x="5432" y="1598"/>
                </a:cubicBezTo>
                <a:cubicBezTo>
                  <a:pt x="5408" y="1590"/>
                  <a:pt x="5382" y="1586"/>
                  <a:pt x="5360" y="1574"/>
                </a:cubicBezTo>
                <a:cubicBezTo>
                  <a:pt x="5076" y="1423"/>
                  <a:pt x="5487" y="1509"/>
                  <a:pt x="4832" y="1490"/>
                </a:cubicBezTo>
                <a:cubicBezTo>
                  <a:pt x="4812" y="1431"/>
                  <a:pt x="4787" y="1335"/>
                  <a:pt x="4724" y="1310"/>
                </a:cubicBezTo>
                <a:cubicBezTo>
                  <a:pt x="4657" y="1283"/>
                  <a:pt x="4580" y="1292"/>
                  <a:pt x="4508" y="1286"/>
                </a:cubicBezTo>
                <a:cubicBezTo>
                  <a:pt x="4440" y="1151"/>
                  <a:pt x="4258" y="1206"/>
                  <a:pt x="4112" y="1190"/>
                </a:cubicBezTo>
                <a:cubicBezTo>
                  <a:pt x="4108" y="1170"/>
                  <a:pt x="4111" y="1147"/>
                  <a:pt x="4100" y="1130"/>
                </a:cubicBezTo>
                <a:cubicBezTo>
                  <a:pt x="4093" y="1119"/>
                  <a:pt x="4077" y="1119"/>
                  <a:pt x="4064" y="1118"/>
                </a:cubicBezTo>
                <a:cubicBezTo>
                  <a:pt x="3984" y="1111"/>
                  <a:pt x="3904" y="1110"/>
                  <a:pt x="3824" y="1106"/>
                </a:cubicBezTo>
                <a:cubicBezTo>
                  <a:pt x="3800" y="988"/>
                  <a:pt x="3836" y="1096"/>
                  <a:pt x="3764" y="1010"/>
                </a:cubicBezTo>
                <a:cubicBezTo>
                  <a:pt x="3738" y="979"/>
                  <a:pt x="3753" y="922"/>
                  <a:pt x="3728" y="890"/>
                </a:cubicBezTo>
                <a:cubicBezTo>
                  <a:pt x="3705" y="861"/>
                  <a:pt x="3685" y="868"/>
                  <a:pt x="3656" y="854"/>
                </a:cubicBezTo>
                <a:cubicBezTo>
                  <a:pt x="3635" y="844"/>
                  <a:pt x="3617" y="828"/>
                  <a:pt x="3596" y="818"/>
                </a:cubicBezTo>
                <a:cubicBezTo>
                  <a:pt x="3564" y="802"/>
                  <a:pt x="3521" y="801"/>
                  <a:pt x="3488" y="794"/>
                </a:cubicBezTo>
                <a:cubicBezTo>
                  <a:pt x="3358" y="765"/>
                  <a:pt x="3281" y="765"/>
                  <a:pt x="3128" y="758"/>
                </a:cubicBezTo>
                <a:cubicBezTo>
                  <a:pt x="2960" y="702"/>
                  <a:pt x="2784" y="681"/>
                  <a:pt x="2612" y="638"/>
                </a:cubicBezTo>
                <a:cubicBezTo>
                  <a:pt x="2600" y="630"/>
                  <a:pt x="2589" y="620"/>
                  <a:pt x="2576" y="614"/>
                </a:cubicBezTo>
                <a:cubicBezTo>
                  <a:pt x="2553" y="604"/>
                  <a:pt x="2504" y="590"/>
                  <a:pt x="2504" y="590"/>
                </a:cubicBezTo>
                <a:cubicBezTo>
                  <a:pt x="2439" y="543"/>
                  <a:pt x="2377" y="496"/>
                  <a:pt x="2300" y="470"/>
                </a:cubicBezTo>
                <a:cubicBezTo>
                  <a:pt x="2274" y="418"/>
                  <a:pt x="2267" y="382"/>
                  <a:pt x="2252" y="326"/>
                </a:cubicBezTo>
                <a:cubicBezTo>
                  <a:pt x="2245" y="302"/>
                  <a:pt x="2253" y="259"/>
                  <a:pt x="2228" y="254"/>
                </a:cubicBezTo>
                <a:cubicBezTo>
                  <a:pt x="2109" y="230"/>
                  <a:pt x="2223" y="251"/>
                  <a:pt x="2036" y="230"/>
                </a:cubicBezTo>
                <a:cubicBezTo>
                  <a:pt x="2008" y="227"/>
                  <a:pt x="1980" y="222"/>
                  <a:pt x="1952" y="218"/>
                </a:cubicBezTo>
                <a:cubicBezTo>
                  <a:pt x="1940" y="214"/>
                  <a:pt x="1927" y="212"/>
                  <a:pt x="1916" y="206"/>
                </a:cubicBezTo>
                <a:cubicBezTo>
                  <a:pt x="1891" y="192"/>
                  <a:pt x="1844" y="158"/>
                  <a:pt x="1844" y="158"/>
                </a:cubicBezTo>
                <a:cubicBezTo>
                  <a:pt x="1719" y="165"/>
                  <a:pt x="1645" y="106"/>
                  <a:pt x="1628" y="206"/>
                </a:cubicBezTo>
                <a:cubicBezTo>
                  <a:pt x="1622" y="242"/>
                  <a:pt x="1637" y="285"/>
                  <a:pt x="1616" y="314"/>
                </a:cubicBezTo>
                <a:cubicBezTo>
                  <a:pt x="1545" y="410"/>
                  <a:pt x="1346" y="437"/>
                  <a:pt x="1244" y="446"/>
                </a:cubicBezTo>
                <a:cubicBezTo>
                  <a:pt x="1232" y="462"/>
                  <a:pt x="1223" y="481"/>
                  <a:pt x="1208" y="494"/>
                </a:cubicBezTo>
                <a:cubicBezTo>
                  <a:pt x="1149" y="543"/>
                  <a:pt x="1187" y="461"/>
                  <a:pt x="1160" y="542"/>
                </a:cubicBezTo>
                <a:cubicBezTo>
                  <a:pt x="1008" y="534"/>
                  <a:pt x="886" y="512"/>
                  <a:pt x="740" y="494"/>
                </a:cubicBezTo>
                <a:cubicBezTo>
                  <a:pt x="736" y="450"/>
                  <a:pt x="740" y="404"/>
                  <a:pt x="728" y="362"/>
                </a:cubicBezTo>
                <a:cubicBezTo>
                  <a:pt x="715" y="315"/>
                  <a:pt x="634" y="303"/>
                  <a:pt x="596" y="290"/>
                </a:cubicBezTo>
                <a:cubicBezTo>
                  <a:pt x="588" y="278"/>
                  <a:pt x="576" y="268"/>
                  <a:pt x="572" y="254"/>
                </a:cubicBezTo>
                <a:cubicBezTo>
                  <a:pt x="564" y="227"/>
                  <a:pt x="583" y="187"/>
                  <a:pt x="560" y="170"/>
                </a:cubicBezTo>
                <a:cubicBezTo>
                  <a:pt x="527" y="146"/>
                  <a:pt x="480" y="162"/>
                  <a:pt x="440" y="158"/>
                </a:cubicBezTo>
                <a:cubicBezTo>
                  <a:pt x="335" y="0"/>
                  <a:pt x="303" y="89"/>
                  <a:pt x="20" y="98"/>
                </a:cubicBezTo>
                <a:cubicBezTo>
                  <a:pt x="16" y="126"/>
                  <a:pt x="8" y="182"/>
                  <a:pt x="8" y="182"/>
                </a:cubicBezTo>
                <a:close/>
              </a:path>
            </a:pathLst>
          </a:custGeom>
          <a:gradFill rotWithShape="0">
            <a:gsLst>
              <a:gs pos="0">
                <a:srgbClr val="996633"/>
              </a:gs>
              <a:gs pos="100000">
                <a:schemeClr val="tx2"/>
              </a:gs>
            </a:gsLst>
            <a:lin ang="5400000" scaled="1"/>
          </a:gradFill>
          <a:ln w="9525">
            <a:solidFill>
              <a:schemeClr val="tx1"/>
            </a:solidFill>
            <a:round/>
            <a:headEnd/>
            <a:tailEnd/>
          </a:ln>
        </p:spPr>
        <p:txBody>
          <a:bodyPr/>
          <a:lstStyle/>
          <a:p>
            <a:endParaRPr lang="en-US">
              <a:latin typeface="Corbel" pitchFamily="34" charset="0"/>
            </a:endParaRPr>
          </a:p>
        </p:txBody>
      </p:sp>
      <p:pic>
        <p:nvPicPr>
          <p:cNvPr id="29700" name="Picture 1040" descr="na01441_"/>
          <p:cNvPicPr>
            <a:picLocks noChangeAspect="1" noChangeArrowheads="1"/>
          </p:cNvPicPr>
          <p:nvPr/>
        </p:nvPicPr>
        <p:blipFill>
          <a:blip r:embed="rId2"/>
          <a:srcRect/>
          <a:stretch>
            <a:fillRect/>
          </a:stretch>
        </p:blipFill>
        <p:spPr bwMode="auto">
          <a:xfrm>
            <a:off x="0" y="3276600"/>
            <a:ext cx="615950" cy="695325"/>
          </a:xfrm>
          <a:prstGeom prst="rect">
            <a:avLst/>
          </a:prstGeom>
          <a:noFill/>
          <a:ln w="9525">
            <a:noFill/>
            <a:miter lim="800000"/>
            <a:headEnd/>
            <a:tailEnd/>
          </a:ln>
        </p:spPr>
      </p:pic>
      <p:pic>
        <p:nvPicPr>
          <p:cNvPr id="29701" name="Picture 1036" descr="na01441_"/>
          <p:cNvPicPr>
            <a:picLocks noChangeAspect="1" noChangeArrowheads="1"/>
          </p:cNvPicPr>
          <p:nvPr/>
        </p:nvPicPr>
        <p:blipFill>
          <a:blip r:embed="rId2"/>
          <a:srcRect/>
          <a:stretch>
            <a:fillRect/>
          </a:stretch>
        </p:blipFill>
        <p:spPr bwMode="auto">
          <a:xfrm>
            <a:off x="381000" y="3505200"/>
            <a:ext cx="615950" cy="695325"/>
          </a:xfrm>
          <a:prstGeom prst="rect">
            <a:avLst/>
          </a:prstGeom>
          <a:noFill/>
          <a:ln w="9525">
            <a:noFill/>
            <a:miter lim="800000"/>
            <a:headEnd/>
            <a:tailEnd/>
          </a:ln>
        </p:spPr>
      </p:pic>
      <p:pic>
        <p:nvPicPr>
          <p:cNvPr id="29702" name="Picture 1036" descr="na01441_"/>
          <p:cNvPicPr>
            <a:picLocks noChangeAspect="1" noChangeArrowheads="1"/>
          </p:cNvPicPr>
          <p:nvPr/>
        </p:nvPicPr>
        <p:blipFill>
          <a:blip r:embed="rId2"/>
          <a:srcRect/>
          <a:stretch>
            <a:fillRect/>
          </a:stretch>
        </p:blipFill>
        <p:spPr bwMode="auto">
          <a:xfrm>
            <a:off x="-307975" y="3200400"/>
            <a:ext cx="615950" cy="695325"/>
          </a:xfrm>
          <a:prstGeom prst="rect">
            <a:avLst/>
          </a:prstGeom>
          <a:noFill/>
          <a:ln w="9525">
            <a:noFill/>
            <a:miter lim="800000"/>
            <a:headEnd/>
            <a:tailEnd/>
          </a:ln>
        </p:spPr>
      </p:pic>
      <p:pic>
        <p:nvPicPr>
          <p:cNvPr id="29703" name="Picture 1036" descr="na01441_"/>
          <p:cNvPicPr>
            <a:picLocks noChangeAspect="1" noChangeArrowheads="1"/>
          </p:cNvPicPr>
          <p:nvPr/>
        </p:nvPicPr>
        <p:blipFill>
          <a:blip r:embed="rId2"/>
          <a:srcRect/>
          <a:stretch>
            <a:fillRect/>
          </a:stretch>
        </p:blipFill>
        <p:spPr bwMode="auto">
          <a:xfrm>
            <a:off x="457200" y="3657600"/>
            <a:ext cx="615950" cy="695325"/>
          </a:xfrm>
          <a:prstGeom prst="rect">
            <a:avLst/>
          </a:prstGeom>
          <a:noFill/>
          <a:ln w="9525">
            <a:noFill/>
            <a:miter lim="800000"/>
            <a:headEnd/>
            <a:tailEnd/>
          </a:ln>
        </p:spPr>
      </p:pic>
      <p:pic>
        <p:nvPicPr>
          <p:cNvPr id="29704" name="Picture 1036" descr="na01441_"/>
          <p:cNvPicPr>
            <a:picLocks noChangeAspect="1" noChangeArrowheads="1"/>
          </p:cNvPicPr>
          <p:nvPr/>
        </p:nvPicPr>
        <p:blipFill>
          <a:blip r:embed="rId2"/>
          <a:srcRect/>
          <a:stretch>
            <a:fillRect/>
          </a:stretch>
        </p:blipFill>
        <p:spPr bwMode="auto">
          <a:xfrm>
            <a:off x="609600" y="3810000"/>
            <a:ext cx="615950" cy="695325"/>
          </a:xfrm>
          <a:prstGeom prst="rect">
            <a:avLst/>
          </a:prstGeom>
          <a:noFill/>
          <a:ln w="9525">
            <a:noFill/>
            <a:miter lim="800000"/>
            <a:headEnd/>
            <a:tailEnd/>
          </a:ln>
        </p:spPr>
      </p:pic>
      <p:grpSp>
        <p:nvGrpSpPr>
          <p:cNvPr id="2" name="Group 14"/>
          <p:cNvGrpSpPr>
            <a:grpSpLocks/>
          </p:cNvGrpSpPr>
          <p:nvPr/>
        </p:nvGrpSpPr>
        <p:grpSpPr bwMode="auto">
          <a:xfrm>
            <a:off x="-228600" y="2895600"/>
            <a:ext cx="1581150" cy="1790700"/>
            <a:chOff x="0" y="2819400"/>
            <a:chExt cx="1581150" cy="1790700"/>
          </a:xfrm>
        </p:grpSpPr>
        <p:pic>
          <p:nvPicPr>
            <p:cNvPr id="31043" name="Picture 1038" descr="na01441_"/>
            <p:cNvPicPr>
              <a:picLocks noChangeAspect="1" noChangeArrowheads="1"/>
            </p:cNvPicPr>
            <p:nvPr/>
          </p:nvPicPr>
          <p:blipFill>
            <a:blip r:embed="rId2"/>
            <a:srcRect/>
            <a:stretch>
              <a:fillRect/>
            </a:stretch>
          </p:blipFill>
          <p:spPr bwMode="auto">
            <a:xfrm>
              <a:off x="152400" y="3124200"/>
              <a:ext cx="615950" cy="695325"/>
            </a:xfrm>
            <a:prstGeom prst="rect">
              <a:avLst/>
            </a:prstGeom>
            <a:noFill/>
            <a:ln w="9525">
              <a:noFill/>
              <a:miter lim="800000"/>
              <a:headEnd/>
              <a:tailEnd/>
            </a:ln>
          </p:spPr>
        </p:pic>
        <p:pic>
          <p:nvPicPr>
            <p:cNvPr id="31044" name="Picture 1040" descr="na01441_"/>
            <p:cNvPicPr>
              <a:picLocks noChangeAspect="1" noChangeArrowheads="1"/>
            </p:cNvPicPr>
            <p:nvPr/>
          </p:nvPicPr>
          <p:blipFill>
            <a:blip r:embed="rId2"/>
            <a:srcRect/>
            <a:stretch>
              <a:fillRect/>
            </a:stretch>
          </p:blipFill>
          <p:spPr bwMode="auto">
            <a:xfrm>
              <a:off x="0" y="3429000"/>
              <a:ext cx="615950" cy="695325"/>
            </a:xfrm>
            <a:prstGeom prst="rect">
              <a:avLst/>
            </a:prstGeom>
            <a:noFill/>
            <a:ln w="9525">
              <a:noFill/>
              <a:miter lim="800000"/>
              <a:headEnd/>
              <a:tailEnd/>
            </a:ln>
          </p:spPr>
        </p:pic>
        <p:sp>
          <p:nvSpPr>
            <p:cNvPr id="31045" name="Freeform 1042"/>
            <p:cNvSpPr>
              <a:spLocks/>
            </p:cNvSpPr>
            <p:nvPr/>
          </p:nvSpPr>
          <p:spPr bwMode="auto">
            <a:xfrm>
              <a:off x="57150" y="3771900"/>
              <a:ext cx="1524000" cy="838200"/>
            </a:xfrm>
            <a:custGeom>
              <a:avLst/>
              <a:gdLst>
                <a:gd name="T0" fmla="*/ 0 w 1322"/>
                <a:gd name="T1" fmla="*/ 287383 h 455"/>
                <a:gd name="T2" fmla="*/ 166003 w 1322"/>
                <a:gd name="T3" fmla="*/ 375808 h 455"/>
                <a:gd name="T4" fmla="*/ 124502 w 1322"/>
                <a:gd name="T5" fmla="*/ 442127 h 455"/>
                <a:gd name="T6" fmla="*/ 110669 w 1322"/>
                <a:gd name="T7" fmla="*/ 375808 h 455"/>
                <a:gd name="T8" fmla="*/ 179837 w 1322"/>
                <a:gd name="T9" fmla="*/ 309489 h 455"/>
                <a:gd name="T10" fmla="*/ 207504 w 1322"/>
                <a:gd name="T11" fmla="*/ 442127 h 455"/>
                <a:gd name="T12" fmla="*/ 539510 w 1322"/>
                <a:gd name="T13" fmla="*/ 420021 h 455"/>
                <a:gd name="T14" fmla="*/ 498009 w 1322"/>
                <a:gd name="T15" fmla="*/ 397915 h 455"/>
                <a:gd name="T16" fmla="*/ 456508 w 1322"/>
                <a:gd name="T17" fmla="*/ 353702 h 455"/>
                <a:gd name="T18" fmla="*/ 567177 w 1322"/>
                <a:gd name="T19" fmla="*/ 420021 h 455"/>
                <a:gd name="T20" fmla="*/ 608678 w 1322"/>
                <a:gd name="T21" fmla="*/ 508447 h 455"/>
                <a:gd name="T22" fmla="*/ 650179 w 1322"/>
                <a:gd name="T23" fmla="*/ 309489 h 455"/>
                <a:gd name="T24" fmla="*/ 636345 w 1322"/>
                <a:gd name="T25" fmla="*/ 0 h 455"/>
                <a:gd name="T26" fmla="*/ 650179 w 1322"/>
                <a:gd name="T27" fmla="*/ 420021 h 455"/>
                <a:gd name="T28" fmla="*/ 747014 w 1322"/>
                <a:gd name="T29" fmla="*/ 464234 h 455"/>
                <a:gd name="T30" fmla="*/ 774681 w 1322"/>
                <a:gd name="T31" fmla="*/ 641085 h 455"/>
                <a:gd name="T32" fmla="*/ 802348 w 1322"/>
                <a:gd name="T33" fmla="*/ 574766 h 455"/>
                <a:gd name="T34" fmla="*/ 843849 w 1322"/>
                <a:gd name="T35" fmla="*/ 641085 h 455"/>
                <a:gd name="T36" fmla="*/ 926850 w 1322"/>
                <a:gd name="T37" fmla="*/ 751617 h 455"/>
                <a:gd name="T38" fmla="*/ 1009852 w 1322"/>
                <a:gd name="T39" fmla="*/ 751617 h 455"/>
                <a:gd name="T40" fmla="*/ 1438693 w 1322"/>
                <a:gd name="T41" fmla="*/ 773723 h 455"/>
                <a:gd name="T42" fmla="*/ 1507861 w 1322"/>
                <a:gd name="T43" fmla="*/ 817936 h 455"/>
                <a:gd name="T44" fmla="*/ 1466360 w 1322"/>
                <a:gd name="T45" fmla="*/ 773723 h 455"/>
                <a:gd name="T46" fmla="*/ 1411026 w 1322"/>
                <a:gd name="T47" fmla="*/ 795829 h 455"/>
                <a:gd name="T48" fmla="*/ 1189688 w 1322"/>
                <a:gd name="T49" fmla="*/ 817936 h 455"/>
                <a:gd name="T50" fmla="*/ 816182 w 1322"/>
                <a:gd name="T51" fmla="*/ 795829 h 455"/>
                <a:gd name="T52" fmla="*/ 802348 w 1322"/>
                <a:gd name="T53" fmla="*/ 685298 h 455"/>
                <a:gd name="T54" fmla="*/ 664012 w 1322"/>
                <a:gd name="T55" fmla="*/ 641085 h 455"/>
                <a:gd name="T56" fmla="*/ 539510 w 1322"/>
                <a:gd name="T57" fmla="*/ 552659 h 455"/>
                <a:gd name="T58" fmla="*/ 498009 w 1322"/>
                <a:gd name="T59" fmla="*/ 442127 h 455"/>
                <a:gd name="T60" fmla="*/ 332006 w 1322"/>
                <a:gd name="T61" fmla="*/ 508447 h 455"/>
                <a:gd name="T62" fmla="*/ 249005 w 1322"/>
                <a:gd name="T63" fmla="*/ 574766 h 455"/>
                <a:gd name="T64" fmla="*/ 193670 w 1322"/>
                <a:gd name="T65" fmla="*/ 486340 h 455"/>
                <a:gd name="T66" fmla="*/ 138336 w 1322"/>
                <a:gd name="T67" fmla="*/ 464234 h 455"/>
                <a:gd name="T68" fmla="*/ 55334 w 1322"/>
                <a:gd name="T69" fmla="*/ 552659 h 455"/>
                <a:gd name="T70" fmla="*/ 41501 w 1322"/>
                <a:gd name="T71" fmla="*/ 486340 h 455"/>
                <a:gd name="T72" fmla="*/ 55334 w 1322"/>
                <a:gd name="T73" fmla="*/ 420021 h 455"/>
                <a:gd name="T74" fmla="*/ 13834 w 1322"/>
                <a:gd name="T75" fmla="*/ 375808 h 455"/>
                <a:gd name="T76" fmla="*/ 0 w 1322"/>
                <a:gd name="T77" fmla="*/ 309489 h 455"/>
                <a:gd name="T78" fmla="*/ 0 w 1322"/>
                <a:gd name="T79" fmla="*/ 287383 h 4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2"/>
                <a:gd name="T121" fmla="*/ 0 h 455"/>
                <a:gd name="T122" fmla="*/ 1322 w 1322"/>
                <a:gd name="T123" fmla="*/ 455 h 4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2" h="455">
                  <a:moveTo>
                    <a:pt x="0" y="156"/>
                  </a:moveTo>
                  <a:cubicBezTo>
                    <a:pt x="54" y="170"/>
                    <a:pt x="88" y="193"/>
                    <a:pt x="144" y="204"/>
                  </a:cubicBezTo>
                  <a:cubicBezTo>
                    <a:pt x="132" y="216"/>
                    <a:pt x="125" y="240"/>
                    <a:pt x="108" y="240"/>
                  </a:cubicBezTo>
                  <a:cubicBezTo>
                    <a:pt x="95" y="240"/>
                    <a:pt x="89" y="215"/>
                    <a:pt x="96" y="204"/>
                  </a:cubicBezTo>
                  <a:cubicBezTo>
                    <a:pt x="109" y="185"/>
                    <a:pt x="136" y="180"/>
                    <a:pt x="156" y="168"/>
                  </a:cubicBezTo>
                  <a:cubicBezTo>
                    <a:pt x="139" y="193"/>
                    <a:pt x="95" y="234"/>
                    <a:pt x="180" y="240"/>
                  </a:cubicBezTo>
                  <a:cubicBezTo>
                    <a:pt x="276" y="247"/>
                    <a:pt x="372" y="232"/>
                    <a:pt x="468" y="228"/>
                  </a:cubicBezTo>
                  <a:cubicBezTo>
                    <a:pt x="456" y="224"/>
                    <a:pt x="443" y="222"/>
                    <a:pt x="432" y="216"/>
                  </a:cubicBezTo>
                  <a:cubicBezTo>
                    <a:pt x="419" y="210"/>
                    <a:pt x="382" y="189"/>
                    <a:pt x="396" y="192"/>
                  </a:cubicBezTo>
                  <a:cubicBezTo>
                    <a:pt x="430" y="199"/>
                    <a:pt x="460" y="216"/>
                    <a:pt x="492" y="228"/>
                  </a:cubicBezTo>
                  <a:cubicBezTo>
                    <a:pt x="504" y="244"/>
                    <a:pt x="508" y="276"/>
                    <a:pt x="528" y="276"/>
                  </a:cubicBezTo>
                  <a:cubicBezTo>
                    <a:pt x="548" y="276"/>
                    <a:pt x="564" y="170"/>
                    <a:pt x="564" y="168"/>
                  </a:cubicBezTo>
                  <a:cubicBezTo>
                    <a:pt x="601" y="353"/>
                    <a:pt x="563" y="56"/>
                    <a:pt x="552" y="0"/>
                  </a:cubicBezTo>
                  <a:cubicBezTo>
                    <a:pt x="503" y="99"/>
                    <a:pt x="486" y="91"/>
                    <a:pt x="564" y="228"/>
                  </a:cubicBezTo>
                  <a:cubicBezTo>
                    <a:pt x="578" y="253"/>
                    <a:pt x="620" y="243"/>
                    <a:pt x="648" y="252"/>
                  </a:cubicBezTo>
                  <a:cubicBezTo>
                    <a:pt x="656" y="284"/>
                    <a:pt x="651" y="322"/>
                    <a:pt x="672" y="348"/>
                  </a:cubicBezTo>
                  <a:cubicBezTo>
                    <a:pt x="681" y="359"/>
                    <a:pt x="682" y="312"/>
                    <a:pt x="696" y="312"/>
                  </a:cubicBezTo>
                  <a:cubicBezTo>
                    <a:pt x="713" y="312"/>
                    <a:pt x="721" y="335"/>
                    <a:pt x="732" y="348"/>
                  </a:cubicBezTo>
                  <a:cubicBezTo>
                    <a:pt x="784" y="409"/>
                    <a:pt x="744" y="388"/>
                    <a:pt x="804" y="408"/>
                  </a:cubicBezTo>
                  <a:cubicBezTo>
                    <a:pt x="886" y="381"/>
                    <a:pt x="794" y="403"/>
                    <a:pt x="876" y="408"/>
                  </a:cubicBezTo>
                  <a:cubicBezTo>
                    <a:pt x="1000" y="415"/>
                    <a:pt x="1124" y="416"/>
                    <a:pt x="1248" y="420"/>
                  </a:cubicBezTo>
                  <a:cubicBezTo>
                    <a:pt x="1268" y="428"/>
                    <a:pt x="1286" y="444"/>
                    <a:pt x="1308" y="444"/>
                  </a:cubicBezTo>
                  <a:cubicBezTo>
                    <a:pt x="1322" y="444"/>
                    <a:pt x="1286" y="422"/>
                    <a:pt x="1272" y="420"/>
                  </a:cubicBezTo>
                  <a:cubicBezTo>
                    <a:pt x="1256" y="418"/>
                    <a:pt x="1240" y="430"/>
                    <a:pt x="1224" y="432"/>
                  </a:cubicBezTo>
                  <a:cubicBezTo>
                    <a:pt x="1160" y="438"/>
                    <a:pt x="1096" y="440"/>
                    <a:pt x="1032" y="444"/>
                  </a:cubicBezTo>
                  <a:cubicBezTo>
                    <a:pt x="924" y="440"/>
                    <a:pt x="814" y="455"/>
                    <a:pt x="708" y="432"/>
                  </a:cubicBezTo>
                  <a:cubicBezTo>
                    <a:pt x="688" y="428"/>
                    <a:pt x="707" y="389"/>
                    <a:pt x="696" y="372"/>
                  </a:cubicBezTo>
                  <a:cubicBezTo>
                    <a:pt x="673" y="338"/>
                    <a:pt x="616" y="354"/>
                    <a:pt x="576" y="348"/>
                  </a:cubicBezTo>
                  <a:cubicBezTo>
                    <a:pt x="547" y="260"/>
                    <a:pt x="595" y="369"/>
                    <a:pt x="468" y="300"/>
                  </a:cubicBezTo>
                  <a:cubicBezTo>
                    <a:pt x="448" y="289"/>
                    <a:pt x="444" y="260"/>
                    <a:pt x="432" y="240"/>
                  </a:cubicBezTo>
                  <a:cubicBezTo>
                    <a:pt x="373" y="284"/>
                    <a:pt x="357" y="322"/>
                    <a:pt x="288" y="276"/>
                  </a:cubicBezTo>
                  <a:cubicBezTo>
                    <a:pt x="264" y="288"/>
                    <a:pt x="242" y="306"/>
                    <a:pt x="216" y="312"/>
                  </a:cubicBezTo>
                  <a:cubicBezTo>
                    <a:pt x="160" y="325"/>
                    <a:pt x="192" y="283"/>
                    <a:pt x="168" y="264"/>
                  </a:cubicBezTo>
                  <a:cubicBezTo>
                    <a:pt x="155" y="254"/>
                    <a:pt x="136" y="256"/>
                    <a:pt x="120" y="252"/>
                  </a:cubicBezTo>
                  <a:cubicBezTo>
                    <a:pt x="114" y="258"/>
                    <a:pt x="71" y="312"/>
                    <a:pt x="48" y="300"/>
                  </a:cubicBezTo>
                  <a:cubicBezTo>
                    <a:pt x="37" y="294"/>
                    <a:pt x="40" y="276"/>
                    <a:pt x="36" y="264"/>
                  </a:cubicBezTo>
                  <a:cubicBezTo>
                    <a:pt x="40" y="252"/>
                    <a:pt x="53" y="240"/>
                    <a:pt x="48" y="228"/>
                  </a:cubicBezTo>
                  <a:cubicBezTo>
                    <a:pt x="43" y="215"/>
                    <a:pt x="21" y="215"/>
                    <a:pt x="12" y="204"/>
                  </a:cubicBezTo>
                  <a:cubicBezTo>
                    <a:pt x="4" y="194"/>
                    <a:pt x="4" y="180"/>
                    <a:pt x="0" y="168"/>
                  </a:cubicBezTo>
                  <a:cubicBezTo>
                    <a:pt x="15" y="124"/>
                    <a:pt x="18" y="121"/>
                    <a:pt x="0" y="156"/>
                  </a:cubicBezTo>
                  <a:close/>
                </a:path>
              </a:pathLst>
            </a:custGeom>
            <a:solidFill>
              <a:srgbClr val="660033"/>
            </a:solidFill>
            <a:ln w="9525">
              <a:solidFill>
                <a:schemeClr val="tx1"/>
              </a:solidFill>
              <a:round/>
              <a:headEnd/>
              <a:tailEnd/>
            </a:ln>
          </p:spPr>
          <p:txBody>
            <a:bodyPr/>
            <a:lstStyle/>
            <a:p>
              <a:endParaRPr lang="en-US">
                <a:latin typeface="Corbel" pitchFamily="34" charset="0"/>
              </a:endParaRPr>
            </a:p>
          </p:txBody>
        </p:sp>
        <p:sp>
          <p:nvSpPr>
            <p:cNvPr id="31046" name="Line 1076"/>
            <p:cNvSpPr>
              <a:spLocks noChangeShapeType="1"/>
            </p:cNvSpPr>
            <p:nvPr/>
          </p:nvSpPr>
          <p:spPr bwMode="auto">
            <a:xfrm flipV="1">
              <a:off x="533400" y="2819400"/>
              <a:ext cx="0" cy="381000"/>
            </a:xfrm>
            <a:prstGeom prst="line">
              <a:avLst/>
            </a:prstGeom>
            <a:noFill/>
            <a:ln w="9525">
              <a:solidFill>
                <a:srgbClr val="000000"/>
              </a:solidFill>
              <a:round/>
              <a:headEnd/>
              <a:tailEnd type="triangle" w="med" len="med"/>
            </a:ln>
          </p:spPr>
          <p:txBody>
            <a:bodyPr/>
            <a:lstStyle/>
            <a:p>
              <a:endParaRPr lang="en-US"/>
            </a:p>
          </p:txBody>
        </p:sp>
      </p:grpSp>
      <p:pic>
        <p:nvPicPr>
          <p:cNvPr id="29706" name="Picture 1038" descr="na01441_"/>
          <p:cNvPicPr>
            <a:picLocks noChangeAspect="1" noChangeArrowheads="1"/>
          </p:cNvPicPr>
          <p:nvPr/>
        </p:nvPicPr>
        <p:blipFill>
          <a:blip r:embed="rId2"/>
          <a:srcRect/>
          <a:stretch>
            <a:fillRect/>
          </a:stretch>
        </p:blipFill>
        <p:spPr bwMode="auto">
          <a:xfrm>
            <a:off x="152400" y="3352800"/>
            <a:ext cx="615950" cy="695325"/>
          </a:xfrm>
          <a:prstGeom prst="rect">
            <a:avLst/>
          </a:prstGeom>
          <a:noFill/>
          <a:ln w="9525">
            <a:noFill/>
            <a:miter lim="800000"/>
            <a:headEnd/>
            <a:tailEnd/>
          </a:ln>
        </p:spPr>
      </p:pic>
      <p:pic>
        <p:nvPicPr>
          <p:cNvPr id="29707" name="Picture 1040" descr="na01441_"/>
          <p:cNvPicPr>
            <a:picLocks noChangeAspect="1" noChangeArrowheads="1"/>
          </p:cNvPicPr>
          <p:nvPr/>
        </p:nvPicPr>
        <p:blipFill>
          <a:blip r:embed="rId2"/>
          <a:srcRect/>
          <a:stretch>
            <a:fillRect/>
          </a:stretch>
        </p:blipFill>
        <p:spPr bwMode="auto">
          <a:xfrm>
            <a:off x="0" y="3657600"/>
            <a:ext cx="615950" cy="695325"/>
          </a:xfrm>
          <a:prstGeom prst="rect">
            <a:avLst/>
          </a:prstGeom>
          <a:noFill/>
          <a:ln w="9525">
            <a:noFill/>
            <a:miter lim="800000"/>
            <a:headEnd/>
            <a:tailEnd/>
          </a:ln>
        </p:spPr>
      </p:pic>
      <p:sp>
        <p:nvSpPr>
          <p:cNvPr id="29708" name="Freeform 1042"/>
          <p:cNvSpPr>
            <a:spLocks/>
          </p:cNvSpPr>
          <p:nvPr/>
        </p:nvSpPr>
        <p:spPr bwMode="auto">
          <a:xfrm>
            <a:off x="0" y="3962400"/>
            <a:ext cx="1295400" cy="838200"/>
          </a:xfrm>
          <a:custGeom>
            <a:avLst/>
            <a:gdLst>
              <a:gd name="T0" fmla="*/ 0 w 1322"/>
              <a:gd name="T1" fmla="*/ 287383 h 455"/>
              <a:gd name="T2" fmla="*/ 141103 w 1322"/>
              <a:gd name="T3" fmla="*/ 375808 h 455"/>
              <a:gd name="T4" fmla="*/ 105827 w 1322"/>
              <a:gd name="T5" fmla="*/ 442127 h 455"/>
              <a:gd name="T6" fmla="*/ 94068 w 1322"/>
              <a:gd name="T7" fmla="*/ 375808 h 455"/>
              <a:gd name="T8" fmla="*/ 152861 w 1322"/>
              <a:gd name="T9" fmla="*/ 309489 h 455"/>
              <a:gd name="T10" fmla="*/ 176378 w 1322"/>
              <a:gd name="T11" fmla="*/ 442127 h 455"/>
              <a:gd name="T12" fmla="*/ 458583 w 1322"/>
              <a:gd name="T13" fmla="*/ 420021 h 455"/>
              <a:gd name="T14" fmla="*/ 423308 w 1322"/>
              <a:gd name="T15" fmla="*/ 397915 h 455"/>
              <a:gd name="T16" fmla="*/ 388032 w 1322"/>
              <a:gd name="T17" fmla="*/ 353702 h 455"/>
              <a:gd name="T18" fmla="*/ 482100 w 1322"/>
              <a:gd name="T19" fmla="*/ 420021 h 455"/>
              <a:gd name="T20" fmla="*/ 517376 w 1322"/>
              <a:gd name="T21" fmla="*/ 508447 h 455"/>
              <a:gd name="T22" fmla="*/ 552652 w 1322"/>
              <a:gd name="T23" fmla="*/ 309489 h 455"/>
              <a:gd name="T24" fmla="*/ 540893 w 1322"/>
              <a:gd name="T25" fmla="*/ 0 h 455"/>
              <a:gd name="T26" fmla="*/ 552652 w 1322"/>
              <a:gd name="T27" fmla="*/ 420021 h 455"/>
              <a:gd name="T28" fmla="*/ 634962 w 1322"/>
              <a:gd name="T29" fmla="*/ 464234 h 455"/>
              <a:gd name="T30" fmla="*/ 658479 w 1322"/>
              <a:gd name="T31" fmla="*/ 641085 h 455"/>
              <a:gd name="T32" fmla="*/ 681996 w 1322"/>
              <a:gd name="T33" fmla="*/ 574766 h 455"/>
              <a:gd name="T34" fmla="*/ 717271 w 1322"/>
              <a:gd name="T35" fmla="*/ 641085 h 455"/>
              <a:gd name="T36" fmla="*/ 787823 w 1322"/>
              <a:gd name="T37" fmla="*/ 751617 h 455"/>
              <a:gd name="T38" fmla="*/ 858374 w 1322"/>
              <a:gd name="T39" fmla="*/ 751617 h 455"/>
              <a:gd name="T40" fmla="*/ 1222889 w 1322"/>
              <a:gd name="T41" fmla="*/ 773723 h 455"/>
              <a:gd name="T42" fmla="*/ 1281682 w 1322"/>
              <a:gd name="T43" fmla="*/ 817936 h 455"/>
              <a:gd name="T44" fmla="*/ 1246406 w 1322"/>
              <a:gd name="T45" fmla="*/ 773723 h 455"/>
              <a:gd name="T46" fmla="*/ 1199372 w 1322"/>
              <a:gd name="T47" fmla="*/ 795829 h 455"/>
              <a:gd name="T48" fmla="*/ 1011235 w 1322"/>
              <a:gd name="T49" fmla="*/ 817936 h 455"/>
              <a:gd name="T50" fmla="*/ 693754 w 1322"/>
              <a:gd name="T51" fmla="*/ 795829 h 455"/>
              <a:gd name="T52" fmla="*/ 681996 w 1322"/>
              <a:gd name="T53" fmla="*/ 685298 h 455"/>
              <a:gd name="T54" fmla="*/ 564410 w 1322"/>
              <a:gd name="T55" fmla="*/ 641085 h 455"/>
              <a:gd name="T56" fmla="*/ 458583 w 1322"/>
              <a:gd name="T57" fmla="*/ 552659 h 455"/>
              <a:gd name="T58" fmla="*/ 423308 w 1322"/>
              <a:gd name="T59" fmla="*/ 442127 h 455"/>
              <a:gd name="T60" fmla="*/ 282205 w 1322"/>
              <a:gd name="T61" fmla="*/ 508447 h 455"/>
              <a:gd name="T62" fmla="*/ 211654 w 1322"/>
              <a:gd name="T63" fmla="*/ 574766 h 455"/>
              <a:gd name="T64" fmla="*/ 164620 w 1322"/>
              <a:gd name="T65" fmla="*/ 486340 h 455"/>
              <a:gd name="T66" fmla="*/ 117585 w 1322"/>
              <a:gd name="T67" fmla="*/ 464234 h 455"/>
              <a:gd name="T68" fmla="*/ 47034 w 1322"/>
              <a:gd name="T69" fmla="*/ 552659 h 455"/>
              <a:gd name="T70" fmla="*/ 35276 w 1322"/>
              <a:gd name="T71" fmla="*/ 486340 h 455"/>
              <a:gd name="T72" fmla="*/ 47034 w 1322"/>
              <a:gd name="T73" fmla="*/ 420021 h 455"/>
              <a:gd name="T74" fmla="*/ 11759 w 1322"/>
              <a:gd name="T75" fmla="*/ 375808 h 455"/>
              <a:gd name="T76" fmla="*/ 0 w 1322"/>
              <a:gd name="T77" fmla="*/ 309489 h 455"/>
              <a:gd name="T78" fmla="*/ 0 w 1322"/>
              <a:gd name="T79" fmla="*/ 287383 h 4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2"/>
              <a:gd name="T121" fmla="*/ 0 h 455"/>
              <a:gd name="T122" fmla="*/ 1322 w 1322"/>
              <a:gd name="T123" fmla="*/ 455 h 4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2" h="455">
                <a:moveTo>
                  <a:pt x="0" y="156"/>
                </a:moveTo>
                <a:cubicBezTo>
                  <a:pt x="54" y="170"/>
                  <a:pt x="88" y="193"/>
                  <a:pt x="144" y="204"/>
                </a:cubicBezTo>
                <a:cubicBezTo>
                  <a:pt x="132" y="216"/>
                  <a:pt x="125" y="240"/>
                  <a:pt x="108" y="240"/>
                </a:cubicBezTo>
                <a:cubicBezTo>
                  <a:pt x="95" y="240"/>
                  <a:pt x="89" y="215"/>
                  <a:pt x="96" y="204"/>
                </a:cubicBezTo>
                <a:cubicBezTo>
                  <a:pt x="109" y="185"/>
                  <a:pt x="136" y="180"/>
                  <a:pt x="156" y="168"/>
                </a:cubicBezTo>
                <a:cubicBezTo>
                  <a:pt x="139" y="193"/>
                  <a:pt x="95" y="234"/>
                  <a:pt x="180" y="240"/>
                </a:cubicBezTo>
                <a:cubicBezTo>
                  <a:pt x="276" y="247"/>
                  <a:pt x="372" y="232"/>
                  <a:pt x="468" y="228"/>
                </a:cubicBezTo>
                <a:cubicBezTo>
                  <a:pt x="456" y="224"/>
                  <a:pt x="443" y="222"/>
                  <a:pt x="432" y="216"/>
                </a:cubicBezTo>
                <a:cubicBezTo>
                  <a:pt x="419" y="210"/>
                  <a:pt x="382" y="189"/>
                  <a:pt x="396" y="192"/>
                </a:cubicBezTo>
                <a:cubicBezTo>
                  <a:pt x="430" y="199"/>
                  <a:pt x="460" y="216"/>
                  <a:pt x="492" y="228"/>
                </a:cubicBezTo>
                <a:cubicBezTo>
                  <a:pt x="504" y="244"/>
                  <a:pt x="508" y="276"/>
                  <a:pt x="528" y="276"/>
                </a:cubicBezTo>
                <a:cubicBezTo>
                  <a:pt x="548" y="276"/>
                  <a:pt x="564" y="170"/>
                  <a:pt x="564" y="168"/>
                </a:cubicBezTo>
                <a:cubicBezTo>
                  <a:pt x="601" y="353"/>
                  <a:pt x="563" y="56"/>
                  <a:pt x="552" y="0"/>
                </a:cubicBezTo>
                <a:cubicBezTo>
                  <a:pt x="503" y="99"/>
                  <a:pt x="486" y="91"/>
                  <a:pt x="564" y="228"/>
                </a:cubicBezTo>
                <a:cubicBezTo>
                  <a:pt x="578" y="253"/>
                  <a:pt x="620" y="243"/>
                  <a:pt x="648" y="252"/>
                </a:cubicBezTo>
                <a:cubicBezTo>
                  <a:pt x="656" y="284"/>
                  <a:pt x="651" y="322"/>
                  <a:pt x="672" y="348"/>
                </a:cubicBezTo>
                <a:cubicBezTo>
                  <a:pt x="681" y="359"/>
                  <a:pt x="682" y="312"/>
                  <a:pt x="696" y="312"/>
                </a:cubicBezTo>
                <a:cubicBezTo>
                  <a:pt x="713" y="312"/>
                  <a:pt x="721" y="335"/>
                  <a:pt x="732" y="348"/>
                </a:cubicBezTo>
                <a:cubicBezTo>
                  <a:pt x="784" y="409"/>
                  <a:pt x="744" y="388"/>
                  <a:pt x="804" y="408"/>
                </a:cubicBezTo>
                <a:cubicBezTo>
                  <a:pt x="886" y="381"/>
                  <a:pt x="794" y="403"/>
                  <a:pt x="876" y="408"/>
                </a:cubicBezTo>
                <a:cubicBezTo>
                  <a:pt x="1000" y="415"/>
                  <a:pt x="1124" y="416"/>
                  <a:pt x="1248" y="420"/>
                </a:cubicBezTo>
                <a:cubicBezTo>
                  <a:pt x="1268" y="428"/>
                  <a:pt x="1286" y="444"/>
                  <a:pt x="1308" y="444"/>
                </a:cubicBezTo>
                <a:cubicBezTo>
                  <a:pt x="1322" y="444"/>
                  <a:pt x="1286" y="422"/>
                  <a:pt x="1272" y="420"/>
                </a:cubicBezTo>
                <a:cubicBezTo>
                  <a:pt x="1256" y="418"/>
                  <a:pt x="1240" y="430"/>
                  <a:pt x="1224" y="432"/>
                </a:cubicBezTo>
                <a:cubicBezTo>
                  <a:pt x="1160" y="438"/>
                  <a:pt x="1096" y="440"/>
                  <a:pt x="1032" y="444"/>
                </a:cubicBezTo>
                <a:cubicBezTo>
                  <a:pt x="924" y="440"/>
                  <a:pt x="814" y="455"/>
                  <a:pt x="708" y="432"/>
                </a:cubicBezTo>
                <a:cubicBezTo>
                  <a:pt x="688" y="428"/>
                  <a:pt x="707" y="389"/>
                  <a:pt x="696" y="372"/>
                </a:cubicBezTo>
                <a:cubicBezTo>
                  <a:pt x="673" y="338"/>
                  <a:pt x="616" y="354"/>
                  <a:pt x="576" y="348"/>
                </a:cubicBezTo>
                <a:cubicBezTo>
                  <a:pt x="547" y="260"/>
                  <a:pt x="595" y="369"/>
                  <a:pt x="468" y="300"/>
                </a:cubicBezTo>
                <a:cubicBezTo>
                  <a:pt x="448" y="289"/>
                  <a:pt x="444" y="260"/>
                  <a:pt x="432" y="240"/>
                </a:cubicBezTo>
                <a:cubicBezTo>
                  <a:pt x="373" y="284"/>
                  <a:pt x="357" y="322"/>
                  <a:pt x="288" y="276"/>
                </a:cubicBezTo>
                <a:cubicBezTo>
                  <a:pt x="264" y="288"/>
                  <a:pt x="242" y="306"/>
                  <a:pt x="216" y="312"/>
                </a:cubicBezTo>
                <a:cubicBezTo>
                  <a:pt x="160" y="325"/>
                  <a:pt x="192" y="283"/>
                  <a:pt x="168" y="264"/>
                </a:cubicBezTo>
                <a:cubicBezTo>
                  <a:pt x="155" y="254"/>
                  <a:pt x="136" y="256"/>
                  <a:pt x="120" y="252"/>
                </a:cubicBezTo>
                <a:cubicBezTo>
                  <a:pt x="114" y="258"/>
                  <a:pt x="71" y="312"/>
                  <a:pt x="48" y="300"/>
                </a:cubicBezTo>
                <a:cubicBezTo>
                  <a:pt x="37" y="294"/>
                  <a:pt x="40" y="276"/>
                  <a:pt x="36" y="264"/>
                </a:cubicBezTo>
                <a:cubicBezTo>
                  <a:pt x="40" y="252"/>
                  <a:pt x="53" y="240"/>
                  <a:pt x="48" y="228"/>
                </a:cubicBezTo>
                <a:cubicBezTo>
                  <a:pt x="43" y="215"/>
                  <a:pt x="21" y="215"/>
                  <a:pt x="12" y="204"/>
                </a:cubicBezTo>
                <a:cubicBezTo>
                  <a:pt x="4" y="194"/>
                  <a:pt x="4" y="180"/>
                  <a:pt x="0" y="168"/>
                </a:cubicBezTo>
                <a:cubicBezTo>
                  <a:pt x="15" y="124"/>
                  <a:pt x="18" y="121"/>
                  <a:pt x="0" y="156"/>
                </a:cubicBezTo>
                <a:close/>
              </a:path>
            </a:pathLst>
          </a:custGeom>
          <a:solidFill>
            <a:srgbClr val="660033"/>
          </a:solidFill>
          <a:ln w="9525">
            <a:solidFill>
              <a:schemeClr val="tx1"/>
            </a:solidFill>
            <a:round/>
            <a:headEnd/>
            <a:tailEnd/>
          </a:ln>
        </p:spPr>
        <p:txBody>
          <a:bodyPr/>
          <a:lstStyle/>
          <a:p>
            <a:endParaRPr lang="en-US">
              <a:latin typeface="Corbel" pitchFamily="34" charset="0"/>
            </a:endParaRPr>
          </a:p>
        </p:txBody>
      </p:sp>
      <p:sp>
        <p:nvSpPr>
          <p:cNvPr id="29709" name="Line 1076"/>
          <p:cNvSpPr>
            <a:spLocks noChangeShapeType="1"/>
          </p:cNvSpPr>
          <p:nvPr/>
        </p:nvSpPr>
        <p:spPr bwMode="auto">
          <a:xfrm flipV="1">
            <a:off x="533400" y="3048000"/>
            <a:ext cx="0" cy="381000"/>
          </a:xfrm>
          <a:prstGeom prst="line">
            <a:avLst/>
          </a:prstGeom>
          <a:noFill/>
          <a:ln w="9525">
            <a:solidFill>
              <a:srgbClr val="000000"/>
            </a:solidFill>
            <a:round/>
            <a:headEnd/>
            <a:tailEnd type="triangle" w="med" len="med"/>
          </a:ln>
        </p:spPr>
        <p:txBody>
          <a:bodyPr/>
          <a:lstStyle/>
          <a:p>
            <a:endParaRPr lang="en-US"/>
          </a:p>
        </p:txBody>
      </p:sp>
      <p:sp>
        <p:nvSpPr>
          <p:cNvPr id="29710" name="Freeform 1041"/>
          <p:cNvSpPr>
            <a:spLocks/>
          </p:cNvSpPr>
          <p:nvPr/>
        </p:nvSpPr>
        <p:spPr bwMode="auto">
          <a:xfrm>
            <a:off x="2286000" y="4038600"/>
            <a:ext cx="1295400" cy="722313"/>
          </a:xfrm>
          <a:custGeom>
            <a:avLst/>
            <a:gdLst>
              <a:gd name="T0" fmla="*/ 0 w 1322"/>
              <a:gd name="T1" fmla="*/ 247650 h 455"/>
              <a:gd name="T2" fmla="*/ 141103 w 1322"/>
              <a:gd name="T3" fmla="*/ 323850 h 455"/>
              <a:gd name="T4" fmla="*/ 105827 w 1322"/>
              <a:gd name="T5" fmla="*/ 381000 h 455"/>
              <a:gd name="T6" fmla="*/ 94068 w 1322"/>
              <a:gd name="T7" fmla="*/ 323850 h 455"/>
              <a:gd name="T8" fmla="*/ 152861 w 1322"/>
              <a:gd name="T9" fmla="*/ 266700 h 455"/>
              <a:gd name="T10" fmla="*/ 176378 w 1322"/>
              <a:gd name="T11" fmla="*/ 381000 h 455"/>
              <a:gd name="T12" fmla="*/ 458583 w 1322"/>
              <a:gd name="T13" fmla="*/ 361950 h 455"/>
              <a:gd name="T14" fmla="*/ 423308 w 1322"/>
              <a:gd name="T15" fmla="*/ 342900 h 455"/>
              <a:gd name="T16" fmla="*/ 388032 w 1322"/>
              <a:gd name="T17" fmla="*/ 304800 h 455"/>
              <a:gd name="T18" fmla="*/ 482100 w 1322"/>
              <a:gd name="T19" fmla="*/ 361950 h 455"/>
              <a:gd name="T20" fmla="*/ 517376 w 1322"/>
              <a:gd name="T21" fmla="*/ 438150 h 455"/>
              <a:gd name="T22" fmla="*/ 552652 w 1322"/>
              <a:gd name="T23" fmla="*/ 266700 h 455"/>
              <a:gd name="T24" fmla="*/ 540893 w 1322"/>
              <a:gd name="T25" fmla="*/ 0 h 455"/>
              <a:gd name="T26" fmla="*/ 552652 w 1322"/>
              <a:gd name="T27" fmla="*/ 361950 h 455"/>
              <a:gd name="T28" fmla="*/ 634962 w 1322"/>
              <a:gd name="T29" fmla="*/ 400050 h 455"/>
              <a:gd name="T30" fmla="*/ 658479 w 1322"/>
              <a:gd name="T31" fmla="*/ 552450 h 455"/>
              <a:gd name="T32" fmla="*/ 681996 w 1322"/>
              <a:gd name="T33" fmla="*/ 495300 h 455"/>
              <a:gd name="T34" fmla="*/ 717271 w 1322"/>
              <a:gd name="T35" fmla="*/ 552450 h 455"/>
              <a:gd name="T36" fmla="*/ 787823 w 1322"/>
              <a:gd name="T37" fmla="*/ 647700 h 455"/>
              <a:gd name="T38" fmla="*/ 858374 w 1322"/>
              <a:gd name="T39" fmla="*/ 647700 h 455"/>
              <a:gd name="T40" fmla="*/ 1222889 w 1322"/>
              <a:gd name="T41" fmla="*/ 666750 h 455"/>
              <a:gd name="T42" fmla="*/ 1281682 w 1322"/>
              <a:gd name="T43" fmla="*/ 704850 h 455"/>
              <a:gd name="T44" fmla="*/ 1246406 w 1322"/>
              <a:gd name="T45" fmla="*/ 666750 h 455"/>
              <a:gd name="T46" fmla="*/ 1199372 w 1322"/>
              <a:gd name="T47" fmla="*/ 685800 h 455"/>
              <a:gd name="T48" fmla="*/ 1011235 w 1322"/>
              <a:gd name="T49" fmla="*/ 704850 h 455"/>
              <a:gd name="T50" fmla="*/ 693754 w 1322"/>
              <a:gd name="T51" fmla="*/ 685800 h 455"/>
              <a:gd name="T52" fmla="*/ 681996 w 1322"/>
              <a:gd name="T53" fmla="*/ 590550 h 455"/>
              <a:gd name="T54" fmla="*/ 564410 w 1322"/>
              <a:gd name="T55" fmla="*/ 552450 h 455"/>
              <a:gd name="T56" fmla="*/ 458583 w 1322"/>
              <a:gd name="T57" fmla="*/ 476250 h 455"/>
              <a:gd name="T58" fmla="*/ 423308 w 1322"/>
              <a:gd name="T59" fmla="*/ 381000 h 455"/>
              <a:gd name="T60" fmla="*/ 282205 w 1322"/>
              <a:gd name="T61" fmla="*/ 438150 h 455"/>
              <a:gd name="T62" fmla="*/ 211654 w 1322"/>
              <a:gd name="T63" fmla="*/ 495300 h 455"/>
              <a:gd name="T64" fmla="*/ 164620 w 1322"/>
              <a:gd name="T65" fmla="*/ 419100 h 455"/>
              <a:gd name="T66" fmla="*/ 117585 w 1322"/>
              <a:gd name="T67" fmla="*/ 400050 h 455"/>
              <a:gd name="T68" fmla="*/ 47034 w 1322"/>
              <a:gd name="T69" fmla="*/ 476250 h 455"/>
              <a:gd name="T70" fmla="*/ 35276 w 1322"/>
              <a:gd name="T71" fmla="*/ 419100 h 455"/>
              <a:gd name="T72" fmla="*/ 47034 w 1322"/>
              <a:gd name="T73" fmla="*/ 361950 h 455"/>
              <a:gd name="T74" fmla="*/ 11759 w 1322"/>
              <a:gd name="T75" fmla="*/ 323850 h 455"/>
              <a:gd name="T76" fmla="*/ 0 w 1322"/>
              <a:gd name="T77" fmla="*/ 266700 h 455"/>
              <a:gd name="T78" fmla="*/ 0 w 1322"/>
              <a:gd name="T79" fmla="*/ 247650 h 4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2"/>
              <a:gd name="T121" fmla="*/ 0 h 455"/>
              <a:gd name="T122" fmla="*/ 1322 w 1322"/>
              <a:gd name="T123" fmla="*/ 455 h 4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2" h="455">
                <a:moveTo>
                  <a:pt x="0" y="156"/>
                </a:moveTo>
                <a:cubicBezTo>
                  <a:pt x="54" y="170"/>
                  <a:pt x="88" y="193"/>
                  <a:pt x="144" y="204"/>
                </a:cubicBezTo>
                <a:cubicBezTo>
                  <a:pt x="132" y="216"/>
                  <a:pt x="125" y="240"/>
                  <a:pt x="108" y="240"/>
                </a:cubicBezTo>
                <a:cubicBezTo>
                  <a:pt x="95" y="240"/>
                  <a:pt x="89" y="215"/>
                  <a:pt x="96" y="204"/>
                </a:cubicBezTo>
                <a:cubicBezTo>
                  <a:pt x="109" y="185"/>
                  <a:pt x="136" y="180"/>
                  <a:pt x="156" y="168"/>
                </a:cubicBezTo>
                <a:cubicBezTo>
                  <a:pt x="139" y="193"/>
                  <a:pt x="95" y="234"/>
                  <a:pt x="180" y="240"/>
                </a:cubicBezTo>
                <a:cubicBezTo>
                  <a:pt x="276" y="247"/>
                  <a:pt x="372" y="232"/>
                  <a:pt x="468" y="228"/>
                </a:cubicBezTo>
                <a:cubicBezTo>
                  <a:pt x="456" y="224"/>
                  <a:pt x="443" y="222"/>
                  <a:pt x="432" y="216"/>
                </a:cubicBezTo>
                <a:cubicBezTo>
                  <a:pt x="419" y="210"/>
                  <a:pt x="382" y="189"/>
                  <a:pt x="396" y="192"/>
                </a:cubicBezTo>
                <a:cubicBezTo>
                  <a:pt x="430" y="199"/>
                  <a:pt x="460" y="216"/>
                  <a:pt x="492" y="228"/>
                </a:cubicBezTo>
                <a:cubicBezTo>
                  <a:pt x="504" y="244"/>
                  <a:pt x="508" y="276"/>
                  <a:pt x="528" y="276"/>
                </a:cubicBezTo>
                <a:cubicBezTo>
                  <a:pt x="548" y="276"/>
                  <a:pt x="564" y="170"/>
                  <a:pt x="564" y="168"/>
                </a:cubicBezTo>
                <a:cubicBezTo>
                  <a:pt x="601" y="353"/>
                  <a:pt x="563" y="56"/>
                  <a:pt x="552" y="0"/>
                </a:cubicBezTo>
                <a:cubicBezTo>
                  <a:pt x="503" y="99"/>
                  <a:pt x="486" y="91"/>
                  <a:pt x="564" y="228"/>
                </a:cubicBezTo>
                <a:cubicBezTo>
                  <a:pt x="578" y="253"/>
                  <a:pt x="620" y="243"/>
                  <a:pt x="648" y="252"/>
                </a:cubicBezTo>
                <a:cubicBezTo>
                  <a:pt x="656" y="284"/>
                  <a:pt x="651" y="322"/>
                  <a:pt x="672" y="348"/>
                </a:cubicBezTo>
                <a:cubicBezTo>
                  <a:pt x="681" y="359"/>
                  <a:pt x="682" y="312"/>
                  <a:pt x="696" y="312"/>
                </a:cubicBezTo>
                <a:cubicBezTo>
                  <a:pt x="713" y="312"/>
                  <a:pt x="721" y="335"/>
                  <a:pt x="732" y="348"/>
                </a:cubicBezTo>
                <a:cubicBezTo>
                  <a:pt x="784" y="409"/>
                  <a:pt x="744" y="388"/>
                  <a:pt x="804" y="408"/>
                </a:cubicBezTo>
                <a:cubicBezTo>
                  <a:pt x="886" y="381"/>
                  <a:pt x="794" y="403"/>
                  <a:pt x="876" y="408"/>
                </a:cubicBezTo>
                <a:cubicBezTo>
                  <a:pt x="1000" y="415"/>
                  <a:pt x="1124" y="416"/>
                  <a:pt x="1248" y="420"/>
                </a:cubicBezTo>
                <a:cubicBezTo>
                  <a:pt x="1268" y="428"/>
                  <a:pt x="1286" y="444"/>
                  <a:pt x="1308" y="444"/>
                </a:cubicBezTo>
                <a:cubicBezTo>
                  <a:pt x="1322" y="444"/>
                  <a:pt x="1286" y="422"/>
                  <a:pt x="1272" y="420"/>
                </a:cubicBezTo>
                <a:cubicBezTo>
                  <a:pt x="1256" y="418"/>
                  <a:pt x="1240" y="430"/>
                  <a:pt x="1224" y="432"/>
                </a:cubicBezTo>
                <a:cubicBezTo>
                  <a:pt x="1160" y="438"/>
                  <a:pt x="1096" y="440"/>
                  <a:pt x="1032" y="444"/>
                </a:cubicBezTo>
                <a:cubicBezTo>
                  <a:pt x="924" y="440"/>
                  <a:pt x="814" y="455"/>
                  <a:pt x="708" y="432"/>
                </a:cubicBezTo>
                <a:cubicBezTo>
                  <a:pt x="688" y="428"/>
                  <a:pt x="707" y="389"/>
                  <a:pt x="696" y="372"/>
                </a:cubicBezTo>
                <a:cubicBezTo>
                  <a:pt x="673" y="338"/>
                  <a:pt x="616" y="354"/>
                  <a:pt x="576" y="348"/>
                </a:cubicBezTo>
                <a:cubicBezTo>
                  <a:pt x="547" y="260"/>
                  <a:pt x="595" y="369"/>
                  <a:pt x="468" y="300"/>
                </a:cubicBezTo>
                <a:cubicBezTo>
                  <a:pt x="448" y="289"/>
                  <a:pt x="444" y="260"/>
                  <a:pt x="432" y="240"/>
                </a:cubicBezTo>
                <a:cubicBezTo>
                  <a:pt x="373" y="284"/>
                  <a:pt x="357" y="322"/>
                  <a:pt x="288" y="276"/>
                </a:cubicBezTo>
                <a:cubicBezTo>
                  <a:pt x="264" y="288"/>
                  <a:pt x="242" y="306"/>
                  <a:pt x="216" y="312"/>
                </a:cubicBezTo>
                <a:cubicBezTo>
                  <a:pt x="160" y="325"/>
                  <a:pt x="192" y="283"/>
                  <a:pt x="168" y="264"/>
                </a:cubicBezTo>
                <a:cubicBezTo>
                  <a:pt x="155" y="254"/>
                  <a:pt x="136" y="256"/>
                  <a:pt x="120" y="252"/>
                </a:cubicBezTo>
                <a:cubicBezTo>
                  <a:pt x="114" y="258"/>
                  <a:pt x="71" y="312"/>
                  <a:pt x="48" y="300"/>
                </a:cubicBezTo>
                <a:cubicBezTo>
                  <a:pt x="37" y="294"/>
                  <a:pt x="40" y="276"/>
                  <a:pt x="36" y="264"/>
                </a:cubicBezTo>
                <a:cubicBezTo>
                  <a:pt x="40" y="252"/>
                  <a:pt x="53" y="240"/>
                  <a:pt x="48" y="228"/>
                </a:cubicBezTo>
                <a:cubicBezTo>
                  <a:pt x="43" y="215"/>
                  <a:pt x="21" y="215"/>
                  <a:pt x="12" y="204"/>
                </a:cubicBezTo>
                <a:cubicBezTo>
                  <a:pt x="4" y="194"/>
                  <a:pt x="4" y="180"/>
                  <a:pt x="0" y="168"/>
                </a:cubicBezTo>
                <a:cubicBezTo>
                  <a:pt x="15" y="124"/>
                  <a:pt x="18" y="121"/>
                  <a:pt x="0" y="156"/>
                </a:cubicBezTo>
                <a:close/>
              </a:path>
            </a:pathLst>
          </a:custGeom>
          <a:solidFill>
            <a:srgbClr val="660033"/>
          </a:solidFill>
          <a:ln w="9525">
            <a:solidFill>
              <a:schemeClr val="tx1"/>
            </a:solidFill>
            <a:round/>
            <a:headEnd/>
            <a:tailEnd/>
          </a:ln>
        </p:spPr>
        <p:txBody>
          <a:bodyPr/>
          <a:lstStyle/>
          <a:p>
            <a:endParaRPr lang="en-US">
              <a:latin typeface="Corbel" pitchFamily="34" charset="0"/>
            </a:endParaRPr>
          </a:p>
        </p:txBody>
      </p:sp>
      <p:pic>
        <p:nvPicPr>
          <p:cNvPr id="29711" name="Picture 1029" descr="na01441_"/>
          <p:cNvPicPr>
            <a:picLocks noChangeAspect="1" noChangeArrowheads="1"/>
          </p:cNvPicPr>
          <p:nvPr/>
        </p:nvPicPr>
        <p:blipFill>
          <a:blip r:embed="rId2"/>
          <a:srcRect/>
          <a:stretch>
            <a:fillRect/>
          </a:stretch>
        </p:blipFill>
        <p:spPr bwMode="auto">
          <a:xfrm>
            <a:off x="2667000" y="2895600"/>
            <a:ext cx="1089025" cy="1228725"/>
          </a:xfrm>
          <a:prstGeom prst="rect">
            <a:avLst/>
          </a:prstGeom>
          <a:noFill/>
          <a:ln w="9525">
            <a:noFill/>
            <a:miter lim="800000"/>
            <a:headEnd/>
            <a:tailEnd/>
          </a:ln>
        </p:spPr>
      </p:pic>
      <p:pic>
        <p:nvPicPr>
          <p:cNvPr id="29712" name="Picture 1033" descr="na01441_"/>
          <p:cNvPicPr>
            <a:picLocks noChangeAspect="1" noChangeArrowheads="1"/>
          </p:cNvPicPr>
          <p:nvPr/>
        </p:nvPicPr>
        <p:blipFill>
          <a:blip r:embed="rId2"/>
          <a:srcRect/>
          <a:stretch>
            <a:fillRect/>
          </a:stretch>
        </p:blipFill>
        <p:spPr bwMode="auto">
          <a:xfrm>
            <a:off x="2362200" y="2895600"/>
            <a:ext cx="1089025" cy="1228725"/>
          </a:xfrm>
          <a:prstGeom prst="rect">
            <a:avLst/>
          </a:prstGeom>
          <a:noFill/>
          <a:ln w="9525">
            <a:noFill/>
            <a:miter lim="800000"/>
            <a:headEnd/>
            <a:tailEnd/>
          </a:ln>
        </p:spPr>
      </p:pic>
      <p:pic>
        <p:nvPicPr>
          <p:cNvPr id="29713" name="Picture 1044" descr="na01441_"/>
          <p:cNvPicPr>
            <a:picLocks noChangeAspect="1" noChangeArrowheads="1"/>
          </p:cNvPicPr>
          <p:nvPr/>
        </p:nvPicPr>
        <p:blipFill>
          <a:blip r:embed="rId2"/>
          <a:srcRect/>
          <a:stretch>
            <a:fillRect/>
          </a:stretch>
        </p:blipFill>
        <p:spPr bwMode="auto">
          <a:xfrm>
            <a:off x="2590800" y="3352800"/>
            <a:ext cx="1089025" cy="1228725"/>
          </a:xfrm>
          <a:prstGeom prst="rect">
            <a:avLst/>
          </a:prstGeom>
          <a:noFill/>
          <a:ln w="9525">
            <a:noFill/>
            <a:miter lim="800000"/>
            <a:headEnd/>
            <a:tailEnd/>
          </a:ln>
        </p:spPr>
      </p:pic>
      <p:pic>
        <p:nvPicPr>
          <p:cNvPr id="29714" name="Picture 1045" descr="na01441_"/>
          <p:cNvPicPr>
            <a:picLocks noChangeAspect="1" noChangeArrowheads="1"/>
          </p:cNvPicPr>
          <p:nvPr/>
        </p:nvPicPr>
        <p:blipFill>
          <a:blip r:embed="rId2"/>
          <a:srcRect/>
          <a:stretch>
            <a:fillRect/>
          </a:stretch>
        </p:blipFill>
        <p:spPr bwMode="auto">
          <a:xfrm>
            <a:off x="2133600" y="3124200"/>
            <a:ext cx="1089025" cy="1228725"/>
          </a:xfrm>
          <a:prstGeom prst="rect">
            <a:avLst/>
          </a:prstGeom>
          <a:noFill/>
          <a:ln w="9525">
            <a:noFill/>
            <a:miter lim="800000"/>
            <a:headEnd/>
            <a:tailEnd/>
          </a:ln>
        </p:spPr>
      </p:pic>
      <p:sp>
        <p:nvSpPr>
          <p:cNvPr id="29715" name="Freeform 1053"/>
          <p:cNvSpPr>
            <a:spLocks/>
          </p:cNvSpPr>
          <p:nvPr/>
        </p:nvSpPr>
        <p:spPr bwMode="auto">
          <a:xfrm>
            <a:off x="2209800" y="3810000"/>
            <a:ext cx="2098675" cy="722313"/>
          </a:xfrm>
          <a:custGeom>
            <a:avLst/>
            <a:gdLst>
              <a:gd name="T0" fmla="*/ 0 w 1322"/>
              <a:gd name="T1" fmla="*/ 247650 h 455"/>
              <a:gd name="T2" fmla="*/ 228600 w 1322"/>
              <a:gd name="T3" fmla="*/ 323850 h 455"/>
              <a:gd name="T4" fmla="*/ 171450 w 1322"/>
              <a:gd name="T5" fmla="*/ 381000 h 455"/>
              <a:gd name="T6" fmla="*/ 152400 w 1322"/>
              <a:gd name="T7" fmla="*/ 323850 h 455"/>
              <a:gd name="T8" fmla="*/ 247650 w 1322"/>
              <a:gd name="T9" fmla="*/ 266700 h 455"/>
              <a:gd name="T10" fmla="*/ 285750 w 1322"/>
              <a:gd name="T11" fmla="*/ 381000 h 455"/>
              <a:gd name="T12" fmla="*/ 742950 w 1322"/>
              <a:gd name="T13" fmla="*/ 361950 h 455"/>
              <a:gd name="T14" fmla="*/ 685800 w 1322"/>
              <a:gd name="T15" fmla="*/ 342900 h 455"/>
              <a:gd name="T16" fmla="*/ 628650 w 1322"/>
              <a:gd name="T17" fmla="*/ 304800 h 455"/>
              <a:gd name="T18" fmla="*/ 781050 w 1322"/>
              <a:gd name="T19" fmla="*/ 361950 h 455"/>
              <a:gd name="T20" fmla="*/ 838200 w 1322"/>
              <a:gd name="T21" fmla="*/ 438150 h 455"/>
              <a:gd name="T22" fmla="*/ 895350 w 1322"/>
              <a:gd name="T23" fmla="*/ 266700 h 455"/>
              <a:gd name="T24" fmla="*/ 876300 w 1322"/>
              <a:gd name="T25" fmla="*/ 0 h 455"/>
              <a:gd name="T26" fmla="*/ 895350 w 1322"/>
              <a:gd name="T27" fmla="*/ 361950 h 455"/>
              <a:gd name="T28" fmla="*/ 1028700 w 1322"/>
              <a:gd name="T29" fmla="*/ 400050 h 455"/>
              <a:gd name="T30" fmla="*/ 1066800 w 1322"/>
              <a:gd name="T31" fmla="*/ 552450 h 455"/>
              <a:gd name="T32" fmla="*/ 1104900 w 1322"/>
              <a:gd name="T33" fmla="*/ 495300 h 455"/>
              <a:gd name="T34" fmla="*/ 1162050 w 1322"/>
              <a:gd name="T35" fmla="*/ 552450 h 455"/>
              <a:gd name="T36" fmla="*/ 1276350 w 1322"/>
              <a:gd name="T37" fmla="*/ 647700 h 455"/>
              <a:gd name="T38" fmla="*/ 1390650 w 1322"/>
              <a:gd name="T39" fmla="*/ 647700 h 455"/>
              <a:gd name="T40" fmla="*/ 1981200 w 1322"/>
              <a:gd name="T41" fmla="*/ 666750 h 455"/>
              <a:gd name="T42" fmla="*/ 2076450 w 1322"/>
              <a:gd name="T43" fmla="*/ 704850 h 455"/>
              <a:gd name="T44" fmla="*/ 2019300 w 1322"/>
              <a:gd name="T45" fmla="*/ 666750 h 455"/>
              <a:gd name="T46" fmla="*/ 1943100 w 1322"/>
              <a:gd name="T47" fmla="*/ 685800 h 455"/>
              <a:gd name="T48" fmla="*/ 1638300 w 1322"/>
              <a:gd name="T49" fmla="*/ 704850 h 455"/>
              <a:gd name="T50" fmla="*/ 1123950 w 1322"/>
              <a:gd name="T51" fmla="*/ 685800 h 455"/>
              <a:gd name="T52" fmla="*/ 1104900 w 1322"/>
              <a:gd name="T53" fmla="*/ 590550 h 455"/>
              <a:gd name="T54" fmla="*/ 914400 w 1322"/>
              <a:gd name="T55" fmla="*/ 552450 h 455"/>
              <a:gd name="T56" fmla="*/ 742950 w 1322"/>
              <a:gd name="T57" fmla="*/ 476250 h 455"/>
              <a:gd name="T58" fmla="*/ 685800 w 1322"/>
              <a:gd name="T59" fmla="*/ 381000 h 455"/>
              <a:gd name="T60" fmla="*/ 457200 w 1322"/>
              <a:gd name="T61" fmla="*/ 438150 h 455"/>
              <a:gd name="T62" fmla="*/ 342900 w 1322"/>
              <a:gd name="T63" fmla="*/ 495300 h 455"/>
              <a:gd name="T64" fmla="*/ 266700 w 1322"/>
              <a:gd name="T65" fmla="*/ 419100 h 455"/>
              <a:gd name="T66" fmla="*/ 190500 w 1322"/>
              <a:gd name="T67" fmla="*/ 400050 h 455"/>
              <a:gd name="T68" fmla="*/ 76200 w 1322"/>
              <a:gd name="T69" fmla="*/ 476250 h 455"/>
              <a:gd name="T70" fmla="*/ 57150 w 1322"/>
              <a:gd name="T71" fmla="*/ 419100 h 455"/>
              <a:gd name="T72" fmla="*/ 76200 w 1322"/>
              <a:gd name="T73" fmla="*/ 361950 h 455"/>
              <a:gd name="T74" fmla="*/ 19050 w 1322"/>
              <a:gd name="T75" fmla="*/ 323850 h 455"/>
              <a:gd name="T76" fmla="*/ 0 w 1322"/>
              <a:gd name="T77" fmla="*/ 266700 h 455"/>
              <a:gd name="T78" fmla="*/ 0 w 1322"/>
              <a:gd name="T79" fmla="*/ 247650 h 4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2"/>
              <a:gd name="T121" fmla="*/ 0 h 455"/>
              <a:gd name="T122" fmla="*/ 1322 w 1322"/>
              <a:gd name="T123" fmla="*/ 455 h 4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2" h="455">
                <a:moveTo>
                  <a:pt x="0" y="156"/>
                </a:moveTo>
                <a:cubicBezTo>
                  <a:pt x="54" y="170"/>
                  <a:pt x="88" y="193"/>
                  <a:pt x="144" y="204"/>
                </a:cubicBezTo>
                <a:cubicBezTo>
                  <a:pt x="132" y="216"/>
                  <a:pt x="125" y="240"/>
                  <a:pt x="108" y="240"/>
                </a:cubicBezTo>
                <a:cubicBezTo>
                  <a:pt x="95" y="240"/>
                  <a:pt x="89" y="215"/>
                  <a:pt x="96" y="204"/>
                </a:cubicBezTo>
                <a:cubicBezTo>
                  <a:pt x="109" y="185"/>
                  <a:pt x="136" y="180"/>
                  <a:pt x="156" y="168"/>
                </a:cubicBezTo>
                <a:cubicBezTo>
                  <a:pt x="139" y="193"/>
                  <a:pt x="95" y="234"/>
                  <a:pt x="180" y="240"/>
                </a:cubicBezTo>
                <a:cubicBezTo>
                  <a:pt x="276" y="247"/>
                  <a:pt x="372" y="232"/>
                  <a:pt x="468" y="228"/>
                </a:cubicBezTo>
                <a:cubicBezTo>
                  <a:pt x="456" y="224"/>
                  <a:pt x="443" y="222"/>
                  <a:pt x="432" y="216"/>
                </a:cubicBezTo>
                <a:cubicBezTo>
                  <a:pt x="419" y="210"/>
                  <a:pt x="382" y="189"/>
                  <a:pt x="396" y="192"/>
                </a:cubicBezTo>
                <a:cubicBezTo>
                  <a:pt x="430" y="199"/>
                  <a:pt x="460" y="216"/>
                  <a:pt x="492" y="228"/>
                </a:cubicBezTo>
                <a:cubicBezTo>
                  <a:pt x="504" y="244"/>
                  <a:pt x="508" y="276"/>
                  <a:pt x="528" y="276"/>
                </a:cubicBezTo>
                <a:cubicBezTo>
                  <a:pt x="548" y="276"/>
                  <a:pt x="564" y="170"/>
                  <a:pt x="564" y="168"/>
                </a:cubicBezTo>
                <a:cubicBezTo>
                  <a:pt x="601" y="353"/>
                  <a:pt x="563" y="56"/>
                  <a:pt x="552" y="0"/>
                </a:cubicBezTo>
                <a:cubicBezTo>
                  <a:pt x="503" y="99"/>
                  <a:pt x="486" y="91"/>
                  <a:pt x="564" y="228"/>
                </a:cubicBezTo>
                <a:cubicBezTo>
                  <a:pt x="578" y="253"/>
                  <a:pt x="620" y="243"/>
                  <a:pt x="648" y="252"/>
                </a:cubicBezTo>
                <a:cubicBezTo>
                  <a:pt x="656" y="284"/>
                  <a:pt x="651" y="322"/>
                  <a:pt x="672" y="348"/>
                </a:cubicBezTo>
                <a:cubicBezTo>
                  <a:pt x="681" y="359"/>
                  <a:pt x="682" y="312"/>
                  <a:pt x="696" y="312"/>
                </a:cubicBezTo>
                <a:cubicBezTo>
                  <a:pt x="713" y="312"/>
                  <a:pt x="721" y="335"/>
                  <a:pt x="732" y="348"/>
                </a:cubicBezTo>
                <a:cubicBezTo>
                  <a:pt x="784" y="409"/>
                  <a:pt x="744" y="388"/>
                  <a:pt x="804" y="408"/>
                </a:cubicBezTo>
                <a:cubicBezTo>
                  <a:pt x="886" y="381"/>
                  <a:pt x="794" y="403"/>
                  <a:pt x="876" y="408"/>
                </a:cubicBezTo>
                <a:cubicBezTo>
                  <a:pt x="1000" y="415"/>
                  <a:pt x="1124" y="416"/>
                  <a:pt x="1248" y="420"/>
                </a:cubicBezTo>
                <a:cubicBezTo>
                  <a:pt x="1268" y="428"/>
                  <a:pt x="1286" y="444"/>
                  <a:pt x="1308" y="444"/>
                </a:cubicBezTo>
                <a:cubicBezTo>
                  <a:pt x="1322" y="444"/>
                  <a:pt x="1286" y="422"/>
                  <a:pt x="1272" y="420"/>
                </a:cubicBezTo>
                <a:cubicBezTo>
                  <a:pt x="1256" y="418"/>
                  <a:pt x="1240" y="430"/>
                  <a:pt x="1224" y="432"/>
                </a:cubicBezTo>
                <a:cubicBezTo>
                  <a:pt x="1160" y="438"/>
                  <a:pt x="1096" y="440"/>
                  <a:pt x="1032" y="444"/>
                </a:cubicBezTo>
                <a:cubicBezTo>
                  <a:pt x="924" y="440"/>
                  <a:pt x="814" y="455"/>
                  <a:pt x="708" y="432"/>
                </a:cubicBezTo>
                <a:cubicBezTo>
                  <a:pt x="688" y="428"/>
                  <a:pt x="707" y="389"/>
                  <a:pt x="696" y="372"/>
                </a:cubicBezTo>
                <a:cubicBezTo>
                  <a:pt x="673" y="338"/>
                  <a:pt x="616" y="354"/>
                  <a:pt x="576" y="348"/>
                </a:cubicBezTo>
                <a:cubicBezTo>
                  <a:pt x="547" y="260"/>
                  <a:pt x="595" y="369"/>
                  <a:pt x="468" y="300"/>
                </a:cubicBezTo>
                <a:cubicBezTo>
                  <a:pt x="448" y="289"/>
                  <a:pt x="444" y="260"/>
                  <a:pt x="432" y="240"/>
                </a:cubicBezTo>
                <a:cubicBezTo>
                  <a:pt x="373" y="284"/>
                  <a:pt x="357" y="322"/>
                  <a:pt x="288" y="276"/>
                </a:cubicBezTo>
                <a:cubicBezTo>
                  <a:pt x="264" y="288"/>
                  <a:pt x="242" y="306"/>
                  <a:pt x="216" y="312"/>
                </a:cubicBezTo>
                <a:cubicBezTo>
                  <a:pt x="160" y="325"/>
                  <a:pt x="192" y="283"/>
                  <a:pt x="168" y="264"/>
                </a:cubicBezTo>
                <a:cubicBezTo>
                  <a:pt x="155" y="254"/>
                  <a:pt x="136" y="256"/>
                  <a:pt x="120" y="252"/>
                </a:cubicBezTo>
                <a:cubicBezTo>
                  <a:pt x="114" y="258"/>
                  <a:pt x="71" y="312"/>
                  <a:pt x="48" y="300"/>
                </a:cubicBezTo>
                <a:cubicBezTo>
                  <a:pt x="37" y="294"/>
                  <a:pt x="40" y="276"/>
                  <a:pt x="36" y="264"/>
                </a:cubicBezTo>
                <a:cubicBezTo>
                  <a:pt x="40" y="252"/>
                  <a:pt x="53" y="240"/>
                  <a:pt x="48" y="228"/>
                </a:cubicBezTo>
                <a:cubicBezTo>
                  <a:pt x="43" y="215"/>
                  <a:pt x="21" y="215"/>
                  <a:pt x="12" y="204"/>
                </a:cubicBezTo>
                <a:cubicBezTo>
                  <a:pt x="4" y="194"/>
                  <a:pt x="4" y="180"/>
                  <a:pt x="0" y="168"/>
                </a:cubicBezTo>
                <a:cubicBezTo>
                  <a:pt x="15" y="124"/>
                  <a:pt x="18" y="121"/>
                  <a:pt x="0" y="156"/>
                </a:cubicBezTo>
                <a:close/>
              </a:path>
            </a:pathLst>
          </a:custGeom>
          <a:solidFill>
            <a:srgbClr val="660033"/>
          </a:solidFill>
          <a:ln w="9525">
            <a:solidFill>
              <a:schemeClr val="tx1"/>
            </a:solidFill>
            <a:round/>
            <a:headEnd/>
            <a:tailEnd/>
          </a:ln>
        </p:spPr>
        <p:txBody>
          <a:bodyPr/>
          <a:lstStyle/>
          <a:p>
            <a:endParaRPr lang="en-US">
              <a:latin typeface="Corbel" pitchFamily="34" charset="0"/>
            </a:endParaRPr>
          </a:p>
        </p:txBody>
      </p:sp>
      <p:sp>
        <p:nvSpPr>
          <p:cNvPr id="29716" name="Freeform 1027"/>
          <p:cNvSpPr>
            <a:spLocks/>
          </p:cNvSpPr>
          <p:nvPr/>
        </p:nvSpPr>
        <p:spPr bwMode="auto">
          <a:xfrm>
            <a:off x="3429000" y="4191000"/>
            <a:ext cx="5867400" cy="2209800"/>
          </a:xfrm>
          <a:custGeom>
            <a:avLst/>
            <a:gdLst>
              <a:gd name="T0" fmla="*/ 0 w 3491"/>
              <a:gd name="T1" fmla="*/ 23605 h 1217"/>
              <a:gd name="T2" fmla="*/ 181518 w 3491"/>
              <a:gd name="T3" fmla="*/ 45394 h 1217"/>
              <a:gd name="T4" fmla="*/ 100843 w 3491"/>
              <a:gd name="T5" fmla="*/ 67184 h 1217"/>
              <a:gd name="T6" fmla="*/ 121012 w 3491"/>
              <a:gd name="T7" fmla="*/ 132552 h 1217"/>
              <a:gd name="T8" fmla="*/ 221855 w 3491"/>
              <a:gd name="T9" fmla="*/ 154341 h 1217"/>
              <a:gd name="T10" fmla="*/ 463879 w 3491"/>
              <a:gd name="T11" fmla="*/ 328656 h 1217"/>
              <a:gd name="T12" fmla="*/ 524385 w 3491"/>
              <a:gd name="T13" fmla="*/ 372234 h 1217"/>
              <a:gd name="T14" fmla="*/ 826915 w 3491"/>
              <a:gd name="T15" fmla="*/ 415813 h 1217"/>
              <a:gd name="T16" fmla="*/ 1532818 w 3491"/>
              <a:gd name="T17" fmla="*/ 590127 h 1217"/>
              <a:gd name="T18" fmla="*/ 1653830 w 3491"/>
              <a:gd name="T19" fmla="*/ 633706 h 1217"/>
              <a:gd name="T20" fmla="*/ 2037035 w 3491"/>
              <a:gd name="T21" fmla="*/ 677285 h 1217"/>
              <a:gd name="T22" fmla="*/ 2400071 w 3491"/>
              <a:gd name="T23" fmla="*/ 786231 h 1217"/>
              <a:gd name="T24" fmla="*/ 2480746 w 3491"/>
              <a:gd name="T25" fmla="*/ 916967 h 1217"/>
              <a:gd name="T26" fmla="*/ 2601758 w 3491"/>
              <a:gd name="T27" fmla="*/ 1178439 h 1217"/>
              <a:gd name="T28" fmla="*/ 2843781 w 3491"/>
              <a:gd name="T29" fmla="*/ 1200228 h 1217"/>
              <a:gd name="T30" fmla="*/ 2964793 w 3491"/>
              <a:gd name="T31" fmla="*/ 1243807 h 1217"/>
              <a:gd name="T32" fmla="*/ 3025299 w 3491"/>
              <a:gd name="T33" fmla="*/ 1265596 h 1217"/>
              <a:gd name="T34" fmla="*/ 3529517 w 3491"/>
              <a:gd name="T35" fmla="*/ 1396332 h 1217"/>
              <a:gd name="T36" fmla="*/ 3711034 w 3491"/>
              <a:gd name="T37" fmla="*/ 1505279 h 1217"/>
              <a:gd name="T38" fmla="*/ 3993396 w 3491"/>
              <a:gd name="T39" fmla="*/ 1570646 h 1217"/>
              <a:gd name="T40" fmla="*/ 4114408 w 3491"/>
              <a:gd name="T41" fmla="*/ 1614225 h 1217"/>
              <a:gd name="T42" fmla="*/ 4235420 w 3491"/>
              <a:gd name="T43" fmla="*/ 1701382 h 1217"/>
              <a:gd name="T44" fmla="*/ 4477443 w 3491"/>
              <a:gd name="T45" fmla="*/ 1897487 h 1217"/>
              <a:gd name="T46" fmla="*/ 4900985 w 3491"/>
              <a:gd name="T47" fmla="*/ 1897487 h 1217"/>
              <a:gd name="T48" fmla="*/ 5102672 w 3491"/>
              <a:gd name="T49" fmla="*/ 1919276 h 1217"/>
              <a:gd name="T50" fmla="*/ 5001828 w 3491"/>
              <a:gd name="T51" fmla="*/ 1962854 h 1217"/>
              <a:gd name="T52" fmla="*/ 5122840 w 3491"/>
              <a:gd name="T53" fmla="*/ 1984644 h 1217"/>
              <a:gd name="T54" fmla="*/ 5021997 w 3491"/>
              <a:gd name="T55" fmla="*/ 2006433 h 1217"/>
              <a:gd name="T56" fmla="*/ 5082503 w 3491"/>
              <a:gd name="T57" fmla="*/ 1984644 h 1217"/>
              <a:gd name="T58" fmla="*/ 5143009 w 3491"/>
              <a:gd name="T59" fmla="*/ 2028222 h 1217"/>
              <a:gd name="T60" fmla="*/ 5546382 w 3491"/>
              <a:gd name="T61" fmla="*/ 2093590 h 1217"/>
              <a:gd name="T62" fmla="*/ 5828743 w 3491"/>
              <a:gd name="T63" fmla="*/ 2050012 h 1217"/>
              <a:gd name="T64" fmla="*/ 5828743 w 3491"/>
              <a:gd name="T65" fmla="*/ 1548857 h 1217"/>
              <a:gd name="T66" fmla="*/ 5788406 w 3491"/>
              <a:gd name="T67" fmla="*/ 1418121 h 1217"/>
              <a:gd name="T68" fmla="*/ 5788406 w 3491"/>
              <a:gd name="T69" fmla="*/ 633706 h 1217"/>
              <a:gd name="T70" fmla="*/ 5647225 w 3491"/>
              <a:gd name="T71" fmla="*/ 437602 h 1217"/>
              <a:gd name="T72" fmla="*/ 5566551 w 3491"/>
              <a:gd name="T73" fmla="*/ 415813 h 1217"/>
              <a:gd name="T74" fmla="*/ 5445539 w 3491"/>
              <a:gd name="T75" fmla="*/ 372234 h 1217"/>
              <a:gd name="T76" fmla="*/ 5223684 w 3491"/>
              <a:gd name="T77" fmla="*/ 437602 h 1217"/>
              <a:gd name="T78" fmla="*/ 5163178 w 3491"/>
              <a:gd name="T79" fmla="*/ 481181 h 1217"/>
              <a:gd name="T80" fmla="*/ 4981660 w 3491"/>
              <a:gd name="T81" fmla="*/ 415813 h 1217"/>
              <a:gd name="T82" fmla="*/ 4699299 w 3491"/>
              <a:gd name="T83" fmla="*/ 394023 h 1217"/>
              <a:gd name="T84" fmla="*/ 4174914 w 3491"/>
              <a:gd name="T85" fmla="*/ 285077 h 1217"/>
              <a:gd name="T86" fmla="*/ 4053902 w 3491"/>
              <a:gd name="T87" fmla="*/ 328656 h 1217"/>
              <a:gd name="T88" fmla="*/ 3751372 w 3491"/>
              <a:gd name="T89" fmla="*/ 350445 h 1217"/>
              <a:gd name="T90" fmla="*/ 3509348 w 3491"/>
              <a:gd name="T91" fmla="*/ 350445 h 1217"/>
              <a:gd name="T92" fmla="*/ 3126143 w 3491"/>
              <a:gd name="T93" fmla="*/ 241498 h 1217"/>
              <a:gd name="T94" fmla="*/ 2541252 w 3491"/>
              <a:gd name="T95" fmla="*/ 263288 h 1217"/>
              <a:gd name="T96" fmla="*/ 1835349 w 3491"/>
              <a:gd name="T97" fmla="*/ 197920 h 1217"/>
              <a:gd name="T98" fmla="*/ 1411806 w 3491"/>
              <a:gd name="T99" fmla="*/ 219709 h 1217"/>
              <a:gd name="T100" fmla="*/ 988265 w 3491"/>
              <a:gd name="T101" fmla="*/ 197920 h 1217"/>
              <a:gd name="T102" fmla="*/ 927759 w 3491"/>
              <a:gd name="T103" fmla="*/ 241498 h 1217"/>
              <a:gd name="T104" fmla="*/ 867253 w 3491"/>
              <a:gd name="T105" fmla="*/ 197920 h 1217"/>
              <a:gd name="T106" fmla="*/ 726072 w 3491"/>
              <a:gd name="T107" fmla="*/ 176130 h 1217"/>
              <a:gd name="T108" fmla="*/ 262193 w 3491"/>
              <a:gd name="T109" fmla="*/ 88973 h 1217"/>
              <a:gd name="T110" fmla="*/ 141181 w 3491"/>
              <a:gd name="T111" fmla="*/ 45394 h 1217"/>
              <a:gd name="T112" fmla="*/ 121012 w 3491"/>
              <a:gd name="T113" fmla="*/ 45394 h 12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91"/>
              <a:gd name="T172" fmla="*/ 0 h 1217"/>
              <a:gd name="T173" fmla="*/ 3491 w 3491"/>
              <a:gd name="T174" fmla="*/ 1217 h 12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91" h="1217">
                <a:moveTo>
                  <a:pt x="0" y="13"/>
                </a:moveTo>
                <a:cubicBezTo>
                  <a:pt x="36" y="17"/>
                  <a:pt x="74" y="12"/>
                  <a:pt x="108" y="25"/>
                </a:cubicBezTo>
                <a:cubicBezTo>
                  <a:pt x="123" y="31"/>
                  <a:pt x="70" y="24"/>
                  <a:pt x="60" y="37"/>
                </a:cubicBezTo>
                <a:cubicBezTo>
                  <a:pt x="52" y="47"/>
                  <a:pt x="61" y="66"/>
                  <a:pt x="72" y="73"/>
                </a:cubicBezTo>
                <a:cubicBezTo>
                  <a:pt x="89" y="84"/>
                  <a:pt x="112" y="81"/>
                  <a:pt x="132" y="85"/>
                </a:cubicBezTo>
                <a:cubicBezTo>
                  <a:pt x="180" y="117"/>
                  <a:pt x="228" y="149"/>
                  <a:pt x="276" y="181"/>
                </a:cubicBezTo>
                <a:cubicBezTo>
                  <a:pt x="288" y="189"/>
                  <a:pt x="298" y="202"/>
                  <a:pt x="312" y="205"/>
                </a:cubicBezTo>
                <a:cubicBezTo>
                  <a:pt x="411" y="225"/>
                  <a:pt x="352" y="215"/>
                  <a:pt x="492" y="229"/>
                </a:cubicBezTo>
                <a:cubicBezTo>
                  <a:pt x="630" y="275"/>
                  <a:pt x="767" y="307"/>
                  <a:pt x="912" y="325"/>
                </a:cubicBezTo>
                <a:cubicBezTo>
                  <a:pt x="936" y="333"/>
                  <a:pt x="959" y="346"/>
                  <a:pt x="984" y="349"/>
                </a:cubicBezTo>
                <a:cubicBezTo>
                  <a:pt x="1060" y="357"/>
                  <a:pt x="1212" y="373"/>
                  <a:pt x="1212" y="373"/>
                </a:cubicBezTo>
                <a:cubicBezTo>
                  <a:pt x="1289" y="392"/>
                  <a:pt x="1361" y="388"/>
                  <a:pt x="1428" y="433"/>
                </a:cubicBezTo>
                <a:cubicBezTo>
                  <a:pt x="1444" y="457"/>
                  <a:pt x="1460" y="481"/>
                  <a:pt x="1476" y="505"/>
                </a:cubicBezTo>
                <a:cubicBezTo>
                  <a:pt x="1504" y="547"/>
                  <a:pt x="1480" y="635"/>
                  <a:pt x="1548" y="649"/>
                </a:cubicBezTo>
                <a:cubicBezTo>
                  <a:pt x="1595" y="658"/>
                  <a:pt x="1644" y="657"/>
                  <a:pt x="1692" y="661"/>
                </a:cubicBezTo>
                <a:cubicBezTo>
                  <a:pt x="1716" y="669"/>
                  <a:pt x="1740" y="677"/>
                  <a:pt x="1764" y="685"/>
                </a:cubicBezTo>
                <a:cubicBezTo>
                  <a:pt x="1776" y="689"/>
                  <a:pt x="1800" y="697"/>
                  <a:pt x="1800" y="697"/>
                </a:cubicBezTo>
                <a:cubicBezTo>
                  <a:pt x="1865" y="795"/>
                  <a:pt x="1994" y="763"/>
                  <a:pt x="2100" y="769"/>
                </a:cubicBezTo>
                <a:cubicBezTo>
                  <a:pt x="2139" y="782"/>
                  <a:pt x="2169" y="816"/>
                  <a:pt x="2208" y="829"/>
                </a:cubicBezTo>
                <a:cubicBezTo>
                  <a:pt x="2311" y="863"/>
                  <a:pt x="2255" y="850"/>
                  <a:pt x="2376" y="865"/>
                </a:cubicBezTo>
                <a:cubicBezTo>
                  <a:pt x="2400" y="873"/>
                  <a:pt x="2424" y="881"/>
                  <a:pt x="2448" y="889"/>
                </a:cubicBezTo>
                <a:cubicBezTo>
                  <a:pt x="2475" y="898"/>
                  <a:pt x="2520" y="937"/>
                  <a:pt x="2520" y="937"/>
                </a:cubicBezTo>
                <a:cubicBezTo>
                  <a:pt x="2549" y="1023"/>
                  <a:pt x="2579" y="1024"/>
                  <a:pt x="2664" y="1045"/>
                </a:cubicBezTo>
                <a:cubicBezTo>
                  <a:pt x="2741" y="1096"/>
                  <a:pt x="2832" y="1073"/>
                  <a:pt x="2916" y="1045"/>
                </a:cubicBezTo>
                <a:cubicBezTo>
                  <a:pt x="2956" y="1049"/>
                  <a:pt x="3002" y="1036"/>
                  <a:pt x="3036" y="1057"/>
                </a:cubicBezTo>
                <a:cubicBezTo>
                  <a:pt x="3054" y="1068"/>
                  <a:pt x="2969" y="1061"/>
                  <a:pt x="2976" y="1081"/>
                </a:cubicBezTo>
                <a:cubicBezTo>
                  <a:pt x="2984" y="1104"/>
                  <a:pt x="3024" y="1089"/>
                  <a:pt x="3048" y="1093"/>
                </a:cubicBezTo>
                <a:cubicBezTo>
                  <a:pt x="3028" y="1097"/>
                  <a:pt x="3008" y="1105"/>
                  <a:pt x="2988" y="1105"/>
                </a:cubicBezTo>
                <a:cubicBezTo>
                  <a:pt x="2975" y="1105"/>
                  <a:pt x="3012" y="1091"/>
                  <a:pt x="3024" y="1093"/>
                </a:cubicBezTo>
                <a:cubicBezTo>
                  <a:pt x="3038" y="1095"/>
                  <a:pt x="3047" y="1111"/>
                  <a:pt x="3060" y="1117"/>
                </a:cubicBezTo>
                <a:cubicBezTo>
                  <a:pt x="3148" y="1156"/>
                  <a:pt x="3190" y="1145"/>
                  <a:pt x="3300" y="1153"/>
                </a:cubicBezTo>
                <a:cubicBezTo>
                  <a:pt x="3361" y="1194"/>
                  <a:pt x="3439" y="1217"/>
                  <a:pt x="3468" y="1129"/>
                </a:cubicBezTo>
                <a:cubicBezTo>
                  <a:pt x="3482" y="1005"/>
                  <a:pt x="3489" y="996"/>
                  <a:pt x="3468" y="853"/>
                </a:cubicBezTo>
                <a:cubicBezTo>
                  <a:pt x="3464" y="828"/>
                  <a:pt x="3444" y="781"/>
                  <a:pt x="3444" y="781"/>
                </a:cubicBezTo>
                <a:cubicBezTo>
                  <a:pt x="3455" y="637"/>
                  <a:pt x="3491" y="491"/>
                  <a:pt x="3444" y="349"/>
                </a:cubicBezTo>
                <a:cubicBezTo>
                  <a:pt x="3427" y="148"/>
                  <a:pt x="3470" y="204"/>
                  <a:pt x="3360" y="241"/>
                </a:cubicBezTo>
                <a:cubicBezTo>
                  <a:pt x="3344" y="237"/>
                  <a:pt x="3328" y="234"/>
                  <a:pt x="3312" y="229"/>
                </a:cubicBezTo>
                <a:cubicBezTo>
                  <a:pt x="3288" y="222"/>
                  <a:pt x="3240" y="205"/>
                  <a:pt x="3240" y="205"/>
                </a:cubicBezTo>
                <a:cubicBezTo>
                  <a:pt x="3196" y="216"/>
                  <a:pt x="3152" y="230"/>
                  <a:pt x="3108" y="241"/>
                </a:cubicBezTo>
                <a:cubicBezTo>
                  <a:pt x="3096" y="249"/>
                  <a:pt x="3086" y="265"/>
                  <a:pt x="3072" y="265"/>
                </a:cubicBezTo>
                <a:cubicBezTo>
                  <a:pt x="2940" y="265"/>
                  <a:pt x="3048" y="235"/>
                  <a:pt x="2964" y="229"/>
                </a:cubicBezTo>
                <a:cubicBezTo>
                  <a:pt x="2908" y="225"/>
                  <a:pt x="2852" y="221"/>
                  <a:pt x="2796" y="217"/>
                </a:cubicBezTo>
                <a:cubicBezTo>
                  <a:pt x="2692" y="197"/>
                  <a:pt x="2589" y="167"/>
                  <a:pt x="2484" y="157"/>
                </a:cubicBezTo>
                <a:cubicBezTo>
                  <a:pt x="2459" y="155"/>
                  <a:pt x="2437" y="179"/>
                  <a:pt x="2412" y="181"/>
                </a:cubicBezTo>
                <a:cubicBezTo>
                  <a:pt x="2352" y="185"/>
                  <a:pt x="2292" y="189"/>
                  <a:pt x="2232" y="193"/>
                </a:cubicBezTo>
                <a:cubicBezTo>
                  <a:pt x="2157" y="223"/>
                  <a:pt x="2160" y="217"/>
                  <a:pt x="2088" y="193"/>
                </a:cubicBezTo>
                <a:cubicBezTo>
                  <a:pt x="2001" y="76"/>
                  <a:pt x="2042" y="105"/>
                  <a:pt x="1860" y="133"/>
                </a:cubicBezTo>
                <a:cubicBezTo>
                  <a:pt x="1752" y="128"/>
                  <a:pt x="1607" y="82"/>
                  <a:pt x="1512" y="145"/>
                </a:cubicBezTo>
                <a:cubicBezTo>
                  <a:pt x="1379" y="135"/>
                  <a:pt x="1217" y="151"/>
                  <a:pt x="1092" y="109"/>
                </a:cubicBezTo>
                <a:cubicBezTo>
                  <a:pt x="1007" y="137"/>
                  <a:pt x="927" y="133"/>
                  <a:pt x="840" y="121"/>
                </a:cubicBezTo>
                <a:cubicBezTo>
                  <a:pt x="756" y="93"/>
                  <a:pt x="674" y="95"/>
                  <a:pt x="588" y="109"/>
                </a:cubicBezTo>
                <a:cubicBezTo>
                  <a:pt x="576" y="117"/>
                  <a:pt x="566" y="133"/>
                  <a:pt x="552" y="133"/>
                </a:cubicBezTo>
                <a:cubicBezTo>
                  <a:pt x="538" y="133"/>
                  <a:pt x="530" y="113"/>
                  <a:pt x="516" y="109"/>
                </a:cubicBezTo>
                <a:cubicBezTo>
                  <a:pt x="489" y="101"/>
                  <a:pt x="460" y="101"/>
                  <a:pt x="432" y="97"/>
                </a:cubicBezTo>
                <a:cubicBezTo>
                  <a:pt x="335" y="0"/>
                  <a:pt x="432" y="81"/>
                  <a:pt x="156" y="49"/>
                </a:cubicBezTo>
                <a:cubicBezTo>
                  <a:pt x="131" y="46"/>
                  <a:pt x="109" y="25"/>
                  <a:pt x="84" y="25"/>
                </a:cubicBezTo>
                <a:cubicBezTo>
                  <a:pt x="80" y="25"/>
                  <a:pt x="76" y="25"/>
                  <a:pt x="72" y="25"/>
                </a:cubicBezTo>
              </a:path>
            </a:pathLst>
          </a:custGeom>
          <a:gradFill rotWithShape="0">
            <a:gsLst>
              <a:gs pos="0">
                <a:srgbClr val="66CCFF"/>
              </a:gs>
              <a:gs pos="100000">
                <a:schemeClr val="accent2"/>
              </a:gs>
            </a:gsLst>
            <a:lin ang="5400000" scaled="1"/>
          </a:gradFill>
          <a:ln w="9525">
            <a:solidFill>
              <a:schemeClr val="tx1"/>
            </a:solidFill>
            <a:round/>
            <a:headEnd/>
            <a:tailEnd/>
          </a:ln>
        </p:spPr>
        <p:txBody>
          <a:bodyPr/>
          <a:lstStyle/>
          <a:p>
            <a:endParaRPr lang="en-US">
              <a:latin typeface="Corbel" pitchFamily="34" charset="0"/>
            </a:endParaRPr>
          </a:p>
        </p:txBody>
      </p:sp>
      <p:sp>
        <p:nvSpPr>
          <p:cNvPr id="29717" name="Freeform 1068"/>
          <p:cNvSpPr>
            <a:spLocks/>
          </p:cNvSpPr>
          <p:nvPr/>
        </p:nvSpPr>
        <p:spPr bwMode="auto">
          <a:xfrm>
            <a:off x="4648200" y="4724400"/>
            <a:ext cx="3009900" cy="1374775"/>
          </a:xfrm>
          <a:custGeom>
            <a:avLst/>
            <a:gdLst>
              <a:gd name="T0" fmla="*/ 0 w 1896"/>
              <a:gd name="T1" fmla="*/ 0 h 866"/>
              <a:gd name="T2" fmla="*/ 38100 w 1896"/>
              <a:gd name="T3" fmla="*/ 57150 h 866"/>
              <a:gd name="T4" fmla="*/ 419100 w 1896"/>
              <a:gd name="T5" fmla="*/ 133350 h 866"/>
              <a:gd name="T6" fmla="*/ 952500 w 1896"/>
              <a:gd name="T7" fmla="*/ 247650 h 866"/>
              <a:gd name="T8" fmla="*/ 1085850 w 1896"/>
              <a:gd name="T9" fmla="*/ 419100 h 866"/>
              <a:gd name="T10" fmla="*/ 1143000 w 1896"/>
              <a:gd name="T11" fmla="*/ 609600 h 866"/>
              <a:gd name="T12" fmla="*/ 1695450 w 1896"/>
              <a:gd name="T13" fmla="*/ 781050 h 866"/>
              <a:gd name="T14" fmla="*/ 1790700 w 1896"/>
              <a:gd name="T15" fmla="*/ 819150 h 866"/>
              <a:gd name="T16" fmla="*/ 1847850 w 1896"/>
              <a:gd name="T17" fmla="*/ 857250 h 866"/>
              <a:gd name="T18" fmla="*/ 2228850 w 1896"/>
              <a:gd name="T19" fmla="*/ 933450 h 866"/>
              <a:gd name="T20" fmla="*/ 2552700 w 1896"/>
              <a:gd name="T21" fmla="*/ 1085850 h 866"/>
              <a:gd name="T22" fmla="*/ 2667000 w 1896"/>
              <a:gd name="T23" fmla="*/ 1143000 h 866"/>
              <a:gd name="T24" fmla="*/ 2952750 w 1896"/>
              <a:gd name="T25" fmla="*/ 1200150 h 866"/>
              <a:gd name="T26" fmla="*/ 3009900 w 1896"/>
              <a:gd name="T27" fmla="*/ 1219200 h 866"/>
              <a:gd name="T28" fmla="*/ 2952750 w 1896"/>
              <a:gd name="T29" fmla="*/ 1238250 h 866"/>
              <a:gd name="T30" fmla="*/ 2895600 w 1896"/>
              <a:gd name="T31" fmla="*/ 1276350 h 866"/>
              <a:gd name="T32" fmla="*/ 2971800 w 1896"/>
              <a:gd name="T33" fmla="*/ 1314450 h 866"/>
              <a:gd name="T34" fmla="*/ 2952750 w 1896"/>
              <a:gd name="T35" fmla="*/ 1219200 h 866"/>
              <a:gd name="T36" fmla="*/ 2724150 w 1896"/>
              <a:gd name="T37" fmla="*/ 1104900 h 866"/>
              <a:gd name="T38" fmla="*/ 2476500 w 1896"/>
              <a:gd name="T39" fmla="*/ 1009650 h 866"/>
              <a:gd name="T40" fmla="*/ 2419350 w 1896"/>
              <a:gd name="T41" fmla="*/ 990600 h 866"/>
              <a:gd name="T42" fmla="*/ 2381250 w 1896"/>
              <a:gd name="T43" fmla="*/ 933450 h 866"/>
              <a:gd name="T44" fmla="*/ 2095500 w 1896"/>
              <a:gd name="T45" fmla="*/ 952500 h 866"/>
              <a:gd name="T46" fmla="*/ 1962150 w 1896"/>
              <a:gd name="T47" fmla="*/ 933450 h 866"/>
              <a:gd name="T48" fmla="*/ 1924050 w 1896"/>
              <a:gd name="T49" fmla="*/ 876300 h 866"/>
              <a:gd name="T50" fmla="*/ 1828800 w 1896"/>
              <a:gd name="T51" fmla="*/ 857250 h 866"/>
              <a:gd name="T52" fmla="*/ 1638300 w 1896"/>
              <a:gd name="T53" fmla="*/ 781050 h 866"/>
              <a:gd name="T54" fmla="*/ 1314450 w 1896"/>
              <a:gd name="T55" fmla="*/ 609600 h 866"/>
              <a:gd name="T56" fmla="*/ 1219200 w 1896"/>
              <a:gd name="T57" fmla="*/ 533400 h 866"/>
              <a:gd name="T58" fmla="*/ 1143000 w 1896"/>
              <a:gd name="T59" fmla="*/ 438150 h 866"/>
              <a:gd name="T60" fmla="*/ 952500 w 1896"/>
              <a:gd name="T61" fmla="*/ 209550 h 866"/>
              <a:gd name="T62" fmla="*/ 800100 w 1896"/>
              <a:gd name="T63" fmla="*/ 152400 h 866"/>
              <a:gd name="T64" fmla="*/ 742950 w 1896"/>
              <a:gd name="T65" fmla="*/ 114300 h 866"/>
              <a:gd name="T66" fmla="*/ 628650 w 1896"/>
              <a:gd name="T67" fmla="*/ 76200 h 866"/>
              <a:gd name="T68" fmla="*/ 381000 w 1896"/>
              <a:gd name="T69" fmla="*/ 95250 h 866"/>
              <a:gd name="T70" fmla="*/ 133350 w 1896"/>
              <a:gd name="T71" fmla="*/ 19050 h 866"/>
              <a:gd name="T72" fmla="*/ 0 w 1896"/>
              <a:gd name="T73" fmla="*/ 0 h 8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96"/>
              <a:gd name="T112" fmla="*/ 0 h 866"/>
              <a:gd name="T113" fmla="*/ 1896 w 1896"/>
              <a:gd name="T114" fmla="*/ 866 h 8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96" h="866">
                <a:moveTo>
                  <a:pt x="0" y="0"/>
                </a:moveTo>
                <a:cubicBezTo>
                  <a:pt x="8" y="12"/>
                  <a:pt x="13" y="27"/>
                  <a:pt x="24" y="36"/>
                </a:cubicBezTo>
                <a:cubicBezTo>
                  <a:pt x="57" y="63"/>
                  <a:pt x="232" y="80"/>
                  <a:pt x="264" y="84"/>
                </a:cubicBezTo>
                <a:cubicBezTo>
                  <a:pt x="372" y="120"/>
                  <a:pt x="487" y="137"/>
                  <a:pt x="600" y="156"/>
                </a:cubicBezTo>
                <a:cubicBezTo>
                  <a:pt x="656" y="212"/>
                  <a:pt x="627" y="178"/>
                  <a:pt x="684" y="264"/>
                </a:cubicBezTo>
                <a:cubicBezTo>
                  <a:pt x="705" y="296"/>
                  <a:pt x="693" y="357"/>
                  <a:pt x="720" y="384"/>
                </a:cubicBezTo>
                <a:cubicBezTo>
                  <a:pt x="819" y="483"/>
                  <a:pt x="937" y="483"/>
                  <a:pt x="1068" y="492"/>
                </a:cubicBezTo>
                <a:cubicBezTo>
                  <a:pt x="1088" y="500"/>
                  <a:pt x="1109" y="506"/>
                  <a:pt x="1128" y="516"/>
                </a:cubicBezTo>
                <a:cubicBezTo>
                  <a:pt x="1141" y="522"/>
                  <a:pt x="1150" y="536"/>
                  <a:pt x="1164" y="540"/>
                </a:cubicBezTo>
                <a:cubicBezTo>
                  <a:pt x="1243" y="562"/>
                  <a:pt x="1325" y="562"/>
                  <a:pt x="1404" y="588"/>
                </a:cubicBezTo>
                <a:cubicBezTo>
                  <a:pt x="1492" y="654"/>
                  <a:pt x="1503" y="669"/>
                  <a:pt x="1608" y="684"/>
                </a:cubicBezTo>
                <a:cubicBezTo>
                  <a:pt x="1739" y="728"/>
                  <a:pt x="1540" y="658"/>
                  <a:pt x="1680" y="720"/>
                </a:cubicBezTo>
                <a:cubicBezTo>
                  <a:pt x="1751" y="752"/>
                  <a:pt x="1778" y="747"/>
                  <a:pt x="1860" y="756"/>
                </a:cubicBezTo>
                <a:cubicBezTo>
                  <a:pt x="1872" y="760"/>
                  <a:pt x="1896" y="755"/>
                  <a:pt x="1896" y="768"/>
                </a:cubicBezTo>
                <a:cubicBezTo>
                  <a:pt x="1896" y="781"/>
                  <a:pt x="1860" y="780"/>
                  <a:pt x="1860" y="780"/>
                </a:cubicBezTo>
                <a:cubicBezTo>
                  <a:pt x="1848" y="788"/>
                  <a:pt x="1829" y="791"/>
                  <a:pt x="1824" y="804"/>
                </a:cubicBezTo>
                <a:cubicBezTo>
                  <a:pt x="1799" y="866"/>
                  <a:pt x="1865" y="830"/>
                  <a:pt x="1872" y="828"/>
                </a:cubicBezTo>
                <a:cubicBezTo>
                  <a:pt x="1868" y="808"/>
                  <a:pt x="1870" y="786"/>
                  <a:pt x="1860" y="768"/>
                </a:cubicBezTo>
                <a:cubicBezTo>
                  <a:pt x="1844" y="740"/>
                  <a:pt x="1754" y="721"/>
                  <a:pt x="1716" y="696"/>
                </a:cubicBezTo>
                <a:cubicBezTo>
                  <a:pt x="1675" y="634"/>
                  <a:pt x="1639" y="646"/>
                  <a:pt x="1560" y="636"/>
                </a:cubicBezTo>
                <a:cubicBezTo>
                  <a:pt x="1548" y="632"/>
                  <a:pt x="1534" y="632"/>
                  <a:pt x="1524" y="624"/>
                </a:cubicBezTo>
                <a:cubicBezTo>
                  <a:pt x="1513" y="615"/>
                  <a:pt x="1514" y="590"/>
                  <a:pt x="1500" y="588"/>
                </a:cubicBezTo>
                <a:cubicBezTo>
                  <a:pt x="1440" y="581"/>
                  <a:pt x="1380" y="596"/>
                  <a:pt x="1320" y="600"/>
                </a:cubicBezTo>
                <a:cubicBezTo>
                  <a:pt x="1292" y="596"/>
                  <a:pt x="1262" y="599"/>
                  <a:pt x="1236" y="588"/>
                </a:cubicBezTo>
                <a:cubicBezTo>
                  <a:pt x="1223" y="582"/>
                  <a:pt x="1225" y="559"/>
                  <a:pt x="1212" y="552"/>
                </a:cubicBezTo>
                <a:cubicBezTo>
                  <a:pt x="1194" y="542"/>
                  <a:pt x="1172" y="545"/>
                  <a:pt x="1152" y="540"/>
                </a:cubicBezTo>
                <a:cubicBezTo>
                  <a:pt x="1087" y="522"/>
                  <a:pt x="1086" y="519"/>
                  <a:pt x="1032" y="492"/>
                </a:cubicBezTo>
                <a:cubicBezTo>
                  <a:pt x="979" y="412"/>
                  <a:pt x="916" y="399"/>
                  <a:pt x="828" y="384"/>
                </a:cubicBezTo>
                <a:cubicBezTo>
                  <a:pt x="808" y="368"/>
                  <a:pt x="785" y="355"/>
                  <a:pt x="768" y="336"/>
                </a:cubicBezTo>
                <a:cubicBezTo>
                  <a:pt x="691" y="246"/>
                  <a:pt x="836" y="353"/>
                  <a:pt x="720" y="276"/>
                </a:cubicBezTo>
                <a:cubicBezTo>
                  <a:pt x="691" y="218"/>
                  <a:pt x="661" y="162"/>
                  <a:pt x="600" y="132"/>
                </a:cubicBezTo>
                <a:cubicBezTo>
                  <a:pt x="569" y="117"/>
                  <a:pt x="535" y="111"/>
                  <a:pt x="504" y="96"/>
                </a:cubicBezTo>
                <a:cubicBezTo>
                  <a:pt x="491" y="90"/>
                  <a:pt x="481" y="78"/>
                  <a:pt x="468" y="72"/>
                </a:cubicBezTo>
                <a:cubicBezTo>
                  <a:pt x="445" y="62"/>
                  <a:pt x="396" y="48"/>
                  <a:pt x="396" y="48"/>
                </a:cubicBezTo>
                <a:cubicBezTo>
                  <a:pt x="297" y="81"/>
                  <a:pt x="349" y="76"/>
                  <a:pt x="240" y="60"/>
                </a:cubicBezTo>
                <a:cubicBezTo>
                  <a:pt x="193" y="28"/>
                  <a:pt x="139" y="23"/>
                  <a:pt x="84" y="12"/>
                </a:cubicBezTo>
                <a:cubicBezTo>
                  <a:pt x="56" y="6"/>
                  <a:pt x="0" y="0"/>
                  <a:pt x="0" y="0"/>
                </a:cubicBezTo>
                <a:close/>
              </a:path>
            </a:pathLst>
          </a:custGeom>
          <a:solidFill>
            <a:srgbClr val="006600"/>
          </a:solidFill>
          <a:ln w="9525">
            <a:solidFill>
              <a:srgbClr val="00CC00"/>
            </a:solidFill>
            <a:round/>
            <a:headEnd/>
            <a:tailEnd/>
          </a:ln>
        </p:spPr>
        <p:txBody>
          <a:bodyPr/>
          <a:lstStyle/>
          <a:p>
            <a:endParaRPr lang="en-US">
              <a:latin typeface="Corbel" pitchFamily="34" charset="0"/>
            </a:endParaRPr>
          </a:p>
        </p:txBody>
      </p:sp>
      <p:sp>
        <p:nvSpPr>
          <p:cNvPr id="29718" name="Freeform 1058"/>
          <p:cNvSpPr>
            <a:spLocks/>
          </p:cNvSpPr>
          <p:nvPr/>
        </p:nvSpPr>
        <p:spPr bwMode="auto">
          <a:xfrm>
            <a:off x="3578225" y="4267200"/>
            <a:ext cx="5565775" cy="446088"/>
          </a:xfrm>
          <a:custGeom>
            <a:avLst/>
            <a:gdLst>
              <a:gd name="T0" fmla="*/ 152400 w 3506"/>
              <a:gd name="T1" fmla="*/ 7938 h 281"/>
              <a:gd name="T2" fmla="*/ 361950 w 3506"/>
              <a:gd name="T3" fmla="*/ 7938 h 281"/>
              <a:gd name="T4" fmla="*/ 762000 w 3506"/>
              <a:gd name="T5" fmla="*/ 160338 h 281"/>
              <a:gd name="T6" fmla="*/ 876300 w 3506"/>
              <a:gd name="T7" fmla="*/ 103188 h 281"/>
              <a:gd name="T8" fmla="*/ 1200150 w 3506"/>
              <a:gd name="T9" fmla="*/ 141288 h 281"/>
              <a:gd name="T10" fmla="*/ 1352550 w 3506"/>
              <a:gd name="T11" fmla="*/ 141288 h 281"/>
              <a:gd name="T12" fmla="*/ 1714500 w 3506"/>
              <a:gd name="T13" fmla="*/ 122238 h 281"/>
              <a:gd name="T14" fmla="*/ 1981200 w 3506"/>
              <a:gd name="T15" fmla="*/ 198438 h 281"/>
              <a:gd name="T16" fmla="*/ 2152650 w 3506"/>
              <a:gd name="T17" fmla="*/ 141288 h 281"/>
              <a:gd name="T18" fmla="*/ 2609850 w 3506"/>
              <a:gd name="T19" fmla="*/ 236538 h 281"/>
              <a:gd name="T20" fmla="*/ 2781300 w 3506"/>
              <a:gd name="T21" fmla="*/ 217488 h 281"/>
              <a:gd name="T22" fmla="*/ 3295651 w 3506"/>
              <a:gd name="T23" fmla="*/ 160338 h 281"/>
              <a:gd name="T24" fmla="*/ 3429001 w 3506"/>
              <a:gd name="T25" fmla="*/ 255588 h 281"/>
              <a:gd name="T26" fmla="*/ 3581401 w 3506"/>
              <a:gd name="T27" fmla="*/ 236538 h 281"/>
              <a:gd name="T28" fmla="*/ 3752851 w 3506"/>
              <a:gd name="T29" fmla="*/ 198438 h 281"/>
              <a:gd name="T30" fmla="*/ 4038600 w 3506"/>
              <a:gd name="T31" fmla="*/ 312738 h 281"/>
              <a:gd name="T32" fmla="*/ 4152900 w 3506"/>
              <a:gd name="T33" fmla="*/ 255588 h 281"/>
              <a:gd name="T34" fmla="*/ 4476750 w 3506"/>
              <a:gd name="T35" fmla="*/ 369888 h 281"/>
              <a:gd name="T36" fmla="*/ 4857750 w 3506"/>
              <a:gd name="T37" fmla="*/ 388938 h 281"/>
              <a:gd name="T38" fmla="*/ 5086350 w 3506"/>
              <a:gd name="T39" fmla="*/ 331788 h 281"/>
              <a:gd name="T40" fmla="*/ 5410200 w 3506"/>
              <a:gd name="T41" fmla="*/ 312738 h 281"/>
              <a:gd name="T42" fmla="*/ 5505450 w 3506"/>
              <a:gd name="T43" fmla="*/ 350838 h 281"/>
              <a:gd name="T44" fmla="*/ 5124450 w 3506"/>
              <a:gd name="T45" fmla="*/ 407988 h 281"/>
              <a:gd name="T46" fmla="*/ 4248150 w 3506"/>
              <a:gd name="T47" fmla="*/ 446088 h 281"/>
              <a:gd name="T48" fmla="*/ 4152900 w 3506"/>
              <a:gd name="T49" fmla="*/ 331788 h 281"/>
              <a:gd name="T50" fmla="*/ 3695701 w 3506"/>
              <a:gd name="T51" fmla="*/ 293688 h 281"/>
              <a:gd name="T52" fmla="*/ 3409951 w 3506"/>
              <a:gd name="T53" fmla="*/ 179388 h 281"/>
              <a:gd name="T54" fmla="*/ 3333751 w 3506"/>
              <a:gd name="T55" fmla="*/ 274638 h 281"/>
              <a:gd name="T56" fmla="*/ 3181350 w 3506"/>
              <a:gd name="T57" fmla="*/ 255588 h 281"/>
              <a:gd name="T58" fmla="*/ 2990850 w 3506"/>
              <a:gd name="T59" fmla="*/ 217488 h 281"/>
              <a:gd name="T60" fmla="*/ 2705100 w 3506"/>
              <a:gd name="T61" fmla="*/ 198438 h 281"/>
              <a:gd name="T62" fmla="*/ 2343150 w 3506"/>
              <a:gd name="T63" fmla="*/ 198438 h 281"/>
              <a:gd name="T64" fmla="*/ 2152650 w 3506"/>
              <a:gd name="T65" fmla="*/ 236538 h 281"/>
              <a:gd name="T66" fmla="*/ 1657350 w 3506"/>
              <a:gd name="T67" fmla="*/ 198438 h 281"/>
              <a:gd name="T68" fmla="*/ 781050 w 3506"/>
              <a:gd name="T69" fmla="*/ 179388 h 281"/>
              <a:gd name="T70" fmla="*/ 95250 w 3506"/>
              <a:gd name="T71" fmla="*/ 46038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6"/>
              <a:gd name="T109" fmla="*/ 0 h 281"/>
              <a:gd name="T110" fmla="*/ 3506 w 3506"/>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6" h="281">
                <a:moveTo>
                  <a:pt x="0" y="17"/>
                </a:moveTo>
                <a:cubicBezTo>
                  <a:pt x="32" y="13"/>
                  <a:pt x="64" y="2"/>
                  <a:pt x="96" y="5"/>
                </a:cubicBezTo>
                <a:cubicBezTo>
                  <a:pt x="110" y="6"/>
                  <a:pt x="118" y="27"/>
                  <a:pt x="132" y="29"/>
                </a:cubicBezTo>
                <a:cubicBezTo>
                  <a:pt x="153" y="32"/>
                  <a:pt x="204" y="13"/>
                  <a:pt x="228" y="5"/>
                </a:cubicBezTo>
                <a:cubicBezTo>
                  <a:pt x="338" y="42"/>
                  <a:pt x="275" y="26"/>
                  <a:pt x="420" y="41"/>
                </a:cubicBezTo>
                <a:cubicBezTo>
                  <a:pt x="431" y="57"/>
                  <a:pt x="453" y="101"/>
                  <a:pt x="480" y="101"/>
                </a:cubicBezTo>
                <a:cubicBezTo>
                  <a:pt x="494" y="101"/>
                  <a:pt x="503" y="83"/>
                  <a:pt x="516" y="77"/>
                </a:cubicBezTo>
                <a:cubicBezTo>
                  <a:pt x="527" y="71"/>
                  <a:pt x="540" y="69"/>
                  <a:pt x="552" y="65"/>
                </a:cubicBezTo>
                <a:cubicBezTo>
                  <a:pt x="592" y="69"/>
                  <a:pt x="633" y="68"/>
                  <a:pt x="672" y="77"/>
                </a:cubicBezTo>
                <a:cubicBezTo>
                  <a:pt x="767" y="99"/>
                  <a:pt x="642" y="117"/>
                  <a:pt x="756" y="89"/>
                </a:cubicBezTo>
                <a:cubicBezTo>
                  <a:pt x="764" y="77"/>
                  <a:pt x="767" y="58"/>
                  <a:pt x="780" y="53"/>
                </a:cubicBezTo>
                <a:cubicBezTo>
                  <a:pt x="796" y="47"/>
                  <a:pt x="844" y="84"/>
                  <a:pt x="852" y="89"/>
                </a:cubicBezTo>
                <a:cubicBezTo>
                  <a:pt x="910" y="79"/>
                  <a:pt x="963" y="64"/>
                  <a:pt x="1020" y="53"/>
                </a:cubicBezTo>
                <a:cubicBezTo>
                  <a:pt x="1071" y="156"/>
                  <a:pt x="1012" y="77"/>
                  <a:pt x="1080" y="77"/>
                </a:cubicBezTo>
                <a:cubicBezTo>
                  <a:pt x="1094" y="77"/>
                  <a:pt x="1104" y="93"/>
                  <a:pt x="1116" y="101"/>
                </a:cubicBezTo>
                <a:cubicBezTo>
                  <a:pt x="1213" y="69"/>
                  <a:pt x="1156" y="33"/>
                  <a:pt x="1248" y="125"/>
                </a:cubicBezTo>
                <a:cubicBezTo>
                  <a:pt x="1272" y="121"/>
                  <a:pt x="1297" y="121"/>
                  <a:pt x="1320" y="113"/>
                </a:cubicBezTo>
                <a:cubicBezTo>
                  <a:pt x="1334" y="108"/>
                  <a:pt x="1342" y="87"/>
                  <a:pt x="1356" y="89"/>
                </a:cubicBezTo>
                <a:cubicBezTo>
                  <a:pt x="1376" y="92"/>
                  <a:pt x="1386" y="116"/>
                  <a:pt x="1404" y="125"/>
                </a:cubicBezTo>
                <a:cubicBezTo>
                  <a:pt x="1476" y="161"/>
                  <a:pt x="1564" y="144"/>
                  <a:pt x="1644" y="149"/>
                </a:cubicBezTo>
                <a:cubicBezTo>
                  <a:pt x="1650" y="120"/>
                  <a:pt x="1646" y="42"/>
                  <a:pt x="1716" y="77"/>
                </a:cubicBezTo>
                <a:cubicBezTo>
                  <a:pt x="1737" y="87"/>
                  <a:pt x="1740" y="117"/>
                  <a:pt x="1752" y="137"/>
                </a:cubicBezTo>
                <a:cubicBezTo>
                  <a:pt x="1839" y="112"/>
                  <a:pt x="1888" y="99"/>
                  <a:pt x="1980" y="89"/>
                </a:cubicBezTo>
                <a:cubicBezTo>
                  <a:pt x="2043" y="183"/>
                  <a:pt x="1947" y="64"/>
                  <a:pt x="2076" y="101"/>
                </a:cubicBezTo>
                <a:cubicBezTo>
                  <a:pt x="2092" y="106"/>
                  <a:pt x="2075" y="139"/>
                  <a:pt x="2088" y="149"/>
                </a:cubicBezTo>
                <a:cubicBezTo>
                  <a:pt x="2108" y="163"/>
                  <a:pt x="2136" y="155"/>
                  <a:pt x="2160" y="161"/>
                </a:cubicBezTo>
                <a:cubicBezTo>
                  <a:pt x="2185" y="167"/>
                  <a:pt x="2232" y="185"/>
                  <a:pt x="2232" y="185"/>
                </a:cubicBezTo>
                <a:cubicBezTo>
                  <a:pt x="2240" y="173"/>
                  <a:pt x="2242" y="153"/>
                  <a:pt x="2256" y="149"/>
                </a:cubicBezTo>
                <a:cubicBezTo>
                  <a:pt x="2272" y="145"/>
                  <a:pt x="2332" y="166"/>
                  <a:pt x="2352" y="173"/>
                </a:cubicBezTo>
                <a:cubicBezTo>
                  <a:pt x="2356" y="157"/>
                  <a:pt x="2349" y="132"/>
                  <a:pt x="2364" y="125"/>
                </a:cubicBezTo>
                <a:cubicBezTo>
                  <a:pt x="2376" y="119"/>
                  <a:pt x="2442" y="143"/>
                  <a:pt x="2460" y="149"/>
                </a:cubicBezTo>
                <a:cubicBezTo>
                  <a:pt x="2518" y="130"/>
                  <a:pt x="2525" y="141"/>
                  <a:pt x="2544" y="197"/>
                </a:cubicBezTo>
                <a:cubicBezTo>
                  <a:pt x="2556" y="193"/>
                  <a:pt x="2569" y="191"/>
                  <a:pt x="2580" y="185"/>
                </a:cubicBezTo>
                <a:cubicBezTo>
                  <a:pt x="2593" y="179"/>
                  <a:pt x="2602" y="163"/>
                  <a:pt x="2616" y="161"/>
                </a:cubicBezTo>
                <a:cubicBezTo>
                  <a:pt x="2640" y="158"/>
                  <a:pt x="2664" y="169"/>
                  <a:pt x="2688" y="173"/>
                </a:cubicBezTo>
                <a:cubicBezTo>
                  <a:pt x="2784" y="157"/>
                  <a:pt x="2769" y="157"/>
                  <a:pt x="2820" y="233"/>
                </a:cubicBezTo>
                <a:cubicBezTo>
                  <a:pt x="2882" y="218"/>
                  <a:pt x="2889" y="205"/>
                  <a:pt x="2952" y="221"/>
                </a:cubicBezTo>
                <a:cubicBezTo>
                  <a:pt x="3013" y="201"/>
                  <a:pt x="3002" y="226"/>
                  <a:pt x="3060" y="245"/>
                </a:cubicBezTo>
                <a:cubicBezTo>
                  <a:pt x="3092" y="241"/>
                  <a:pt x="3127" y="246"/>
                  <a:pt x="3156" y="233"/>
                </a:cubicBezTo>
                <a:cubicBezTo>
                  <a:pt x="3225" y="203"/>
                  <a:pt x="3103" y="175"/>
                  <a:pt x="3204" y="209"/>
                </a:cubicBezTo>
                <a:cubicBezTo>
                  <a:pt x="3272" y="163"/>
                  <a:pt x="3287" y="209"/>
                  <a:pt x="3360" y="185"/>
                </a:cubicBezTo>
                <a:cubicBezTo>
                  <a:pt x="3376" y="189"/>
                  <a:pt x="3392" y="199"/>
                  <a:pt x="3408" y="197"/>
                </a:cubicBezTo>
                <a:cubicBezTo>
                  <a:pt x="3506" y="183"/>
                  <a:pt x="3385" y="153"/>
                  <a:pt x="3480" y="185"/>
                </a:cubicBezTo>
                <a:cubicBezTo>
                  <a:pt x="3476" y="197"/>
                  <a:pt x="3477" y="212"/>
                  <a:pt x="3468" y="221"/>
                </a:cubicBezTo>
                <a:cubicBezTo>
                  <a:pt x="3450" y="239"/>
                  <a:pt x="3366" y="247"/>
                  <a:pt x="3336" y="257"/>
                </a:cubicBezTo>
                <a:cubicBezTo>
                  <a:pt x="3185" y="207"/>
                  <a:pt x="3322" y="231"/>
                  <a:pt x="3228" y="257"/>
                </a:cubicBezTo>
                <a:cubicBezTo>
                  <a:pt x="3192" y="267"/>
                  <a:pt x="2984" y="280"/>
                  <a:pt x="2976" y="281"/>
                </a:cubicBezTo>
                <a:cubicBezTo>
                  <a:pt x="2873" y="247"/>
                  <a:pt x="2783" y="270"/>
                  <a:pt x="2676" y="281"/>
                </a:cubicBezTo>
                <a:cubicBezTo>
                  <a:pt x="2680" y="261"/>
                  <a:pt x="2694" y="241"/>
                  <a:pt x="2688" y="221"/>
                </a:cubicBezTo>
                <a:cubicBezTo>
                  <a:pt x="2676" y="179"/>
                  <a:pt x="2636" y="202"/>
                  <a:pt x="2616" y="209"/>
                </a:cubicBezTo>
                <a:cubicBezTo>
                  <a:pt x="2515" y="201"/>
                  <a:pt x="2474" y="194"/>
                  <a:pt x="2388" y="173"/>
                </a:cubicBezTo>
                <a:cubicBezTo>
                  <a:pt x="2368" y="177"/>
                  <a:pt x="2347" y="178"/>
                  <a:pt x="2328" y="185"/>
                </a:cubicBezTo>
                <a:cubicBezTo>
                  <a:pt x="2314" y="190"/>
                  <a:pt x="2306" y="211"/>
                  <a:pt x="2292" y="209"/>
                </a:cubicBezTo>
                <a:cubicBezTo>
                  <a:pt x="2246" y="204"/>
                  <a:pt x="2178" y="138"/>
                  <a:pt x="2148" y="113"/>
                </a:cubicBezTo>
                <a:cubicBezTo>
                  <a:pt x="2136" y="121"/>
                  <a:pt x="2121" y="126"/>
                  <a:pt x="2112" y="137"/>
                </a:cubicBezTo>
                <a:cubicBezTo>
                  <a:pt x="2104" y="147"/>
                  <a:pt x="2110" y="166"/>
                  <a:pt x="2100" y="173"/>
                </a:cubicBezTo>
                <a:cubicBezTo>
                  <a:pt x="2079" y="188"/>
                  <a:pt x="2028" y="197"/>
                  <a:pt x="2028" y="197"/>
                </a:cubicBezTo>
                <a:cubicBezTo>
                  <a:pt x="2020" y="185"/>
                  <a:pt x="2018" y="166"/>
                  <a:pt x="2004" y="161"/>
                </a:cubicBezTo>
                <a:cubicBezTo>
                  <a:pt x="1930" y="136"/>
                  <a:pt x="1970" y="230"/>
                  <a:pt x="1944" y="125"/>
                </a:cubicBezTo>
                <a:cubicBezTo>
                  <a:pt x="1924" y="129"/>
                  <a:pt x="1904" y="132"/>
                  <a:pt x="1884" y="137"/>
                </a:cubicBezTo>
                <a:cubicBezTo>
                  <a:pt x="1860" y="144"/>
                  <a:pt x="1812" y="161"/>
                  <a:pt x="1812" y="161"/>
                </a:cubicBezTo>
                <a:cubicBezTo>
                  <a:pt x="1776" y="149"/>
                  <a:pt x="1742" y="123"/>
                  <a:pt x="1704" y="125"/>
                </a:cubicBezTo>
                <a:cubicBezTo>
                  <a:pt x="1661" y="127"/>
                  <a:pt x="1584" y="173"/>
                  <a:pt x="1584" y="173"/>
                </a:cubicBezTo>
                <a:cubicBezTo>
                  <a:pt x="1526" y="87"/>
                  <a:pt x="1609" y="192"/>
                  <a:pt x="1476" y="125"/>
                </a:cubicBezTo>
                <a:cubicBezTo>
                  <a:pt x="1458" y="116"/>
                  <a:pt x="1452" y="93"/>
                  <a:pt x="1440" y="77"/>
                </a:cubicBezTo>
                <a:cubicBezTo>
                  <a:pt x="1351" y="99"/>
                  <a:pt x="1427" y="68"/>
                  <a:pt x="1356" y="149"/>
                </a:cubicBezTo>
                <a:cubicBezTo>
                  <a:pt x="1343" y="164"/>
                  <a:pt x="1324" y="173"/>
                  <a:pt x="1308" y="185"/>
                </a:cubicBezTo>
                <a:cubicBezTo>
                  <a:pt x="1256" y="107"/>
                  <a:pt x="1125" y="130"/>
                  <a:pt x="1044" y="125"/>
                </a:cubicBezTo>
                <a:cubicBezTo>
                  <a:pt x="519" y="95"/>
                  <a:pt x="1053" y="130"/>
                  <a:pt x="624" y="101"/>
                </a:cubicBezTo>
                <a:cubicBezTo>
                  <a:pt x="575" y="85"/>
                  <a:pt x="540" y="97"/>
                  <a:pt x="492" y="113"/>
                </a:cubicBezTo>
                <a:cubicBezTo>
                  <a:pt x="389" y="102"/>
                  <a:pt x="296" y="86"/>
                  <a:pt x="192" y="77"/>
                </a:cubicBezTo>
                <a:cubicBezTo>
                  <a:pt x="269" y="0"/>
                  <a:pt x="239" y="48"/>
                  <a:pt x="60" y="29"/>
                </a:cubicBezTo>
                <a:cubicBezTo>
                  <a:pt x="40" y="27"/>
                  <a:pt x="20" y="21"/>
                  <a:pt x="0" y="17"/>
                </a:cubicBezTo>
                <a:close/>
              </a:path>
            </a:pathLst>
          </a:custGeom>
          <a:gradFill rotWithShape="0">
            <a:gsLst>
              <a:gs pos="0">
                <a:srgbClr val="0099FF"/>
              </a:gs>
              <a:gs pos="100000">
                <a:schemeClr val="accent2"/>
              </a:gs>
            </a:gsLst>
            <a:lin ang="5400000" scaled="1"/>
          </a:gradFill>
          <a:ln w="9525">
            <a:solidFill>
              <a:schemeClr val="tx1"/>
            </a:solidFill>
            <a:round/>
            <a:headEnd/>
            <a:tailEnd/>
          </a:ln>
        </p:spPr>
        <p:txBody>
          <a:bodyPr/>
          <a:lstStyle/>
          <a:p>
            <a:endParaRPr lang="en-US">
              <a:latin typeface="Corbel" pitchFamily="34" charset="0"/>
            </a:endParaRPr>
          </a:p>
        </p:txBody>
      </p:sp>
      <p:sp>
        <p:nvSpPr>
          <p:cNvPr id="29719" name="AutoShape 1056"/>
          <p:cNvSpPr>
            <a:spLocks noChangeArrowheads="1"/>
          </p:cNvSpPr>
          <p:nvPr/>
        </p:nvSpPr>
        <p:spPr bwMode="auto">
          <a:xfrm>
            <a:off x="6858000" y="990600"/>
            <a:ext cx="1676400" cy="1600200"/>
          </a:xfrm>
          <a:prstGeom prst="star24">
            <a:avLst>
              <a:gd name="adj" fmla="val 37500"/>
            </a:avLst>
          </a:prstGeom>
          <a:gradFill rotWithShape="0">
            <a:gsLst>
              <a:gs pos="0">
                <a:srgbClr val="FFFF00"/>
              </a:gs>
              <a:gs pos="100000">
                <a:srgbClr val="FF0000"/>
              </a:gs>
            </a:gsLst>
            <a:path path="shape">
              <a:fillToRect l="50000" t="50000" r="50000" b="50000"/>
            </a:path>
          </a:gradFill>
          <a:ln w="9525">
            <a:solidFill>
              <a:schemeClr val="tx1"/>
            </a:solidFill>
            <a:miter lim="800000"/>
            <a:headEnd/>
            <a:tailEnd/>
          </a:ln>
        </p:spPr>
        <p:txBody>
          <a:bodyPr wrap="none" anchor="ctr"/>
          <a:lstStyle/>
          <a:p>
            <a:endParaRPr lang="en-US">
              <a:latin typeface="Corbel" pitchFamily="34" charset="0"/>
            </a:endParaRPr>
          </a:p>
        </p:txBody>
      </p:sp>
      <p:grpSp>
        <p:nvGrpSpPr>
          <p:cNvPr id="3" name="Group 35"/>
          <p:cNvGrpSpPr>
            <a:grpSpLocks/>
          </p:cNvGrpSpPr>
          <p:nvPr/>
        </p:nvGrpSpPr>
        <p:grpSpPr bwMode="auto">
          <a:xfrm>
            <a:off x="381000" y="533400"/>
            <a:ext cx="8001000" cy="990600"/>
            <a:chOff x="381000" y="1295400"/>
            <a:chExt cx="8001000" cy="990600"/>
          </a:xfrm>
        </p:grpSpPr>
        <p:sp>
          <p:nvSpPr>
            <p:cNvPr id="31039" name="AutoShape 1050"/>
            <p:cNvSpPr>
              <a:spLocks noChangeArrowheads="1"/>
            </p:cNvSpPr>
            <p:nvPr/>
          </p:nvSpPr>
          <p:spPr bwMode="auto">
            <a:xfrm>
              <a:off x="1219200" y="1447800"/>
              <a:ext cx="2286000" cy="762000"/>
            </a:xfrm>
            <a:prstGeom prst="cloudCallout">
              <a:avLst>
                <a:gd name="adj1" fmla="val -36458"/>
                <a:gd name="adj2" fmla="val 103958"/>
              </a:avLst>
            </a:prstGeom>
            <a:gradFill rotWithShape="0">
              <a:gsLst>
                <a:gs pos="0">
                  <a:srgbClr val="808080"/>
                </a:gs>
                <a:gs pos="100000">
                  <a:srgbClr val="FFCC99"/>
                </a:gs>
              </a:gsLst>
              <a:lin ang="5400000" scaled="1"/>
            </a:gradFill>
            <a:ln w="9525">
              <a:solidFill>
                <a:schemeClr val="tx1"/>
              </a:solidFill>
              <a:round/>
              <a:headEnd type="triangle" w="med" len="med"/>
              <a:tailEnd type="triangle" w="med" len="med"/>
            </a:ln>
          </p:spPr>
          <p:txBody>
            <a:bodyPr/>
            <a:lstStyle/>
            <a:p>
              <a:pPr algn="ctr"/>
              <a:endParaRPr lang="en-GB" sz="2400">
                <a:latin typeface="Times New Roman" pitchFamily="18" charset="0"/>
              </a:endParaRPr>
            </a:p>
          </p:txBody>
        </p:sp>
        <p:sp>
          <p:nvSpPr>
            <p:cNvPr id="31040" name="AutoShape 1051"/>
            <p:cNvSpPr>
              <a:spLocks noChangeArrowheads="1"/>
            </p:cNvSpPr>
            <p:nvPr/>
          </p:nvSpPr>
          <p:spPr bwMode="auto">
            <a:xfrm>
              <a:off x="3124200" y="1828800"/>
              <a:ext cx="2514600" cy="381000"/>
            </a:xfrm>
            <a:prstGeom prst="cloudCallout">
              <a:avLst>
                <a:gd name="adj1" fmla="val 13824"/>
                <a:gd name="adj2" fmla="val 257917"/>
              </a:avLst>
            </a:prstGeom>
            <a:gradFill rotWithShape="0">
              <a:gsLst>
                <a:gs pos="0">
                  <a:srgbClr val="B2B2B2"/>
                </a:gs>
                <a:gs pos="100000">
                  <a:srgbClr val="FFFFFF"/>
                </a:gs>
              </a:gsLst>
              <a:lin ang="5400000" scaled="1"/>
            </a:gradFill>
            <a:ln w="9525">
              <a:solidFill>
                <a:schemeClr val="tx1"/>
              </a:solidFill>
              <a:round/>
              <a:headEnd type="triangle" w="med" len="med"/>
              <a:tailEnd type="triangle" w="med" len="med"/>
            </a:ln>
          </p:spPr>
          <p:txBody>
            <a:bodyPr/>
            <a:lstStyle/>
            <a:p>
              <a:pPr algn="ctr"/>
              <a:endParaRPr lang="en-GB" sz="2400">
                <a:latin typeface="Times New Roman" pitchFamily="18" charset="0"/>
              </a:endParaRPr>
            </a:p>
          </p:txBody>
        </p:sp>
        <p:sp>
          <p:nvSpPr>
            <p:cNvPr id="31041" name="AutoShape 1057"/>
            <p:cNvSpPr>
              <a:spLocks noChangeArrowheads="1"/>
            </p:cNvSpPr>
            <p:nvPr/>
          </p:nvSpPr>
          <p:spPr bwMode="auto">
            <a:xfrm>
              <a:off x="5410200" y="1295400"/>
              <a:ext cx="2971800" cy="990600"/>
            </a:xfrm>
            <a:prstGeom prst="cloudCallout">
              <a:avLst>
                <a:gd name="adj1" fmla="val -175481"/>
                <a:gd name="adj2" fmla="val 114583"/>
              </a:avLst>
            </a:prstGeom>
            <a:gradFill rotWithShape="0">
              <a:gsLst>
                <a:gs pos="0">
                  <a:srgbClr val="808080"/>
                </a:gs>
                <a:gs pos="100000">
                  <a:srgbClr val="FFCC99"/>
                </a:gs>
              </a:gsLst>
              <a:lin ang="5400000" scaled="1"/>
            </a:gradFill>
            <a:ln w="9525">
              <a:solidFill>
                <a:schemeClr val="tx1"/>
              </a:solidFill>
              <a:round/>
              <a:headEnd type="triangle" w="med" len="med"/>
              <a:tailEnd type="triangle" w="med" len="med"/>
            </a:ln>
          </p:spPr>
          <p:txBody>
            <a:bodyPr/>
            <a:lstStyle/>
            <a:p>
              <a:pPr algn="ctr"/>
              <a:endParaRPr lang="en-GB" sz="2400">
                <a:latin typeface="Times New Roman" pitchFamily="18" charset="0"/>
              </a:endParaRPr>
            </a:p>
          </p:txBody>
        </p:sp>
        <p:sp>
          <p:nvSpPr>
            <p:cNvPr id="31042" name="AutoShape 1049"/>
            <p:cNvSpPr>
              <a:spLocks noChangeArrowheads="1"/>
            </p:cNvSpPr>
            <p:nvPr/>
          </p:nvSpPr>
          <p:spPr bwMode="auto">
            <a:xfrm>
              <a:off x="381000" y="1447800"/>
              <a:ext cx="2057400" cy="228600"/>
            </a:xfrm>
            <a:prstGeom prst="cloudCallout">
              <a:avLst>
                <a:gd name="adj1" fmla="val -60880"/>
                <a:gd name="adj2" fmla="val 863194"/>
              </a:avLst>
            </a:prstGeom>
            <a:solidFill>
              <a:schemeClr val="bg1"/>
            </a:solidFill>
            <a:ln w="9525">
              <a:solidFill>
                <a:schemeClr val="tx1"/>
              </a:solidFill>
              <a:round/>
              <a:headEnd type="triangle" w="med" len="med"/>
              <a:tailEnd type="triangle" w="med" len="med"/>
            </a:ln>
          </p:spPr>
          <p:txBody>
            <a:bodyPr/>
            <a:lstStyle/>
            <a:p>
              <a:pPr algn="ctr"/>
              <a:endParaRPr lang="en-GB" sz="2400">
                <a:latin typeface="Times New Roman" pitchFamily="18" charset="0"/>
              </a:endParaRPr>
            </a:p>
          </p:txBody>
        </p:sp>
      </p:grpSp>
      <p:sp>
        <p:nvSpPr>
          <p:cNvPr id="29721" name="Rectangle 40"/>
          <p:cNvSpPr>
            <a:spLocks noChangeArrowheads="1"/>
          </p:cNvSpPr>
          <p:nvPr/>
        </p:nvSpPr>
        <p:spPr bwMode="auto">
          <a:xfrm>
            <a:off x="762000" y="5029200"/>
            <a:ext cx="1160463" cy="369888"/>
          </a:xfrm>
          <a:prstGeom prst="rect">
            <a:avLst/>
          </a:prstGeom>
          <a:noFill/>
          <a:ln w="9525">
            <a:noFill/>
            <a:miter lim="800000"/>
            <a:headEnd/>
            <a:tailEnd/>
          </a:ln>
        </p:spPr>
        <p:txBody>
          <a:bodyPr wrap="none">
            <a:spAutoFit/>
          </a:bodyPr>
          <a:lstStyle/>
          <a:p>
            <a:r>
              <a:rPr lang="en-US">
                <a:solidFill>
                  <a:srgbClr val="000000"/>
                </a:solidFill>
                <a:latin typeface="Tahoma" pitchFamily="34" charset="0"/>
              </a:rPr>
              <a:t>DARATAN</a:t>
            </a:r>
            <a:endParaRPr lang="en-GB">
              <a:solidFill>
                <a:srgbClr val="000000"/>
              </a:solidFill>
              <a:latin typeface="Tahoma" pitchFamily="34" charset="0"/>
            </a:endParaRPr>
          </a:p>
        </p:txBody>
      </p:sp>
      <p:sp>
        <p:nvSpPr>
          <p:cNvPr id="29722" name="Rectangle 41"/>
          <p:cNvSpPr>
            <a:spLocks noChangeArrowheads="1"/>
          </p:cNvSpPr>
          <p:nvPr/>
        </p:nvSpPr>
        <p:spPr bwMode="auto">
          <a:xfrm>
            <a:off x="0" y="2362200"/>
            <a:ext cx="1676400" cy="646113"/>
          </a:xfrm>
          <a:prstGeom prst="rect">
            <a:avLst/>
          </a:prstGeom>
          <a:noFill/>
          <a:ln w="9525">
            <a:noFill/>
            <a:miter lim="800000"/>
            <a:headEnd/>
            <a:tailEnd/>
          </a:ln>
        </p:spPr>
        <p:txBody>
          <a:bodyPr>
            <a:spAutoFit/>
          </a:bodyPr>
          <a:lstStyle/>
          <a:p>
            <a:r>
              <a:rPr lang="en-US" b="1">
                <a:solidFill>
                  <a:srgbClr val="FF0000"/>
                </a:solidFill>
                <a:latin typeface="Times New Roman" pitchFamily="18" charset="0"/>
              </a:rPr>
              <a:t>PERAIRAN</a:t>
            </a:r>
          </a:p>
          <a:p>
            <a:r>
              <a:rPr lang="en-US" b="1">
                <a:solidFill>
                  <a:srgbClr val="FF0000"/>
                </a:solidFill>
                <a:latin typeface="Times New Roman" pitchFamily="18" charset="0"/>
              </a:rPr>
              <a:t>KEPULAUAN</a:t>
            </a:r>
            <a:endParaRPr lang="en-GB" b="1">
              <a:solidFill>
                <a:srgbClr val="FF0000"/>
              </a:solidFill>
              <a:latin typeface="Times New Roman" pitchFamily="18" charset="0"/>
            </a:endParaRPr>
          </a:p>
        </p:txBody>
      </p:sp>
      <p:sp>
        <p:nvSpPr>
          <p:cNvPr id="29723" name="Freeform 1028"/>
          <p:cNvSpPr>
            <a:spLocks/>
          </p:cNvSpPr>
          <p:nvPr/>
        </p:nvSpPr>
        <p:spPr bwMode="auto">
          <a:xfrm rot="-160501">
            <a:off x="914400" y="4267200"/>
            <a:ext cx="1447800" cy="407988"/>
          </a:xfrm>
          <a:custGeom>
            <a:avLst/>
            <a:gdLst>
              <a:gd name="T0" fmla="*/ 94938 w 1098"/>
              <a:gd name="T1" fmla="*/ 11113 h 257"/>
              <a:gd name="T2" fmla="*/ 427220 w 1098"/>
              <a:gd name="T3" fmla="*/ 30163 h 257"/>
              <a:gd name="T4" fmla="*/ 506334 w 1098"/>
              <a:gd name="T5" fmla="*/ 11113 h 257"/>
              <a:gd name="T6" fmla="*/ 553803 w 1098"/>
              <a:gd name="T7" fmla="*/ 49213 h 257"/>
              <a:gd name="T8" fmla="*/ 664564 w 1098"/>
              <a:gd name="T9" fmla="*/ 87313 h 257"/>
              <a:gd name="T10" fmla="*/ 727856 w 1098"/>
              <a:gd name="T11" fmla="*/ 68263 h 257"/>
              <a:gd name="T12" fmla="*/ 822793 w 1098"/>
              <a:gd name="T13" fmla="*/ 49213 h 257"/>
              <a:gd name="T14" fmla="*/ 870262 w 1098"/>
              <a:gd name="T15" fmla="*/ 30163 h 257"/>
              <a:gd name="T16" fmla="*/ 965200 w 1098"/>
              <a:gd name="T17" fmla="*/ 49213 h 257"/>
              <a:gd name="T18" fmla="*/ 1091783 w 1098"/>
              <a:gd name="T19" fmla="*/ 68263 h 257"/>
              <a:gd name="T20" fmla="*/ 1265836 w 1098"/>
              <a:gd name="T21" fmla="*/ 68263 h 257"/>
              <a:gd name="T22" fmla="*/ 1376597 w 1098"/>
              <a:gd name="T23" fmla="*/ 49213 h 257"/>
              <a:gd name="T24" fmla="*/ 1439889 w 1098"/>
              <a:gd name="T25" fmla="*/ 68263 h 257"/>
              <a:gd name="T26" fmla="*/ 1392420 w 1098"/>
              <a:gd name="T27" fmla="*/ 87313 h 257"/>
              <a:gd name="T28" fmla="*/ 1281659 w 1098"/>
              <a:gd name="T29" fmla="*/ 125413 h 257"/>
              <a:gd name="T30" fmla="*/ 1234190 w 1098"/>
              <a:gd name="T31" fmla="*/ 163513 h 257"/>
              <a:gd name="T32" fmla="*/ 1123429 w 1098"/>
              <a:gd name="T33" fmla="*/ 201613 h 257"/>
              <a:gd name="T34" fmla="*/ 1075960 w 1098"/>
              <a:gd name="T35" fmla="*/ 239713 h 257"/>
              <a:gd name="T36" fmla="*/ 901908 w 1098"/>
              <a:gd name="T37" fmla="*/ 277813 h 257"/>
              <a:gd name="T38" fmla="*/ 648741 w 1098"/>
              <a:gd name="T39" fmla="*/ 354013 h 257"/>
              <a:gd name="T40" fmla="*/ 458866 w 1098"/>
              <a:gd name="T41" fmla="*/ 277813 h 257"/>
              <a:gd name="T42" fmla="*/ 268990 w 1098"/>
              <a:gd name="T43" fmla="*/ 296863 h 257"/>
              <a:gd name="T44" fmla="*/ 221521 w 1098"/>
              <a:gd name="T45" fmla="*/ 163513 h 257"/>
              <a:gd name="T46" fmla="*/ 205698 w 1098"/>
              <a:gd name="T47" fmla="*/ 106363 h 257"/>
              <a:gd name="T48" fmla="*/ 0 w 1098"/>
              <a:gd name="T49" fmla="*/ 49213 h 257"/>
              <a:gd name="T50" fmla="*/ 94938 w 1098"/>
              <a:gd name="T51" fmla="*/ 11113 h 2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8"/>
              <a:gd name="T79" fmla="*/ 0 h 257"/>
              <a:gd name="T80" fmla="*/ 1098 w 1098"/>
              <a:gd name="T81" fmla="*/ 257 h 2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8" h="257">
                <a:moveTo>
                  <a:pt x="72" y="7"/>
                </a:moveTo>
                <a:cubicBezTo>
                  <a:pt x="156" y="11"/>
                  <a:pt x="240" y="19"/>
                  <a:pt x="324" y="19"/>
                </a:cubicBezTo>
                <a:cubicBezTo>
                  <a:pt x="344" y="19"/>
                  <a:pt x="364" y="4"/>
                  <a:pt x="384" y="7"/>
                </a:cubicBezTo>
                <a:cubicBezTo>
                  <a:pt x="398" y="9"/>
                  <a:pt x="407" y="25"/>
                  <a:pt x="420" y="31"/>
                </a:cubicBezTo>
                <a:cubicBezTo>
                  <a:pt x="447" y="42"/>
                  <a:pt x="476" y="46"/>
                  <a:pt x="504" y="55"/>
                </a:cubicBezTo>
                <a:cubicBezTo>
                  <a:pt x="520" y="51"/>
                  <a:pt x="537" y="49"/>
                  <a:pt x="552" y="43"/>
                </a:cubicBezTo>
                <a:cubicBezTo>
                  <a:pt x="613" y="17"/>
                  <a:pt x="562" y="10"/>
                  <a:pt x="624" y="31"/>
                </a:cubicBezTo>
                <a:cubicBezTo>
                  <a:pt x="636" y="27"/>
                  <a:pt x="648" y="17"/>
                  <a:pt x="660" y="19"/>
                </a:cubicBezTo>
                <a:cubicBezTo>
                  <a:pt x="753" y="35"/>
                  <a:pt x="642" y="61"/>
                  <a:pt x="732" y="31"/>
                </a:cubicBezTo>
                <a:cubicBezTo>
                  <a:pt x="764" y="35"/>
                  <a:pt x="796" y="43"/>
                  <a:pt x="828" y="43"/>
                </a:cubicBezTo>
                <a:cubicBezTo>
                  <a:pt x="977" y="43"/>
                  <a:pt x="877" y="15"/>
                  <a:pt x="960" y="43"/>
                </a:cubicBezTo>
                <a:cubicBezTo>
                  <a:pt x="988" y="39"/>
                  <a:pt x="1016" y="31"/>
                  <a:pt x="1044" y="31"/>
                </a:cubicBezTo>
                <a:cubicBezTo>
                  <a:pt x="1060" y="31"/>
                  <a:pt x="1085" y="28"/>
                  <a:pt x="1092" y="43"/>
                </a:cubicBezTo>
                <a:cubicBezTo>
                  <a:pt x="1098" y="54"/>
                  <a:pt x="1068" y="52"/>
                  <a:pt x="1056" y="55"/>
                </a:cubicBezTo>
                <a:cubicBezTo>
                  <a:pt x="1038" y="60"/>
                  <a:pt x="991" y="69"/>
                  <a:pt x="972" y="79"/>
                </a:cubicBezTo>
                <a:cubicBezTo>
                  <a:pt x="959" y="85"/>
                  <a:pt x="949" y="97"/>
                  <a:pt x="936" y="103"/>
                </a:cubicBezTo>
                <a:cubicBezTo>
                  <a:pt x="882" y="126"/>
                  <a:pt x="899" y="104"/>
                  <a:pt x="852" y="127"/>
                </a:cubicBezTo>
                <a:cubicBezTo>
                  <a:pt x="839" y="133"/>
                  <a:pt x="830" y="146"/>
                  <a:pt x="816" y="151"/>
                </a:cubicBezTo>
                <a:cubicBezTo>
                  <a:pt x="774" y="165"/>
                  <a:pt x="728" y="166"/>
                  <a:pt x="684" y="175"/>
                </a:cubicBezTo>
                <a:cubicBezTo>
                  <a:pt x="560" y="257"/>
                  <a:pt x="743" y="244"/>
                  <a:pt x="492" y="223"/>
                </a:cubicBezTo>
                <a:cubicBezTo>
                  <a:pt x="437" y="212"/>
                  <a:pt x="395" y="206"/>
                  <a:pt x="348" y="175"/>
                </a:cubicBezTo>
                <a:cubicBezTo>
                  <a:pt x="294" y="193"/>
                  <a:pt x="259" y="201"/>
                  <a:pt x="204" y="187"/>
                </a:cubicBezTo>
                <a:cubicBezTo>
                  <a:pt x="179" y="87"/>
                  <a:pt x="209" y="186"/>
                  <a:pt x="168" y="103"/>
                </a:cubicBezTo>
                <a:cubicBezTo>
                  <a:pt x="162" y="92"/>
                  <a:pt x="167" y="74"/>
                  <a:pt x="156" y="67"/>
                </a:cubicBezTo>
                <a:cubicBezTo>
                  <a:pt x="128" y="50"/>
                  <a:pt x="34" y="37"/>
                  <a:pt x="0" y="31"/>
                </a:cubicBezTo>
                <a:cubicBezTo>
                  <a:pt x="46" y="0"/>
                  <a:pt x="22" y="7"/>
                  <a:pt x="72" y="7"/>
                </a:cubicBezTo>
                <a:close/>
              </a:path>
            </a:pathLst>
          </a:custGeom>
          <a:gradFill rotWithShape="0">
            <a:gsLst>
              <a:gs pos="0">
                <a:srgbClr val="3399FF"/>
              </a:gs>
              <a:gs pos="100000">
                <a:schemeClr val="accent1"/>
              </a:gs>
            </a:gsLst>
            <a:lin ang="5400000" scaled="1"/>
          </a:gradFill>
          <a:ln w="9525">
            <a:solidFill>
              <a:schemeClr val="tx1"/>
            </a:solidFill>
            <a:round/>
            <a:headEnd/>
            <a:tailEnd/>
          </a:ln>
        </p:spPr>
        <p:txBody>
          <a:bodyPr/>
          <a:lstStyle/>
          <a:p>
            <a:endParaRPr lang="en-US">
              <a:latin typeface="Corbel" pitchFamily="34" charset="0"/>
            </a:endParaRPr>
          </a:p>
        </p:txBody>
      </p:sp>
      <p:sp>
        <p:nvSpPr>
          <p:cNvPr id="29724" name="Rectangle 43"/>
          <p:cNvSpPr>
            <a:spLocks noChangeArrowheads="1"/>
          </p:cNvSpPr>
          <p:nvPr/>
        </p:nvSpPr>
        <p:spPr bwMode="auto">
          <a:xfrm>
            <a:off x="1066800" y="3581400"/>
            <a:ext cx="1371600" cy="523875"/>
          </a:xfrm>
          <a:prstGeom prst="rect">
            <a:avLst/>
          </a:prstGeom>
          <a:noFill/>
          <a:ln w="9525">
            <a:noFill/>
            <a:miter lim="800000"/>
            <a:headEnd/>
            <a:tailEnd/>
          </a:ln>
        </p:spPr>
        <p:txBody>
          <a:bodyPr>
            <a:spAutoFit/>
          </a:bodyPr>
          <a:lstStyle/>
          <a:p>
            <a:r>
              <a:rPr lang="en-US" sz="1400" b="1">
                <a:solidFill>
                  <a:srgbClr val="FF0000"/>
                </a:solidFill>
                <a:latin typeface="Times New Roman" pitchFamily="18" charset="0"/>
              </a:rPr>
              <a:t>PERAIRAN</a:t>
            </a:r>
          </a:p>
          <a:p>
            <a:r>
              <a:rPr lang="en-US" sz="1400" b="1">
                <a:solidFill>
                  <a:srgbClr val="FF0000"/>
                </a:solidFill>
                <a:latin typeface="Times New Roman" pitchFamily="18" charset="0"/>
              </a:rPr>
              <a:t>PEDALAMAN</a:t>
            </a:r>
            <a:endParaRPr lang="en-GB" sz="1400" b="1">
              <a:solidFill>
                <a:srgbClr val="FF0000"/>
              </a:solidFill>
              <a:latin typeface="Times New Roman" pitchFamily="18" charset="0"/>
            </a:endParaRPr>
          </a:p>
        </p:txBody>
      </p:sp>
      <p:pic>
        <p:nvPicPr>
          <p:cNvPr id="29725" name="Picture 1045" descr="na01441_"/>
          <p:cNvPicPr>
            <a:picLocks noChangeAspect="1" noChangeArrowheads="1"/>
          </p:cNvPicPr>
          <p:nvPr/>
        </p:nvPicPr>
        <p:blipFill>
          <a:blip r:embed="rId2"/>
          <a:srcRect/>
          <a:stretch>
            <a:fillRect/>
          </a:stretch>
        </p:blipFill>
        <p:spPr bwMode="auto">
          <a:xfrm>
            <a:off x="-381000" y="2895600"/>
            <a:ext cx="1089025" cy="1228725"/>
          </a:xfrm>
          <a:prstGeom prst="rect">
            <a:avLst/>
          </a:prstGeom>
          <a:noFill/>
          <a:ln w="9525">
            <a:noFill/>
            <a:miter lim="800000"/>
            <a:headEnd/>
            <a:tailEnd/>
          </a:ln>
        </p:spPr>
      </p:pic>
      <p:sp>
        <p:nvSpPr>
          <p:cNvPr id="29726" name="Rectangle 46"/>
          <p:cNvSpPr>
            <a:spLocks noChangeArrowheads="1"/>
          </p:cNvSpPr>
          <p:nvPr/>
        </p:nvSpPr>
        <p:spPr bwMode="auto">
          <a:xfrm>
            <a:off x="5791200" y="3657600"/>
            <a:ext cx="646113" cy="307975"/>
          </a:xfrm>
          <a:prstGeom prst="rect">
            <a:avLst/>
          </a:prstGeom>
          <a:noFill/>
          <a:ln w="9525">
            <a:noFill/>
            <a:miter lim="800000"/>
            <a:headEnd/>
            <a:tailEnd/>
          </a:ln>
        </p:spPr>
        <p:txBody>
          <a:bodyPr>
            <a:spAutoFit/>
          </a:bodyPr>
          <a:lstStyle/>
          <a:p>
            <a:r>
              <a:rPr lang="en-US" sz="1400" b="1">
                <a:solidFill>
                  <a:srgbClr val="FF0066"/>
                </a:solidFill>
                <a:latin typeface="Times New Roman" pitchFamily="18" charset="0"/>
              </a:rPr>
              <a:t>ZEE</a:t>
            </a:r>
            <a:endParaRPr lang="en-GB" sz="1400" b="1">
              <a:solidFill>
                <a:srgbClr val="FF0066"/>
              </a:solidFill>
              <a:latin typeface="Times New Roman" pitchFamily="18" charset="0"/>
            </a:endParaRPr>
          </a:p>
        </p:txBody>
      </p:sp>
      <p:sp>
        <p:nvSpPr>
          <p:cNvPr id="29727" name="Line 1046"/>
          <p:cNvSpPr>
            <a:spLocks noChangeShapeType="1"/>
          </p:cNvSpPr>
          <p:nvPr/>
        </p:nvSpPr>
        <p:spPr bwMode="auto">
          <a:xfrm>
            <a:off x="4800600" y="4267200"/>
            <a:ext cx="2819400" cy="46038"/>
          </a:xfrm>
          <a:prstGeom prst="line">
            <a:avLst/>
          </a:prstGeom>
          <a:noFill/>
          <a:ln w="38100">
            <a:solidFill>
              <a:schemeClr val="accent2"/>
            </a:solidFill>
            <a:round/>
            <a:headEnd/>
            <a:tailEnd type="triangle" w="med" len="med"/>
          </a:ln>
        </p:spPr>
        <p:txBody>
          <a:bodyPr/>
          <a:lstStyle/>
          <a:p>
            <a:endParaRPr lang="en-US"/>
          </a:p>
        </p:txBody>
      </p:sp>
      <p:sp>
        <p:nvSpPr>
          <p:cNvPr id="29728" name="Line 1059"/>
          <p:cNvSpPr>
            <a:spLocks noChangeShapeType="1"/>
          </p:cNvSpPr>
          <p:nvPr/>
        </p:nvSpPr>
        <p:spPr bwMode="auto">
          <a:xfrm>
            <a:off x="4762500" y="4229100"/>
            <a:ext cx="0" cy="838200"/>
          </a:xfrm>
          <a:prstGeom prst="line">
            <a:avLst/>
          </a:prstGeom>
          <a:noFill/>
          <a:ln w="57150">
            <a:solidFill>
              <a:srgbClr val="FFFF00"/>
            </a:solidFill>
            <a:round/>
            <a:headEnd/>
            <a:tailEnd/>
          </a:ln>
        </p:spPr>
        <p:txBody>
          <a:bodyPr/>
          <a:lstStyle/>
          <a:p>
            <a:endParaRPr lang="en-US"/>
          </a:p>
        </p:txBody>
      </p:sp>
      <p:sp>
        <p:nvSpPr>
          <p:cNvPr id="29729" name="Line 1070"/>
          <p:cNvSpPr>
            <a:spLocks noChangeShapeType="1"/>
          </p:cNvSpPr>
          <p:nvPr/>
        </p:nvSpPr>
        <p:spPr bwMode="auto">
          <a:xfrm>
            <a:off x="7772400" y="4419600"/>
            <a:ext cx="0" cy="1981200"/>
          </a:xfrm>
          <a:prstGeom prst="line">
            <a:avLst/>
          </a:prstGeom>
          <a:noFill/>
          <a:ln w="57150">
            <a:solidFill>
              <a:srgbClr val="FFFF00"/>
            </a:solidFill>
            <a:round/>
            <a:headEnd/>
            <a:tailEnd/>
          </a:ln>
        </p:spPr>
        <p:txBody>
          <a:bodyPr/>
          <a:lstStyle/>
          <a:p>
            <a:endParaRPr lang="en-US"/>
          </a:p>
        </p:txBody>
      </p:sp>
      <p:sp>
        <p:nvSpPr>
          <p:cNvPr id="51" name="Line 1074"/>
          <p:cNvSpPr>
            <a:spLocks noChangeShapeType="1"/>
          </p:cNvSpPr>
          <p:nvPr/>
        </p:nvSpPr>
        <p:spPr bwMode="auto">
          <a:xfrm>
            <a:off x="7848600" y="4343400"/>
            <a:ext cx="1143000" cy="0"/>
          </a:xfrm>
          <a:prstGeom prst="line">
            <a:avLst/>
          </a:prstGeom>
          <a:noFill/>
          <a:ln w="38100">
            <a:solidFill>
              <a:schemeClr val="tx2">
                <a:lumMod val="75000"/>
              </a:schemeClr>
            </a:solidFill>
            <a:round/>
            <a:headEnd/>
            <a:tailEnd type="triangle" w="med" len="med"/>
          </a:ln>
          <a:effectLst/>
        </p:spPr>
        <p:txBody>
          <a:bodyPr/>
          <a:lstStyle/>
          <a:p>
            <a:pPr fontAlgn="auto">
              <a:spcBef>
                <a:spcPts val="0"/>
              </a:spcBef>
              <a:spcAft>
                <a:spcPts val="0"/>
              </a:spcAft>
              <a:defRPr/>
            </a:pPr>
            <a:endParaRPr lang="en-US">
              <a:latin typeface="+mn-lt"/>
            </a:endParaRPr>
          </a:p>
        </p:txBody>
      </p:sp>
      <p:sp>
        <p:nvSpPr>
          <p:cNvPr id="52" name="Rectangle 51"/>
          <p:cNvSpPr/>
          <p:nvPr/>
        </p:nvSpPr>
        <p:spPr>
          <a:xfrm>
            <a:off x="7924800" y="3733800"/>
            <a:ext cx="838200" cy="523875"/>
          </a:xfrm>
          <a:prstGeom prst="rect">
            <a:avLst/>
          </a:prstGeom>
        </p:spPr>
        <p:txBody>
          <a:bodyPr>
            <a:spAutoFit/>
          </a:bodyPr>
          <a:lstStyle/>
          <a:p>
            <a:pPr fontAlgn="auto">
              <a:spcBef>
                <a:spcPts val="0"/>
              </a:spcBef>
              <a:spcAft>
                <a:spcPts val="0"/>
              </a:spcAft>
              <a:defRPr/>
            </a:pPr>
            <a:r>
              <a:rPr lang="en-US" sz="1400" b="1" dirty="0">
                <a:solidFill>
                  <a:schemeClr val="tx2">
                    <a:lumMod val="75000"/>
                  </a:schemeClr>
                </a:solidFill>
                <a:latin typeface="Times New Roman" pitchFamily="18" charset="0"/>
              </a:rPr>
              <a:t>LAUT</a:t>
            </a:r>
          </a:p>
          <a:p>
            <a:pPr fontAlgn="auto">
              <a:spcBef>
                <a:spcPts val="0"/>
              </a:spcBef>
              <a:spcAft>
                <a:spcPts val="0"/>
              </a:spcAft>
              <a:defRPr/>
            </a:pPr>
            <a:r>
              <a:rPr lang="en-US" sz="1400" b="1" dirty="0">
                <a:solidFill>
                  <a:schemeClr val="tx2">
                    <a:lumMod val="75000"/>
                  </a:schemeClr>
                </a:solidFill>
                <a:latin typeface="Times New Roman" pitchFamily="18" charset="0"/>
              </a:rPr>
              <a:t>BEBAS</a:t>
            </a:r>
            <a:endParaRPr lang="en-GB" sz="1400" b="1" dirty="0">
              <a:solidFill>
                <a:schemeClr val="tx2">
                  <a:lumMod val="75000"/>
                </a:schemeClr>
              </a:solidFill>
              <a:latin typeface="Times New Roman" pitchFamily="18" charset="0"/>
            </a:endParaRPr>
          </a:p>
        </p:txBody>
      </p:sp>
      <p:sp>
        <p:nvSpPr>
          <p:cNvPr id="29732" name="Rectangle 52"/>
          <p:cNvSpPr>
            <a:spLocks noChangeArrowheads="1"/>
          </p:cNvSpPr>
          <p:nvPr/>
        </p:nvSpPr>
        <p:spPr bwMode="auto">
          <a:xfrm>
            <a:off x="5562600" y="3886200"/>
            <a:ext cx="858838" cy="307975"/>
          </a:xfrm>
          <a:prstGeom prst="rect">
            <a:avLst/>
          </a:prstGeom>
          <a:noFill/>
          <a:ln w="9525">
            <a:noFill/>
            <a:miter lim="800000"/>
            <a:headEnd/>
            <a:tailEnd/>
          </a:ln>
        </p:spPr>
        <p:txBody>
          <a:bodyPr wrap="none">
            <a:spAutoFit/>
          </a:bodyPr>
          <a:lstStyle/>
          <a:p>
            <a:r>
              <a:rPr lang="en-US" sz="1400" b="1">
                <a:solidFill>
                  <a:schemeClr val="accent2"/>
                </a:solidFill>
                <a:latin typeface="Times New Roman" pitchFamily="18" charset="0"/>
              </a:rPr>
              <a:t>200 MIL</a:t>
            </a:r>
            <a:endParaRPr lang="en-GB" sz="1400" b="1">
              <a:solidFill>
                <a:schemeClr val="accent2"/>
              </a:solidFill>
              <a:latin typeface="Times New Roman" pitchFamily="18" charset="0"/>
            </a:endParaRPr>
          </a:p>
        </p:txBody>
      </p:sp>
      <p:sp>
        <p:nvSpPr>
          <p:cNvPr id="29733" name="Rectangle 53"/>
          <p:cNvSpPr>
            <a:spLocks noChangeArrowheads="1"/>
          </p:cNvSpPr>
          <p:nvPr/>
        </p:nvSpPr>
        <p:spPr bwMode="auto">
          <a:xfrm>
            <a:off x="3657600" y="3581400"/>
            <a:ext cx="1331913" cy="738188"/>
          </a:xfrm>
          <a:prstGeom prst="rect">
            <a:avLst/>
          </a:prstGeom>
          <a:noFill/>
          <a:ln w="9525">
            <a:noFill/>
            <a:miter lim="800000"/>
            <a:headEnd/>
            <a:tailEnd/>
          </a:ln>
        </p:spPr>
        <p:txBody>
          <a:bodyPr wrap="none">
            <a:spAutoFit/>
          </a:bodyPr>
          <a:lstStyle/>
          <a:p>
            <a:r>
              <a:rPr lang="en-US" sz="1400" b="1">
                <a:solidFill>
                  <a:srgbClr val="FFFF00"/>
                </a:solidFill>
                <a:latin typeface="Times New Roman" pitchFamily="18" charset="0"/>
              </a:rPr>
              <a:t>LAUT </a:t>
            </a:r>
          </a:p>
          <a:p>
            <a:r>
              <a:rPr lang="en-US" sz="1400" b="1">
                <a:solidFill>
                  <a:srgbClr val="FFFF00"/>
                </a:solidFill>
                <a:latin typeface="Times New Roman" pitchFamily="18" charset="0"/>
              </a:rPr>
              <a:t>TERITORIAL</a:t>
            </a:r>
            <a:endParaRPr lang="en-GB" sz="1400" b="1">
              <a:solidFill>
                <a:srgbClr val="FFFF00"/>
              </a:solidFill>
              <a:latin typeface="Times New Roman" pitchFamily="18" charset="0"/>
            </a:endParaRPr>
          </a:p>
          <a:p>
            <a:r>
              <a:rPr lang="en-US" sz="1400" b="1">
                <a:solidFill>
                  <a:srgbClr val="FFFF00"/>
                </a:solidFill>
                <a:latin typeface="Times New Roman" pitchFamily="18" charset="0"/>
              </a:rPr>
              <a:t>12 MIL</a:t>
            </a:r>
            <a:endParaRPr lang="en-GB" sz="1400" b="1">
              <a:solidFill>
                <a:srgbClr val="FFFF00"/>
              </a:solidFill>
              <a:latin typeface="Times New Roman" pitchFamily="18" charset="0"/>
            </a:endParaRPr>
          </a:p>
        </p:txBody>
      </p:sp>
      <p:sp>
        <p:nvSpPr>
          <p:cNvPr id="29734" name="Freeform 1041"/>
          <p:cNvSpPr>
            <a:spLocks/>
          </p:cNvSpPr>
          <p:nvPr/>
        </p:nvSpPr>
        <p:spPr bwMode="auto">
          <a:xfrm>
            <a:off x="2743200" y="4038600"/>
            <a:ext cx="1295400" cy="722313"/>
          </a:xfrm>
          <a:custGeom>
            <a:avLst/>
            <a:gdLst>
              <a:gd name="T0" fmla="*/ 0 w 1322"/>
              <a:gd name="T1" fmla="*/ 247650 h 455"/>
              <a:gd name="T2" fmla="*/ 141103 w 1322"/>
              <a:gd name="T3" fmla="*/ 323850 h 455"/>
              <a:gd name="T4" fmla="*/ 105827 w 1322"/>
              <a:gd name="T5" fmla="*/ 381000 h 455"/>
              <a:gd name="T6" fmla="*/ 94068 w 1322"/>
              <a:gd name="T7" fmla="*/ 323850 h 455"/>
              <a:gd name="T8" fmla="*/ 152861 w 1322"/>
              <a:gd name="T9" fmla="*/ 266700 h 455"/>
              <a:gd name="T10" fmla="*/ 176378 w 1322"/>
              <a:gd name="T11" fmla="*/ 381000 h 455"/>
              <a:gd name="T12" fmla="*/ 458583 w 1322"/>
              <a:gd name="T13" fmla="*/ 361950 h 455"/>
              <a:gd name="T14" fmla="*/ 423308 w 1322"/>
              <a:gd name="T15" fmla="*/ 342900 h 455"/>
              <a:gd name="T16" fmla="*/ 388032 w 1322"/>
              <a:gd name="T17" fmla="*/ 304800 h 455"/>
              <a:gd name="T18" fmla="*/ 482100 w 1322"/>
              <a:gd name="T19" fmla="*/ 361950 h 455"/>
              <a:gd name="T20" fmla="*/ 517376 w 1322"/>
              <a:gd name="T21" fmla="*/ 438150 h 455"/>
              <a:gd name="T22" fmla="*/ 552652 w 1322"/>
              <a:gd name="T23" fmla="*/ 266700 h 455"/>
              <a:gd name="T24" fmla="*/ 540893 w 1322"/>
              <a:gd name="T25" fmla="*/ 0 h 455"/>
              <a:gd name="T26" fmla="*/ 552652 w 1322"/>
              <a:gd name="T27" fmla="*/ 361950 h 455"/>
              <a:gd name="T28" fmla="*/ 634962 w 1322"/>
              <a:gd name="T29" fmla="*/ 400050 h 455"/>
              <a:gd name="T30" fmla="*/ 658479 w 1322"/>
              <a:gd name="T31" fmla="*/ 552450 h 455"/>
              <a:gd name="T32" fmla="*/ 681996 w 1322"/>
              <a:gd name="T33" fmla="*/ 495300 h 455"/>
              <a:gd name="T34" fmla="*/ 717271 w 1322"/>
              <a:gd name="T35" fmla="*/ 552450 h 455"/>
              <a:gd name="T36" fmla="*/ 787823 w 1322"/>
              <a:gd name="T37" fmla="*/ 647700 h 455"/>
              <a:gd name="T38" fmla="*/ 858374 w 1322"/>
              <a:gd name="T39" fmla="*/ 647700 h 455"/>
              <a:gd name="T40" fmla="*/ 1222889 w 1322"/>
              <a:gd name="T41" fmla="*/ 666750 h 455"/>
              <a:gd name="T42" fmla="*/ 1281682 w 1322"/>
              <a:gd name="T43" fmla="*/ 704850 h 455"/>
              <a:gd name="T44" fmla="*/ 1246406 w 1322"/>
              <a:gd name="T45" fmla="*/ 666750 h 455"/>
              <a:gd name="T46" fmla="*/ 1199372 w 1322"/>
              <a:gd name="T47" fmla="*/ 685800 h 455"/>
              <a:gd name="T48" fmla="*/ 1011235 w 1322"/>
              <a:gd name="T49" fmla="*/ 704850 h 455"/>
              <a:gd name="T50" fmla="*/ 693754 w 1322"/>
              <a:gd name="T51" fmla="*/ 685800 h 455"/>
              <a:gd name="T52" fmla="*/ 681996 w 1322"/>
              <a:gd name="T53" fmla="*/ 590550 h 455"/>
              <a:gd name="T54" fmla="*/ 564410 w 1322"/>
              <a:gd name="T55" fmla="*/ 552450 h 455"/>
              <a:gd name="T56" fmla="*/ 458583 w 1322"/>
              <a:gd name="T57" fmla="*/ 476250 h 455"/>
              <a:gd name="T58" fmla="*/ 423308 w 1322"/>
              <a:gd name="T59" fmla="*/ 381000 h 455"/>
              <a:gd name="T60" fmla="*/ 282205 w 1322"/>
              <a:gd name="T61" fmla="*/ 438150 h 455"/>
              <a:gd name="T62" fmla="*/ 211654 w 1322"/>
              <a:gd name="T63" fmla="*/ 495300 h 455"/>
              <a:gd name="T64" fmla="*/ 164620 w 1322"/>
              <a:gd name="T65" fmla="*/ 419100 h 455"/>
              <a:gd name="T66" fmla="*/ 117585 w 1322"/>
              <a:gd name="T67" fmla="*/ 400050 h 455"/>
              <a:gd name="T68" fmla="*/ 47034 w 1322"/>
              <a:gd name="T69" fmla="*/ 476250 h 455"/>
              <a:gd name="T70" fmla="*/ 35276 w 1322"/>
              <a:gd name="T71" fmla="*/ 419100 h 455"/>
              <a:gd name="T72" fmla="*/ 47034 w 1322"/>
              <a:gd name="T73" fmla="*/ 361950 h 455"/>
              <a:gd name="T74" fmla="*/ 11759 w 1322"/>
              <a:gd name="T75" fmla="*/ 323850 h 455"/>
              <a:gd name="T76" fmla="*/ 0 w 1322"/>
              <a:gd name="T77" fmla="*/ 266700 h 455"/>
              <a:gd name="T78" fmla="*/ 0 w 1322"/>
              <a:gd name="T79" fmla="*/ 247650 h 4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22"/>
              <a:gd name="T121" fmla="*/ 0 h 455"/>
              <a:gd name="T122" fmla="*/ 1322 w 1322"/>
              <a:gd name="T123" fmla="*/ 455 h 4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22" h="455">
                <a:moveTo>
                  <a:pt x="0" y="156"/>
                </a:moveTo>
                <a:cubicBezTo>
                  <a:pt x="54" y="170"/>
                  <a:pt x="88" y="193"/>
                  <a:pt x="144" y="204"/>
                </a:cubicBezTo>
                <a:cubicBezTo>
                  <a:pt x="132" y="216"/>
                  <a:pt x="125" y="240"/>
                  <a:pt x="108" y="240"/>
                </a:cubicBezTo>
                <a:cubicBezTo>
                  <a:pt x="95" y="240"/>
                  <a:pt x="89" y="215"/>
                  <a:pt x="96" y="204"/>
                </a:cubicBezTo>
                <a:cubicBezTo>
                  <a:pt x="109" y="185"/>
                  <a:pt x="136" y="180"/>
                  <a:pt x="156" y="168"/>
                </a:cubicBezTo>
                <a:cubicBezTo>
                  <a:pt x="139" y="193"/>
                  <a:pt x="95" y="234"/>
                  <a:pt x="180" y="240"/>
                </a:cubicBezTo>
                <a:cubicBezTo>
                  <a:pt x="276" y="247"/>
                  <a:pt x="372" y="232"/>
                  <a:pt x="468" y="228"/>
                </a:cubicBezTo>
                <a:cubicBezTo>
                  <a:pt x="456" y="224"/>
                  <a:pt x="443" y="222"/>
                  <a:pt x="432" y="216"/>
                </a:cubicBezTo>
                <a:cubicBezTo>
                  <a:pt x="419" y="210"/>
                  <a:pt x="382" y="189"/>
                  <a:pt x="396" y="192"/>
                </a:cubicBezTo>
                <a:cubicBezTo>
                  <a:pt x="430" y="199"/>
                  <a:pt x="460" y="216"/>
                  <a:pt x="492" y="228"/>
                </a:cubicBezTo>
                <a:cubicBezTo>
                  <a:pt x="504" y="244"/>
                  <a:pt x="508" y="276"/>
                  <a:pt x="528" y="276"/>
                </a:cubicBezTo>
                <a:cubicBezTo>
                  <a:pt x="548" y="276"/>
                  <a:pt x="564" y="170"/>
                  <a:pt x="564" y="168"/>
                </a:cubicBezTo>
                <a:cubicBezTo>
                  <a:pt x="601" y="353"/>
                  <a:pt x="563" y="56"/>
                  <a:pt x="552" y="0"/>
                </a:cubicBezTo>
                <a:cubicBezTo>
                  <a:pt x="503" y="99"/>
                  <a:pt x="486" y="91"/>
                  <a:pt x="564" y="228"/>
                </a:cubicBezTo>
                <a:cubicBezTo>
                  <a:pt x="578" y="253"/>
                  <a:pt x="620" y="243"/>
                  <a:pt x="648" y="252"/>
                </a:cubicBezTo>
                <a:cubicBezTo>
                  <a:pt x="656" y="284"/>
                  <a:pt x="651" y="322"/>
                  <a:pt x="672" y="348"/>
                </a:cubicBezTo>
                <a:cubicBezTo>
                  <a:pt x="681" y="359"/>
                  <a:pt x="682" y="312"/>
                  <a:pt x="696" y="312"/>
                </a:cubicBezTo>
                <a:cubicBezTo>
                  <a:pt x="713" y="312"/>
                  <a:pt x="721" y="335"/>
                  <a:pt x="732" y="348"/>
                </a:cubicBezTo>
                <a:cubicBezTo>
                  <a:pt x="784" y="409"/>
                  <a:pt x="744" y="388"/>
                  <a:pt x="804" y="408"/>
                </a:cubicBezTo>
                <a:cubicBezTo>
                  <a:pt x="886" y="381"/>
                  <a:pt x="794" y="403"/>
                  <a:pt x="876" y="408"/>
                </a:cubicBezTo>
                <a:cubicBezTo>
                  <a:pt x="1000" y="415"/>
                  <a:pt x="1124" y="416"/>
                  <a:pt x="1248" y="420"/>
                </a:cubicBezTo>
                <a:cubicBezTo>
                  <a:pt x="1268" y="428"/>
                  <a:pt x="1286" y="444"/>
                  <a:pt x="1308" y="444"/>
                </a:cubicBezTo>
                <a:cubicBezTo>
                  <a:pt x="1322" y="444"/>
                  <a:pt x="1286" y="422"/>
                  <a:pt x="1272" y="420"/>
                </a:cubicBezTo>
                <a:cubicBezTo>
                  <a:pt x="1256" y="418"/>
                  <a:pt x="1240" y="430"/>
                  <a:pt x="1224" y="432"/>
                </a:cubicBezTo>
                <a:cubicBezTo>
                  <a:pt x="1160" y="438"/>
                  <a:pt x="1096" y="440"/>
                  <a:pt x="1032" y="444"/>
                </a:cubicBezTo>
                <a:cubicBezTo>
                  <a:pt x="924" y="440"/>
                  <a:pt x="814" y="455"/>
                  <a:pt x="708" y="432"/>
                </a:cubicBezTo>
                <a:cubicBezTo>
                  <a:pt x="688" y="428"/>
                  <a:pt x="707" y="389"/>
                  <a:pt x="696" y="372"/>
                </a:cubicBezTo>
                <a:cubicBezTo>
                  <a:pt x="673" y="338"/>
                  <a:pt x="616" y="354"/>
                  <a:pt x="576" y="348"/>
                </a:cubicBezTo>
                <a:cubicBezTo>
                  <a:pt x="547" y="260"/>
                  <a:pt x="595" y="369"/>
                  <a:pt x="468" y="300"/>
                </a:cubicBezTo>
                <a:cubicBezTo>
                  <a:pt x="448" y="289"/>
                  <a:pt x="444" y="260"/>
                  <a:pt x="432" y="240"/>
                </a:cubicBezTo>
                <a:cubicBezTo>
                  <a:pt x="373" y="284"/>
                  <a:pt x="357" y="322"/>
                  <a:pt x="288" y="276"/>
                </a:cubicBezTo>
                <a:cubicBezTo>
                  <a:pt x="264" y="288"/>
                  <a:pt x="242" y="306"/>
                  <a:pt x="216" y="312"/>
                </a:cubicBezTo>
                <a:cubicBezTo>
                  <a:pt x="160" y="325"/>
                  <a:pt x="192" y="283"/>
                  <a:pt x="168" y="264"/>
                </a:cubicBezTo>
                <a:cubicBezTo>
                  <a:pt x="155" y="254"/>
                  <a:pt x="136" y="256"/>
                  <a:pt x="120" y="252"/>
                </a:cubicBezTo>
                <a:cubicBezTo>
                  <a:pt x="114" y="258"/>
                  <a:pt x="71" y="312"/>
                  <a:pt x="48" y="300"/>
                </a:cubicBezTo>
                <a:cubicBezTo>
                  <a:pt x="37" y="294"/>
                  <a:pt x="40" y="276"/>
                  <a:pt x="36" y="264"/>
                </a:cubicBezTo>
                <a:cubicBezTo>
                  <a:pt x="40" y="252"/>
                  <a:pt x="53" y="240"/>
                  <a:pt x="48" y="228"/>
                </a:cubicBezTo>
                <a:cubicBezTo>
                  <a:pt x="43" y="215"/>
                  <a:pt x="21" y="215"/>
                  <a:pt x="12" y="204"/>
                </a:cubicBezTo>
                <a:cubicBezTo>
                  <a:pt x="4" y="194"/>
                  <a:pt x="4" y="180"/>
                  <a:pt x="0" y="168"/>
                </a:cubicBezTo>
                <a:cubicBezTo>
                  <a:pt x="15" y="124"/>
                  <a:pt x="18" y="121"/>
                  <a:pt x="0" y="156"/>
                </a:cubicBezTo>
                <a:close/>
              </a:path>
            </a:pathLst>
          </a:custGeom>
          <a:solidFill>
            <a:srgbClr val="660033"/>
          </a:solidFill>
          <a:ln w="9525">
            <a:solidFill>
              <a:schemeClr val="tx1"/>
            </a:solidFill>
            <a:round/>
            <a:headEnd/>
            <a:tailEnd/>
          </a:ln>
        </p:spPr>
        <p:txBody>
          <a:bodyPr/>
          <a:lstStyle/>
          <a:p>
            <a:endParaRPr lang="en-US">
              <a:latin typeface="Corbel" pitchFamily="34" charset="0"/>
            </a:endParaRPr>
          </a:p>
        </p:txBody>
      </p:sp>
      <p:sp>
        <p:nvSpPr>
          <p:cNvPr id="29735" name="Rectangle 55"/>
          <p:cNvSpPr>
            <a:spLocks noChangeArrowheads="1"/>
          </p:cNvSpPr>
          <p:nvPr/>
        </p:nvSpPr>
        <p:spPr bwMode="auto">
          <a:xfrm>
            <a:off x="4572000" y="5638800"/>
            <a:ext cx="2435225" cy="369888"/>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rPr>
              <a:t>LANDAS CONTINEN</a:t>
            </a:r>
            <a:endParaRPr lang="en-GB" b="1">
              <a:solidFill>
                <a:srgbClr val="FF0000"/>
              </a:solidFill>
              <a:latin typeface="Times New Roman" pitchFamily="18" charset="0"/>
            </a:endParaRPr>
          </a:p>
        </p:txBody>
      </p:sp>
      <p:sp>
        <p:nvSpPr>
          <p:cNvPr id="29736" name="Rectangle 56"/>
          <p:cNvSpPr>
            <a:spLocks noChangeArrowheads="1"/>
          </p:cNvSpPr>
          <p:nvPr/>
        </p:nvSpPr>
        <p:spPr bwMode="auto">
          <a:xfrm rot="5400000">
            <a:off x="6839744" y="5047456"/>
            <a:ext cx="863600" cy="369888"/>
          </a:xfrm>
          <a:prstGeom prst="rect">
            <a:avLst/>
          </a:prstGeom>
          <a:noFill/>
          <a:ln w="9525">
            <a:noFill/>
            <a:miter lim="800000"/>
            <a:headEnd/>
            <a:tailEnd/>
          </a:ln>
        </p:spPr>
        <p:txBody>
          <a:bodyPr wrap="none">
            <a:spAutoFit/>
          </a:bodyPr>
          <a:lstStyle/>
          <a:p>
            <a:r>
              <a:rPr lang="en-US" b="1">
                <a:solidFill>
                  <a:srgbClr val="FFFF00"/>
                </a:solidFill>
                <a:latin typeface="Times New Roman" pitchFamily="18" charset="0"/>
              </a:rPr>
              <a:t>200  M</a:t>
            </a:r>
            <a:endParaRPr lang="en-GB" b="1">
              <a:solidFill>
                <a:srgbClr val="FFFF00"/>
              </a:solidFill>
              <a:latin typeface="Times New Roman" pitchFamily="18" charset="0"/>
            </a:endParaRPr>
          </a:p>
        </p:txBody>
      </p:sp>
      <p:sp>
        <p:nvSpPr>
          <p:cNvPr id="29737" name="Line 1065"/>
          <p:cNvSpPr>
            <a:spLocks noChangeShapeType="1"/>
          </p:cNvSpPr>
          <p:nvPr/>
        </p:nvSpPr>
        <p:spPr bwMode="auto">
          <a:xfrm flipV="1">
            <a:off x="7086600" y="4419600"/>
            <a:ext cx="46038" cy="1447800"/>
          </a:xfrm>
          <a:prstGeom prst="line">
            <a:avLst/>
          </a:prstGeom>
          <a:noFill/>
          <a:ln w="38100">
            <a:solidFill>
              <a:srgbClr val="FF0000"/>
            </a:solidFill>
            <a:round/>
            <a:headEnd type="triangle" w="med" len="med"/>
            <a:tailEnd type="triangle" w="med" len="med"/>
          </a:ln>
        </p:spPr>
        <p:txBody>
          <a:bodyPr/>
          <a:lstStyle/>
          <a:p>
            <a:endParaRPr lang="en-US"/>
          </a:p>
        </p:txBody>
      </p:sp>
      <p:grpSp>
        <p:nvGrpSpPr>
          <p:cNvPr id="4" name="Group 3"/>
          <p:cNvGrpSpPr>
            <a:grpSpLocks/>
          </p:cNvGrpSpPr>
          <p:nvPr/>
        </p:nvGrpSpPr>
        <p:grpSpPr bwMode="auto">
          <a:xfrm>
            <a:off x="3505200" y="2743200"/>
            <a:ext cx="652463" cy="1828800"/>
            <a:chOff x="117" y="432"/>
            <a:chExt cx="843" cy="3888"/>
          </a:xfrm>
        </p:grpSpPr>
        <p:pic>
          <p:nvPicPr>
            <p:cNvPr id="31037" name="Picture 4" descr="flag45"/>
            <p:cNvPicPr>
              <a:picLocks noChangeAspect="1" noChangeArrowheads="1" noCrop="1"/>
            </p:cNvPicPr>
            <p:nvPr/>
          </p:nvPicPr>
          <p:blipFill>
            <a:blip r:embed="rId3"/>
            <a:srcRect/>
            <a:stretch>
              <a:fillRect/>
            </a:stretch>
          </p:blipFill>
          <p:spPr bwMode="auto">
            <a:xfrm>
              <a:off x="117" y="432"/>
              <a:ext cx="843" cy="720"/>
            </a:xfrm>
            <a:prstGeom prst="rect">
              <a:avLst/>
            </a:prstGeom>
            <a:noFill/>
            <a:ln w="9525">
              <a:noFill/>
              <a:miter lim="800000"/>
              <a:headEnd/>
              <a:tailEnd/>
            </a:ln>
          </p:spPr>
        </p:pic>
        <p:sp>
          <p:nvSpPr>
            <p:cNvPr id="70" name="Rectangle 5"/>
            <p:cNvSpPr>
              <a:spLocks noChangeArrowheads="1"/>
            </p:cNvSpPr>
            <p:nvPr/>
          </p:nvSpPr>
          <p:spPr bwMode="auto">
            <a:xfrm>
              <a:off x="144" y="479"/>
              <a:ext cx="49" cy="3841"/>
            </a:xfrm>
            <a:prstGeom prst="rect">
              <a:avLst/>
            </a:prstGeom>
            <a:gradFill rotWithShape="0">
              <a:gsLst>
                <a:gs pos="0">
                  <a:schemeClr val="tx1">
                    <a:gamma/>
                    <a:tint val="0"/>
                    <a:invGamma/>
                  </a:schemeClr>
                </a:gs>
                <a:gs pos="100000">
                  <a:schemeClr val="tx1"/>
                </a:gs>
              </a:gsLst>
              <a:lin ang="0" scaled="1"/>
            </a:gradFill>
            <a:ln w="9525">
              <a:solidFill>
                <a:schemeClr val="bg1"/>
              </a:solidFill>
              <a:miter lim="800000"/>
              <a:headEnd/>
              <a:tailEnd/>
            </a:ln>
            <a:effectLst/>
          </p:spPr>
          <p:txBody>
            <a:bodyPr wrap="none" anchor="ctr"/>
            <a:lstStyle/>
            <a:p>
              <a:pPr fontAlgn="auto">
                <a:spcBef>
                  <a:spcPts val="0"/>
                </a:spcBef>
                <a:spcAft>
                  <a:spcPts val="0"/>
                </a:spcAft>
                <a:defRPr/>
              </a:pPr>
              <a:endParaRPr lang="en-US">
                <a:latin typeface="+mn-lt"/>
              </a:endParaRPr>
            </a:p>
          </p:txBody>
        </p:sp>
      </p:grpSp>
      <p:grpSp>
        <p:nvGrpSpPr>
          <p:cNvPr id="5" name="Group 5"/>
          <p:cNvGrpSpPr>
            <a:grpSpLocks/>
          </p:cNvGrpSpPr>
          <p:nvPr/>
        </p:nvGrpSpPr>
        <p:grpSpPr bwMode="auto">
          <a:xfrm>
            <a:off x="9372600" y="1524000"/>
            <a:ext cx="3352800" cy="2209800"/>
            <a:chOff x="5568" y="960"/>
            <a:chExt cx="3648" cy="2544"/>
          </a:xfrm>
        </p:grpSpPr>
        <p:grpSp>
          <p:nvGrpSpPr>
            <p:cNvPr id="6" name="Group 6"/>
            <p:cNvGrpSpPr>
              <a:grpSpLocks/>
            </p:cNvGrpSpPr>
            <p:nvPr/>
          </p:nvGrpSpPr>
          <p:grpSpPr bwMode="auto">
            <a:xfrm rot="5326194">
              <a:off x="8430" y="1656"/>
              <a:ext cx="560" cy="1008"/>
              <a:chOff x="1457" y="628"/>
              <a:chExt cx="2822" cy="3029"/>
            </a:xfrm>
          </p:grpSpPr>
          <p:sp>
            <p:nvSpPr>
              <p:cNvPr id="30909" name="Freeform 7"/>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10" name="Freeform 8"/>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11" name="Freeform 9"/>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12" name="Freeform 10"/>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13" name="Freeform 11"/>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14" name="Freeform 12"/>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15" name="Freeform 13"/>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16" name="Freeform 14"/>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17" name="Freeform 15"/>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18" name="Freeform 16"/>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19" name="Freeform 17"/>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20" name="Freeform 18"/>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21" name="Freeform 19"/>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22" name="Freeform 20"/>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23" name="Freeform 21"/>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24" name="Freeform 22"/>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25" name="Freeform 23"/>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26" name="Freeform 24"/>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27" name="Freeform 25"/>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28" name="Freeform 26"/>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29" name="Freeform 27"/>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30" name="Freeform 28"/>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31" name="Freeform 29"/>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32" name="Freeform 30"/>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33" name="Freeform 31"/>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34" name="Freeform 32"/>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35" name="Freeform 33"/>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36" name="Freeform 34"/>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37" name="Freeform 35"/>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38" name="Freeform 36"/>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39" name="Freeform 37"/>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40" name="Freeform 38"/>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41" name="Freeform 39"/>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42" name="Freeform 40"/>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43" name="Freeform 41"/>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44" name="Freeform 42"/>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45" name="Freeform 43"/>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46" name="Freeform 44"/>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47" name="Freeform 45"/>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48" name="Freeform 46"/>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49" name="Freeform 47"/>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50" name="Freeform 48"/>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51" name="Freeform 49"/>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52" name="Freeform 50"/>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53" name="Freeform 51"/>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54" name="Freeform 52"/>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55" name="Freeform 53"/>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56" name="Freeform 54"/>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57" name="Freeform 55"/>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58" name="Freeform 56"/>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59" name="Freeform 57"/>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60" name="Freeform 58"/>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61" name="Freeform 59"/>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62" name="Freeform 60"/>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63" name="Freeform 61"/>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64" name="Freeform 62"/>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65" name="Freeform 63"/>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66" name="Freeform 64"/>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67" name="Freeform 65"/>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68" name="Freeform 66"/>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69" name="Freeform 67"/>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70" name="Freeform 68"/>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71" name="Freeform 69"/>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72" name="Freeform 70"/>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73" name="Freeform 71"/>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74" name="Freeform 72"/>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75" name="Freeform 73"/>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76" name="Freeform 74"/>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77" name="Freeform 75"/>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78" name="Freeform 76"/>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79" name="Freeform 77"/>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80" name="Freeform 78"/>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81" name="Freeform 79"/>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82" name="Freeform 80"/>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83" name="Freeform 81"/>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84" name="Freeform 82"/>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85" name="Freeform 83"/>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86" name="Freeform 84"/>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87" name="Freeform 85"/>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88" name="Freeform 86"/>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89" name="Freeform 87"/>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90" name="Freeform 88"/>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91" name="Freeform 89"/>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92" name="Freeform 90"/>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93" name="Freeform 91"/>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94" name="Freeform 92"/>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95" name="Freeform 93"/>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96" name="Freeform 94"/>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97" name="Freeform 95"/>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998" name="Freeform 96"/>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999" name="Freeform 97"/>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1000" name="Freeform 98"/>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01" name="Freeform 99"/>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1002" name="Freeform 100"/>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03" name="Freeform 101"/>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1004" name="Freeform 102"/>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05" name="Freeform 103"/>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1006" name="Freeform 104"/>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07" name="Freeform 105"/>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1008" name="Freeform 106"/>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09" name="Freeform 107"/>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1010" name="Freeform 108"/>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11" name="Freeform 109"/>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1012" name="Freeform 110"/>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13" name="Freeform 111"/>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1014" name="Freeform 112"/>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15" name="Freeform 113"/>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16" name="Freeform 114"/>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17" name="Freeform 115"/>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18" name="Freeform 116"/>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19" name="Freeform 117"/>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20" name="Freeform 118"/>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21" name="Freeform 119"/>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22" name="Freeform 120"/>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23" name="Freeform 121"/>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24" name="Freeform 122"/>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25" name="Freeform 123"/>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26" name="Freeform 124"/>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1027" name="Line 125"/>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1028" name="Line 126"/>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1029" name="Line 127"/>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1030" name="Line 128"/>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1031" name="Line 129"/>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1032" name="Line 130"/>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1033" name="Line 131"/>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1034" name="Line 132"/>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1035" name="Rectangle 133"/>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31036" name="Rectangle 134"/>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nvGrpSpPr>
            <p:cNvPr id="7" name="Group 135"/>
            <p:cNvGrpSpPr>
              <a:grpSpLocks/>
            </p:cNvGrpSpPr>
            <p:nvPr/>
          </p:nvGrpSpPr>
          <p:grpSpPr bwMode="auto">
            <a:xfrm rot="5326194">
              <a:off x="5790" y="736"/>
              <a:ext cx="560" cy="1008"/>
              <a:chOff x="1457" y="628"/>
              <a:chExt cx="2822" cy="3029"/>
            </a:xfrm>
          </p:grpSpPr>
          <p:sp>
            <p:nvSpPr>
              <p:cNvPr id="30781" name="Freeform 136"/>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82" name="Freeform 137"/>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83" name="Freeform 138"/>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84" name="Freeform 139"/>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85" name="Freeform 140"/>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86" name="Freeform 141"/>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87" name="Freeform 142"/>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88" name="Freeform 143"/>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89" name="Freeform 144"/>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90" name="Freeform 145"/>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91" name="Freeform 146"/>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92" name="Freeform 147"/>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93" name="Freeform 148"/>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94" name="Freeform 149"/>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95" name="Freeform 150"/>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96" name="Freeform 151"/>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97" name="Freeform 152"/>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98" name="Freeform 153"/>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99" name="Freeform 154"/>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00" name="Freeform 155"/>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01" name="Freeform 156"/>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02" name="Freeform 157"/>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03" name="Freeform 158"/>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04" name="Freeform 159"/>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05" name="Freeform 160"/>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06" name="Freeform 161"/>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07" name="Freeform 162"/>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08" name="Freeform 163"/>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09" name="Freeform 164"/>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10" name="Freeform 165"/>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11" name="Freeform 166"/>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12" name="Freeform 167"/>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13" name="Freeform 168"/>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14" name="Freeform 169"/>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15" name="Freeform 170"/>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16" name="Freeform 171"/>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17" name="Freeform 172"/>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18" name="Freeform 173"/>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19" name="Freeform 174"/>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20" name="Freeform 175"/>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21" name="Freeform 176"/>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22" name="Freeform 177"/>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23" name="Freeform 178"/>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24" name="Freeform 179"/>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25" name="Freeform 180"/>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26" name="Freeform 181"/>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27" name="Freeform 182"/>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28" name="Freeform 183"/>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29" name="Freeform 184"/>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30" name="Freeform 185"/>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31" name="Freeform 186"/>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32" name="Freeform 187"/>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33" name="Freeform 188"/>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34" name="Freeform 189"/>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35" name="Freeform 190"/>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36" name="Freeform 191"/>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37" name="Freeform 192"/>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38" name="Freeform 193"/>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39" name="Freeform 194"/>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40" name="Freeform 195"/>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41" name="Freeform 196"/>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42" name="Freeform 197"/>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43" name="Freeform 198"/>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44" name="Freeform 199"/>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45" name="Freeform 200"/>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46" name="Freeform 201"/>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47" name="Freeform 202"/>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48" name="Freeform 203"/>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49" name="Freeform 204"/>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50" name="Freeform 205"/>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51" name="Freeform 206"/>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52" name="Freeform 207"/>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53" name="Freeform 208"/>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54" name="Freeform 209"/>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55" name="Freeform 210"/>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56" name="Freeform 211"/>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57" name="Freeform 212"/>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58" name="Freeform 213"/>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59" name="Freeform 214"/>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60" name="Freeform 215"/>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61" name="Freeform 216"/>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62" name="Freeform 217"/>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63" name="Freeform 218"/>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64" name="Freeform 219"/>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65" name="Freeform 220"/>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66" name="Freeform 221"/>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67" name="Freeform 222"/>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68" name="Freeform 223"/>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69" name="Freeform 224"/>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70" name="Freeform 225"/>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71" name="Freeform 226"/>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72" name="Freeform 227"/>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73" name="Freeform 228"/>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74" name="Freeform 229"/>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75" name="Freeform 230"/>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76" name="Freeform 231"/>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77" name="Freeform 232"/>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78" name="Freeform 233"/>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79" name="Freeform 234"/>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80" name="Freeform 235"/>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81" name="Freeform 236"/>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82" name="Freeform 237"/>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83" name="Freeform 238"/>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84" name="Freeform 239"/>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85" name="Freeform 240"/>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886" name="Freeform 241"/>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87" name="Freeform 242"/>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88" name="Freeform 243"/>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89" name="Freeform 244"/>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0" name="Freeform 245"/>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1" name="Freeform 246"/>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2" name="Freeform 247"/>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3" name="Freeform 248"/>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4" name="Freeform 249"/>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5" name="Freeform 250"/>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6" name="Freeform 251"/>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7" name="Freeform 252"/>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8" name="Freeform 253"/>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899" name="Line 254"/>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900" name="Line 255"/>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901" name="Line 256"/>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902" name="Line 257"/>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903" name="Line 258"/>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904" name="Line 259"/>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905" name="Line 260"/>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906" name="Line 261"/>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907" name="Rectangle 262"/>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30908" name="Rectangle 263"/>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nvGrpSpPr>
            <p:cNvPr id="8" name="Group 264"/>
            <p:cNvGrpSpPr>
              <a:grpSpLocks/>
            </p:cNvGrpSpPr>
            <p:nvPr/>
          </p:nvGrpSpPr>
          <p:grpSpPr bwMode="auto">
            <a:xfrm rot="5326194">
              <a:off x="7062" y="2432"/>
              <a:ext cx="560" cy="1008"/>
              <a:chOff x="1457" y="628"/>
              <a:chExt cx="2822" cy="3029"/>
            </a:xfrm>
          </p:grpSpPr>
          <p:sp>
            <p:nvSpPr>
              <p:cNvPr id="30653" name="Freeform 265"/>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54" name="Freeform 266"/>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55" name="Freeform 267"/>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56" name="Freeform 268"/>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57" name="Freeform 269"/>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58" name="Freeform 270"/>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59" name="Freeform 271"/>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60" name="Freeform 272"/>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61" name="Freeform 273"/>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62" name="Freeform 274"/>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63" name="Freeform 275"/>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64" name="Freeform 276"/>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65" name="Freeform 277"/>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66" name="Freeform 278"/>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67" name="Freeform 279"/>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68" name="Freeform 280"/>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69" name="Freeform 281"/>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70" name="Freeform 282"/>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71" name="Freeform 283"/>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72" name="Freeform 284"/>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73" name="Freeform 285"/>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74" name="Freeform 286"/>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75" name="Freeform 287"/>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76" name="Freeform 288"/>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77" name="Freeform 289"/>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78" name="Freeform 290"/>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79" name="Freeform 291"/>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80" name="Freeform 292"/>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81" name="Freeform 293"/>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82" name="Freeform 294"/>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83" name="Freeform 295"/>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84" name="Freeform 296"/>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85" name="Freeform 297"/>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86" name="Freeform 298"/>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87" name="Freeform 299"/>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88" name="Freeform 300"/>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89" name="Freeform 301"/>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90" name="Freeform 302"/>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91" name="Freeform 303"/>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92" name="Freeform 304"/>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93" name="Freeform 305"/>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94" name="Freeform 306"/>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95" name="Freeform 307"/>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96" name="Freeform 308"/>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97" name="Freeform 309"/>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98" name="Freeform 310"/>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99" name="Freeform 311"/>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00" name="Freeform 312"/>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01" name="Freeform 313"/>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02" name="Freeform 314"/>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03" name="Freeform 315"/>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04" name="Freeform 316"/>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05" name="Freeform 317"/>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06" name="Freeform 318"/>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07" name="Freeform 319"/>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08" name="Freeform 320"/>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09" name="Freeform 321"/>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10" name="Freeform 322"/>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11" name="Freeform 323"/>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12" name="Freeform 324"/>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13" name="Freeform 325"/>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14" name="Freeform 326"/>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15" name="Freeform 327"/>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16" name="Freeform 328"/>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17" name="Freeform 329"/>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18" name="Freeform 330"/>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19" name="Freeform 331"/>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20" name="Freeform 332"/>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21" name="Freeform 333"/>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22" name="Freeform 334"/>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23" name="Freeform 335"/>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24" name="Freeform 336"/>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25" name="Freeform 337"/>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26" name="Freeform 338"/>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27" name="Freeform 339"/>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28" name="Freeform 340"/>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29" name="Freeform 341"/>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30" name="Freeform 342"/>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31" name="Freeform 343"/>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32" name="Freeform 344"/>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33" name="Freeform 345"/>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34" name="Freeform 346"/>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35" name="Freeform 347"/>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36" name="Freeform 348"/>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37" name="Freeform 349"/>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38" name="Freeform 350"/>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39" name="Freeform 351"/>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40" name="Freeform 352"/>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41" name="Freeform 353"/>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42" name="Freeform 354"/>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43" name="Freeform 355"/>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44" name="Freeform 356"/>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45" name="Freeform 357"/>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46" name="Freeform 358"/>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47" name="Freeform 359"/>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48" name="Freeform 360"/>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49" name="Freeform 361"/>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50" name="Freeform 362"/>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51" name="Freeform 363"/>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52" name="Freeform 364"/>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53" name="Freeform 365"/>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54" name="Freeform 366"/>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55" name="Freeform 367"/>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56" name="Freeform 368"/>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57" name="Freeform 369"/>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758" name="Freeform 370"/>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59" name="Freeform 371"/>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0" name="Freeform 372"/>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1" name="Freeform 373"/>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2" name="Freeform 374"/>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3" name="Freeform 375"/>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4" name="Freeform 376"/>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5" name="Freeform 377"/>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6" name="Freeform 378"/>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7" name="Freeform 379"/>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8" name="Freeform 380"/>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69" name="Freeform 381"/>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70" name="Freeform 382"/>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771" name="Line 383"/>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772" name="Line 384"/>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773" name="Line 385"/>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774" name="Line 386"/>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775" name="Line 387"/>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776" name="Line 388"/>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777" name="Line 389"/>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778" name="Line 390"/>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779" name="Rectangle 391"/>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30780" name="Rectangle 392"/>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nvGrpSpPr>
            <p:cNvPr id="9" name="Group 393"/>
            <p:cNvGrpSpPr>
              <a:grpSpLocks/>
            </p:cNvGrpSpPr>
            <p:nvPr/>
          </p:nvGrpSpPr>
          <p:grpSpPr bwMode="auto">
            <a:xfrm rot="5326194">
              <a:off x="7086" y="1120"/>
              <a:ext cx="560" cy="1008"/>
              <a:chOff x="1457" y="628"/>
              <a:chExt cx="2822" cy="3029"/>
            </a:xfrm>
          </p:grpSpPr>
          <p:sp>
            <p:nvSpPr>
              <p:cNvPr id="30525" name="Freeform 394"/>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26" name="Freeform 395"/>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27" name="Freeform 396"/>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28" name="Freeform 397"/>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29" name="Freeform 398"/>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30" name="Freeform 399"/>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31" name="Freeform 400"/>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32" name="Freeform 401"/>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33" name="Freeform 402"/>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34" name="Freeform 403"/>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35" name="Freeform 404"/>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36" name="Freeform 405"/>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37" name="Freeform 406"/>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38" name="Freeform 407"/>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39" name="Freeform 408"/>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40" name="Freeform 409"/>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41" name="Freeform 410"/>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42" name="Freeform 411"/>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43" name="Freeform 412"/>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44" name="Freeform 413"/>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45" name="Freeform 414"/>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46" name="Freeform 415"/>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47" name="Freeform 416"/>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48" name="Freeform 417"/>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49" name="Freeform 418"/>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50" name="Freeform 419"/>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51" name="Freeform 420"/>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52" name="Freeform 421"/>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53" name="Freeform 422"/>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54" name="Freeform 423"/>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55" name="Freeform 424"/>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56" name="Freeform 425"/>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57" name="Freeform 426"/>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58" name="Freeform 427"/>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59" name="Freeform 428"/>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60" name="Freeform 429"/>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61" name="Freeform 430"/>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62" name="Freeform 431"/>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63" name="Freeform 432"/>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64" name="Freeform 433"/>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65" name="Freeform 434"/>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66" name="Freeform 435"/>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67" name="Freeform 436"/>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68" name="Freeform 437"/>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69" name="Freeform 438"/>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70" name="Freeform 439"/>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71" name="Freeform 440"/>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72" name="Freeform 441"/>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73" name="Freeform 442"/>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74" name="Freeform 443"/>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75" name="Freeform 444"/>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76" name="Freeform 445"/>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77" name="Freeform 446"/>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78" name="Freeform 447"/>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79" name="Freeform 448"/>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80" name="Freeform 449"/>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81" name="Freeform 450"/>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82" name="Freeform 451"/>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83" name="Freeform 452"/>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84" name="Freeform 453"/>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85" name="Freeform 454"/>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86" name="Freeform 455"/>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87" name="Freeform 456"/>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88" name="Freeform 457"/>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89" name="Freeform 458"/>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90" name="Freeform 459"/>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91" name="Freeform 460"/>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92" name="Freeform 461"/>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93" name="Freeform 462"/>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94" name="Freeform 463"/>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95" name="Freeform 464"/>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96" name="Freeform 465"/>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97" name="Freeform 466"/>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98" name="Freeform 467"/>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99" name="Freeform 468"/>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00" name="Freeform 469"/>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01" name="Freeform 470"/>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02" name="Freeform 471"/>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03" name="Freeform 472"/>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04" name="Freeform 473"/>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05" name="Freeform 474"/>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06" name="Freeform 475"/>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07" name="Freeform 476"/>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08" name="Freeform 477"/>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09" name="Freeform 478"/>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10" name="Freeform 479"/>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11" name="Freeform 480"/>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12" name="Freeform 481"/>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13" name="Freeform 482"/>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14" name="Freeform 483"/>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15" name="Freeform 484"/>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16" name="Freeform 485"/>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17" name="Freeform 486"/>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18" name="Freeform 487"/>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19" name="Freeform 488"/>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20" name="Freeform 489"/>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21" name="Freeform 490"/>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22" name="Freeform 491"/>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23" name="Freeform 492"/>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24" name="Freeform 493"/>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25" name="Freeform 494"/>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26" name="Freeform 495"/>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27" name="Freeform 496"/>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28" name="Freeform 497"/>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29" name="Freeform 498"/>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630" name="Freeform 499"/>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31" name="Freeform 500"/>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32" name="Freeform 501"/>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33" name="Freeform 502"/>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34" name="Freeform 503"/>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35" name="Freeform 504"/>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36" name="Freeform 505"/>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37" name="Freeform 506"/>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38" name="Freeform 507"/>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39" name="Freeform 508"/>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40" name="Freeform 509"/>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41" name="Freeform 510"/>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42" name="Freeform 511"/>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643" name="Line 512"/>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644" name="Line 513"/>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645" name="Line 514"/>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646" name="Line 515"/>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647" name="Line 516"/>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648" name="Line 517"/>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649" name="Line 518"/>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650" name="Line 519"/>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651" name="Rectangle 520"/>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30652" name="Rectangle 521"/>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nvGrpSpPr>
            <p:cNvPr id="10" name="Group 522"/>
            <p:cNvGrpSpPr>
              <a:grpSpLocks/>
            </p:cNvGrpSpPr>
            <p:nvPr/>
          </p:nvGrpSpPr>
          <p:grpSpPr bwMode="auto">
            <a:xfrm rot="5326194">
              <a:off x="5790" y="2720"/>
              <a:ext cx="560" cy="1008"/>
              <a:chOff x="1457" y="628"/>
              <a:chExt cx="2822" cy="3029"/>
            </a:xfrm>
          </p:grpSpPr>
          <p:sp>
            <p:nvSpPr>
              <p:cNvPr id="30397" name="Freeform 523"/>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98" name="Freeform 524"/>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99" name="Freeform 525"/>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00" name="Freeform 526"/>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01" name="Freeform 527"/>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02" name="Freeform 528"/>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03" name="Freeform 529"/>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04" name="Freeform 530"/>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05" name="Freeform 531"/>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06" name="Freeform 532"/>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07" name="Freeform 533"/>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08" name="Freeform 534"/>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09" name="Freeform 535"/>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10" name="Freeform 536"/>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11" name="Freeform 537"/>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12" name="Freeform 538"/>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13" name="Freeform 539"/>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14" name="Freeform 540"/>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15" name="Freeform 541"/>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16" name="Freeform 542"/>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17" name="Freeform 543"/>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18" name="Freeform 544"/>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19" name="Freeform 545"/>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20" name="Freeform 546"/>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21" name="Freeform 547"/>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22" name="Freeform 548"/>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23" name="Freeform 549"/>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24" name="Freeform 550"/>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25" name="Freeform 551"/>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26" name="Freeform 552"/>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27" name="Freeform 553"/>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28" name="Freeform 554"/>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29" name="Freeform 555"/>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30" name="Freeform 556"/>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31" name="Freeform 557"/>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32" name="Freeform 558"/>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33" name="Freeform 559"/>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34" name="Freeform 560"/>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35" name="Freeform 561"/>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36" name="Freeform 562"/>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37" name="Freeform 563"/>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38" name="Freeform 564"/>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39" name="Freeform 565"/>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40" name="Freeform 566"/>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41" name="Freeform 567"/>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42" name="Freeform 568"/>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43" name="Freeform 569"/>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44" name="Freeform 570"/>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45" name="Freeform 571"/>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46" name="Freeform 572"/>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47" name="Freeform 573"/>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48" name="Freeform 574"/>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49" name="Freeform 575"/>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50" name="Freeform 576"/>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51" name="Freeform 577"/>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52" name="Freeform 578"/>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53" name="Freeform 579"/>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54" name="Freeform 580"/>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55" name="Freeform 581"/>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56" name="Freeform 582"/>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57" name="Freeform 583"/>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58" name="Freeform 584"/>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59" name="Freeform 585"/>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60" name="Freeform 586"/>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61" name="Freeform 587"/>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62" name="Freeform 588"/>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63" name="Freeform 589"/>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64" name="Freeform 590"/>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65" name="Freeform 591"/>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66" name="Freeform 592"/>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67" name="Freeform 593"/>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68" name="Freeform 594"/>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69" name="Freeform 595"/>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70" name="Freeform 596"/>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71" name="Freeform 597"/>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72" name="Freeform 598"/>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73" name="Freeform 599"/>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74" name="Freeform 600"/>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75" name="Freeform 601"/>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76" name="Freeform 602"/>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77" name="Freeform 603"/>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78" name="Freeform 604"/>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79" name="Freeform 605"/>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80" name="Freeform 606"/>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81" name="Freeform 607"/>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82" name="Freeform 608"/>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83" name="Freeform 609"/>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84" name="Freeform 610"/>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85" name="Freeform 611"/>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86" name="Freeform 612"/>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87" name="Freeform 613"/>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88" name="Freeform 614"/>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89" name="Freeform 615"/>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90" name="Freeform 616"/>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91" name="Freeform 617"/>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92" name="Freeform 618"/>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93" name="Freeform 619"/>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94" name="Freeform 620"/>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95" name="Freeform 621"/>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96" name="Freeform 622"/>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97" name="Freeform 623"/>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498" name="Freeform 624"/>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499" name="Freeform 625"/>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00" name="Freeform 626"/>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01" name="Freeform 627"/>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502" name="Freeform 628"/>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03" name="Freeform 629"/>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04" name="Freeform 630"/>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05" name="Freeform 631"/>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06" name="Freeform 632"/>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07" name="Freeform 633"/>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08" name="Freeform 634"/>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09" name="Freeform 635"/>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10" name="Freeform 636"/>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11" name="Freeform 637"/>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12" name="Freeform 638"/>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13" name="Freeform 639"/>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14" name="Freeform 640"/>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515" name="Line 641"/>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516" name="Line 642"/>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517" name="Line 643"/>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518" name="Line 644"/>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519" name="Line 645"/>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520" name="Line 646"/>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521" name="Line 647"/>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522" name="Line 648"/>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523" name="Rectangle 649"/>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30524" name="Rectangle 650"/>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grpSp>
        <p:nvGrpSpPr>
          <p:cNvPr id="11" name="Group 5"/>
          <p:cNvGrpSpPr>
            <a:grpSpLocks/>
          </p:cNvGrpSpPr>
          <p:nvPr/>
        </p:nvGrpSpPr>
        <p:grpSpPr bwMode="auto">
          <a:xfrm>
            <a:off x="9144000" y="533400"/>
            <a:ext cx="4495800" cy="3200400"/>
            <a:chOff x="5568" y="960"/>
            <a:chExt cx="3648" cy="2544"/>
          </a:xfrm>
        </p:grpSpPr>
        <p:grpSp>
          <p:nvGrpSpPr>
            <p:cNvPr id="12" name="Group 6"/>
            <p:cNvGrpSpPr>
              <a:grpSpLocks/>
            </p:cNvGrpSpPr>
            <p:nvPr/>
          </p:nvGrpSpPr>
          <p:grpSpPr bwMode="auto">
            <a:xfrm rot="5326194">
              <a:off x="8430" y="1656"/>
              <a:ext cx="560" cy="1008"/>
              <a:chOff x="1457" y="628"/>
              <a:chExt cx="2822" cy="3029"/>
            </a:xfrm>
          </p:grpSpPr>
          <p:sp>
            <p:nvSpPr>
              <p:cNvPr id="30264" name="Freeform 7"/>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65" name="Freeform 8"/>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66" name="Freeform 9"/>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67" name="Freeform 10"/>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68" name="Freeform 11"/>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69" name="Freeform 12"/>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70" name="Freeform 13"/>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71" name="Freeform 14"/>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72" name="Freeform 15"/>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73" name="Freeform 16"/>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74" name="Freeform 17"/>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75" name="Freeform 18"/>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76" name="Freeform 19"/>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77" name="Freeform 20"/>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78" name="Freeform 21"/>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79" name="Freeform 22"/>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80" name="Freeform 23"/>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81" name="Freeform 24"/>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82" name="Freeform 25"/>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83" name="Freeform 26"/>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84" name="Freeform 27"/>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85" name="Freeform 28"/>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86" name="Freeform 29"/>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87" name="Freeform 30"/>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88" name="Freeform 31"/>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89" name="Freeform 32"/>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90" name="Freeform 33"/>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91" name="Freeform 34"/>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92" name="Freeform 35"/>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93" name="Freeform 36"/>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94" name="Freeform 37"/>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95" name="Freeform 38"/>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96" name="Freeform 39"/>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97" name="Freeform 40"/>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98" name="Freeform 41"/>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99" name="Freeform 42"/>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00" name="Freeform 43"/>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01" name="Freeform 44"/>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02" name="Freeform 45"/>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03" name="Freeform 46"/>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04" name="Freeform 47"/>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05" name="Freeform 48"/>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06" name="Freeform 49"/>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07" name="Freeform 50"/>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08" name="Freeform 51"/>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09" name="Freeform 52"/>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10" name="Freeform 53"/>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11" name="Freeform 54"/>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12" name="Freeform 55"/>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13" name="Freeform 56"/>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14" name="Freeform 57"/>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15" name="Freeform 58"/>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16" name="Freeform 59"/>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17" name="Freeform 60"/>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18" name="Freeform 61"/>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19" name="Freeform 62"/>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20" name="Freeform 63"/>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21" name="Freeform 64"/>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22" name="Freeform 65"/>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23" name="Freeform 66"/>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24" name="Freeform 67"/>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25" name="Freeform 68"/>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26" name="Freeform 69"/>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27" name="Freeform 70"/>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28" name="Freeform 71"/>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29" name="Freeform 72"/>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30" name="Freeform 73"/>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31" name="Freeform 74"/>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32" name="Freeform 75"/>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33" name="Freeform 76"/>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34" name="Freeform 77"/>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35" name="Freeform 78"/>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36" name="Freeform 79"/>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37" name="Freeform 80"/>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38" name="Freeform 81"/>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39" name="Freeform 82"/>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40" name="Freeform 83"/>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41" name="Freeform 84"/>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42" name="Freeform 85"/>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43" name="Freeform 86"/>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44" name="Freeform 87"/>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45" name="Freeform 88"/>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46" name="Freeform 89"/>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47" name="Freeform 90"/>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48" name="Freeform 91"/>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49" name="Freeform 92"/>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50" name="Freeform 93"/>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51" name="Freeform 94"/>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52" name="Freeform 95"/>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53" name="Freeform 96"/>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54" name="Freeform 97"/>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55" name="Freeform 98"/>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56" name="Freeform 99"/>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57" name="Freeform 100"/>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58" name="Freeform 101"/>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59" name="Freeform 102"/>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60" name="Freeform 103"/>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61" name="Freeform 104"/>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62" name="Freeform 105"/>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63" name="Freeform 106"/>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64" name="Freeform 107"/>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65" name="Freeform 108"/>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66" name="Freeform 109"/>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67" name="Freeform 110"/>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68" name="Freeform 111"/>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369" name="Freeform 112"/>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0" name="Freeform 113"/>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1" name="Freeform 114"/>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2" name="Freeform 115"/>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3" name="Freeform 116"/>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4" name="Freeform 117"/>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5" name="Freeform 118"/>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6" name="Freeform 119"/>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7" name="Freeform 120"/>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8" name="Freeform 121"/>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79" name="Freeform 122"/>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80" name="Freeform 123"/>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81" name="Freeform 124"/>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382" name="Line 125"/>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383" name="Line 126"/>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384" name="Line 127"/>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385" name="Line 128"/>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386" name="Line 129"/>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387" name="Line 130"/>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388" name="Line 131"/>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389" name="Line 132"/>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390" name="Rectangle 133"/>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30391" name="Rectangle 134"/>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nvGrpSpPr>
            <p:cNvPr id="13" name="Group 135"/>
            <p:cNvGrpSpPr>
              <a:grpSpLocks/>
            </p:cNvGrpSpPr>
            <p:nvPr/>
          </p:nvGrpSpPr>
          <p:grpSpPr bwMode="auto">
            <a:xfrm rot="5326194">
              <a:off x="5790" y="736"/>
              <a:ext cx="560" cy="1008"/>
              <a:chOff x="1457" y="628"/>
              <a:chExt cx="2822" cy="3029"/>
            </a:xfrm>
          </p:grpSpPr>
          <p:sp>
            <p:nvSpPr>
              <p:cNvPr id="30136" name="Freeform 136"/>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37" name="Freeform 137"/>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38" name="Freeform 138"/>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39" name="Freeform 139"/>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40" name="Freeform 140"/>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41" name="Freeform 141"/>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42" name="Freeform 142"/>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43" name="Freeform 143"/>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44" name="Freeform 144"/>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45" name="Freeform 145"/>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46" name="Freeform 146"/>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47" name="Freeform 147"/>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48" name="Freeform 148"/>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49" name="Freeform 149"/>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50" name="Freeform 150"/>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51" name="Freeform 151"/>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52" name="Freeform 152"/>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53" name="Freeform 153"/>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54" name="Freeform 154"/>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55" name="Freeform 155"/>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56" name="Freeform 156"/>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57" name="Freeform 157"/>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58" name="Freeform 158"/>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59" name="Freeform 159"/>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60" name="Freeform 160"/>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61" name="Freeform 161"/>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62" name="Freeform 162"/>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63" name="Freeform 163"/>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64" name="Freeform 164"/>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65" name="Freeform 165"/>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66" name="Freeform 166"/>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67" name="Freeform 167"/>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68" name="Freeform 168"/>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69" name="Freeform 169"/>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70" name="Freeform 170"/>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71" name="Freeform 171"/>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72" name="Freeform 172"/>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73" name="Freeform 173"/>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74" name="Freeform 174"/>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75" name="Freeform 175"/>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76" name="Freeform 176"/>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77" name="Freeform 177"/>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78" name="Freeform 178"/>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79" name="Freeform 179"/>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80" name="Freeform 180"/>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81" name="Freeform 181"/>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82" name="Freeform 182"/>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83" name="Freeform 183"/>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84" name="Freeform 184"/>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85" name="Freeform 185"/>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86" name="Freeform 186"/>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87" name="Freeform 187"/>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88" name="Freeform 188"/>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89" name="Freeform 189"/>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90" name="Freeform 190"/>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91" name="Freeform 191"/>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92" name="Freeform 192"/>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93" name="Freeform 193"/>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94" name="Freeform 194"/>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95" name="Freeform 195"/>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96" name="Freeform 196"/>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97" name="Freeform 197"/>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98" name="Freeform 198"/>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99" name="Freeform 199"/>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00" name="Freeform 200"/>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01" name="Freeform 201"/>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02" name="Freeform 202"/>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03" name="Freeform 203"/>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04" name="Freeform 204"/>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05" name="Freeform 205"/>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06" name="Freeform 206"/>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07" name="Freeform 207"/>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08" name="Freeform 208"/>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09" name="Freeform 209"/>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10" name="Freeform 210"/>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11" name="Freeform 211"/>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12" name="Freeform 212"/>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13" name="Freeform 213"/>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14" name="Freeform 214"/>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15" name="Freeform 215"/>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16" name="Freeform 216"/>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17" name="Freeform 217"/>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18" name="Freeform 218"/>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19" name="Freeform 219"/>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20" name="Freeform 220"/>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21" name="Freeform 221"/>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22" name="Freeform 222"/>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23" name="Freeform 223"/>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24" name="Freeform 224"/>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25" name="Freeform 225"/>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26" name="Freeform 226"/>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27" name="Freeform 227"/>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28" name="Freeform 228"/>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29" name="Freeform 229"/>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30" name="Freeform 230"/>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31" name="Freeform 231"/>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32" name="Freeform 232"/>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33" name="Freeform 233"/>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34" name="Freeform 234"/>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35" name="Freeform 235"/>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36" name="Freeform 236"/>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37" name="Freeform 237"/>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38" name="Freeform 238"/>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39" name="Freeform 239"/>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40" name="Freeform 240"/>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241" name="Freeform 241"/>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42" name="Freeform 242"/>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43" name="Freeform 243"/>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44" name="Freeform 244"/>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45" name="Freeform 245"/>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46" name="Freeform 246"/>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47" name="Freeform 247"/>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48" name="Freeform 248"/>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49" name="Freeform 249"/>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50" name="Freeform 250"/>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51" name="Freeform 251"/>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52" name="Freeform 252"/>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53" name="Freeform 253"/>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254" name="Line 254"/>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255" name="Line 255"/>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256" name="Line 256"/>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257" name="Line 257"/>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258" name="Line 258"/>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259" name="Line 259"/>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260" name="Line 260"/>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261" name="Line 261"/>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262" name="Rectangle 262"/>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30263" name="Rectangle 263"/>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nvGrpSpPr>
            <p:cNvPr id="14" name="Group 264"/>
            <p:cNvGrpSpPr>
              <a:grpSpLocks/>
            </p:cNvGrpSpPr>
            <p:nvPr/>
          </p:nvGrpSpPr>
          <p:grpSpPr bwMode="auto">
            <a:xfrm rot="5326194">
              <a:off x="7062" y="2432"/>
              <a:ext cx="560" cy="1008"/>
              <a:chOff x="1457" y="628"/>
              <a:chExt cx="2822" cy="3029"/>
            </a:xfrm>
          </p:grpSpPr>
          <p:sp>
            <p:nvSpPr>
              <p:cNvPr id="30008" name="Freeform 265"/>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09" name="Freeform 266"/>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10" name="Freeform 267"/>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11" name="Freeform 268"/>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12" name="Freeform 269"/>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13" name="Freeform 270"/>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14" name="Freeform 271"/>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15" name="Freeform 272"/>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16" name="Freeform 273"/>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17" name="Freeform 274"/>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18" name="Freeform 275"/>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19" name="Freeform 276"/>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20" name="Freeform 277"/>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21" name="Freeform 278"/>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22" name="Freeform 279"/>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23" name="Freeform 280"/>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24" name="Freeform 281"/>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25" name="Freeform 282"/>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26" name="Freeform 283"/>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27" name="Freeform 284"/>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28" name="Freeform 285"/>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29" name="Freeform 286"/>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30" name="Freeform 287"/>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31" name="Freeform 288"/>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32" name="Freeform 289"/>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33" name="Freeform 290"/>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34" name="Freeform 291"/>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35" name="Freeform 292"/>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36" name="Freeform 293"/>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37" name="Freeform 294"/>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38" name="Freeform 295"/>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39" name="Freeform 296"/>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40" name="Freeform 297"/>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41" name="Freeform 298"/>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42" name="Freeform 299"/>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43" name="Freeform 300"/>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44" name="Freeform 301"/>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45" name="Freeform 302"/>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46" name="Freeform 303"/>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47" name="Freeform 304"/>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48" name="Freeform 305"/>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49" name="Freeform 306"/>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50" name="Freeform 307"/>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51" name="Freeform 308"/>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52" name="Freeform 309"/>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53" name="Freeform 310"/>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54" name="Freeform 311"/>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55" name="Freeform 312"/>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56" name="Freeform 313"/>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57" name="Freeform 314"/>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58" name="Freeform 315"/>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59" name="Freeform 316"/>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60" name="Freeform 317"/>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61" name="Freeform 318"/>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62" name="Freeform 319"/>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63" name="Freeform 320"/>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64" name="Freeform 321"/>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65" name="Freeform 322"/>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66" name="Freeform 323"/>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67" name="Freeform 324"/>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68" name="Freeform 325"/>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69" name="Freeform 326"/>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70" name="Freeform 327"/>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71" name="Freeform 328"/>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72" name="Freeform 329"/>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73" name="Freeform 330"/>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74" name="Freeform 331"/>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75" name="Freeform 332"/>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76" name="Freeform 333"/>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77" name="Freeform 334"/>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78" name="Freeform 335"/>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79" name="Freeform 336"/>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80" name="Freeform 337"/>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81" name="Freeform 338"/>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82" name="Freeform 339"/>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83" name="Freeform 340"/>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84" name="Freeform 341"/>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85" name="Freeform 342"/>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86" name="Freeform 343"/>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87" name="Freeform 344"/>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88" name="Freeform 345"/>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89" name="Freeform 346"/>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90" name="Freeform 347"/>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91" name="Freeform 348"/>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92" name="Freeform 349"/>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93" name="Freeform 350"/>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94" name="Freeform 351"/>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95" name="Freeform 352"/>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96" name="Freeform 353"/>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97" name="Freeform 354"/>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098" name="Freeform 355"/>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099" name="Freeform 356"/>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00" name="Freeform 357"/>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01" name="Freeform 358"/>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02" name="Freeform 359"/>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03" name="Freeform 360"/>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04" name="Freeform 361"/>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05" name="Freeform 362"/>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06" name="Freeform 363"/>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07" name="Freeform 364"/>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08" name="Freeform 365"/>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09" name="Freeform 366"/>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10" name="Freeform 367"/>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11" name="Freeform 368"/>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12" name="Freeform 369"/>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30113" name="Freeform 370"/>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14" name="Freeform 371"/>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15" name="Freeform 372"/>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16" name="Freeform 373"/>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17" name="Freeform 374"/>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18" name="Freeform 375"/>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19" name="Freeform 376"/>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20" name="Freeform 377"/>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21" name="Freeform 378"/>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22" name="Freeform 379"/>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23" name="Freeform 380"/>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24" name="Freeform 381"/>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25" name="Freeform 382"/>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30126" name="Line 383"/>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127" name="Line 384"/>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128" name="Line 385"/>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129" name="Line 386"/>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130" name="Line 387"/>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131" name="Line 388"/>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132" name="Line 389"/>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133" name="Line 390"/>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134" name="Rectangle 391"/>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30135" name="Rectangle 392"/>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nvGrpSpPr>
            <p:cNvPr id="15" name="Group 393"/>
            <p:cNvGrpSpPr>
              <a:grpSpLocks/>
            </p:cNvGrpSpPr>
            <p:nvPr/>
          </p:nvGrpSpPr>
          <p:grpSpPr bwMode="auto">
            <a:xfrm rot="5326194">
              <a:off x="7086" y="1120"/>
              <a:ext cx="560" cy="1008"/>
              <a:chOff x="1457" y="628"/>
              <a:chExt cx="2822" cy="3029"/>
            </a:xfrm>
          </p:grpSpPr>
          <p:sp>
            <p:nvSpPr>
              <p:cNvPr id="29880" name="Freeform 394"/>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81" name="Freeform 395"/>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82" name="Freeform 396"/>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83" name="Freeform 397"/>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84" name="Freeform 398"/>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85" name="Freeform 399"/>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86" name="Freeform 400"/>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87" name="Freeform 401"/>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88" name="Freeform 402"/>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89" name="Freeform 403"/>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90" name="Freeform 404"/>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91" name="Freeform 405"/>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92" name="Freeform 406"/>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93" name="Freeform 407"/>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94" name="Freeform 408"/>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95" name="Freeform 409"/>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96" name="Freeform 410"/>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97" name="Freeform 411"/>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98" name="Freeform 412"/>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99" name="Freeform 413"/>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00" name="Freeform 414"/>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01" name="Freeform 415"/>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02" name="Freeform 416"/>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03" name="Freeform 417"/>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04" name="Freeform 418"/>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05" name="Freeform 419"/>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06" name="Freeform 420"/>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07" name="Freeform 421"/>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08" name="Freeform 422"/>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09" name="Freeform 423"/>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10" name="Freeform 424"/>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11" name="Freeform 425"/>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12" name="Freeform 426"/>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13" name="Freeform 427"/>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14" name="Freeform 428"/>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15" name="Freeform 429"/>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16" name="Freeform 430"/>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17" name="Freeform 431"/>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18" name="Freeform 432"/>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19" name="Freeform 433"/>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20" name="Freeform 434"/>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21" name="Freeform 435"/>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22" name="Freeform 436"/>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23" name="Freeform 437"/>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24" name="Freeform 438"/>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25" name="Freeform 439"/>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26" name="Freeform 440"/>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27" name="Freeform 441"/>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28" name="Freeform 442"/>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29" name="Freeform 443"/>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30" name="Freeform 444"/>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31" name="Freeform 445"/>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32" name="Freeform 446"/>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33" name="Freeform 447"/>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34" name="Freeform 448"/>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35" name="Freeform 449"/>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36" name="Freeform 450"/>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37" name="Freeform 451"/>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38" name="Freeform 452"/>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39" name="Freeform 453"/>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40" name="Freeform 454"/>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41" name="Freeform 455"/>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42" name="Freeform 456"/>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43" name="Freeform 457"/>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44" name="Freeform 458"/>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45" name="Freeform 459"/>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46" name="Freeform 460"/>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47" name="Freeform 461"/>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48" name="Freeform 462"/>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49" name="Freeform 463"/>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50" name="Freeform 464"/>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51" name="Freeform 465"/>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52" name="Freeform 466"/>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53" name="Freeform 467"/>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54" name="Freeform 468"/>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55" name="Freeform 469"/>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56" name="Freeform 470"/>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57" name="Freeform 471"/>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58" name="Freeform 472"/>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59" name="Freeform 473"/>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60" name="Freeform 474"/>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61" name="Freeform 475"/>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62" name="Freeform 476"/>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63" name="Freeform 477"/>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64" name="Freeform 478"/>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65" name="Freeform 479"/>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66" name="Freeform 480"/>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67" name="Freeform 481"/>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68" name="Freeform 482"/>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69" name="Freeform 483"/>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70" name="Freeform 484"/>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71" name="Freeform 485"/>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72" name="Freeform 486"/>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73" name="Freeform 487"/>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74" name="Freeform 488"/>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75" name="Freeform 489"/>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76" name="Freeform 490"/>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77" name="Freeform 491"/>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78" name="Freeform 492"/>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79" name="Freeform 493"/>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80" name="Freeform 494"/>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81" name="Freeform 495"/>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82" name="Freeform 496"/>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83" name="Freeform 497"/>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84" name="Freeform 498"/>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985" name="Freeform 499"/>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86" name="Freeform 500"/>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87" name="Freeform 501"/>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88" name="Freeform 502"/>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89" name="Freeform 503"/>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90" name="Freeform 504"/>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91" name="Freeform 505"/>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92" name="Freeform 506"/>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93" name="Freeform 507"/>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94" name="Freeform 508"/>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95" name="Freeform 509"/>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96" name="Freeform 510"/>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97" name="Freeform 511"/>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998" name="Line 512"/>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29999" name="Line 513"/>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30000" name="Line 514"/>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001" name="Line 515"/>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30002" name="Line 516"/>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003" name="Line 517"/>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30004" name="Line 518"/>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005" name="Line 519"/>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30006" name="Rectangle 520"/>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30007" name="Rectangle 521"/>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nvGrpSpPr>
            <p:cNvPr id="16" name="Group 522"/>
            <p:cNvGrpSpPr>
              <a:grpSpLocks/>
            </p:cNvGrpSpPr>
            <p:nvPr/>
          </p:nvGrpSpPr>
          <p:grpSpPr bwMode="auto">
            <a:xfrm rot="5326194">
              <a:off x="5790" y="2720"/>
              <a:ext cx="560" cy="1008"/>
              <a:chOff x="1457" y="628"/>
              <a:chExt cx="2822" cy="3029"/>
            </a:xfrm>
          </p:grpSpPr>
          <p:sp>
            <p:nvSpPr>
              <p:cNvPr id="29752" name="Freeform 523"/>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221 w 1332"/>
                  <a:gd name="T117" fmla="*/ 591 h 4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4677"/>
                  <a:gd name="T179" fmla="*/ 1332 w 1332"/>
                  <a:gd name="T180" fmla="*/ 4677 h 4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lnTo>
                      <a:pt x="442" y="118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53" name="Freeform 524"/>
              <p:cNvSpPr>
                <a:spLocks/>
              </p:cNvSpPr>
              <p:nvPr/>
            </p:nvSpPr>
            <p:spPr bwMode="auto">
              <a:xfrm>
                <a:off x="2532" y="1123"/>
                <a:ext cx="666" cy="2339"/>
              </a:xfrm>
              <a:custGeom>
                <a:avLst/>
                <a:gdLst>
                  <a:gd name="T0" fmla="*/ 221 w 1332"/>
                  <a:gd name="T1" fmla="*/ 591 h 4677"/>
                  <a:gd name="T2" fmla="*/ 0 w 1332"/>
                  <a:gd name="T3" fmla="*/ 1097 h 4677"/>
                  <a:gd name="T4" fmla="*/ 38 w 1332"/>
                  <a:gd name="T5" fmla="*/ 1141 h 4677"/>
                  <a:gd name="T6" fmla="*/ 49 w 1332"/>
                  <a:gd name="T7" fmla="*/ 1156 h 4677"/>
                  <a:gd name="T8" fmla="*/ 65 w 1332"/>
                  <a:gd name="T9" fmla="*/ 1190 h 4677"/>
                  <a:gd name="T10" fmla="*/ 81 w 1332"/>
                  <a:gd name="T11" fmla="*/ 1253 h 4677"/>
                  <a:gd name="T12" fmla="*/ 99 w 1332"/>
                  <a:gd name="T13" fmla="*/ 1334 h 4677"/>
                  <a:gd name="T14" fmla="*/ 103 w 1332"/>
                  <a:gd name="T15" fmla="*/ 1427 h 4677"/>
                  <a:gd name="T16" fmla="*/ 107 w 1332"/>
                  <a:gd name="T17" fmla="*/ 1477 h 4677"/>
                  <a:gd name="T18" fmla="*/ 124 w 1332"/>
                  <a:gd name="T19" fmla="*/ 1769 h 4677"/>
                  <a:gd name="T20" fmla="*/ 153 w 1332"/>
                  <a:gd name="T21" fmla="*/ 2268 h 4677"/>
                  <a:gd name="T22" fmla="*/ 153 w 1332"/>
                  <a:gd name="T23" fmla="*/ 2214 h 4677"/>
                  <a:gd name="T24" fmla="*/ 168 w 1332"/>
                  <a:gd name="T25" fmla="*/ 2183 h 4677"/>
                  <a:gd name="T26" fmla="*/ 173 w 1332"/>
                  <a:gd name="T27" fmla="*/ 2156 h 4677"/>
                  <a:gd name="T28" fmla="*/ 260 w 1332"/>
                  <a:gd name="T29" fmla="*/ 2156 h 4677"/>
                  <a:gd name="T30" fmla="*/ 277 w 1332"/>
                  <a:gd name="T31" fmla="*/ 2176 h 4677"/>
                  <a:gd name="T32" fmla="*/ 289 w 1332"/>
                  <a:gd name="T33" fmla="*/ 2210 h 4677"/>
                  <a:gd name="T34" fmla="*/ 298 w 1332"/>
                  <a:gd name="T35" fmla="*/ 2268 h 4677"/>
                  <a:gd name="T36" fmla="*/ 298 w 1332"/>
                  <a:gd name="T37" fmla="*/ 2339 h 4677"/>
                  <a:gd name="T38" fmla="*/ 321 w 1332"/>
                  <a:gd name="T39" fmla="*/ 2339 h 4677"/>
                  <a:gd name="T40" fmla="*/ 316 w 1332"/>
                  <a:gd name="T41" fmla="*/ 1314 h 4677"/>
                  <a:gd name="T42" fmla="*/ 321 w 1332"/>
                  <a:gd name="T43" fmla="*/ 1287 h 4677"/>
                  <a:gd name="T44" fmla="*/ 336 w 1332"/>
                  <a:gd name="T45" fmla="*/ 1287 h 4677"/>
                  <a:gd name="T46" fmla="*/ 352 w 1332"/>
                  <a:gd name="T47" fmla="*/ 1287 h 4677"/>
                  <a:gd name="T48" fmla="*/ 358 w 1332"/>
                  <a:gd name="T49" fmla="*/ 1314 h 4677"/>
                  <a:gd name="T50" fmla="*/ 352 w 1332"/>
                  <a:gd name="T51" fmla="*/ 2339 h 4677"/>
                  <a:gd name="T52" fmla="*/ 375 w 1332"/>
                  <a:gd name="T53" fmla="*/ 2339 h 4677"/>
                  <a:gd name="T54" fmla="*/ 375 w 1332"/>
                  <a:gd name="T55" fmla="*/ 2268 h 4677"/>
                  <a:gd name="T56" fmla="*/ 386 w 1332"/>
                  <a:gd name="T57" fmla="*/ 2210 h 4677"/>
                  <a:gd name="T58" fmla="*/ 395 w 1332"/>
                  <a:gd name="T59" fmla="*/ 2176 h 4677"/>
                  <a:gd name="T60" fmla="*/ 406 w 1332"/>
                  <a:gd name="T61" fmla="*/ 2156 h 4677"/>
                  <a:gd name="T62" fmla="*/ 494 w 1332"/>
                  <a:gd name="T63" fmla="*/ 2156 h 4677"/>
                  <a:gd name="T64" fmla="*/ 506 w 1332"/>
                  <a:gd name="T65" fmla="*/ 2183 h 4677"/>
                  <a:gd name="T66" fmla="*/ 515 w 1332"/>
                  <a:gd name="T67" fmla="*/ 2214 h 4677"/>
                  <a:gd name="T68" fmla="*/ 515 w 1332"/>
                  <a:gd name="T69" fmla="*/ 2268 h 4677"/>
                  <a:gd name="T70" fmla="*/ 542 w 1332"/>
                  <a:gd name="T71" fmla="*/ 1776 h 4677"/>
                  <a:gd name="T72" fmla="*/ 565 w 1332"/>
                  <a:gd name="T73" fmla="*/ 1477 h 4677"/>
                  <a:gd name="T74" fmla="*/ 569 w 1332"/>
                  <a:gd name="T75" fmla="*/ 1431 h 4677"/>
                  <a:gd name="T76" fmla="*/ 576 w 1332"/>
                  <a:gd name="T77" fmla="*/ 1334 h 4677"/>
                  <a:gd name="T78" fmla="*/ 593 w 1332"/>
                  <a:gd name="T79" fmla="*/ 1253 h 4677"/>
                  <a:gd name="T80" fmla="*/ 608 w 1332"/>
                  <a:gd name="T81" fmla="*/ 1190 h 4677"/>
                  <a:gd name="T82" fmla="*/ 624 w 1332"/>
                  <a:gd name="T83" fmla="*/ 1156 h 4677"/>
                  <a:gd name="T84" fmla="*/ 635 w 1332"/>
                  <a:gd name="T85" fmla="*/ 1141 h 4677"/>
                  <a:gd name="T86" fmla="*/ 666 w 1332"/>
                  <a:gd name="T87" fmla="*/ 1097 h 4677"/>
                  <a:gd name="T88" fmla="*/ 445 w 1332"/>
                  <a:gd name="T89" fmla="*/ 591 h 4677"/>
                  <a:gd name="T90" fmla="*/ 451 w 1332"/>
                  <a:gd name="T91" fmla="*/ 423 h 4677"/>
                  <a:gd name="T92" fmla="*/ 451 w 1332"/>
                  <a:gd name="T93" fmla="*/ 299 h 4677"/>
                  <a:gd name="T94" fmla="*/ 440 w 1332"/>
                  <a:gd name="T95" fmla="*/ 114 h 4677"/>
                  <a:gd name="T96" fmla="*/ 424 w 1332"/>
                  <a:gd name="T97" fmla="*/ 0 h 4677"/>
                  <a:gd name="T98" fmla="*/ 379 w 1332"/>
                  <a:gd name="T99" fmla="*/ 5 h 4677"/>
                  <a:gd name="T100" fmla="*/ 336 w 1332"/>
                  <a:gd name="T101" fmla="*/ 12 h 4677"/>
                  <a:gd name="T102" fmla="*/ 298 w 1332"/>
                  <a:gd name="T103" fmla="*/ 5 h 4677"/>
                  <a:gd name="T104" fmla="*/ 250 w 1332"/>
                  <a:gd name="T105" fmla="*/ 0 h 4677"/>
                  <a:gd name="T106" fmla="*/ 234 w 1332"/>
                  <a:gd name="T107" fmla="*/ 114 h 4677"/>
                  <a:gd name="T108" fmla="*/ 223 w 1332"/>
                  <a:gd name="T109" fmla="*/ 299 h 4677"/>
                  <a:gd name="T110" fmla="*/ 223 w 1332"/>
                  <a:gd name="T111" fmla="*/ 423 h 4677"/>
                  <a:gd name="T112" fmla="*/ 223 w 1332"/>
                  <a:gd name="T113" fmla="*/ 591 h 4677"/>
                  <a:gd name="T114" fmla="*/ 223 w 1332"/>
                  <a:gd name="T115" fmla="*/ 591 h 46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4677"/>
                  <a:gd name="T176" fmla="*/ 1332 w 1332"/>
                  <a:gd name="T177" fmla="*/ 4677 h 46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4677">
                    <a:moveTo>
                      <a:pt x="442" y="1181"/>
                    </a:moveTo>
                    <a:lnTo>
                      <a:pt x="0" y="2193"/>
                    </a:lnTo>
                    <a:lnTo>
                      <a:pt x="75" y="2281"/>
                    </a:lnTo>
                    <a:lnTo>
                      <a:pt x="99" y="2312"/>
                    </a:lnTo>
                    <a:lnTo>
                      <a:pt x="130" y="2379"/>
                    </a:lnTo>
                    <a:lnTo>
                      <a:pt x="161" y="2505"/>
                    </a:lnTo>
                    <a:lnTo>
                      <a:pt x="198" y="2668"/>
                    </a:lnTo>
                    <a:lnTo>
                      <a:pt x="207" y="2854"/>
                    </a:lnTo>
                    <a:lnTo>
                      <a:pt x="215" y="2953"/>
                    </a:lnTo>
                    <a:lnTo>
                      <a:pt x="248" y="3537"/>
                    </a:lnTo>
                    <a:lnTo>
                      <a:pt x="306" y="4536"/>
                    </a:lnTo>
                    <a:lnTo>
                      <a:pt x="306" y="4427"/>
                    </a:lnTo>
                    <a:lnTo>
                      <a:pt x="337" y="4365"/>
                    </a:lnTo>
                    <a:lnTo>
                      <a:pt x="347" y="4311"/>
                    </a:lnTo>
                    <a:lnTo>
                      <a:pt x="519" y="4311"/>
                    </a:lnTo>
                    <a:lnTo>
                      <a:pt x="554" y="4351"/>
                    </a:lnTo>
                    <a:lnTo>
                      <a:pt x="578" y="4419"/>
                    </a:lnTo>
                    <a:lnTo>
                      <a:pt x="595" y="4536"/>
                    </a:lnTo>
                    <a:lnTo>
                      <a:pt x="595" y="4677"/>
                    </a:lnTo>
                    <a:lnTo>
                      <a:pt x="642" y="4677"/>
                    </a:lnTo>
                    <a:lnTo>
                      <a:pt x="632" y="2628"/>
                    </a:lnTo>
                    <a:lnTo>
                      <a:pt x="642" y="2573"/>
                    </a:lnTo>
                    <a:lnTo>
                      <a:pt x="673" y="2573"/>
                    </a:lnTo>
                    <a:lnTo>
                      <a:pt x="704" y="2573"/>
                    </a:lnTo>
                    <a:lnTo>
                      <a:pt x="717" y="2628"/>
                    </a:lnTo>
                    <a:lnTo>
                      <a:pt x="704" y="4677"/>
                    </a:lnTo>
                    <a:lnTo>
                      <a:pt x="750" y="4677"/>
                    </a:lnTo>
                    <a:lnTo>
                      <a:pt x="750" y="4536"/>
                    </a:lnTo>
                    <a:lnTo>
                      <a:pt x="772" y="4419"/>
                    </a:lnTo>
                    <a:lnTo>
                      <a:pt x="791" y="4351"/>
                    </a:lnTo>
                    <a:lnTo>
                      <a:pt x="812" y="4311"/>
                    </a:lnTo>
                    <a:lnTo>
                      <a:pt x="989" y="4311"/>
                    </a:lnTo>
                    <a:lnTo>
                      <a:pt x="1012" y="4365"/>
                    </a:lnTo>
                    <a:lnTo>
                      <a:pt x="1030" y="4427"/>
                    </a:lnTo>
                    <a:lnTo>
                      <a:pt x="1030" y="4536"/>
                    </a:lnTo>
                    <a:lnTo>
                      <a:pt x="1084" y="3551"/>
                    </a:lnTo>
                    <a:lnTo>
                      <a:pt x="1130" y="2953"/>
                    </a:lnTo>
                    <a:lnTo>
                      <a:pt x="1138" y="2862"/>
                    </a:lnTo>
                    <a:lnTo>
                      <a:pt x="1152" y="2668"/>
                    </a:lnTo>
                    <a:lnTo>
                      <a:pt x="1185" y="2505"/>
                    </a:lnTo>
                    <a:lnTo>
                      <a:pt x="1216" y="2379"/>
                    </a:lnTo>
                    <a:lnTo>
                      <a:pt x="1247" y="2312"/>
                    </a:lnTo>
                    <a:lnTo>
                      <a:pt x="1270" y="2281"/>
                    </a:lnTo>
                    <a:lnTo>
                      <a:pt x="1332" y="2193"/>
                    </a:lnTo>
                    <a:lnTo>
                      <a:pt x="890" y="1181"/>
                    </a:lnTo>
                    <a:lnTo>
                      <a:pt x="903" y="846"/>
                    </a:lnTo>
                    <a:lnTo>
                      <a:pt x="903" y="597"/>
                    </a:lnTo>
                    <a:lnTo>
                      <a:pt x="880" y="227"/>
                    </a:lnTo>
                    <a:lnTo>
                      <a:pt x="849" y="0"/>
                    </a:lnTo>
                    <a:lnTo>
                      <a:pt x="758" y="10"/>
                    </a:lnTo>
                    <a:lnTo>
                      <a:pt x="673" y="24"/>
                    </a:lnTo>
                    <a:lnTo>
                      <a:pt x="595" y="10"/>
                    </a:lnTo>
                    <a:lnTo>
                      <a:pt x="500" y="0"/>
                    </a:lnTo>
                    <a:lnTo>
                      <a:pt x="469" y="227"/>
                    </a:lnTo>
                    <a:lnTo>
                      <a:pt x="446" y="597"/>
                    </a:lnTo>
                    <a:lnTo>
                      <a:pt x="446" y="846"/>
                    </a:lnTo>
                    <a:lnTo>
                      <a:pt x="446" y="118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54" name="Freeform 525"/>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55" name="Freeform 526"/>
              <p:cNvSpPr>
                <a:spLocks/>
              </p:cNvSpPr>
              <p:nvPr/>
            </p:nvSpPr>
            <p:spPr bwMode="auto">
              <a:xfrm>
                <a:off x="2782" y="628"/>
                <a:ext cx="175" cy="507"/>
              </a:xfrm>
              <a:custGeom>
                <a:avLst/>
                <a:gdLst>
                  <a:gd name="T0" fmla="*/ 156 w 349"/>
                  <a:gd name="T1" fmla="*/ 392 h 1015"/>
                  <a:gd name="T2" fmla="*/ 175 w 349"/>
                  <a:gd name="T3" fmla="*/ 495 h 1015"/>
                  <a:gd name="T4" fmla="*/ 129 w 349"/>
                  <a:gd name="T5" fmla="*/ 500 h 1015"/>
                  <a:gd name="T6" fmla="*/ 87 w 349"/>
                  <a:gd name="T7" fmla="*/ 507 h 1015"/>
                  <a:gd name="T8" fmla="*/ 48 w 349"/>
                  <a:gd name="T9" fmla="*/ 500 h 1015"/>
                  <a:gd name="T10" fmla="*/ 0 w 349"/>
                  <a:gd name="T11" fmla="*/ 495 h 1015"/>
                  <a:gd name="T12" fmla="*/ 10 w 349"/>
                  <a:gd name="T13" fmla="*/ 407 h 1015"/>
                  <a:gd name="T14" fmla="*/ 32 w 349"/>
                  <a:gd name="T15" fmla="*/ 299 h 1015"/>
                  <a:gd name="T16" fmla="*/ 48 w 349"/>
                  <a:gd name="T17" fmla="*/ 240 h 1015"/>
                  <a:gd name="T18" fmla="*/ 66 w 349"/>
                  <a:gd name="T19" fmla="*/ 181 h 1015"/>
                  <a:gd name="T20" fmla="*/ 82 w 349"/>
                  <a:gd name="T21" fmla="*/ 109 h 1015"/>
                  <a:gd name="T22" fmla="*/ 87 w 349"/>
                  <a:gd name="T23" fmla="*/ 0 h 1015"/>
                  <a:gd name="T24" fmla="*/ 87 w 349"/>
                  <a:gd name="T25" fmla="*/ 109 h 1015"/>
                  <a:gd name="T26" fmla="*/ 109 w 349"/>
                  <a:gd name="T27" fmla="*/ 186 h 1015"/>
                  <a:gd name="T28" fmla="*/ 125 w 349"/>
                  <a:gd name="T29" fmla="*/ 240 h 1015"/>
                  <a:gd name="T30" fmla="*/ 141 w 349"/>
                  <a:gd name="T31" fmla="*/ 299 h 1015"/>
                  <a:gd name="T32" fmla="*/ 156 w 349"/>
                  <a:gd name="T33" fmla="*/ 392 h 1015"/>
                  <a:gd name="T34" fmla="*/ 156 w 349"/>
                  <a:gd name="T35" fmla="*/ 392 h 10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1015"/>
                  <a:gd name="T56" fmla="*/ 349 w 349"/>
                  <a:gd name="T57" fmla="*/ 1015 h 10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1015">
                    <a:moveTo>
                      <a:pt x="312" y="784"/>
                    </a:moveTo>
                    <a:lnTo>
                      <a:pt x="349" y="991"/>
                    </a:lnTo>
                    <a:lnTo>
                      <a:pt x="258" y="1001"/>
                    </a:lnTo>
                    <a:lnTo>
                      <a:pt x="173" y="1015"/>
                    </a:lnTo>
                    <a:lnTo>
                      <a:pt x="95" y="1001"/>
                    </a:lnTo>
                    <a:lnTo>
                      <a:pt x="0" y="991"/>
                    </a:lnTo>
                    <a:lnTo>
                      <a:pt x="19" y="815"/>
                    </a:lnTo>
                    <a:lnTo>
                      <a:pt x="64" y="598"/>
                    </a:lnTo>
                    <a:lnTo>
                      <a:pt x="95" y="481"/>
                    </a:lnTo>
                    <a:lnTo>
                      <a:pt x="132" y="363"/>
                    </a:lnTo>
                    <a:lnTo>
                      <a:pt x="163" y="218"/>
                    </a:lnTo>
                    <a:lnTo>
                      <a:pt x="173" y="0"/>
                    </a:lnTo>
                    <a:lnTo>
                      <a:pt x="173" y="218"/>
                    </a:lnTo>
                    <a:lnTo>
                      <a:pt x="217" y="373"/>
                    </a:lnTo>
                    <a:lnTo>
                      <a:pt x="250" y="481"/>
                    </a:lnTo>
                    <a:lnTo>
                      <a:pt x="281" y="598"/>
                    </a:lnTo>
                    <a:lnTo>
                      <a:pt x="312" y="78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56" name="Freeform 527"/>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57" name="Freeform 528"/>
              <p:cNvSpPr>
                <a:spLocks/>
              </p:cNvSpPr>
              <p:nvPr/>
            </p:nvSpPr>
            <p:spPr bwMode="auto">
              <a:xfrm>
                <a:off x="2895" y="1525"/>
                <a:ext cx="66" cy="119"/>
              </a:xfrm>
              <a:custGeom>
                <a:avLst/>
                <a:gdLst>
                  <a:gd name="T0" fmla="*/ 0 w 132"/>
                  <a:gd name="T1" fmla="*/ 119 h 237"/>
                  <a:gd name="T2" fmla="*/ 0 w 132"/>
                  <a:gd name="T3" fmla="*/ 0 h 237"/>
                  <a:gd name="T4" fmla="*/ 66 w 132"/>
                  <a:gd name="T5" fmla="*/ 21 h 237"/>
                  <a:gd name="T6" fmla="*/ 66 w 132"/>
                  <a:gd name="T7" fmla="*/ 87 h 237"/>
                  <a:gd name="T8" fmla="*/ 66 w 132"/>
                  <a:gd name="T9" fmla="*/ 109 h 237"/>
                  <a:gd name="T10" fmla="*/ 0 w 132"/>
                  <a:gd name="T11" fmla="*/ 119 h 237"/>
                  <a:gd name="T12" fmla="*/ 0 w 132"/>
                  <a:gd name="T13" fmla="*/ 119 h 237"/>
                  <a:gd name="T14" fmla="*/ 0 60000 65536"/>
                  <a:gd name="T15" fmla="*/ 0 60000 65536"/>
                  <a:gd name="T16" fmla="*/ 0 60000 65536"/>
                  <a:gd name="T17" fmla="*/ 0 60000 65536"/>
                  <a:gd name="T18" fmla="*/ 0 60000 65536"/>
                  <a:gd name="T19" fmla="*/ 0 60000 65536"/>
                  <a:gd name="T20" fmla="*/ 0 60000 65536"/>
                  <a:gd name="T21" fmla="*/ 0 w 132"/>
                  <a:gd name="T22" fmla="*/ 0 h 237"/>
                  <a:gd name="T23" fmla="*/ 132 w 13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37">
                    <a:moveTo>
                      <a:pt x="0" y="237"/>
                    </a:moveTo>
                    <a:lnTo>
                      <a:pt x="0" y="0"/>
                    </a:lnTo>
                    <a:lnTo>
                      <a:pt x="132" y="41"/>
                    </a:lnTo>
                    <a:lnTo>
                      <a:pt x="132" y="173"/>
                    </a:lnTo>
                    <a:lnTo>
                      <a:pt x="132" y="217"/>
                    </a:lnTo>
                    <a:lnTo>
                      <a:pt x="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58" name="Freeform 529"/>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67 w 142"/>
                  <a:gd name="T27" fmla="*/ 152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04"/>
                  <a:gd name="T44" fmla="*/ 142 w 142"/>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lnTo>
                      <a:pt x="136"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59" name="Freeform 530"/>
              <p:cNvSpPr>
                <a:spLocks/>
              </p:cNvSpPr>
              <p:nvPr/>
            </p:nvSpPr>
            <p:spPr bwMode="auto">
              <a:xfrm>
                <a:off x="2891" y="1356"/>
                <a:ext cx="70" cy="152"/>
              </a:xfrm>
              <a:custGeom>
                <a:avLst/>
                <a:gdLst>
                  <a:gd name="T0" fmla="*/ 67 w 142"/>
                  <a:gd name="T1" fmla="*/ 152 h 304"/>
                  <a:gd name="T2" fmla="*/ 70 w 142"/>
                  <a:gd name="T3" fmla="*/ 136 h 304"/>
                  <a:gd name="T4" fmla="*/ 70 w 142"/>
                  <a:gd name="T5" fmla="*/ 113 h 304"/>
                  <a:gd name="T6" fmla="*/ 65 w 142"/>
                  <a:gd name="T7" fmla="*/ 93 h 304"/>
                  <a:gd name="T8" fmla="*/ 65 w 142"/>
                  <a:gd name="T9" fmla="*/ 71 h 304"/>
                  <a:gd name="T10" fmla="*/ 59 w 142"/>
                  <a:gd name="T11" fmla="*/ 59 h 304"/>
                  <a:gd name="T12" fmla="*/ 59 w 142"/>
                  <a:gd name="T13" fmla="*/ 43 h 304"/>
                  <a:gd name="T14" fmla="*/ 47 w 142"/>
                  <a:gd name="T15" fmla="*/ 27 h 304"/>
                  <a:gd name="T16" fmla="*/ 43 w 142"/>
                  <a:gd name="T17" fmla="*/ 11 h 304"/>
                  <a:gd name="T18" fmla="*/ 0 w 142"/>
                  <a:gd name="T19" fmla="*/ 0 h 304"/>
                  <a:gd name="T20" fmla="*/ 0 w 142"/>
                  <a:gd name="T21" fmla="*/ 132 h 304"/>
                  <a:gd name="T22" fmla="*/ 70 w 142"/>
                  <a:gd name="T23" fmla="*/ 152 h 304"/>
                  <a:gd name="T24" fmla="*/ 70 w 142"/>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304"/>
                  <a:gd name="T41" fmla="*/ 142 w 142"/>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304">
                    <a:moveTo>
                      <a:pt x="136" y="304"/>
                    </a:moveTo>
                    <a:lnTo>
                      <a:pt x="142" y="271"/>
                    </a:lnTo>
                    <a:lnTo>
                      <a:pt x="142" y="226"/>
                    </a:lnTo>
                    <a:lnTo>
                      <a:pt x="132" y="186"/>
                    </a:lnTo>
                    <a:lnTo>
                      <a:pt x="132" y="141"/>
                    </a:lnTo>
                    <a:lnTo>
                      <a:pt x="119" y="118"/>
                    </a:lnTo>
                    <a:lnTo>
                      <a:pt x="119" y="87"/>
                    </a:lnTo>
                    <a:lnTo>
                      <a:pt x="95" y="54"/>
                    </a:lnTo>
                    <a:lnTo>
                      <a:pt x="88" y="23"/>
                    </a:lnTo>
                    <a:lnTo>
                      <a:pt x="0" y="0"/>
                    </a:lnTo>
                    <a:lnTo>
                      <a:pt x="0" y="263"/>
                    </a:lnTo>
                    <a:lnTo>
                      <a:pt x="142"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60" name="Freeform 531"/>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61" name="Freeform 532"/>
              <p:cNvSpPr>
                <a:spLocks/>
              </p:cNvSpPr>
              <p:nvPr/>
            </p:nvSpPr>
            <p:spPr bwMode="auto">
              <a:xfrm>
                <a:off x="1941" y="2012"/>
                <a:ext cx="109" cy="386"/>
              </a:xfrm>
              <a:custGeom>
                <a:avLst/>
                <a:gdLst>
                  <a:gd name="T0" fmla="*/ 36 w 217"/>
                  <a:gd name="T1" fmla="*/ 376 h 772"/>
                  <a:gd name="T2" fmla="*/ 0 w 217"/>
                  <a:gd name="T3" fmla="*/ 386 h 772"/>
                  <a:gd name="T4" fmla="*/ 5 w 217"/>
                  <a:gd name="T5" fmla="*/ 337 h 772"/>
                  <a:gd name="T6" fmla="*/ 12 w 217"/>
                  <a:gd name="T7" fmla="*/ 235 h 772"/>
                  <a:gd name="T8" fmla="*/ 16 w 217"/>
                  <a:gd name="T9" fmla="*/ 181 h 772"/>
                  <a:gd name="T10" fmla="*/ 20 w 217"/>
                  <a:gd name="T11" fmla="*/ 126 h 772"/>
                  <a:gd name="T12" fmla="*/ 32 w 217"/>
                  <a:gd name="T13" fmla="*/ 89 h 772"/>
                  <a:gd name="T14" fmla="*/ 36 w 217"/>
                  <a:gd name="T15" fmla="*/ 54 h 772"/>
                  <a:gd name="T16" fmla="*/ 43 w 217"/>
                  <a:gd name="T17" fmla="*/ 29 h 772"/>
                  <a:gd name="T18" fmla="*/ 54 w 217"/>
                  <a:gd name="T19" fmla="*/ 0 h 772"/>
                  <a:gd name="T20" fmla="*/ 65 w 217"/>
                  <a:gd name="T21" fmla="*/ 23 h 772"/>
                  <a:gd name="T22" fmla="*/ 70 w 217"/>
                  <a:gd name="T23" fmla="*/ 54 h 772"/>
                  <a:gd name="T24" fmla="*/ 82 w 217"/>
                  <a:gd name="T25" fmla="*/ 89 h 772"/>
                  <a:gd name="T26" fmla="*/ 85 w 217"/>
                  <a:gd name="T27" fmla="*/ 126 h 772"/>
                  <a:gd name="T28" fmla="*/ 92 w 217"/>
                  <a:gd name="T29" fmla="*/ 165 h 772"/>
                  <a:gd name="T30" fmla="*/ 97 w 217"/>
                  <a:gd name="T31" fmla="*/ 197 h 772"/>
                  <a:gd name="T32" fmla="*/ 102 w 217"/>
                  <a:gd name="T33" fmla="*/ 251 h 772"/>
                  <a:gd name="T34" fmla="*/ 109 w 217"/>
                  <a:gd name="T35" fmla="*/ 301 h 772"/>
                  <a:gd name="T36" fmla="*/ 109 w 217"/>
                  <a:gd name="T37" fmla="*/ 355 h 772"/>
                  <a:gd name="T38" fmla="*/ 70 w 217"/>
                  <a:gd name="T39" fmla="*/ 364 h 772"/>
                  <a:gd name="T40" fmla="*/ 70 w 217"/>
                  <a:gd name="T41" fmla="*/ 332 h 772"/>
                  <a:gd name="T42" fmla="*/ 70 w 217"/>
                  <a:gd name="T43" fmla="*/ 310 h 772"/>
                  <a:gd name="T44" fmla="*/ 65 w 217"/>
                  <a:gd name="T45" fmla="*/ 294 h 772"/>
                  <a:gd name="T46" fmla="*/ 58 w 217"/>
                  <a:gd name="T47" fmla="*/ 289 h 772"/>
                  <a:gd name="T48" fmla="*/ 54 w 217"/>
                  <a:gd name="T49" fmla="*/ 279 h 772"/>
                  <a:gd name="T50" fmla="*/ 54 w 217"/>
                  <a:gd name="T51" fmla="*/ 289 h 772"/>
                  <a:gd name="T52" fmla="*/ 48 w 217"/>
                  <a:gd name="T53" fmla="*/ 294 h 772"/>
                  <a:gd name="T54" fmla="*/ 43 w 217"/>
                  <a:gd name="T55" fmla="*/ 316 h 772"/>
                  <a:gd name="T56" fmla="*/ 43 w 217"/>
                  <a:gd name="T57" fmla="*/ 332 h 772"/>
                  <a:gd name="T58" fmla="*/ 36 w 217"/>
                  <a:gd name="T59" fmla="*/ 376 h 772"/>
                  <a:gd name="T60" fmla="*/ 36 w 21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72"/>
                  <a:gd name="T95" fmla="*/ 217 w 21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72">
                    <a:moveTo>
                      <a:pt x="71" y="751"/>
                    </a:moveTo>
                    <a:lnTo>
                      <a:pt x="0" y="772"/>
                    </a:lnTo>
                    <a:lnTo>
                      <a:pt x="9" y="673"/>
                    </a:lnTo>
                    <a:lnTo>
                      <a:pt x="23" y="470"/>
                    </a:lnTo>
                    <a:lnTo>
                      <a:pt x="31" y="361"/>
                    </a:lnTo>
                    <a:lnTo>
                      <a:pt x="40" y="252"/>
                    </a:lnTo>
                    <a:lnTo>
                      <a:pt x="64" y="177"/>
                    </a:lnTo>
                    <a:lnTo>
                      <a:pt x="71" y="109"/>
                    </a:lnTo>
                    <a:lnTo>
                      <a:pt x="85" y="59"/>
                    </a:lnTo>
                    <a:lnTo>
                      <a:pt x="108" y="0"/>
                    </a:lnTo>
                    <a:lnTo>
                      <a:pt x="130" y="45"/>
                    </a:lnTo>
                    <a:lnTo>
                      <a:pt x="139" y="109"/>
                    </a:lnTo>
                    <a:lnTo>
                      <a:pt x="163" y="177"/>
                    </a:lnTo>
                    <a:lnTo>
                      <a:pt x="170" y="252"/>
                    </a:lnTo>
                    <a:lnTo>
                      <a:pt x="184" y="330"/>
                    </a:lnTo>
                    <a:lnTo>
                      <a:pt x="194" y="394"/>
                    </a:lnTo>
                    <a:lnTo>
                      <a:pt x="203" y="503"/>
                    </a:lnTo>
                    <a:lnTo>
                      <a:pt x="217" y="601"/>
                    </a:lnTo>
                    <a:lnTo>
                      <a:pt x="217" y="710"/>
                    </a:lnTo>
                    <a:lnTo>
                      <a:pt x="139" y="727"/>
                    </a:lnTo>
                    <a:lnTo>
                      <a:pt x="139" y="663"/>
                    </a:lnTo>
                    <a:lnTo>
                      <a:pt x="139" y="619"/>
                    </a:lnTo>
                    <a:lnTo>
                      <a:pt x="130" y="588"/>
                    </a:lnTo>
                    <a:lnTo>
                      <a:pt x="116" y="578"/>
                    </a:lnTo>
                    <a:lnTo>
                      <a:pt x="108" y="557"/>
                    </a:lnTo>
                    <a:lnTo>
                      <a:pt x="108" y="578"/>
                    </a:lnTo>
                    <a:lnTo>
                      <a:pt x="95" y="588"/>
                    </a:lnTo>
                    <a:lnTo>
                      <a:pt x="85" y="632"/>
                    </a:lnTo>
                    <a:lnTo>
                      <a:pt x="85" y="663"/>
                    </a:lnTo>
                    <a:lnTo>
                      <a:pt x="71"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62" name="Freeform 533"/>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63" name="Freeform 534"/>
              <p:cNvSpPr>
                <a:spLocks/>
              </p:cNvSpPr>
              <p:nvPr/>
            </p:nvSpPr>
            <p:spPr bwMode="auto">
              <a:xfrm>
                <a:off x="1977" y="2290"/>
                <a:ext cx="34" cy="97"/>
              </a:xfrm>
              <a:custGeom>
                <a:avLst/>
                <a:gdLst>
                  <a:gd name="T0" fmla="*/ 0 w 68"/>
                  <a:gd name="T1" fmla="*/ 97 h 194"/>
                  <a:gd name="T2" fmla="*/ 34 w 68"/>
                  <a:gd name="T3" fmla="*/ 85 h 194"/>
                  <a:gd name="T4" fmla="*/ 34 w 68"/>
                  <a:gd name="T5" fmla="*/ 53 h 194"/>
                  <a:gd name="T6" fmla="*/ 34 w 68"/>
                  <a:gd name="T7" fmla="*/ 31 h 194"/>
                  <a:gd name="T8" fmla="*/ 29 w 68"/>
                  <a:gd name="T9" fmla="*/ 15 h 194"/>
                  <a:gd name="T10" fmla="*/ 22 w 68"/>
                  <a:gd name="T11" fmla="*/ 11 h 194"/>
                  <a:gd name="T12" fmla="*/ 18 w 68"/>
                  <a:gd name="T13" fmla="*/ 0 h 194"/>
                  <a:gd name="T14" fmla="*/ 18 w 68"/>
                  <a:gd name="T15" fmla="*/ 11 h 194"/>
                  <a:gd name="T16" fmla="*/ 12 w 68"/>
                  <a:gd name="T17" fmla="*/ 15 h 194"/>
                  <a:gd name="T18" fmla="*/ 7 w 68"/>
                  <a:gd name="T19" fmla="*/ 38 h 194"/>
                  <a:gd name="T20" fmla="*/ 7 w 68"/>
                  <a:gd name="T21" fmla="*/ 53 h 194"/>
                  <a:gd name="T22" fmla="*/ 0 w 68"/>
                  <a:gd name="T23" fmla="*/ 97 h 194"/>
                  <a:gd name="T24" fmla="*/ 0 w 68"/>
                  <a:gd name="T25" fmla="*/ 97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94"/>
                  <a:gd name="T41" fmla="*/ 68 w 68"/>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94">
                    <a:moveTo>
                      <a:pt x="0" y="194"/>
                    </a:moveTo>
                    <a:lnTo>
                      <a:pt x="68" y="170"/>
                    </a:lnTo>
                    <a:lnTo>
                      <a:pt x="68" y="106"/>
                    </a:lnTo>
                    <a:lnTo>
                      <a:pt x="68" y="62"/>
                    </a:lnTo>
                    <a:lnTo>
                      <a:pt x="59" y="31"/>
                    </a:lnTo>
                    <a:lnTo>
                      <a:pt x="45" y="21"/>
                    </a:lnTo>
                    <a:lnTo>
                      <a:pt x="37" y="0"/>
                    </a:lnTo>
                    <a:lnTo>
                      <a:pt x="37" y="21"/>
                    </a:lnTo>
                    <a:lnTo>
                      <a:pt x="24" y="31"/>
                    </a:lnTo>
                    <a:lnTo>
                      <a:pt x="14" y="75"/>
                    </a:lnTo>
                    <a:lnTo>
                      <a:pt x="14" y="106"/>
                    </a:lnTo>
                    <a:lnTo>
                      <a:pt x="0" y="19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64" name="Freeform 535"/>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75 w 217"/>
                  <a:gd name="T61" fmla="*/ 341 h 7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
                  <a:gd name="T94" fmla="*/ 0 h 727"/>
                  <a:gd name="T95" fmla="*/ 217 w 217"/>
                  <a:gd name="T96" fmla="*/ 727 h 7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lnTo>
                      <a:pt x="149"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65" name="Freeform 536"/>
              <p:cNvSpPr>
                <a:spLocks/>
              </p:cNvSpPr>
              <p:nvPr/>
            </p:nvSpPr>
            <p:spPr bwMode="auto">
              <a:xfrm>
                <a:off x="2162" y="1965"/>
                <a:ext cx="109" cy="363"/>
              </a:xfrm>
              <a:custGeom>
                <a:avLst/>
                <a:gdLst>
                  <a:gd name="T0" fmla="*/ 75 w 217"/>
                  <a:gd name="T1" fmla="*/ 341 h 727"/>
                  <a:gd name="T2" fmla="*/ 109 w 217"/>
                  <a:gd name="T3" fmla="*/ 330 h 727"/>
                  <a:gd name="T4" fmla="*/ 105 w 217"/>
                  <a:gd name="T5" fmla="*/ 233 h 727"/>
                  <a:gd name="T6" fmla="*/ 98 w 217"/>
                  <a:gd name="T7" fmla="*/ 178 h 727"/>
                  <a:gd name="T8" fmla="*/ 93 w 217"/>
                  <a:gd name="T9" fmla="*/ 129 h 727"/>
                  <a:gd name="T10" fmla="*/ 86 w 217"/>
                  <a:gd name="T11" fmla="*/ 97 h 727"/>
                  <a:gd name="T12" fmla="*/ 82 w 217"/>
                  <a:gd name="T13" fmla="*/ 65 h 727"/>
                  <a:gd name="T14" fmla="*/ 78 w 217"/>
                  <a:gd name="T15" fmla="*/ 38 h 727"/>
                  <a:gd name="T16" fmla="*/ 66 w 217"/>
                  <a:gd name="T17" fmla="*/ 15 h 727"/>
                  <a:gd name="T18" fmla="*/ 61 w 217"/>
                  <a:gd name="T19" fmla="*/ 0 h 727"/>
                  <a:gd name="T20" fmla="*/ 54 w 217"/>
                  <a:gd name="T21" fmla="*/ 15 h 727"/>
                  <a:gd name="T22" fmla="*/ 44 w 217"/>
                  <a:gd name="T23" fmla="*/ 43 h 727"/>
                  <a:gd name="T24" fmla="*/ 32 w 217"/>
                  <a:gd name="T25" fmla="*/ 77 h 727"/>
                  <a:gd name="T26" fmla="*/ 27 w 217"/>
                  <a:gd name="T27" fmla="*/ 108 h 727"/>
                  <a:gd name="T28" fmla="*/ 23 w 217"/>
                  <a:gd name="T29" fmla="*/ 146 h 727"/>
                  <a:gd name="T30" fmla="*/ 17 w 217"/>
                  <a:gd name="T31" fmla="*/ 183 h 727"/>
                  <a:gd name="T32" fmla="*/ 12 w 217"/>
                  <a:gd name="T33" fmla="*/ 233 h 727"/>
                  <a:gd name="T34" fmla="*/ 0 w 217"/>
                  <a:gd name="T35" fmla="*/ 363 h 727"/>
                  <a:gd name="T36" fmla="*/ 39 w 217"/>
                  <a:gd name="T37" fmla="*/ 353 h 727"/>
                  <a:gd name="T38" fmla="*/ 44 w 217"/>
                  <a:gd name="T39" fmla="*/ 319 h 727"/>
                  <a:gd name="T40" fmla="*/ 44 w 217"/>
                  <a:gd name="T41" fmla="*/ 299 h 727"/>
                  <a:gd name="T42" fmla="*/ 51 w 217"/>
                  <a:gd name="T43" fmla="*/ 282 h 727"/>
                  <a:gd name="T44" fmla="*/ 54 w 217"/>
                  <a:gd name="T45" fmla="*/ 271 h 727"/>
                  <a:gd name="T46" fmla="*/ 54 w 217"/>
                  <a:gd name="T47" fmla="*/ 265 h 727"/>
                  <a:gd name="T48" fmla="*/ 66 w 217"/>
                  <a:gd name="T49" fmla="*/ 271 h 727"/>
                  <a:gd name="T50" fmla="*/ 71 w 217"/>
                  <a:gd name="T51" fmla="*/ 282 h 727"/>
                  <a:gd name="T52" fmla="*/ 71 w 217"/>
                  <a:gd name="T53" fmla="*/ 299 h 727"/>
                  <a:gd name="T54" fmla="*/ 78 w 217"/>
                  <a:gd name="T55" fmla="*/ 314 h 727"/>
                  <a:gd name="T56" fmla="*/ 78 w 217"/>
                  <a:gd name="T57" fmla="*/ 341 h 727"/>
                  <a:gd name="T58" fmla="*/ 78 w 217"/>
                  <a:gd name="T59" fmla="*/ 341 h 7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27"/>
                  <a:gd name="T92" fmla="*/ 217 w 217"/>
                  <a:gd name="T93" fmla="*/ 727 h 7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27">
                    <a:moveTo>
                      <a:pt x="149" y="683"/>
                    </a:moveTo>
                    <a:lnTo>
                      <a:pt x="217" y="660"/>
                    </a:lnTo>
                    <a:lnTo>
                      <a:pt x="209" y="466"/>
                    </a:lnTo>
                    <a:lnTo>
                      <a:pt x="196" y="357"/>
                    </a:lnTo>
                    <a:lnTo>
                      <a:pt x="186" y="258"/>
                    </a:lnTo>
                    <a:lnTo>
                      <a:pt x="172" y="194"/>
                    </a:lnTo>
                    <a:lnTo>
                      <a:pt x="163" y="130"/>
                    </a:lnTo>
                    <a:lnTo>
                      <a:pt x="155" y="76"/>
                    </a:lnTo>
                    <a:lnTo>
                      <a:pt x="132" y="31"/>
                    </a:lnTo>
                    <a:lnTo>
                      <a:pt x="122" y="0"/>
                    </a:lnTo>
                    <a:lnTo>
                      <a:pt x="108" y="31"/>
                    </a:lnTo>
                    <a:lnTo>
                      <a:pt x="87" y="86"/>
                    </a:lnTo>
                    <a:lnTo>
                      <a:pt x="64" y="154"/>
                    </a:lnTo>
                    <a:lnTo>
                      <a:pt x="54" y="217"/>
                    </a:lnTo>
                    <a:lnTo>
                      <a:pt x="46" y="293"/>
                    </a:lnTo>
                    <a:lnTo>
                      <a:pt x="33" y="367"/>
                    </a:lnTo>
                    <a:lnTo>
                      <a:pt x="23" y="466"/>
                    </a:lnTo>
                    <a:lnTo>
                      <a:pt x="0" y="727"/>
                    </a:lnTo>
                    <a:lnTo>
                      <a:pt x="77" y="706"/>
                    </a:lnTo>
                    <a:lnTo>
                      <a:pt x="87" y="638"/>
                    </a:lnTo>
                    <a:lnTo>
                      <a:pt x="87" y="598"/>
                    </a:lnTo>
                    <a:lnTo>
                      <a:pt x="101" y="565"/>
                    </a:lnTo>
                    <a:lnTo>
                      <a:pt x="108" y="543"/>
                    </a:lnTo>
                    <a:lnTo>
                      <a:pt x="108" y="530"/>
                    </a:lnTo>
                    <a:lnTo>
                      <a:pt x="132" y="543"/>
                    </a:lnTo>
                    <a:lnTo>
                      <a:pt x="141" y="565"/>
                    </a:lnTo>
                    <a:lnTo>
                      <a:pt x="141" y="598"/>
                    </a:lnTo>
                    <a:lnTo>
                      <a:pt x="155" y="629"/>
                    </a:lnTo>
                    <a:lnTo>
                      <a:pt x="155"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66" name="Freeform 537"/>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67" name="Freeform 538"/>
              <p:cNvSpPr>
                <a:spLocks/>
              </p:cNvSpPr>
              <p:nvPr/>
            </p:nvSpPr>
            <p:spPr bwMode="auto">
              <a:xfrm>
                <a:off x="2201" y="2229"/>
                <a:ext cx="39" cy="89"/>
              </a:xfrm>
              <a:custGeom>
                <a:avLst/>
                <a:gdLst>
                  <a:gd name="T0" fmla="*/ 0 w 78"/>
                  <a:gd name="T1" fmla="*/ 89 h 176"/>
                  <a:gd name="T2" fmla="*/ 39 w 78"/>
                  <a:gd name="T3" fmla="*/ 77 h 176"/>
                  <a:gd name="T4" fmla="*/ 39 w 78"/>
                  <a:gd name="T5" fmla="*/ 50 h 176"/>
                  <a:gd name="T6" fmla="*/ 32 w 78"/>
                  <a:gd name="T7" fmla="*/ 34 h 176"/>
                  <a:gd name="T8" fmla="*/ 32 w 78"/>
                  <a:gd name="T9" fmla="*/ 18 h 176"/>
                  <a:gd name="T10" fmla="*/ 27 w 78"/>
                  <a:gd name="T11" fmla="*/ 7 h 176"/>
                  <a:gd name="T12" fmla="*/ 15 w 78"/>
                  <a:gd name="T13" fmla="*/ 0 h 176"/>
                  <a:gd name="T14" fmla="*/ 15 w 78"/>
                  <a:gd name="T15" fmla="*/ 7 h 176"/>
                  <a:gd name="T16" fmla="*/ 12 w 78"/>
                  <a:gd name="T17" fmla="*/ 18 h 176"/>
                  <a:gd name="T18" fmla="*/ 5 w 78"/>
                  <a:gd name="T19" fmla="*/ 34 h 176"/>
                  <a:gd name="T20" fmla="*/ 5 w 78"/>
                  <a:gd name="T21" fmla="*/ 55 h 176"/>
                  <a:gd name="T22" fmla="*/ 0 w 78"/>
                  <a:gd name="T23" fmla="*/ 89 h 176"/>
                  <a:gd name="T24" fmla="*/ 0 w 78"/>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76"/>
                  <a:gd name="T41" fmla="*/ 78 w 78"/>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76">
                    <a:moveTo>
                      <a:pt x="0" y="176"/>
                    </a:moveTo>
                    <a:lnTo>
                      <a:pt x="78" y="153"/>
                    </a:lnTo>
                    <a:lnTo>
                      <a:pt x="78" y="99"/>
                    </a:lnTo>
                    <a:lnTo>
                      <a:pt x="64" y="68"/>
                    </a:lnTo>
                    <a:lnTo>
                      <a:pt x="64" y="35"/>
                    </a:lnTo>
                    <a:lnTo>
                      <a:pt x="55" y="13"/>
                    </a:lnTo>
                    <a:lnTo>
                      <a:pt x="31" y="0"/>
                    </a:lnTo>
                    <a:lnTo>
                      <a:pt x="31" y="13"/>
                    </a:lnTo>
                    <a:lnTo>
                      <a:pt x="24" y="35"/>
                    </a:lnTo>
                    <a:lnTo>
                      <a:pt x="10" y="68"/>
                    </a:lnTo>
                    <a:lnTo>
                      <a:pt x="10" y="108"/>
                    </a:lnTo>
                    <a:lnTo>
                      <a:pt x="0"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68" name="Freeform 539"/>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102 w 203"/>
                  <a:gd name="T55" fmla="*/ 319 h 7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706"/>
                  <a:gd name="T86" fmla="*/ 203 w 203"/>
                  <a:gd name="T87" fmla="*/ 706 h 7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lnTo>
                      <a:pt x="203"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69" name="Freeform 540"/>
              <p:cNvSpPr>
                <a:spLocks/>
              </p:cNvSpPr>
              <p:nvPr/>
            </p:nvSpPr>
            <p:spPr bwMode="auto">
              <a:xfrm>
                <a:off x="2418" y="1899"/>
                <a:ext cx="102" cy="353"/>
              </a:xfrm>
              <a:custGeom>
                <a:avLst/>
                <a:gdLst>
                  <a:gd name="T0" fmla="*/ 102 w 203"/>
                  <a:gd name="T1" fmla="*/ 319 h 706"/>
                  <a:gd name="T2" fmla="*/ 102 w 203"/>
                  <a:gd name="T3" fmla="*/ 233 h 706"/>
                  <a:gd name="T4" fmla="*/ 97 w 203"/>
                  <a:gd name="T5" fmla="*/ 190 h 706"/>
                  <a:gd name="T6" fmla="*/ 86 w 203"/>
                  <a:gd name="T7" fmla="*/ 148 h 706"/>
                  <a:gd name="T8" fmla="*/ 82 w 203"/>
                  <a:gd name="T9" fmla="*/ 109 h 706"/>
                  <a:gd name="T10" fmla="*/ 77 w 203"/>
                  <a:gd name="T11" fmla="*/ 70 h 706"/>
                  <a:gd name="T12" fmla="*/ 59 w 203"/>
                  <a:gd name="T13" fmla="*/ 32 h 706"/>
                  <a:gd name="T14" fmla="*/ 54 w 203"/>
                  <a:gd name="T15" fmla="*/ 0 h 706"/>
                  <a:gd name="T16" fmla="*/ 43 w 203"/>
                  <a:gd name="T17" fmla="*/ 27 h 706"/>
                  <a:gd name="T18" fmla="*/ 32 w 203"/>
                  <a:gd name="T19" fmla="*/ 59 h 706"/>
                  <a:gd name="T20" fmla="*/ 27 w 203"/>
                  <a:gd name="T21" fmla="*/ 97 h 706"/>
                  <a:gd name="T22" fmla="*/ 16 w 203"/>
                  <a:gd name="T23" fmla="*/ 131 h 706"/>
                  <a:gd name="T24" fmla="*/ 12 w 203"/>
                  <a:gd name="T25" fmla="*/ 168 h 706"/>
                  <a:gd name="T26" fmla="*/ 12 w 203"/>
                  <a:gd name="T27" fmla="*/ 206 h 706"/>
                  <a:gd name="T28" fmla="*/ 5 w 203"/>
                  <a:gd name="T29" fmla="*/ 287 h 706"/>
                  <a:gd name="T30" fmla="*/ 0 w 203"/>
                  <a:gd name="T31" fmla="*/ 353 h 706"/>
                  <a:gd name="T32" fmla="*/ 39 w 203"/>
                  <a:gd name="T33" fmla="*/ 342 h 706"/>
                  <a:gd name="T34" fmla="*/ 39 w 203"/>
                  <a:gd name="T35" fmla="*/ 315 h 706"/>
                  <a:gd name="T36" fmla="*/ 43 w 203"/>
                  <a:gd name="T37" fmla="*/ 284 h 706"/>
                  <a:gd name="T38" fmla="*/ 48 w 203"/>
                  <a:gd name="T39" fmla="*/ 267 h 706"/>
                  <a:gd name="T40" fmla="*/ 54 w 203"/>
                  <a:gd name="T41" fmla="*/ 256 h 706"/>
                  <a:gd name="T42" fmla="*/ 59 w 203"/>
                  <a:gd name="T43" fmla="*/ 267 h 706"/>
                  <a:gd name="T44" fmla="*/ 66 w 203"/>
                  <a:gd name="T45" fmla="*/ 284 h 706"/>
                  <a:gd name="T46" fmla="*/ 70 w 203"/>
                  <a:gd name="T47" fmla="*/ 304 h 706"/>
                  <a:gd name="T48" fmla="*/ 70 w 203"/>
                  <a:gd name="T49" fmla="*/ 331 h 706"/>
                  <a:gd name="T50" fmla="*/ 102 w 203"/>
                  <a:gd name="T51" fmla="*/ 321 h 706"/>
                  <a:gd name="T52" fmla="*/ 102 w 203"/>
                  <a:gd name="T53" fmla="*/ 321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706"/>
                  <a:gd name="T83" fmla="*/ 203 w 203"/>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706">
                    <a:moveTo>
                      <a:pt x="203" y="638"/>
                    </a:moveTo>
                    <a:lnTo>
                      <a:pt x="203" y="466"/>
                    </a:lnTo>
                    <a:lnTo>
                      <a:pt x="194" y="381"/>
                    </a:lnTo>
                    <a:lnTo>
                      <a:pt x="172" y="295"/>
                    </a:lnTo>
                    <a:lnTo>
                      <a:pt x="163" y="218"/>
                    </a:lnTo>
                    <a:lnTo>
                      <a:pt x="153" y="140"/>
                    </a:lnTo>
                    <a:lnTo>
                      <a:pt x="118" y="64"/>
                    </a:lnTo>
                    <a:lnTo>
                      <a:pt x="108" y="0"/>
                    </a:lnTo>
                    <a:lnTo>
                      <a:pt x="85" y="55"/>
                    </a:lnTo>
                    <a:lnTo>
                      <a:pt x="64" y="119"/>
                    </a:lnTo>
                    <a:lnTo>
                      <a:pt x="54" y="194"/>
                    </a:lnTo>
                    <a:lnTo>
                      <a:pt x="31" y="262"/>
                    </a:lnTo>
                    <a:lnTo>
                      <a:pt x="23" y="336"/>
                    </a:lnTo>
                    <a:lnTo>
                      <a:pt x="23" y="412"/>
                    </a:lnTo>
                    <a:lnTo>
                      <a:pt x="10" y="574"/>
                    </a:lnTo>
                    <a:lnTo>
                      <a:pt x="0" y="706"/>
                    </a:lnTo>
                    <a:lnTo>
                      <a:pt x="77" y="683"/>
                    </a:lnTo>
                    <a:lnTo>
                      <a:pt x="77" y="629"/>
                    </a:lnTo>
                    <a:lnTo>
                      <a:pt x="85" y="567"/>
                    </a:lnTo>
                    <a:lnTo>
                      <a:pt x="95" y="534"/>
                    </a:lnTo>
                    <a:lnTo>
                      <a:pt x="108" y="512"/>
                    </a:lnTo>
                    <a:lnTo>
                      <a:pt x="118" y="534"/>
                    </a:lnTo>
                    <a:lnTo>
                      <a:pt x="132" y="567"/>
                    </a:lnTo>
                    <a:lnTo>
                      <a:pt x="139" y="607"/>
                    </a:lnTo>
                    <a:lnTo>
                      <a:pt x="139" y="662"/>
                    </a:lnTo>
                    <a:lnTo>
                      <a:pt x="203"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70" name="Freeform 541"/>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w 67"/>
                  <a:gd name="T23" fmla="*/ 8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71"/>
                  <a:gd name="T38" fmla="*/ 67 w 67"/>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71">
                    <a:moveTo>
                      <a:pt x="0" y="171"/>
                    </a:moveTo>
                    <a:lnTo>
                      <a:pt x="67" y="150"/>
                    </a:lnTo>
                    <a:lnTo>
                      <a:pt x="67" y="95"/>
                    </a:lnTo>
                    <a:lnTo>
                      <a:pt x="60" y="55"/>
                    </a:lnTo>
                    <a:lnTo>
                      <a:pt x="46" y="22"/>
                    </a:lnTo>
                    <a:lnTo>
                      <a:pt x="36" y="0"/>
                    </a:lnTo>
                    <a:lnTo>
                      <a:pt x="23" y="22"/>
                    </a:lnTo>
                    <a:lnTo>
                      <a:pt x="13" y="55"/>
                    </a:lnTo>
                    <a:lnTo>
                      <a:pt x="5" y="117"/>
                    </a:lnTo>
                    <a:lnTo>
                      <a:pt x="5" y="171"/>
                    </a:lnTo>
                    <a:lnTo>
                      <a:pt x="0"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71" name="Freeform 542"/>
              <p:cNvSpPr>
                <a:spLocks/>
              </p:cNvSpPr>
              <p:nvPr/>
            </p:nvSpPr>
            <p:spPr bwMode="auto">
              <a:xfrm>
                <a:off x="2454" y="2155"/>
                <a:ext cx="34" cy="85"/>
              </a:xfrm>
              <a:custGeom>
                <a:avLst/>
                <a:gdLst>
                  <a:gd name="T0" fmla="*/ 0 w 67"/>
                  <a:gd name="T1" fmla="*/ 85 h 171"/>
                  <a:gd name="T2" fmla="*/ 34 w 67"/>
                  <a:gd name="T3" fmla="*/ 75 h 171"/>
                  <a:gd name="T4" fmla="*/ 34 w 67"/>
                  <a:gd name="T5" fmla="*/ 47 h 171"/>
                  <a:gd name="T6" fmla="*/ 30 w 67"/>
                  <a:gd name="T7" fmla="*/ 27 h 171"/>
                  <a:gd name="T8" fmla="*/ 23 w 67"/>
                  <a:gd name="T9" fmla="*/ 11 h 171"/>
                  <a:gd name="T10" fmla="*/ 18 w 67"/>
                  <a:gd name="T11" fmla="*/ 0 h 171"/>
                  <a:gd name="T12" fmla="*/ 12 w 67"/>
                  <a:gd name="T13" fmla="*/ 11 h 171"/>
                  <a:gd name="T14" fmla="*/ 7 w 67"/>
                  <a:gd name="T15" fmla="*/ 27 h 171"/>
                  <a:gd name="T16" fmla="*/ 3 w 67"/>
                  <a:gd name="T17" fmla="*/ 58 h 171"/>
                  <a:gd name="T18" fmla="*/ 3 w 67"/>
                  <a:gd name="T19" fmla="*/ 85 h 171"/>
                  <a:gd name="T20" fmla="*/ 3 w 67"/>
                  <a:gd name="T21" fmla="*/ 85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71"/>
                  <a:gd name="T35" fmla="*/ 67 w 6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71">
                    <a:moveTo>
                      <a:pt x="0" y="171"/>
                    </a:moveTo>
                    <a:lnTo>
                      <a:pt x="67" y="150"/>
                    </a:lnTo>
                    <a:lnTo>
                      <a:pt x="67" y="95"/>
                    </a:lnTo>
                    <a:lnTo>
                      <a:pt x="60" y="55"/>
                    </a:lnTo>
                    <a:lnTo>
                      <a:pt x="46" y="22"/>
                    </a:lnTo>
                    <a:lnTo>
                      <a:pt x="36" y="0"/>
                    </a:lnTo>
                    <a:lnTo>
                      <a:pt x="23" y="22"/>
                    </a:lnTo>
                    <a:lnTo>
                      <a:pt x="13" y="55"/>
                    </a:lnTo>
                    <a:lnTo>
                      <a:pt x="5" y="117"/>
                    </a:lnTo>
                    <a:lnTo>
                      <a:pt x="5"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72" name="Freeform 543"/>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24 w 194"/>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523"/>
                  <a:gd name="T50" fmla="*/ 194 w 194"/>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lnTo>
                      <a:pt x="48"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73" name="Freeform 544"/>
              <p:cNvSpPr>
                <a:spLocks/>
              </p:cNvSpPr>
              <p:nvPr/>
            </p:nvSpPr>
            <p:spPr bwMode="auto">
              <a:xfrm>
                <a:off x="1953" y="2674"/>
                <a:ext cx="97" cy="262"/>
              </a:xfrm>
              <a:custGeom>
                <a:avLst/>
                <a:gdLst>
                  <a:gd name="T0" fmla="*/ 24 w 194"/>
                  <a:gd name="T1" fmla="*/ 195 h 523"/>
                  <a:gd name="T2" fmla="*/ 15 w 194"/>
                  <a:gd name="T3" fmla="*/ 151 h 523"/>
                  <a:gd name="T4" fmla="*/ 9 w 194"/>
                  <a:gd name="T5" fmla="*/ 109 h 523"/>
                  <a:gd name="T6" fmla="*/ 0 w 194"/>
                  <a:gd name="T7" fmla="*/ 61 h 523"/>
                  <a:gd name="T8" fmla="*/ 0 w 194"/>
                  <a:gd name="T9" fmla="*/ 7 h 523"/>
                  <a:gd name="T10" fmla="*/ 97 w 194"/>
                  <a:gd name="T11" fmla="*/ 0 h 523"/>
                  <a:gd name="T12" fmla="*/ 97 w 194"/>
                  <a:gd name="T13" fmla="*/ 34 h 523"/>
                  <a:gd name="T14" fmla="*/ 90 w 194"/>
                  <a:gd name="T15" fmla="*/ 66 h 523"/>
                  <a:gd name="T16" fmla="*/ 90 w 194"/>
                  <a:gd name="T17" fmla="*/ 100 h 523"/>
                  <a:gd name="T18" fmla="*/ 86 w 194"/>
                  <a:gd name="T19" fmla="*/ 131 h 523"/>
                  <a:gd name="T20" fmla="*/ 74 w 194"/>
                  <a:gd name="T21" fmla="*/ 163 h 523"/>
                  <a:gd name="T22" fmla="*/ 70 w 194"/>
                  <a:gd name="T23" fmla="*/ 197 h 523"/>
                  <a:gd name="T24" fmla="*/ 47 w 194"/>
                  <a:gd name="T25" fmla="*/ 262 h 523"/>
                  <a:gd name="T26" fmla="*/ 24 w 194"/>
                  <a:gd name="T27" fmla="*/ 197 h 523"/>
                  <a:gd name="T28" fmla="*/ 24 w 194"/>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23"/>
                  <a:gd name="T47" fmla="*/ 194 w 194"/>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23">
                    <a:moveTo>
                      <a:pt x="48" y="389"/>
                    </a:moveTo>
                    <a:lnTo>
                      <a:pt x="31" y="302"/>
                    </a:lnTo>
                    <a:lnTo>
                      <a:pt x="17" y="217"/>
                    </a:lnTo>
                    <a:lnTo>
                      <a:pt x="0" y="122"/>
                    </a:lnTo>
                    <a:lnTo>
                      <a:pt x="0" y="13"/>
                    </a:lnTo>
                    <a:lnTo>
                      <a:pt x="194" y="0"/>
                    </a:lnTo>
                    <a:lnTo>
                      <a:pt x="194" y="68"/>
                    </a:lnTo>
                    <a:lnTo>
                      <a:pt x="180" y="132"/>
                    </a:lnTo>
                    <a:lnTo>
                      <a:pt x="180" y="199"/>
                    </a:lnTo>
                    <a:lnTo>
                      <a:pt x="171" y="261"/>
                    </a:lnTo>
                    <a:lnTo>
                      <a:pt x="147" y="325"/>
                    </a:lnTo>
                    <a:lnTo>
                      <a:pt x="140" y="393"/>
                    </a:lnTo>
                    <a:lnTo>
                      <a:pt x="93" y="523"/>
                    </a:lnTo>
                    <a:lnTo>
                      <a:pt x="48"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74" name="Freeform 545"/>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42 w 130"/>
                  <a:gd name="T13" fmla="*/ 0 h 134"/>
                  <a:gd name="T14" fmla="*/ 0 60000 65536"/>
                  <a:gd name="T15" fmla="*/ 0 60000 65536"/>
                  <a:gd name="T16" fmla="*/ 0 60000 65536"/>
                  <a:gd name="T17" fmla="*/ 0 60000 65536"/>
                  <a:gd name="T18" fmla="*/ 0 60000 65536"/>
                  <a:gd name="T19" fmla="*/ 0 60000 65536"/>
                  <a:gd name="T20" fmla="*/ 0 60000 65536"/>
                  <a:gd name="T21" fmla="*/ 0 w 130"/>
                  <a:gd name="T22" fmla="*/ 0 h 134"/>
                  <a:gd name="T23" fmla="*/ 130 w 130"/>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4">
                    <a:moveTo>
                      <a:pt x="85" y="0"/>
                    </a:moveTo>
                    <a:lnTo>
                      <a:pt x="0" y="121"/>
                    </a:lnTo>
                    <a:lnTo>
                      <a:pt x="68" y="134"/>
                    </a:lnTo>
                    <a:lnTo>
                      <a:pt x="130" y="134"/>
                    </a:lnTo>
                    <a:lnTo>
                      <a:pt x="85" y="4"/>
                    </a:lnTo>
                    <a:lnTo>
                      <a:pt x="85"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75" name="Freeform 546"/>
              <p:cNvSpPr>
                <a:spLocks/>
              </p:cNvSpPr>
              <p:nvPr/>
            </p:nvSpPr>
            <p:spPr bwMode="auto">
              <a:xfrm>
                <a:off x="1935" y="2869"/>
                <a:ext cx="65" cy="67"/>
              </a:xfrm>
              <a:custGeom>
                <a:avLst/>
                <a:gdLst>
                  <a:gd name="T0" fmla="*/ 42 w 130"/>
                  <a:gd name="T1" fmla="*/ 0 h 134"/>
                  <a:gd name="T2" fmla="*/ 0 w 130"/>
                  <a:gd name="T3" fmla="*/ 60 h 134"/>
                  <a:gd name="T4" fmla="*/ 34 w 130"/>
                  <a:gd name="T5" fmla="*/ 67 h 134"/>
                  <a:gd name="T6" fmla="*/ 65 w 130"/>
                  <a:gd name="T7" fmla="*/ 67 h 134"/>
                  <a:gd name="T8" fmla="*/ 42 w 130"/>
                  <a:gd name="T9" fmla="*/ 2 h 134"/>
                  <a:gd name="T10" fmla="*/ 42 w 130"/>
                  <a:gd name="T11" fmla="*/ 2 h 134"/>
                  <a:gd name="T12" fmla="*/ 0 60000 65536"/>
                  <a:gd name="T13" fmla="*/ 0 60000 65536"/>
                  <a:gd name="T14" fmla="*/ 0 60000 65536"/>
                  <a:gd name="T15" fmla="*/ 0 60000 65536"/>
                  <a:gd name="T16" fmla="*/ 0 60000 65536"/>
                  <a:gd name="T17" fmla="*/ 0 60000 65536"/>
                  <a:gd name="T18" fmla="*/ 0 w 130"/>
                  <a:gd name="T19" fmla="*/ 0 h 134"/>
                  <a:gd name="T20" fmla="*/ 130 w 130"/>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0" h="134">
                    <a:moveTo>
                      <a:pt x="85" y="0"/>
                    </a:moveTo>
                    <a:lnTo>
                      <a:pt x="0" y="121"/>
                    </a:lnTo>
                    <a:lnTo>
                      <a:pt x="68" y="134"/>
                    </a:lnTo>
                    <a:lnTo>
                      <a:pt x="130" y="134"/>
                    </a:lnTo>
                    <a:lnTo>
                      <a:pt x="85"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76" name="Freeform 547"/>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w 132"/>
                  <a:gd name="T13" fmla="*/ 63 h 130"/>
                  <a:gd name="T14" fmla="*/ 0 60000 65536"/>
                  <a:gd name="T15" fmla="*/ 0 60000 65536"/>
                  <a:gd name="T16" fmla="*/ 0 60000 65536"/>
                  <a:gd name="T17" fmla="*/ 0 60000 65536"/>
                  <a:gd name="T18" fmla="*/ 0 60000 65536"/>
                  <a:gd name="T19" fmla="*/ 0 60000 65536"/>
                  <a:gd name="T20" fmla="*/ 0 60000 65536"/>
                  <a:gd name="T21" fmla="*/ 0 w 132"/>
                  <a:gd name="T22" fmla="*/ 0 h 130"/>
                  <a:gd name="T23" fmla="*/ 132 w 132"/>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0">
                    <a:moveTo>
                      <a:pt x="0" y="126"/>
                    </a:moveTo>
                    <a:lnTo>
                      <a:pt x="68" y="117"/>
                    </a:lnTo>
                    <a:lnTo>
                      <a:pt x="132" y="109"/>
                    </a:lnTo>
                    <a:lnTo>
                      <a:pt x="47" y="0"/>
                    </a:lnTo>
                    <a:lnTo>
                      <a:pt x="0" y="13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77" name="Freeform 548"/>
              <p:cNvSpPr>
                <a:spLocks/>
              </p:cNvSpPr>
              <p:nvPr/>
            </p:nvSpPr>
            <p:spPr bwMode="auto">
              <a:xfrm>
                <a:off x="2000" y="2871"/>
                <a:ext cx="65" cy="65"/>
              </a:xfrm>
              <a:custGeom>
                <a:avLst/>
                <a:gdLst>
                  <a:gd name="T0" fmla="*/ 0 w 132"/>
                  <a:gd name="T1" fmla="*/ 63 h 130"/>
                  <a:gd name="T2" fmla="*/ 33 w 132"/>
                  <a:gd name="T3" fmla="*/ 58 h 130"/>
                  <a:gd name="T4" fmla="*/ 65 w 132"/>
                  <a:gd name="T5" fmla="*/ 54 h 130"/>
                  <a:gd name="T6" fmla="*/ 23 w 132"/>
                  <a:gd name="T7" fmla="*/ 0 h 130"/>
                  <a:gd name="T8" fmla="*/ 0 w 132"/>
                  <a:gd name="T9" fmla="*/ 65 h 130"/>
                  <a:gd name="T10" fmla="*/ 0 w 132"/>
                  <a:gd name="T11" fmla="*/ 65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0" y="126"/>
                    </a:moveTo>
                    <a:lnTo>
                      <a:pt x="68" y="117"/>
                    </a:lnTo>
                    <a:lnTo>
                      <a:pt x="132" y="109"/>
                    </a:lnTo>
                    <a:lnTo>
                      <a:pt x="47" y="0"/>
                    </a:lnTo>
                    <a:lnTo>
                      <a:pt x="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78" name="Freeform 549"/>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79" name="Freeform 550"/>
              <p:cNvSpPr>
                <a:spLocks/>
              </p:cNvSpPr>
              <p:nvPr/>
            </p:nvSpPr>
            <p:spPr bwMode="auto">
              <a:xfrm>
                <a:off x="2174" y="2666"/>
                <a:ext cx="86" cy="198"/>
              </a:xfrm>
              <a:custGeom>
                <a:avLst/>
                <a:gdLst>
                  <a:gd name="T0" fmla="*/ 42 w 173"/>
                  <a:gd name="T1" fmla="*/ 198 h 398"/>
                  <a:gd name="T2" fmla="*/ 66 w 173"/>
                  <a:gd name="T3" fmla="*/ 135 h 398"/>
                  <a:gd name="T4" fmla="*/ 70 w 173"/>
                  <a:gd name="T5" fmla="*/ 108 h 398"/>
                  <a:gd name="T6" fmla="*/ 74 w 173"/>
                  <a:gd name="T7" fmla="*/ 70 h 398"/>
                  <a:gd name="T8" fmla="*/ 81 w 173"/>
                  <a:gd name="T9" fmla="*/ 31 h 398"/>
                  <a:gd name="T10" fmla="*/ 86 w 173"/>
                  <a:gd name="T11" fmla="*/ 0 h 398"/>
                  <a:gd name="T12" fmla="*/ 0 w 173"/>
                  <a:gd name="T13" fmla="*/ 4 h 398"/>
                  <a:gd name="T14" fmla="*/ 5 w 173"/>
                  <a:gd name="T15" fmla="*/ 47 h 398"/>
                  <a:gd name="T16" fmla="*/ 11 w 173"/>
                  <a:gd name="T17" fmla="*/ 97 h 398"/>
                  <a:gd name="T18" fmla="*/ 20 w 173"/>
                  <a:gd name="T19" fmla="*/ 135 h 398"/>
                  <a:gd name="T20" fmla="*/ 42 w 173"/>
                  <a:gd name="T21" fmla="*/ 198 h 398"/>
                  <a:gd name="T22" fmla="*/ 42 w 173"/>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398"/>
                  <a:gd name="T38" fmla="*/ 173 w 173"/>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398">
                    <a:moveTo>
                      <a:pt x="85" y="398"/>
                    </a:moveTo>
                    <a:lnTo>
                      <a:pt x="132" y="272"/>
                    </a:lnTo>
                    <a:lnTo>
                      <a:pt x="140" y="217"/>
                    </a:lnTo>
                    <a:lnTo>
                      <a:pt x="149" y="140"/>
                    </a:lnTo>
                    <a:lnTo>
                      <a:pt x="163" y="62"/>
                    </a:lnTo>
                    <a:lnTo>
                      <a:pt x="173" y="0"/>
                    </a:lnTo>
                    <a:lnTo>
                      <a:pt x="0" y="8"/>
                    </a:lnTo>
                    <a:lnTo>
                      <a:pt x="10" y="95"/>
                    </a:lnTo>
                    <a:lnTo>
                      <a:pt x="23" y="194"/>
                    </a:lnTo>
                    <a:lnTo>
                      <a:pt x="41" y="272"/>
                    </a:lnTo>
                    <a:lnTo>
                      <a:pt x="85"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80" name="Freeform 551"/>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81" name="Freeform 552"/>
              <p:cNvSpPr>
                <a:spLocks/>
              </p:cNvSpPr>
              <p:nvPr/>
            </p:nvSpPr>
            <p:spPr bwMode="auto">
              <a:xfrm>
                <a:off x="2159" y="2801"/>
                <a:ext cx="58" cy="63"/>
              </a:xfrm>
              <a:custGeom>
                <a:avLst/>
                <a:gdLst>
                  <a:gd name="T0" fmla="*/ 58 w 116"/>
                  <a:gd name="T1" fmla="*/ 63 h 126"/>
                  <a:gd name="T2" fmla="*/ 31 w 116"/>
                  <a:gd name="T3" fmla="*/ 63 h 126"/>
                  <a:gd name="T4" fmla="*/ 0 w 116"/>
                  <a:gd name="T5" fmla="*/ 54 h 126"/>
                  <a:gd name="T6" fmla="*/ 36 w 116"/>
                  <a:gd name="T7" fmla="*/ 0 h 126"/>
                  <a:gd name="T8" fmla="*/ 58 w 116"/>
                  <a:gd name="T9" fmla="*/ 63 h 126"/>
                  <a:gd name="T10" fmla="*/ 58 w 116"/>
                  <a:gd name="T11" fmla="*/ 63 h 126"/>
                  <a:gd name="T12" fmla="*/ 0 60000 65536"/>
                  <a:gd name="T13" fmla="*/ 0 60000 65536"/>
                  <a:gd name="T14" fmla="*/ 0 60000 65536"/>
                  <a:gd name="T15" fmla="*/ 0 60000 65536"/>
                  <a:gd name="T16" fmla="*/ 0 60000 65536"/>
                  <a:gd name="T17" fmla="*/ 0 60000 65536"/>
                  <a:gd name="T18" fmla="*/ 0 w 116"/>
                  <a:gd name="T19" fmla="*/ 0 h 126"/>
                  <a:gd name="T20" fmla="*/ 116 w 116"/>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6" h="126">
                    <a:moveTo>
                      <a:pt x="116" y="126"/>
                    </a:moveTo>
                    <a:lnTo>
                      <a:pt x="62" y="126"/>
                    </a:lnTo>
                    <a:lnTo>
                      <a:pt x="0" y="108"/>
                    </a:lnTo>
                    <a:lnTo>
                      <a:pt x="72" y="0"/>
                    </a:lnTo>
                    <a:lnTo>
                      <a:pt x="116"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82" name="Freeform 553"/>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83" name="Freeform 554"/>
              <p:cNvSpPr>
                <a:spLocks/>
              </p:cNvSpPr>
              <p:nvPr/>
            </p:nvSpPr>
            <p:spPr bwMode="auto">
              <a:xfrm>
                <a:off x="2217" y="2801"/>
                <a:ext cx="61" cy="63"/>
              </a:xfrm>
              <a:custGeom>
                <a:avLst/>
                <a:gdLst>
                  <a:gd name="T0" fmla="*/ 0 w 123"/>
                  <a:gd name="T1" fmla="*/ 63 h 126"/>
                  <a:gd name="T2" fmla="*/ 32 w 123"/>
                  <a:gd name="T3" fmla="*/ 63 h 126"/>
                  <a:gd name="T4" fmla="*/ 61 w 123"/>
                  <a:gd name="T5" fmla="*/ 54 h 126"/>
                  <a:gd name="T6" fmla="*/ 23 w 123"/>
                  <a:gd name="T7" fmla="*/ 0 h 126"/>
                  <a:gd name="T8" fmla="*/ 0 w 123"/>
                  <a:gd name="T9" fmla="*/ 63 h 126"/>
                  <a:gd name="T10" fmla="*/ 0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4" y="126"/>
                    </a:lnTo>
                    <a:lnTo>
                      <a:pt x="123" y="108"/>
                    </a:lnTo>
                    <a:lnTo>
                      <a:pt x="47" y="0"/>
                    </a:lnTo>
                    <a:lnTo>
                      <a:pt x="0"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84" name="Freeform 555"/>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39 w 155"/>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09"/>
                  <a:gd name="T44" fmla="*/ 155 w 155"/>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lnTo>
                      <a:pt x="77"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85" name="Freeform 556"/>
              <p:cNvSpPr>
                <a:spLocks/>
              </p:cNvSpPr>
              <p:nvPr/>
            </p:nvSpPr>
            <p:spPr bwMode="auto">
              <a:xfrm>
                <a:off x="2434" y="2647"/>
                <a:ext cx="78" cy="154"/>
              </a:xfrm>
              <a:custGeom>
                <a:avLst/>
                <a:gdLst>
                  <a:gd name="T0" fmla="*/ 39 w 155"/>
                  <a:gd name="T1" fmla="*/ 151 h 309"/>
                  <a:gd name="T2" fmla="*/ 61 w 155"/>
                  <a:gd name="T3" fmla="*/ 93 h 309"/>
                  <a:gd name="T4" fmla="*/ 66 w 155"/>
                  <a:gd name="T5" fmla="*/ 66 h 309"/>
                  <a:gd name="T6" fmla="*/ 71 w 155"/>
                  <a:gd name="T7" fmla="*/ 43 h 309"/>
                  <a:gd name="T8" fmla="*/ 71 w 155"/>
                  <a:gd name="T9" fmla="*/ 22 h 309"/>
                  <a:gd name="T10" fmla="*/ 78 w 155"/>
                  <a:gd name="T11" fmla="*/ 0 h 309"/>
                  <a:gd name="T12" fmla="*/ 0 w 155"/>
                  <a:gd name="T13" fmla="*/ 7 h 309"/>
                  <a:gd name="T14" fmla="*/ 0 w 155"/>
                  <a:gd name="T15" fmla="*/ 27 h 309"/>
                  <a:gd name="T16" fmla="*/ 7 w 155"/>
                  <a:gd name="T17" fmla="*/ 49 h 309"/>
                  <a:gd name="T18" fmla="*/ 12 w 155"/>
                  <a:gd name="T19" fmla="*/ 73 h 309"/>
                  <a:gd name="T20" fmla="*/ 17 w 155"/>
                  <a:gd name="T21" fmla="*/ 93 h 309"/>
                  <a:gd name="T22" fmla="*/ 39 w 155"/>
                  <a:gd name="T23" fmla="*/ 154 h 309"/>
                  <a:gd name="T24" fmla="*/ 39 w 155"/>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309"/>
                  <a:gd name="T41" fmla="*/ 155 w 155"/>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309">
                    <a:moveTo>
                      <a:pt x="77" y="303"/>
                    </a:moveTo>
                    <a:lnTo>
                      <a:pt x="122" y="187"/>
                    </a:lnTo>
                    <a:lnTo>
                      <a:pt x="132" y="132"/>
                    </a:lnTo>
                    <a:lnTo>
                      <a:pt x="141" y="86"/>
                    </a:lnTo>
                    <a:lnTo>
                      <a:pt x="141" y="45"/>
                    </a:lnTo>
                    <a:lnTo>
                      <a:pt x="155" y="0"/>
                    </a:lnTo>
                    <a:lnTo>
                      <a:pt x="0" y="14"/>
                    </a:lnTo>
                    <a:lnTo>
                      <a:pt x="0" y="55"/>
                    </a:lnTo>
                    <a:lnTo>
                      <a:pt x="13" y="99"/>
                    </a:lnTo>
                    <a:lnTo>
                      <a:pt x="23" y="146"/>
                    </a:lnTo>
                    <a:lnTo>
                      <a:pt x="33" y="187"/>
                    </a:lnTo>
                    <a:lnTo>
                      <a:pt x="77"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86" name="Freeform 557"/>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w 112"/>
                  <a:gd name="T13" fmla="*/ 48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0" y="95"/>
                    </a:moveTo>
                    <a:lnTo>
                      <a:pt x="68" y="108"/>
                    </a:lnTo>
                    <a:lnTo>
                      <a:pt x="112" y="122"/>
                    </a:lnTo>
                    <a:lnTo>
                      <a:pt x="68" y="0"/>
                    </a:lnTo>
                    <a:lnTo>
                      <a:pt x="4" y="98"/>
                    </a:lnTo>
                    <a:lnTo>
                      <a:pt x="0"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87" name="Freeform 558"/>
              <p:cNvSpPr>
                <a:spLocks/>
              </p:cNvSpPr>
              <p:nvPr/>
            </p:nvSpPr>
            <p:spPr bwMode="auto">
              <a:xfrm>
                <a:off x="2416" y="2740"/>
                <a:ext cx="57" cy="61"/>
              </a:xfrm>
              <a:custGeom>
                <a:avLst/>
                <a:gdLst>
                  <a:gd name="T0" fmla="*/ 0 w 112"/>
                  <a:gd name="T1" fmla="*/ 48 h 122"/>
                  <a:gd name="T2" fmla="*/ 35 w 112"/>
                  <a:gd name="T3" fmla="*/ 54 h 122"/>
                  <a:gd name="T4" fmla="*/ 57 w 112"/>
                  <a:gd name="T5" fmla="*/ 61 h 122"/>
                  <a:gd name="T6" fmla="*/ 35 w 112"/>
                  <a:gd name="T7" fmla="*/ 0 h 122"/>
                  <a:gd name="T8" fmla="*/ 2 w 112"/>
                  <a:gd name="T9" fmla="*/ 49 h 122"/>
                  <a:gd name="T10" fmla="*/ 2 w 112"/>
                  <a:gd name="T11" fmla="*/ 49 h 122"/>
                  <a:gd name="T12" fmla="*/ 0 60000 65536"/>
                  <a:gd name="T13" fmla="*/ 0 60000 65536"/>
                  <a:gd name="T14" fmla="*/ 0 60000 65536"/>
                  <a:gd name="T15" fmla="*/ 0 60000 65536"/>
                  <a:gd name="T16" fmla="*/ 0 60000 65536"/>
                  <a:gd name="T17" fmla="*/ 0 60000 65536"/>
                  <a:gd name="T18" fmla="*/ 0 w 112"/>
                  <a:gd name="T19" fmla="*/ 0 h 122"/>
                  <a:gd name="T20" fmla="*/ 112 w 11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2" h="122">
                    <a:moveTo>
                      <a:pt x="0" y="95"/>
                    </a:moveTo>
                    <a:lnTo>
                      <a:pt x="68" y="108"/>
                    </a:lnTo>
                    <a:lnTo>
                      <a:pt x="112" y="122"/>
                    </a:lnTo>
                    <a:lnTo>
                      <a:pt x="68" y="0"/>
                    </a:lnTo>
                    <a:lnTo>
                      <a:pt x="4"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88" name="Freeform 559"/>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20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41" y="0"/>
                    </a:moveTo>
                    <a:lnTo>
                      <a:pt x="109" y="98"/>
                    </a:lnTo>
                    <a:lnTo>
                      <a:pt x="55" y="108"/>
                    </a:lnTo>
                    <a:lnTo>
                      <a:pt x="0" y="122"/>
                    </a:lnTo>
                    <a:lnTo>
                      <a:pt x="45" y="0"/>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89" name="Freeform 560"/>
              <p:cNvSpPr>
                <a:spLocks/>
              </p:cNvSpPr>
              <p:nvPr/>
            </p:nvSpPr>
            <p:spPr bwMode="auto">
              <a:xfrm>
                <a:off x="2473" y="2740"/>
                <a:ext cx="54" cy="61"/>
              </a:xfrm>
              <a:custGeom>
                <a:avLst/>
                <a:gdLst>
                  <a:gd name="T0" fmla="*/ 20 w 109"/>
                  <a:gd name="T1" fmla="*/ 0 h 122"/>
                  <a:gd name="T2" fmla="*/ 54 w 109"/>
                  <a:gd name="T3" fmla="*/ 49 h 122"/>
                  <a:gd name="T4" fmla="*/ 27 w 109"/>
                  <a:gd name="T5" fmla="*/ 54 h 122"/>
                  <a:gd name="T6" fmla="*/ 0 w 109"/>
                  <a:gd name="T7" fmla="*/ 61 h 122"/>
                  <a:gd name="T8" fmla="*/ 22 w 109"/>
                  <a:gd name="T9" fmla="*/ 0 h 122"/>
                  <a:gd name="T10" fmla="*/ 22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41" y="0"/>
                    </a:moveTo>
                    <a:lnTo>
                      <a:pt x="109" y="98"/>
                    </a:lnTo>
                    <a:lnTo>
                      <a:pt x="55" y="108"/>
                    </a:lnTo>
                    <a:lnTo>
                      <a:pt x="0" y="122"/>
                    </a:lnTo>
                    <a:lnTo>
                      <a:pt x="45"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90" name="Freeform 561"/>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1183 w 2364"/>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4"/>
                  <a:gd name="T94" fmla="*/ 0 h 978"/>
                  <a:gd name="T95" fmla="*/ 2364 w 2364"/>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lnTo>
                      <a:pt x="2364"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91" name="Freeform 562"/>
              <p:cNvSpPr>
                <a:spLocks/>
              </p:cNvSpPr>
              <p:nvPr/>
            </p:nvSpPr>
            <p:spPr bwMode="auto">
              <a:xfrm>
                <a:off x="1457" y="2220"/>
                <a:ext cx="1183" cy="488"/>
              </a:xfrm>
              <a:custGeom>
                <a:avLst/>
                <a:gdLst>
                  <a:gd name="T0" fmla="*/ 1183 w 2364"/>
                  <a:gd name="T1" fmla="*/ 377 h 978"/>
                  <a:gd name="T2" fmla="*/ 1179 w 2364"/>
                  <a:gd name="T3" fmla="*/ 330 h 978"/>
                  <a:gd name="T4" fmla="*/ 1174 w 2364"/>
                  <a:gd name="T5" fmla="*/ 237 h 978"/>
                  <a:gd name="T6" fmla="*/ 1156 w 2364"/>
                  <a:gd name="T7" fmla="*/ 156 h 978"/>
                  <a:gd name="T8" fmla="*/ 1140 w 2364"/>
                  <a:gd name="T9" fmla="*/ 93 h 978"/>
                  <a:gd name="T10" fmla="*/ 1125 w 2364"/>
                  <a:gd name="T11" fmla="*/ 59 h 978"/>
                  <a:gd name="T12" fmla="*/ 1113 w 2364"/>
                  <a:gd name="T13" fmla="*/ 44 h 978"/>
                  <a:gd name="T14" fmla="*/ 1075 w 2364"/>
                  <a:gd name="T15" fmla="*/ 0 h 978"/>
                  <a:gd name="T16" fmla="*/ 1063 w 2364"/>
                  <a:gd name="T17" fmla="*/ 0 h 978"/>
                  <a:gd name="T18" fmla="*/ 1031 w 2364"/>
                  <a:gd name="T19" fmla="*/ 10 h 978"/>
                  <a:gd name="T20" fmla="*/ 1000 w 2364"/>
                  <a:gd name="T21" fmla="*/ 20 h 978"/>
                  <a:gd name="T22" fmla="*/ 962 w 2364"/>
                  <a:gd name="T23" fmla="*/ 32 h 978"/>
                  <a:gd name="T24" fmla="*/ 814 w 2364"/>
                  <a:gd name="T25" fmla="*/ 75 h 978"/>
                  <a:gd name="T26" fmla="*/ 783 w 2364"/>
                  <a:gd name="T27" fmla="*/ 86 h 978"/>
                  <a:gd name="T28" fmla="*/ 744 w 2364"/>
                  <a:gd name="T29" fmla="*/ 98 h 978"/>
                  <a:gd name="T30" fmla="*/ 706 w 2364"/>
                  <a:gd name="T31" fmla="*/ 108 h 978"/>
                  <a:gd name="T32" fmla="*/ 593 w 2364"/>
                  <a:gd name="T33" fmla="*/ 147 h 978"/>
                  <a:gd name="T34" fmla="*/ 554 w 2364"/>
                  <a:gd name="T35" fmla="*/ 156 h 978"/>
                  <a:gd name="T36" fmla="*/ 520 w 2364"/>
                  <a:gd name="T37" fmla="*/ 168 h 978"/>
                  <a:gd name="T38" fmla="*/ 484 w 2364"/>
                  <a:gd name="T39" fmla="*/ 178 h 978"/>
                  <a:gd name="T40" fmla="*/ 23 w 2364"/>
                  <a:gd name="T41" fmla="*/ 318 h 978"/>
                  <a:gd name="T42" fmla="*/ 0 w 2364"/>
                  <a:gd name="T43" fmla="*/ 488 h 978"/>
                  <a:gd name="T44" fmla="*/ 496 w 2364"/>
                  <a:gd name="T45" fmla="*/ 461 h 978"/>
                  <a:gd name="T46" fmla="*/ 593 w 2364"/>
                  <a:gd name="T47" fmla="*/ 454 h 978"/>
                  <a:gd name="T48" fmla="*/ 717 w 2364"/>
                  <a:gd name="T49" fmla="*/ 449 h 978"/>
                  <a:gd name="T50" fmla="*/ 804 w 2364"/>
                  <a:gd name="T51" fmla="*/ 445 h 978"/>
                  <a:gd name="T52" fmla="*/ 977 w 2364"/>
                  <a:gd name="T53" fmla="*/ 434 h 978"/>
                  <a:gd name="T54" fmla="*/ 1055 w 2364"/>
                  <a:gd name="T55" fmla="*/ 427 h 978"/>
                  <a:gd name="T56" fmla="*/ 1183 w 2364"/>
                  <a:gd name="T57" fmla="*/ 379 h 978"/>
                  <a:gd name="T58" fmla="*/ 1183 w 2364"/>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4"/>
                  <a:gd name="T91" fmla="*/ 0 h 978"/>
                  <a:gd name="T92" fmla="*/ 2364 w 2364"/>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4" h="978">
                    <a:moveTo>
                      <a:pt x="2364" y="756"/>
                    </a:moveTo>
                    <a:lnTo>
                      <a:pt x="2356" y="661"/>
                    </a:lnTo>
                    <a:lnTo>
                      <a:pt x="2347" y="475"/>
                    </a:lnTo>
                    <a:lnTo>
                      <a:pt x="2310" y="312"/>
                    </a:lnTo>
                    <a:lnTo>
                      <a:pt x="2279" y="186"/>
                    </a:lnTo>
                    <a:lnTo>
                      <a:pt x="2248" y="119"/>
                    </a:lnTo>
                    <a:lnTo>
                      <a:pt x="2224" y="88"/>
                    </a:lnTo>
                    <a:lnTo>
                      <a:pt x="2149" y="0"/>
                    </a:lnTo>
                    <a:lnTo>
                      <a:pt x="2125" y="0"/>
                    </a:lnTo>
                    <a:lnTo>
                      <a:pt x="2061" y="20"/>
                    </a:lnTo>
                    <a:lnTo>
                      <a:pt x="1999" y="41"/>
                    </a:lnTo>
                    <a:lnTo>
                      <a:pt x="1922" y="64"/>
                    </a:lnTo>
                    <a:lnTo>
                      <a:pt x="1627" y="150"/>
                    </a:lnTo>
                    <a:lnTo>
                      <a:pt x="1565" y="173"/>
                    </a:lnTo>
                    <a:lnTo>
                      <a:pt x="1487" y="196"/>
                    </a:lnTo>
                    <a:lnTo>
                      <a:pt x="1410" y="217"/>
                    </a:lnTo>
                    <a:lnTo>
                      <a:pt x="1185" y="295"/>
                    </a:lnTo>
                    <a:lnTo>
                      <a:pt x="1107" y="312"/>
                    </a:lnTo>
                    <a:lnTo>
                      <a:pt x="1039" y="336"/>
                    </a:lnTo>
                    <a:lnTo>
                      <a:pt x="968" y="357"/>
                    </a:lnTo>
                    <a:lnTo>
                      <a:pt x="45" y="638"/>
                    </a:lnTo>
                    <a:lnTo>
                      <a:pt x="0" y="978"/>
                    </a:lnTo>
                    <a:lnTo>
                      <a:pt x="991" y="923"/>
                    </a:lnTo>
                    <a:lnTo>
                      <a:pt x="1185" y="910"/>
                    </a:lnTo>
                    <a:lnTo>
                      <a:pt x="1433" y="900"/>
                    </a:lnTo>
                    <a:lnTo>
                      <a:pt x="1606" y="892"/>
                    </a:lnTo>
                    <a:lnTo>
                      <a:pt x="1953" y="869"/>
                    </a:lnTo>
                    <a:lnTo>
                      <a:pt x="2108" y="855"/>
                    </a:lnTo>
                    <a:lnTo>
                      <a:pt x="2364"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92" name="Freeform 563"/>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377 w 759"/>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9"/>
                  <a:gd name="T28" fmla="*/ 0 h 1303"/>
                  <a:gd name="T29" fmla="*/ 759 w 759"/>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9" h="1303">
                    <a:moveTo>
                      <a:pt x="755" y="1204"/>
                    </a:moveTo>
                    <a:lnTo>
                      <a:pt x="225" y="1303"/>
                    </a:lnTo>
                    <a:lnTo>
                      <a:pt x="194" y="1303"/>
                    </a:lnTo>
                    <a:lnTo>
                      <a:pt x="0" y="1085"/>
                    </a:lnTo>
                    <a:lnTo>
                      <a:pt x="737" y="0"/>
                    </a:lnTo>
                    <a:lnTo>
                      <a:pt x="737" y="335"/>
                    </a:lnTo>
                    <a:lnTo>
                      <a:pt x="759" y="1208"/>
                    </a:lnTo>
                    <a:lnTo>
                      <a:pt x="755"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93" name="Freeform 564"/>
              <p:cNvSpPr>
                <a:spLocks/>
              </p:cNvSpPr>
              <p:nvPr/>
            </p:nvSpPr>
            <p:spPr bwMode="auto">
              <a:xfrm>
                <a:off x="2267" y="2929"/>
                <a:ext cx="379" cy="652"/>
              </a:xfrm>
              <a:custGeom>
                <a:avLst/>
                <a:gdLst>
                  <a:gd name="T0" fmla="*/ 377 w 759"/>
                  <a:gd name="T1" fmla="*/ 602 h 1303"/>
                  <a:gd name="T2" fmla="*/ 112 w 759"/>
                  <a:gd name="T3" fmla="*/ 652 h 1303"/>
                  <a:gd name="T4" fmla="*/ 97 w 759"/>
                  <a:gd name="T5" fmla="*/ 652 h 1303"/>
                  <a:gd name="T6" fmla="*/ 0 w 759"/>
                  <a:gd name="T7" fmla="*/ 543 h 1303"/>
                  <a:gd name="T8" fmla="*/ 368 w 759"/>
                  <a:gd name="T9" fmla="*/ 0 h 1303"/>
                  <a:gd name="T10" fmla="*/ 368 w 759"/>
                  <a:gd name="T11" fmla="*/ 168 h 1303"/>
                  <a:gd name="T12" fmla="*/ 379 w 759"/>
                  <a:gd name="T13" fmla="*/ 604 h 1303"/>
                  <a:gd name="T14" fmla="*/ 379 w 759"/>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1303"/>
                  <a:gd name="T26" fmla="*/ 759 w 759"/>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1303">
                    <a:moveTo>
                      <a:pt x="755" y="1204"/>
                    </a:moveTo>
                    <a:lnTo>
                      <a:pt x="225" y="1303"/>
                    </a:lnTo>
                    <a:lnTo>
                      <a:pt x="194" y="1303"/>
                    </a:lnTo>
                    <a:lnTo>
                      <a:pt x="0" y="1085"/>
                    </a:lnTo>
                    <a:lnTo>
                      <a:pt x="737" y="0"/>
                    </a:lnTo>
                    <a:lnTo>
                      <a:pt x="737" y="335"/>
                    </a:lnTo>
                    <a:lnTo>
                      <a:pt x="759"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94" name="Freeform 565"/>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20 w 109"/>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324"/>
                  <a:gd name="T41" fmla="*/ 109 w 109"/>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95" name="Freeform 566"/>
              <p:cNvSpPr>
                <a:spLocks/>
              </p:cNvSpPr>
              <p:nvPr/>
            </p:nvSpPr>
            <p:spPr bwMode="auto">
              <a:xfrm>
                <a:off x="2636" y="2896"/>
                <a:ext cx="54" cy="663"/>
              </a:xfrm>
              <a:custGeom>
                <a:avLst/>
                <a:gdLst>
                  <a:gd name="T0" fmla="*/ 20 w 109"/>
                  <a:gd name="T1" fmla="*/ 0 h 1324"/>
                  <a:gd name="T2" fmla="*/ 0 w 109"/>
                  <a:gd name="T3" fmla="*/ 33 h 1324"/>
                  <a:gd name="T4" fmla="*/ 0 w 109"/>
                  <a:gd name="T5" fmla="*/ 201 h 1324"/>
                  <a:gd name="T6" fmla="*/ 11 w 109"/>
                  <a:gd name="T7" fmla="*/ 638 h 1324"/>
                  <a:gd name="T8" fmla="*/ 15 w 109"/>
                  <a:gd name="T9" fmla="*/ 663 h 1324"/>
                  <a:gd name="T10" fmla="*/ 31 w 109"/>
                  <a:gd name="T11" fmla="*/ 663 h 1324"/>
                  <a:gd name="T12" fmla="*/ 49 w 109"/>
                  <a:gd name="T13" fmla="*/ 631 h 1324"/>
                  <a:gd name="T14" fmla="*/ 54 w 109"/>
                  <a:gd name="T15" fmla="*/ 599 h 1324"/>
                  <a:gd name="T16" fmla="*/ 49 w 109"/>
                  <a:gd name="T17" fmla="*/ 566 h 1324"/>
                  <a:gd name="T18" fmla="*/ 49 w 109"/>
                  <a:gd name="T19" fmla="*/ 495 h 1324"/>
                  <a:gd name="T20" fmla="*/ 20 w 109"/>
                  <a:gd name="T21" fmla="*/ 2 h 1324"/>
                  <a:gd name="T22" fmla="*/ 20 w 109"/>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24"/>
                  <a:gd name="T38" fmla="*/ 109 w 109"/>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24">
                    <a:moveTo>
                      <a:pt x="41" y="0"/>
                    </a:moveTo>
                    <a:lnTo>
                      <a:pt x="0" y="66"/>
                    </a:lnTo>
                    <a:lnTo>
                      <a:pt x="0" y="401"/>
                    </a:lnTo>
                    <a:lnTo>
                      <a:pt x="22" y="1274"/>
                    </a:lnTo>
                    <a:lnTo>
                      <a:pt x="31" y="1324"/>
                    </a:lnTo>
                    <a:lnTo>
                      <a:pt x="62" y="1324"/>
                    </a:lnTo>
                    <a:lnTo>
                      <a:pt x="99" y="1260"/>
                    </a:lnTo>
                    <a:lnTo>
                      <a:pt x="109" y="1196"/>
                    </a:lnTo>
                    <a:lnTo>
                      <a:pt x="99" y="1130"/>
                    </a:lnTo>
                    <a:lnTo>
                      <a:pt x="99" y="989"/>
                    </a:lnTo>
                    <a:lnTo>
                      <a:pt x="41"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96" name="Freeform 567"/>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5 w 217"/>
                  <a:gd name="T13" fmla="*/ 0 h 60"/>
                  <a:gd name="T14" fmla="*/ 0 60000 65536"/>
                  <a:gd name="T15" fmla="*/ 0 60000 65536"/>
                  <a:gd name="T16" fmla="*/ 0 60000 65536"/>
                  <a:gd name="T17" fmla="*/ 0 60000 65536"/>
                  <a:gd name="T18" fmla="*/ 0 60000 65536"/>
                  <a:gd name="T19" fmla="*/ 0 60000 65536"/>
                  <a:gd name="T20" fmla="*/ 0 60000 65536"/>
                  <a:gd name="T21" fmla="*/ 0 w 217"/>
                  <a:gd name="T22" fmla="*/ 0 h 60"/>
                  <a:gd name="T23" fmla="*/ 217 w 2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60">
                    <a:moveTo>
                      <a:pt x="10" y="0"/>
                    </a:moveTo>
                    <a:lnTo>
                      <a:pt x="0" y="60"/>
                    </a:lnTo>
                    <a:lnTo>
                      <a:pt x="217" y="46"/>
                    </a:lnTo>
                    <a:lnTo>
                      <a:pt x="182" y="6"/>
                    </a:lnTo>
                    <a:lnTo>
                      <a:pt x="10" y="6"/>
                    </a:lnTo>
                    <a:lnTo>
                      <a:pt x="1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97" name="Freeform 568"/>
              <p:cNvSpPr>
                <a:spLocks/>
              </p:cNvSpPr>
              <p:nvPr/>
            </p:nvSpPr>
            <p:spPr bwMode="auto">
              <a:xfrm>
                <a:off x="2701" y="3275"/>
                <a:ext cx="108" cy="30"/>
              </a:xfrm>
              <a:custGeom>
                <a:avLst/>
                <a:gdLst>
                  <a:gd name="T0" fmla="*/ 5 w 217"/>
                  <a:gd name="T1" fmla="*/ 0 h 60"/>
                  <a:gd name="T2" fmla="*/ 0 w 217"/>
                  <a:gd name="T3" fmla="*/ 30 h 60"/>
                  <a:gd name="T4" fmla="*/ 108 w 217"/>
                  <a:gd name="T5" fmla="*/ 23 h 60"/>
                  <a:gd name="T6" fmla="*/ 91 w 217"/>
                  <a:gd name="T7" fmla="*/ 3 h 60"/>
                  <a:gd name="T8" fmla="*/ 5 w 217"/>
                  <a:gd name="T9" fmla="*/ 3 h 60"/>
                  <a:gd name="T10" fmla="*/ 5 w 217"/>
                  <a:gd name="T11" fmla="*/ 3 h 60"/>
                  <a:gd name="T12" fmla="*/ 0 60000 65536"/>
                  <a:gd name="T13" fmla="*/ 0 60000 65536"/>
                  <a:gd name="T14" fmla="*/ 0 60000 65536"/>
                  <a:gd name="T15" fmla="*/ 0 60000 65536"/>
                  <a:gd name="T16" fmla="*/ 0 60000 65536"/>
                  <a:gd name="T17" fmla="*/ 0 60000 65536"/>
                  <a:gd name="T18" fmla="*/ 0 w 217"/>
                  <a:gd name="T19" fmla="*/ 0 h 60"/>
                  <a:gd name="T20" fmla="*/ 217 w 21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17" h="60">
                    <a:moveTo>
                      <a:pt x="10" y="0"/>
                    </a:moveTo>
                    <a:lnTo>
                      <a:pt x="0" y="60"/>
                    </a:lnTo>
                    <a:lnTo>
                      <a:pt x="217" y="46"/>
                    </a:lnTo>
                    <a:lnTo>
                      <a:pt x="182" y="6"/>
                    </a:lnTo>
                    <a:lnTo>
                      <a:pt x="10"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798" name="Freeform 569"/>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w 293"/>
                  <a:gd name="T17" fmla="*/ 38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185"/>
                  <a:gd name="T29" fmla="*/ 293 w 293"/>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185">
                    <a:moveTo>
                      <a:pt x="0" y="76"/>
                    </a:moveTo>
                    <a:lnTo>
                      <a:pt x="4" y="185"/>
                    </a:lnTo>
                    <a:lnTo>
                      <a:pt x="293" y="185"/>
                    </a:lnTo>
                    <a:lnTo>
                      <a:pt x="276" y="68"/>
                    </a:lnTo>
                    <a:lnTo>
                      <a:pt x="252" y="0"/>
                    </a:lnTo>
                    <a:lnTo>
                      <a:pt x="35" y="14"/>
                    </a:lnTo>
                    <a:lnTo>
                      <a:pt x="4" y="76"/>
                    </a:lnTo>
                    <a:lnTo>
                      <a:pt x="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799" name="Freeform 570"/>
              <p:cNvSpPr>
                <a:spLocks/>
              </p:cNvSpPr>
              <p:nvPr/>
            </p:nvSpPr>
            <p:spPr bwMode="auto">
              <a:xfrm>
                <a:off x="2683" y="3299"/>
                <a:ext cx="147" cy="92"/>
              </a:xfrm>
              <a:custGeom>
                <a:avLst/>
                <a:gdLst>
                  <a:gd name="T0" fmla="*/ 0 w 293"/>
                  <a:gd name="T1" fmla="*/ 38 h 185"/>
                  <a:gd name="T2" fmla="*/ 2 w 293"/>
                  <a:gd name="T3" fmla="*/ 92 h 185"/>
                  <a:gd name="T4" fmla="*/ 147 w 293"/>
                  <a:gd name="T5" fmla="*/ 92 h 185"/>
                  <a:gd name="T6" fmla="*/ 138 w 293"/>
                  <a:gd name="T7" fmla="*/ 34 h 185"/>
                  <a:gd name="T8" fmla="*/ 126 w 293"/>
                  <a:gd name="T9" fmla="*/ 0 h 185"/>
                  <a:gd name="T10" fmla="*/ 18 w 293"/>
                  <a:gd name="T11" fmla="*/ 7 h 185"/>
                  <a:gd name="T12" fmla="*/ 2 w 293"/>
                  <a:gd name="T13" fmla="*/ 38 h 185"/>
                  <a:gd name="T14" fmla="*/ 2 w 293"/>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185"/>
                  <a:gd name="T26" fmla="*/ 293 w 293"/>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185">
                    <a:moveTo>
                      <a:pt x="0" y="76"/>
                    </a:moveTo>
                    <a:lnTo>
                      <a:pt x="4" y="185"/>
                    </a:lnTo>
                    <a:lnTo>
                      <a:pt x="293" y="185"/>
                    </a:lnTo>
                    <a:lnTo>
                      <a:pt x="276" y="68"/>
                    </a:lnTo>
                    <a:lnTo>
                      <a:pt x="252" y="0"/>
                    </a:lnTo>
                    <a:lnTo>
                      <a:pt x="35" y="14"/>
                    </a:lnTo>
                    <a:lnTo>
                      <a:pt x="4"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00" name="Freeform 571"/>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01" name="Freeform 572"/>
              <p:cNvSpPr>
                <a:spLocks/>
              </p:cNvSpPr>
              <p:nvPr/>
            </p:nvSpPr>
            <p:spPr bwMode="auto">
              <a:xfrm>
                <a:off x="2685" y="3391"/>
                <a:ext cx="145" cy="71"/>
              </a:xfrm>
              <a:custGeom>
                <a:avLst/>
                <a:gdLst>
                  <a:gd name="T0" fmla="*/ 145 w 289"/>
                  <a:gd name="T1" fmla="*/ 0 h 141"/>
                  <a:gd name="T2" fmla="*/ 145 w 289"/>
                  <a:gd name="T3" fmla="*/ 71 h 141"/>
                  <a:gd name="T4" fmla="*/ 0 w 289"/>
                  <a:gd name="T5" fmla="*/ 71 h 141"/>
                  <a:gd name="T6" fmla="*/ 0 w 289"/>
                  <a:gd name="T7" fmla="*/ 0 h 141"/>
                  <a:gd name="T8" fmla="*/ 145 w 289"/>
                  <a:gd name="T9" fmla="*/ 0 h 141"/>
                  <a:gd name="T10" fmla="*/ 145 w 289"/>
                  <a:gd name="T11" fmla="*/ 0 h 141"/>
                  <a:gd name="T12" fmla="*/ 0 60000 65536"/>
                  <a:gd name="T13" fmla="*/ 0 60000 65536"/>
                  <a:gd name="T14" fmla="*/ 0 60000 65536"/>
                  <a:gd name="T15" fmla="*/ 0 60000 65536"/>
                  <a:gd name="T16" fmla="*/ 0 60000 65536"/>
                  <a:gd name="T17" fmla="*/ 0 60000 65536"/>
                  <a:gd name="T18" fmla="*/ 0 w 289"/>
                  <a:gd name="T19" fmla="*/ 0 h 141"/>
                  <a:gd name="T20" fmla="*/ 289 w 28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9" h="141">
                    <a:moveTo>
                      <a:pt x="289" y="0"/>
                    </a:moveTo>
                    <a:lnTo>
                      <a:pt x="289" y="141"/>
                    </a:lnTo>
                    <a:lnTo>
                      <a:pt x="0" y="141"/>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02" name="Freeform 573"/>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03" name="Freeform 574"/>
              <p:cNvSpPr>
                <a:spLocks/>
              </p:cNvSpPr>
              <p:nvPr/>
            </p:nvSpPr>
            <p:spPr bwMode="auto">
              <a:xfrm>
                <a:off x="2685" y="3462"/>
                <a:ext cx="145" cy="33"/>
              </a:xfrm>
              <a:custGeom>
                <a:avLst/>
                <a:gdLst>
                  <a:gd name="T0" fmla="*/ 145 w 289"/>
                  <a:gd name="T1" fmla="*/ 0 h 66"/>
                  <a:gd name="T2" fmla="*/ 145 w 289"/>
                  <a:gd name="T3" fmla="*/ 33 h 66"/>
                  <a:gd name="T4" fmla="*/ 5 w 289"/>
                  <a:gd name="T5" fmla="*/ 33 h 66"/>
                  <a:gd name="T6" fmla="*/ 0 w 289"/>
                  <a:gd name="T7" fmla="*/ 0 h 66"/>
                  <a:gd name="T8" fmla="*/ 145 w 289"/>
                  <a:gd name="T9" fmla="*/ 0 h 66"/>
                  <a:gd name="T10" fmla="*/ 145 w 289"/>
                  <a:gd name="T11" fmla="*/ 0 h 66"/>
                  <a:gd name="T12" fmla="*/ 0 60000 65536"/>
                  <a:gd name="T13" fmla="*/ 0 60000 65536"/>
                  <a:gd name="T14" fmla="*/ 0 60000 65536"/>
                  <a:gd name="T15" fmla="*/ 0 60000 65536"/>
                  <a:gd name="T16" fmla="*/ 0 60000 65536"/>
                  <a:gd name="T17" fmla="*/ 0 60000 65536"/>
                  <a:gd name="T18" fmla="*/ 0 w 289"/>
                  <a:gd name="T19" fmla="*/ 0 h 66"/>
                  <a:gd name="T20" fmla="*/ 289 w 28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9" h="66">
                    <a:moveTo>
                      <a:pt x="289" y="0"/>
                    </a:moveTo>
                    <a:lnTo>
                      <a:pt x="289" y="66"/>
                    </a:lnTo>
                    <a:lnTo>
                      <a:pt x="10" y="66"/>
                    </a:lnTo>
                    <a:lnTo>
                      <a:pt x="0" y="0"/>
                    </a:lnTo>
                    <a:lnTo>
                      <a:pt x="289"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04" name="Freeform 575"/>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140 w 279"/>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91"/>
                  <a:gd name="T29" fmla="*/ 279 w 27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91">
                    <a:moveTo>
                      <a:pt x="279" y="0"/>
                    </a:moveTo>
                    <a:lnTo>
                      <a:pt x="248" y="58"/>
                    </a:lnTo>
                    <a:lnTo>
                      <a:pt x="248" y="91"/>
                    </a:lnTo>
                    <a:lnTo>
                      <a:pt x="31" y="91"/>
                    </a:lnTo>
                    <a:lnTo>
                      <a:pt x="21" y="58"/>
                    </a:lnTo>
                    <a:lnTo>
                      <a:pt x="0" y="4"/>
                    </a:lnTo>
                    <a:lnTo>
                      <a:pt x="279" y="4"/>
                    </a:lnTo>
                    <a:lnTo>
                      <a:pt x="279"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05" name="Freeform 576"/>
              <p:cNvSpPr>
                <a:spLocks/>
              </p:cNvSpPr>
              <p:nvPr/>
            </p:nvSpPr>
            <p:spPr bwMode="auto">
              <a:xfrm>
                <a:off x="2690" y="3493"/>
                <a:ext cx="140" cy="45"/>
              </a:xfrm>
              <a:custGeom>
                <a:avLst/>
                <a:gdLst>
                  <a:gd name="T0" fmla="*/ 140 w 279"/>
                  <a:gd name="T1" fmla="*/ 0 h 91"/>
                  <a:gd name="T2" fmla="*/ 124 w 279"/>
                  <a:gd name="T3" fmla="*/ 29 h 91"/>
                  <a:gd name="T4" fmla="*/ 124 w 279"/>
                  <a:gd name="T5" fmla="*/ 45 h 91"/>
                  <a:gd name="T6" fmla="*/ 16 w 279"/>
                  <a:gd name="T7" fmla="*/ 45 h 91"/>
                  <a:gd name="T8" fmla="*/ 11 w 279"/>
                  <a:gd name="T9" fmla="*/ 29 h 91"/>
                  <a:gd name="T10" fmla="*/ 0 w 279"/>
                  <a:gd name="T11" fmla="*/ 2 h 91"/>
                  <a:gd name="T12" fmla="*/ 140 w 279"/>
                  <a:gd name="T13" fmla="*/ 2 h 91"/>
                  <a:gd name="T14" fmla="*/ 140 w 279"/>
                  <a:gd name="T15" fmla="*/ 2 h 91"/>
                  <a:gd name="T16" fmla="*/ 0 60000 65536"/>
                  <a:gd name="T17" fmla="*/ 0 60000 65536"/>
                  <a:gd name="T18" fmla="*/ 0 60000 65536"/>
                  <a:gd name="T19" fmla="*/ 0 60000 65536"/>
                  <a:gd name="T20" fmla="*/ 0 60000 65536"/>
                  <a:gd name="T21" fmla="*/ 0 60000 65536"/>
                  <a:gd name="T22" fmla="*/ 0 60000 65536"/>
                  <a:gd name="T23" fmla="*/ 0 60000 65536"/>
                  <a:gd name="T24" fmla="*/ 0 w 279"/>
                  <a:gd name="T25" fmla="*/ 0 h 91"/>
                  <a:gd name="T26" fmla="*/ 279 w 27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 h="91">
                    <a:moveTo>
                      <a:pt x="279" y="0"/>
                    </a:moveTo>
                    <a:lnTo>
                      <a:pt x="248" y="58"/>
                    </a:lnTo>
                    <a:lnTo>
                      <a:pt x="248" y="91"/>
                    </a:lnTo>
                    <a:lnTo>
                      <a:pt x="31" y="91"/>
                    </a:lnTo>
                    <a:lnTo>
                      <a:pt x="21" y="58"/>
                    </a:lnTo>
                    <a:lnTo>
                      <a:pt x="0" y="4"/>
                    </a:lnTo>
                    <a:lnTo>
                      <a:pt x="279"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06" name="Freeform 577"/>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70 w 207"/>
                  <a:gd name="T63" fmla="*/ 376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772"/>
                  <a:gd name="T98" fmla="*/ 207 w 207"/>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lnTo>
                      <a:pt x="139" y="75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07" name="Freeform 578"/>
              <p:cNvSpPr>
                <a:spLocks/>
              </p:cNvSpPr>
              <p:nvPr/>
            </p:nvSpPr>
            <p:spPr bwMode="auto">
              <a:xfrm>
                <a:off x="3687" y="2012"/>
                <a:ext cx="104" cy="386"/>
              </a:xfrm>
              <a:custGeom>
                <a:avLst/>
                <a:gdLst>
                  <a:gd name="T0" fmla="*/ 70 w 207"/>
                  <a:gd name="T1" fmla="*/ 376 h 772"/>
                  <a:gd name="T2" fmla="*/ 104 w 207"/>
                  <a:gd name="T3" fmla="*/ 386 h 772"/>
                  <a:gd name="T4" fmla="*/ 104 w 207"/>
                  <a:gd name="T5" fmla="*/ 344 h 772"/>
                  <a:gd name="T6" fmla="*/ 100 w 207"/>
                  <a:gd name="T7" fmla="*/ 235 h 772"/>
                  <a:gd name="T8" fmla="*/ 93 w 207"/>
                  <a:gd name="T9" fmla="*/ 181 h 772"/>
                  <a:gd name="T10" fmla="*/ 83 w 207"/>
                  <a:gd name="T11" fmla="*/ 126 h 772"/>
                  <a:gd name="T12" fmla="*/ 77 w 207"/>
                  <a:gd name="T13" fmla="*/ 82 h 772"/>
                  <a:gd name="T14" fmla="*/ 73 w 207"/>
                  <a:gd name="T15" fmla="*/ 54 h 772"/>
                  <a:gd name="T16" fmla="*/ 66 w 207"/>
                  <a:gd name="T17" fmla="*/ 29 h 772"/>
                  <a:gd name="T18" fmla="*/ 56 w 207"/>
                  <a:gd name="T19" fmla="*/ 0 h 772"/>
                  <a:gd name="T20" fmla="*/ 49 w 207"/>
                  <a:gd name="T21" fmla="*/ 29 h 772"/>
                  <a:gd name="T22" fmla="*/ 39 w 207"/>
                  <a:gd name="T23" fmla="*/ 49 h 772"/>
                  <a:gd name="T24" fmla="*/ 34 w 207"/>
                  <a:gd name="T25" fmla="*/ 77 h 772"/>
                  <a:gd name="T26" fmla="*/ 23 w 207"/>
                  <a:gd name="T27" fmla="*/ 115 h 772"/>
                  <a:gd name="T28" fmla="*/ 12 w 207"/>
                  <a:gd name="T29" fmla="*/ 147 h 772"/>
                  <a:gd name="T30" fmla="*/ 7 w 207"/>
                  <a:gd name="T31" fmla="*/ 186 h 772"/>
                  <a:gd name="T32" fmla="*/ 7 w 207"/>
                  <a:gd name="T33" fmla="*/ 235 h 772"/>
                  <a:gd name="T34" fmla="*/ 0 w 207"/>
                  <a:gd name="T35" fmla="*/ 301 h 772"/>
                  <a:gd name="T36" fmla="*/ 0 w 207"/>
                  <a:gd name="T37" fmla="*/ 355 h 772"/>
                  <a:gd name="T38" fmla="*/ 34 w 207"/>
                  <a:gd name="T39" fmla="*/ 364 h 772"/>
                  <a:gd name="T40" fmla="*/ 39 w 207"/>
                  <a:gd name="T41" fmla="*/ 332 h 772"/>
                  <a:gd name="T42" fmla="*/ 39 w 207"/>
                  <a:gd name="T43" fmla="*/ 310 h 772"/>
                  <a:gd name="T44" fmla="*/ 46 w 207"/>
                  <a:gd name="T45" fmla="*/ 294 h 772"/>
                  <a:gd name="T46" fmla="*/ 49 w 207"/>
                  <a:gd name="T47" fmla="*/ 289 h 772"/>
                  <a:gd name="T48" fmla="*/ 49 w 207"/>
                  <a:gd name="T49" fmla="*/ 283 h 772"/>
                  <a:gd name="T50" fmla="*/ 56 w 207"/>
                  <a:gd name="T51" fmla="*/ 289 h 772"/>
                  <a:gd name="T52" fmla="*/ 56 w 207"/>
                  <a:gd name="T53" fmla="*/ 294 h 772"/>
                  <a:gd name="T54" fmla="*/ 66 w 207"/>
                  <a:gd name="T55" fmla="*/ 316 h 772"/>
                  <a:gd name="T56" fmla="*/ 66 w 207"/>
                  <a:gd name="T57" fmla="*/ 332 h 772"/>
                  <a:gd name="T58" fmla="*/ 73 w 207"/>
                  <a:gd name="T59" fmla="*/ 376 h 772"/>
                  <a:gd name="T60" fmla="*/ 73 w 207"/>
                  <a:gd name="T61" fmla="*/ 376 h 7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772"/>
                  <a:gd name="T95" fmla="*/ 207 w 207"/>
                  <a:gd name="T96" fmla="*/ 772 h 7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772">
                    <a:moveTo>
                      <a:pt x="139" y="751"/>
                    </a:moveTo>
                    <a:lnTo>
                      <a:pt x="207" y="772"/>
                    </a:lnTo>
                    <a:lnTo>
                      <a:pt x="207" y="687"/>
                    </a:lnTo>
                    <a:lnTo>
                      <a:pt x="199" y="470"/>
                    </a:lnTo>
                    <a:lnTo>
                      <a:pt x="186" y="361"/>
                    </a:lnTo>
                    <a:lnTo>
                      <a:pt x="166" y="252"/>
                    </a:lnTo>
                    <a:lnTo>
                      <a:pt x="153" y="163"/>
                    </a:lnTo>
                    <a:lnTo>
                      <a:pt x="145" y="109"/>
                    </a:lnTo>
                    <a:lnTo>
                      <a:pt x="131" y="59"/>
                    </a:lnTo>
                    <a:lnTo>
                      <a:pt x="112" y="0"/>
                    </a:lnTo>
                    <a:lnTo>
                      <a:pt x="98" y="59"/>
                    </a:lnTo>
                    <a:lnTo>
                      <a:pt x="77" y="99"/>
                    </a:lnTo>
                    <a:lnTo>
                      <a:pt x="67" y="154"/>
                    </a:lnTo>
                    <a:lnTo>
                      <a:pt x="46" y="231"/>
                    </a:lnTo>
                    <a:lnTo>
                      <a:pt x="23" y="293"/>
                    </a:lnTo>
                    <a:lnTo>
                      <a:pt x="13" y="371"/>
                    </a:lnTo>
                    <a:lnTo>
                      <a:pt x="13" y="470"/>
                    </a:lnTo>
                    <a:lnTo>
                      <a:pt x="0" y="601"/>
                    </a:lnTo>
                    <a:lnTo>
                      <a:pt x="0" y="710"/>
                    </a:lnTo>
                    <a:lnTo>
                      <a:pt x="67" y="727"/>
                    </a:lnTo>
                    <a:lnTo>
                      <a:pt x="77" y="663"/>
                    </a:lnTo>
                    <a:lnTo>
                      <a:pt x="77" y="619"/>
                    </a:lnTo>
                    <a:lnTo>
                      <a:pt x="91" y="588"/>
                    </a:lnTo>
                    <a:lnTo>
                      <a:pt x="98" y="578"/>
                    </a:lnTo>
                    <a:lnTo>
                      <a:pt x="98" y="565"/>
                    </a:lnTo>
                    <a:lnTo>
                      <a:pt x="112" y="578"/>
                    </a:lnTo>
                    <a:lnTo>
                      <a:pt x="112" y="588"/>
                    </a:lnTo>
                    <a:lnTo>
                      <a:pt x="131" y="632"/>
                    </a:lnTo>
                    <a:lnTo>
                      <a:pt x="131" y="663"/>
                    </a:lnTo>
                    <a:lnTo>
                      <a:pt x="145" y="75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08" name="Freeform 579"/>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09" name="Freeform 580"/>
              <p:cNvSpPr>
                <a:spLocks/>
              </p:cNvSpPr>
              <p:nvPr/>
            </p:nvSpPr>
            <p:spPr bwMode="auto">
              <a:xfrm>
                <a:off x="3721" y="2294"/>
                <a:ext cx="32" cy="93"/>
              </a:xfrm>
              <a:custGeom>
                <a:avLst/>
                <a:gdLst>
                  <a:gd name="T0" fmla="*/ 32 w 64"/>
                  <a:gd name="T1" fmla="*/ 93 h 186"/>
                  <a:gd name="T2" fmla="*/ 0 w 64"/>
                  <a:gd name="T3" fmla="*/ 81 h 186"/>
                  <a:gd name="T4" fmla="*/ 5 w 64"/>
                  <a:gd name="T5" fmla="*/ 49 h 186"/>
                  <a:gd name="T6" fmla="*/ 5 w 64"/>
                  <a:gd name="T7" fmla="*/ 27 h 186"/>
                  <a:gd name="T8" fmla="*/ 12 w 64"/>
                  <a:gd name="T9" fmla="*/ 12 h 186"/>
                  <a:gd name="T10" fmla="*/ 15 w 64"/>
                  <a:gd name="T11" fmla="*/ 6 h 186"/>
                  <a:gd name="T12" fmla="*/ 15 w 64"/>
                  <a:gd name="T13" fmla="*/ 0 h 186"/>
                  <a:gd name="T14" fmla="*/ 22 w 64"/>
                  <a:gd name="T15" fmla="*/ 6 h 186"/>
                  <a:gd name="T16" fmla="*/ 22 w 64"/>
                  <a:gd name="T17" fmla="*/ 12 h 186"/>
                  <a:gd name="T18" fmla="*/ 32 w 64"/>
                  <a:gd name="T19" fmla="*/ 34 h 186"/>
                  <a:gd name="T20" fmla="*/ 32 w 64"/>
                  <a:gd name="T21" fmla="*/ 49 h 186"/>
                  <a:gd name="T22" fmla="*/ 32 w 64"/>
                  <a:gd name="T23" fmla="*/ 93 h 186"/>
                  <a:gd name="T24" fmla="*/ 32 w 64"/>
                  <a:gd name="T25" fmla="*/ 93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86"/>
                  <a:gd name="T41" fmla="*/ 64 w 64"/>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86">
                    <a:moveTo>
                      <a:pt x="64" y="186"/>
                    </a:moveTo>
                    <a:lnTo>
                      <a:pt x="0" y="162"/>
                    </a:lnTo>
                    <a:lnTo>
                      <a:pt x="10" y="98"/>
                    </a:lnTo>
                    <a:lnTo>
                      <a:pt x="10" y="54"/>
                    </a:lnTo>
                    <a:lnTo>
                      <a:pt x="24" y="23"/>
                    </a:lnTo>
                    <a:lnTo>
                      <a:pt x="31" y="13"/>
                    </a:lnTo>
                    <a:lnTo>
                      <a:pt x="31" y="0"/>
                    </a:lnTo>
                    <a:lnTo>
                      <a:pt x="45" y="13"/>
                    </a:lnTo>
                    <a:lnTo>
                      <a:pt x="45" y="23"/>
                    </a:lnTo>
                    <a:lnTo>
                      <a:pt x="64" y="67"/>
                    </a:lnTo>
                    <a:lnTo>
                      <a:pt x="64" y="98"/>
                    </a:lnTo>
                    <a:lnTo>
                      <a:pt x="64" y="18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10" name="Freeform 581"/>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31 w 208"/>
                  <a:gd name="T57" fmla="*/ 341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727"/>
                  <a:gd name="T89" fmla="*/ 208 w 208"/>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lnTo>
                      <a:pt x="62" y="68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11" name="Freeform 582"/>
              <p:cNvSpPr>
                <a:spLocks/>
              </p:cNvSpPr>
              <p:nvPr/>
            </p:nvSpPr>
            <p:spPr bwMode="auto">
              <a:xfrm>
                <a:off x="3466" y="1965"/>
                <a:ext cx="103" cy="363"/>
              </a:xfrm>
              <a:custGeom>
                <a:avLst/>
                <a:gdLst>
                  <a:gd name="T0" fmla="*/ 31 w 208"/>
                  <a:gd name="T1" fmla="*/ 341 h 727"/>
                  <a:gd name="T2" fmla="*/ 0 w 208"/>
                  <a:gd name="T3" fmla="*/ 330 h 727"/>
                  <a:gd name="T4" fmla="*/ 0 w 208"/>
                  <a:gd name="T5" fmla="*/ 233 h 727"/>
                  <a:gd name="T6" fmla="*/ 4 w 208"/>
                  <a:gd name="T7" fmla="*/ 178 h 727"/>
                  <a:gd name="T8" fmla="*/ 15 w 208"/>
                  <a:gd name="T9" fmla="*/ 129 h 727"/>
                  <a:gd name="T10" fmla="*/ 22 w 208"/>
                  <a:gd name="T11" fmla="*/ 92 h 727"/>
                  <a:gd name="T12" fmla="*/ 34 w 208"/>
                  <a:gd name="T13" fmla="*/ 58 h 727"/>
                  <a:gd name="T14" fmla="*/ 38 w 208"/>
                  <a:gd name="T15" fmla="*/ 27 h 727"/>
                  <a:gd name="T16" fmla="*/ 49 w 208"/>
                  <a:gd name="T17" fmla="*/ 0 h 727"/>
                  <a:gd name="T18" fmla="*/ 54 w 208"/>
                  <a:gd name="T19" fmla="*/ 27 h 727"/>
                  <a:gd name="T20" fmla="*/ 64 w 208"/>
                  <a:gd name="T21" fmla="*/ 58 h 727"/>
                  <a:gd name="T22" fmla="*/ 76 w 208"/>
                  <a:gd name="T23" fmla="*/ 85 h 727"/>
                  <a:gd name="T24" fmla="*/ 81 w 208"/>
                  <a:gd name="T25" fmla="*/ 124 h 727"/>
                  <a:gd name="T26" fmla="*/ 85 w 208"/>
                  <a:gd name="T27" fmla="*/ 173 h 727"/>
                  <a:gd name="T28" fmla="*/ 96 w 208"/>
                  <a:gd name="T29" fmla="*/ 233 h 727"/>
                  <a:gd name="T30" fmla="*/ 103 w 208"/>
                  <a:gd name="T31" fmla="*/ 363 h 727"/>
                  <a:gd name="T32" fmla="*/ 64 w 208"/>
                  <a:gd name="T33" fmla="*/ 353 h 727"/>
                  <a:gd name="T34" fmla="*/ 64 w 208"/>
                  <a:gd name="T35" fmla="*/ 319 h 727"/>
                  <a:gd name="T36" fmla="*/ 64 w 208"/>
                  <a:gd name="T37" fmla="*/ 299 h 727"/>
                  <a:gd name="T38" fmla="*/ 61 w 208"/>
                  <a:gd name="T39" fmla="*/ 282 h 727"/>
                  <a:gd name="T40" fmla="*/ 54 w 208"/>
                  <a:gd name="T41" fmla="*/ 271 h 727"/>
                  <a:gd name="T42" fmla="*/ 49 w 208"/>
                  <a:gd name="T43" fmla="*/ 265 h 727"/>
                  <a:gd name="T44" fmla="*/ 43 w 208"/>
                  <a:gd name="T45" fmla="*/ 271 h 727"/>
                  <a:gd name="T46" fmla="*/ 38 w 208"/>
                  <a:gd name="T47" fmla="*/ 287 h 727"/>
                  <a:gd name="T48" fmla="*/ 34 w 208"/>
                  <a:gd name="T49" fmla="*/ 299 h 727"/>
                  <a:gd name="T50" fmla="*/ 34 w 208"/>
                  <a:gd name="T51" fmla="*/ 319 h 727"/>
                  <a:gd name="T52" fmla="*/ 34 w 208"/>
                  <a:gd name="T53" fmla="*/ 341 h 727"/>
                  <a:gd name="T54" fmla="*/ 34 w 208"/>
                  <a:gd name="T55" fmla="*/ 341 h 7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727"/>
                  <a:gd name="T86" fmla="*/ 208 w 208"/>
                  <a:gd name="T87" fmla="*/ 727 h 7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727">
                    <a:moveTo>
                      <a:pt x="62" y="683"/>
                    </a:moveTo>
                    <a:lnTo>
                      <a:pt x="0" y="660"/>
                    </a:lnTo>
                    <a:lnTo>
                      <a:pt x="0" y="466"/>
                    </a:lnTo>
                    <a:lnTo>
                      <a:pt x="8" y="357"/>
                    </a:lnTo>
                    <a:lnTo>
                      <a:pt x="31" y="258"/>
                    </a:lnTo>
                    <a:lnTo>
                      <a:pt x="45" y="185"/>
                    </a:lnTo>
                    <a:lnTo>
                      <a:pt x="68" y="117"/>
                    </a:lnTo>
                    <a:lnTo>
                      <a:pt x="76" y="55"/>
                    </a:lnTo>
                    <a:lnTo>
                      <a:pt x="99" y="0"/>
                    </a:lnTo>
                    <a:lnTo>
                      <a:pt x="109" y="55"/>
                    </a:lnTo>
                    <a:lnTo>
                      <a:pt x="130" y="117"/>
                    </a:lnTo>
                    <a:lnTo>
                      <a:pt x="154" y="171"/>
                    </a:lnTo>
                    <a:lnTo>
                      <a:pt x="163" y="249"/>
                    </a:lnTo>
                    <a:lnTo>
                      <a:pt x="171" y="347"/>
                    </a:lnTo>
                    <a:lnTo>
                      <a:pt x="194" y="466"/>
                    </a:lnTo>
                    <a:lnTo>
                      <a:pt x="208" y="727"/>
                    </a:lnTo>
                    <a:lnTo>
                      <a:pt x="130" y="706"/>
                    </a:lnTo>
                    <a:lnTo>
                      <a:pt x="130" y="638"/>
                    </a:lnTo>
                    <a:lnTo>
                      <a:pt x="130" y="598"/>
                    </a:lnTo>
                    <a:lnTo>
                      <a:pt x="123" y="565"/>
                    </a:lnTo>
                    <a:lnTo>
                      <a:pt x="109" y="543"/>
                    </a:lnTo>
                    <a:lnTo>
                      <a:pt x="99" y="530"/>
                    </a:lnTo>
                    <a:lnTo>
                      <a:pt x="86" y="543"/>
                    </a:lnTo>
                    <a:lnTo>
                      <a:pt x="76" y="574"/>
                    </a:lnTo>
                    <a:lnTo>
                      <a:pt x="68" y="598"/>
                    </a:lnTo>
                    <a:lnTo>
                      <a:pt x="68" y="638"/>
                    </a:lnTo>
                    <a:lnTo>
                      <a:pt x="68" y="68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12" name="Freeform 583"/>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13" name="Freeform 584"/>
              <p:cNvSpPr>
                <a:spLocks/>
              </p:cNvSpPr>
              <p:nvPr/>
            </p:nvSpPr>
            <p:spPr bwMode="auto">
              <a:xfrm>
                <a:off x="3500" y="2229"/>
                <a:ext cx="31" cy="89"/>
              </a:xfrm>
              <a:custGeom>
                <a:avLst/>
                <a:gdLst>
                  <a:gd name="T0" fmla="*/ 31 w 62"/>
                  <a:gd name="T1" fmla="*/ 89 h 176"/>
                  <a:gd name="T2" fmla="*/ 0 w 62"/>
                  <a:gd name="T3" fmla="*/ 77 h 176"/>
                  <a:gd name="T4" fmla="*/ 0 w 62"/>
                  <a:gd name="T5" fmla="*/ 55 h 176"/>
                  <a:gd name="T6" fmla="*/ 0 w 62"/>
                  <a:gd name="T7" fmla="*/ 34 h 176"/>
                  <a:gd name="T8" fmla="*/ 4 w 62"/>
                  <a:gd name="T9" fmla="*/ 22 h 176"/>
                  <a:gd name="T10" fmla="*/ 9 w 62"/>
                  <a:gd name="T11" fmla="*/ 7 h 176"/>
                  <a:gd name="T12" fmla="*/ 16 w 62"/>
                  <a:gd name="T13" fmla="*/ 0 h 176"/>
                  <a:gd name="T14" fmla="*/ 21 w 62"/>
                  <a:gd name="T15" fmla="*/ 7 h 176"/>
                  <a:gd name="T16" fmla="*/ 28 w 62"/>
                  <a:gd name="T17" fmla="*/ 18 h 176"/>
                  <a:gd name="T18" fmla="*/ 31 w 62"/>
                  <a:gd name="T19" fmla="*/ 34 h 176"/>
                  <a:gd name="T20" fmla="*/ 31 w 62"/>
                  <a:gd name="T21" fmla="*/ 55 h 176"/>
                  <a:gd name="T22" fmla="*/ 31 w 62"/>
                  <a:gd name="T23" fmla="*/ 89 h 176"/>
                  <a:gd name="T24" fmla="*/ 31 w 62"/>
                  <a:gd name="T25" fmla="*/ 89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6"/>
                  <a:gd name="T41" fmla="*/ 62 w 6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6">
                    <a:moveTo>
                      <a:pt x="62" y="176"/>
                    </a:moveTo>
                    <a:lnTo>
                      <a:pt x="0" y="153"/>
                    </a:lnTo>
                    <a:lnTo>
                      <a:pt x="0" y="108"/>
                    </a:lnTo>
                    <a:lnTo>
                      <a:pt x="0" y="68"/>
                    </a:lnTo>
                    <a:lnTo>
                      <a:pt x="8" y="44"/>
                    </a:lnTo>
                    <a:lnTo>
                      <a:pt x="18" y="13"/>
                    </a:lnTo>
                    <a:lnTo>
                      <a:pt x="31" y="0"/>
                    </a:lnTo>
                    <a:lnTo>
                      <a:pt x="41" y="13"/>
                    </a:lnTo>
                    <a:lnTo>
                      <a:pt x="55" y="35"/>
                    </a:lnTo>
                    <a:lnTo>
                      <a:pt x="62" y="68"/>
                    </a:lnTo>
                    <a:lnTo>
                      <a:pt x="62" y="108"/>
                    </a:lnTo>
                    <a:lnTo>
                      <a:pt x="62" y="1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14" name="Freeform 585"/>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w 208"/>
                  <a:gd name="T53" fmla="*/ 319 h 7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706"/>
                  <a:gd name="T83" fmla="*/ 208 w 208"/>
                  <a:gd name="T84" fmla="*/ 706 h 7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lnTo>
                      <a:pt x="0" y="63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15" name="Freeform 586"/>
              <p:cNvSpPr>
                <a:spLocks/>
              </p:cNvSpPr>
              <p:nvPr/>
            </p:nvSpPr>
            <p:spPr bwMode="auto">
              <a:xfrm>
                <a:off x="3210" y="1899"/>
                <a:ext cx="103" cy="353"/>
              </a:xfrm>
              <a:custGeom>
                <a:avLst/>
                <a:gdLst>
                  <a:gd name="T0" fmla="*/ 0 w 208"/>
                  <a:gd name="T1" fmla="*/ 319 h 706"/>
                  <a:gd name="T2" fmla="*/ 7 w 208"/>
                  <a:gd name="T3" fmla="*/ 233 h 706"/>
                  <a:gd name="T4" fmla="*/ 12 w 208"/>
                  <a:gd name="T5" fmla="*/ 190 h 706"/>
                  <a:gd name="T6" fmla="*/ 18 w 208"/>
                  <a:gd name="T7" fmla="*/ 143 h 706"/>
                  <a:gd name="T8" fmla="*/ 22 w 208"/>
                  <a:gd name="T9" fmla="*/ 109 h 706"/>
                  <a:gd name="T10" fmla="*/ 34 w 208"/>
                  <a:gd name="T11" fmla="*/ 77 h 706"/>
                  <a:gd name="T12" fmla="*/ 46 w 208"/>
                  <a:gd name="T13" fmla="*/ 39 h 706"/>
                  <a:gd name="T14" fmla="*/ 54 w 208"/>
                  <a:gd name="T15" fmla="*/ 0 h 706"/>
                  <a:gd name="T16" fmla="*/ 65 w 208"/>
                  <a:gd name="T17" fmla="*/ 32 h 706"/>
                  <a:gd name="T18" fmla="*/ 69 w 208"/>
                  <a:gd name="T19" fmla="*/ 59 h 706"/>
                  <a:gd name="T20" fmla="*/ 81 w 208"/>
                  <a:gd name="T21" fmla="*/ 97 h 706"/>
                  <a:gd name="T22" fmla="*/ 88 w 208"/>
                  <a:gd name="T23" fmla="*/ 131 h 706"/>
                  <a:gd name="T24" fmla="*/ 99 w 208"/>
                  <a:gd name="T25" fmla="*/ 168 h 706"/>
                  <a:gd name="T26" fmla="*/ 99 w 208"/>
                  <a:gd name="T27" fmla="*/ 206 h 706"/>
                  <a:gd name="T28" fmla="*/ 103 w 208"/>
                  <a:gd name="T29" fmla="*/ 287 h 706"/>
                  <a:gd name="T30" fmla="*/ 103 w 208"/>
                  <a:gd name="T31" fmla="*/ 353 h 706"/>
                  <a:gd name="T32" fmla="*/ 65 w 208"/>
                  <a:gd name="T33" fmla="*/ 342 h 706"/>
                  <a:gd name="T34" fmla="*/ 65 w 208"/>
                  <a:gd name="T35" fmla="*/ 284 h 706"/>
                  <a:gd name="T36" fmla="*/ 61 w 208"/>
                  <a:gd name="T37" fmla="*/ 267 h 706"/>
                  <a:gd name="T38" fmla="*/ 54 w 208"/>
                  <a:gd name="T39" fmla="*/ 256 h 706"/>
                  <a:gd name="T40" fmla="*/ 46 w 208"/>
                  <a:gd name="T41" fmla="*/ 267 h 706"/>
                  <a:gd name="T42" fmla="*/ 39 w 208"/>
                  <a:gd name="T43" fmla="*/ 284 h 706"/>
                  <a:gd name="T44" fmla="*/ 39 w 208"/>
                  <a:gd name="T45" fmla="*/ 304 h 706"/>
                  <a:gd name="T46" fmla="*/ 34 w 208"/>
                  <a:gd name="T47" fmla="*/ 331 h 706"/>
                  <a:gd name="T48" fmla="*/ 0 w 208"/>
                  <a:gd name="T49" fmla="*/ 321 h 706"/>
                  <a:gd name="T50" fmla="*/ 0 w 208"/>
                  <a:gd name="T51" fmla="*/ 321 h 7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706"/>
                  <a:gd name="T80" fmla="*/ 208 w 208"/>
                  <a:gd name="T81" fmla="*/ 706 h 7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706">
                    <a:moveTo>
                      <a:pt x="0" y="638"/>
                    </a:moveTo>
                    <a:lnTo>
                      <a:pt x="14" y="466"/>
                    </a:lnTo>
                    <a:lnTo>
                      <a:pt x="24" y="381"/>
                    </a:lnTo>
                    <a:lnTo>
                      <a:pt x="37" y="286"/>
                    </a:lnTo>
                    <a:lnTo>
                      <a:pt x="45" y="218"/>
                    </a:lnTo>
                    <a:lnTo>
                      <a:pt x="68" y="154"/>
                    </a:lnTo>
                    <a:lnTo>
                      <a:pt x="92" y="78"/>
                    </a:lnTo>
                    <a:lnTo>
                      <a:pt x="109" y="0"/>
                    </a:lnTo>
                    <a:lnTo>
                      <a:pt x="132" y="64"/>
                    </a:lnTo>
                    <a:lnTo>
                      <a:pt x="140" y="119"/>
                    </a:lnTo>
                    <a:lnTo>
                      <a:pt x="163" y="194"/>
                    </a:lnTo>
                    <a:lnTo>
                      <a:pt x="177" y="262"/>
                    </a:lnTo>
                    <a:lnTo>
                      <a:pt x="200" y="336"/>
                    </a:lnTo>
                    <a:lnTo>
                      <a:pt x="200" y="412"/>
                    </a:lnTo>
                    <a:lnTo>
                      <a:pt x="208" y="574"/>
                    </a:lnTo>
                    <a:lnTo>
                      <a:pt x="208" y="706"/>
                    </a:lnTo>
                    <a:lnTo>
                      <a:pt x="132" y="683"/>
                    </a:lnTo>
                    <a:lnTo>
                      <a:pt x="132" y="567"/>
                    </a:lnTo>
                    <a:lnTo>
                      <a:pt x="123" y="534"/>
                    </a:lnTo>
                    <a:lnTo>
                      <a:pt x="109" y="512"/>
                    </a:lnTo>
                    <a:lnTo>
                      <a:pt x="92" y="534"/>
                    </a:lnTo>
                    <a:lnTo>
                      <a:pt x="78" y="567"/>
                    </a:lnTo>
                    <a:lnTo>
                      <a:pt x="78" y="607"/>
                    </a:lnTo>
                    <a:lnTo>
                      <a:pt x="68" y="662"/>
                    </a:lnTo>
                    <a:lnTo>
                      <a:pt x="0" y="642"/>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16" name="Freeform 587"/>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17" name="Freeform 588"/>
              <p:cNvSpPr>
                <a:spLocks/>
              </p:cNvSpPr>
              <p:nvPr/>
            </p:nvSpPr>
            <p:spPr bwMode="auto">
              <a:xfrm>
                <a:off x="3244" y="2155"/>
                <a:ext cx="32" cy="85"/>
              </a:xfrm>
              <a:custGeom>
                <a:avLst/>
                <a:gdLst>
                  <a:gd name="T0" fmla="*/ 32 w 64"/>
                  <a:gd name="T1" fmla="*/ 85 h 171"/>
                  <a:gd name="T2" fmla="*/ 0 w 64"/>
                  <a:gd name="T3" fmla="*/ 75 h 171"/>
                  <a:gd name="T4" fmla="*/ 5 w 64"/>
                  <a:gd name="T5" fmla="*/ 47 h 171"/>
                  <a:gd name="T6" fmla="*/ 5 w 64"/>
                  <a:gd name="T7" fmla="*/ 27 h 171"/>
                  <a:gd name="T8" fmla="*/ 12 w 64"/>
                  <a:gd name="T9" fmla="*/ 11 h 171"/>
                  <a:gd name="T10" fmla="*/ 20 w 64"/>
                  <a:gd name="T11" fmla="*/ 0 h 171"/>
                  <a:gd name="T12" fmla="*/ 27 w 64"/>
                  <a:gd name="T13" fmla="*/ 11 h 171"/>
                  <a:gd name="T14" fmla="*/ 32 w 64"/>
                  <a:gd name="T15" fmla="*/ 27 h 171"/>
                  <a:gd name="T16" fmla="*/ 32 w 64"/>
                  <a:gd name="T17" fmla="*/ 85 h 171"/>
                  <a:gd name="T18" fmla="*/ 32 w 64"/>
                  <a:gd name="T19" fmla="*/ 85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71"/>
                  <a:gd name="T32" fmla="*/ 64 w 6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71">
                    <a:moveTo>
                      <a:pt x="64" y="171"/>
                    </a:moveTo>
                    <a:lnTo>
                      <a:pt x="0" y="150"/>
                    </a:lnTo>
                    <a:lnTo>
                      <a:pt x="10" y="95"/>
                    </a:lnTo>
                    <a:lnTo>
                      <a:pt x="10" y="55"/>
                    </a:lnTo>
                    <a:lnTo>
                      <a:pt x="24" y="22"/>
                    </a:lnTo>
                    <a:lnTo>
                      <a:pt x="41" y="0"/>
                    </a:lnTo>
                    <a:lnTo>
                      <a:pt x="55" y="22"/>
                    </a:lnTo>
                    <a:lnTo>
                      <a:pt x="64" y="55"/>
                    </a:lnTo>
                    <a:lnTo>
                      <a:pt x="64" y="171"/>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18" name="Freeform 589"/>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70 w 199"/>
                  <a:gd name="T31" fmla="*/ 195 h 5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523"/>
                  <a:gd name="T50" fmla="*/ 199 w 199"/>
                  <a:gd name="T51" fmla="*/ 523 h 5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lnTo>
                      <a:pt x="139" y="389"/>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19" name="Freeform 590"/>
              <p:cNvSpPr>
                <a:spLocks/>
              </p:cNvSpPr>
              <p:nvPr/>
            </p:nvSpPr>
            <p:spPr bwMode="auto">
              <a:xfrm>
                <a:off x="3687" y="2674"/>
                <a:ext cx="100" cy="262"/>
              </a:xfrm>
              <a:custGeom>
                <a:avLst/>
                <a:gdLst>
                  <a:gd name="T0" fmla="*/ 70 w 199"/>
                  <a:gd name="T1" fmla="*/ 195 h 523"/>
                  <a:gd name="T2" fmla="*/ 83 w 199"/>
                  <a:gd name="T3" fmla="*/ 151 h 523"/>
                  <a:gd name="T4" fmla="*/ 88 w 199"/>
                  <a:gd name="T5" fmla="*/ 115 h 523"/>
                  <a:gd name="T6" fmla="*/ 100 w 199"/>
                  <a:gd name="T7" fmla="*/ 61 h 523"/>
                  <a:gd name="T8" fmla="*/ 100 w 199"/>
                  <a:gd name="T9" fmla="*/ 7 h 523"/>
                  <a:gd name="T10" fmla="*/ 0 w 199"/>
                  <a:gd name="T11" fmla="*/ 0 h 523"/>
                  <a:gd name="T12" fmla="*/ 0 w 199"/>
                  <a:gd name="T13" fmla="*/ 34 h 523"/>
                  <a:gd name="T14" fmla="*/ 7 w 199"/>
                  <a:gd name="T15" fmla="*/ 66 h 523"/>
                  <a:gd name="T16" fmla="*/ 7 w 199"/>
                  <a:gd name="T17" fmla="*/ 100 h 523"/>
                  <a:gd name="T18" fmla="*/ 12 w 199"/>
                  <a:gd name="T19" fmla="*/ 131 h 523"/>
                  <a:gd name="T20" fmla="*/ 18 w 199"/>
                  <a:gd name="T21" fmla="*/ 170 h 523"/>
                  <a:gd name="T22" fmla="*/ 23 w 199"/>
                  <a:gd name="T23" fmla="*/ 197 h 523"/>
                  <a:gd name="T24" fmla="*/ 49 w 199"/>
                  <a:gd name="T25" fmla="*/ 262 h 523"/>
                  <a:gd name="T26" fmla="*/ 73 w 199"/>
                  <a:gd name="T27" fmla="*/ 197 h 523"/>
                  <a:gd name="T28" fmla="*/ 73 w 199"/>
                  <a:gd name="T29" fmla="*/ 197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
                  <a:gd name="T46" fmla="*/ 0 h 523"/>
                  <a:gd name="T47" fmla="*/ 199 w 199"/>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 h="523">
                    <a:moveTo>
                      <a:pt x="139" y="389"/>
                    </a:moveTo>
                    <a:lnTo>
                      <a:pt x="166" y="302"/>
                    </a:lnTo>
                    <a:lnTo>
                      <a:pt x="176" y="230"/>
                    </a:lnTo>
                    <a:lnTo>
                      <a:pt x="199" y="122"/>
                    </a:lnTo>
                    <a:lnTo>
                      <a:pt x="199" y="13"/>
                    </a:lnTo>
                    <a:lnTo>
                      <a:pt x="0" y="0"/>
                    </a:lnTo>
                    <a:lnTo>
                      <a:pt x="0" y="68"/>
                    </a:lnTo>
                    <a:lnTo>
                      <a:pt x="13" y="132"/>
                    </a:lnTo>
                    <a:lnTo>
                      <a:pt x="13" y="199"/>
                    </a:lnTo>
                    <a:lnTo>
                      <a:pt x="23" y="261"/>
                    </a:lnTo>
                    <a:lnTo>
                      <a:pt x="36" y="339"/>
                    </a:lnTo>
                    <a:lnTo>
                      <a:pt x="46" y="393"/>
                    </a:lnTo>
                    <a:lnTo>
                      <a:pt x="98" y="523"/>
                    </a:lnTo>
                    <a:lnTo>
                      <a:pt x="145" y="393"/>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20" name="Freeform 591"/>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20 w 132"/>
                  <a:gd name="T13" fmla="*/ 0 h 134"/>
                  <a:gd name="T14" fmla="*/ 0 60000 65536"/>
                  <a:gd name="T15" fmla="*/ 0 60000 65536"/>
                  <a:gd name="T16" fmla="*/ 0 60000 65536"/>
                  <a:gd name="T17" fmla="*/ 0 60000 65536"/>
                  <a:gd name="T18" fmla="*/ 0 60000 65536"/>
                  <a:gd name="T19" fmla="*/ 0 60000 65536"/>
                  <a:gd name="T20" fmla="*/ 0 60000 65536"/>
                  <a:gd name="T21" fmla="*/ 0 w 132"/>
                  <a:gd name="T22" fmla="*/ 0 h 134"/>
                  <a:gd name="T23" fmla="*/ 132 w 132"/>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34">
                    <a:moveTo>
                      <a:pt x="41" y="0"/>
                    </a:moveTo>
                    <a:lnTo>
                      <a:pt x="132" y="121"/>
                    </a:lnTo>
                    <a:lnTo>
                      <a:pt x="68" y="134"/>
                    </a:lnTo>
                    <a:lnTo>
                      <a:pt x="0" y="134"/>
                    </a:lnTo>
                    <a:lnTo>
                      <a:pt x="47" y="4"/>
                    </a:lnTo>
                    <a:lnTo>
                      <a:pt x="41"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21" name="Freeform 592"/>
              <p:cNvSpPr>
                <a:spLocks/>
              </p:cNvSpPr>
              <p:nvPr/>
            </p:nvSpPr>
            <p:spPr bwMode="auto">
              <a:xfrm>
                <a:off x="3736" y="2869"/>
                <a:ext cx="66" cy="67"/>
              </a:xfrm>
              <a:custGeom>
                <a:avLst/>
                <a:gdLst>
                  <a:gd name="T0" fmla="*/ 20 w 132"/>
                  <a:gd name="T1" fmla="*/ 0 h 134"/>
                  <a:gd name="T2" fmla="*/ 66 w 132"/>
                  <a:gd name="T3" fmla="*/ 60 h 134"/>
                  <a:gd name="T4" fmla="*/ 34 w 132"/>
                  <a:gd name="T5" fmla="*/ 67 h 134"/>
                  <a:gd name="T6" fmla="*/ 0 w 132"/>
                  <a:gd name="T7" fmla="*/ 67 h 134"/>
                  <a:gd name="T8" fmla="*/ 23 w 132"/>
                  <a:gd name="T9" fmla="*/ 2 h 134"/>
                  <a:gd name="T10" fmla="*/ 23 w 132"/>
                  <a:gd name="T11" fmla="*/ 2 h 134"/>
                  <a:gd name="T12" fmla="*/ 0 60000 65536"/>
                  <a:gd name="T13" fmla="*/ 0 60000 65536"/>
                  <a:gd name="T14" fmla="*/ 0 60000 65536"/>
                  <a:gd name="T15" fmla="*/ 0 60000 65536"/>
                  <a:gd name="T16" fmla="*/ 0 60000 65536"/>
                  <a:gd name="T17" fmla="*/ 0 60000 65536"/>
                  <a:gd name="T18" fmla="*/ 0 w 132"/>
                  <a:gd name="T19" fmla="*/ 0 h 134"/>
                  <a:gd name="T20" fmla="*/ 132 w 132"/>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32" h="134">
                    <a:moveTo>
                      <a:pt x="41" y="0"/>
                    </a:moveTo>
                    <a:lnTo>
                      <a:pt x="132" y="121"/>
                    </a:lnTo>
                    <a:lnTo>
                      <a:pt x="68" y="134"/>
                    </a:lnTo>
                    <a:lnTo>
                      <a:pt x="0" y="134"/>
                    </a:lnTo>
                    <a:lnTo>
                      <a:pt x="47"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22" name="Freeform 593"/>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65 w 130"/>
                  <a:gd name="T13" fmla="*/ 63 h 130"/>
                  <a:gd name="T14" fmla="*/ 0 60000 65536"/>
                  <a:gd name="T15" fmla="*/ 0 60000 65536"/>
                  <a:gd name="T16" fmla="*/ 0 60000 65536"/>
                  <a:gd name="T17" fmla="*/ 0 60000 65536"/>
                  <a:gd name="T18" fmla="*/ 0 60000 65536"/>
                  <a:gd name="T19" fmla="*/ 0 60000 65536"/>
                  <a:gd name="T20" fmla="*/ 0 60000 65536"/>
                  <a:gd name="T21" fmla="*/ 0 w 130"/>
                  <a:gd name="T22" fmla="*/ 0 h 130"/>
                  <a:gd name="T23" fmla="*/ 130 w 130"/>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30">
                    <a:moveTo>
                      <a:pt x="130" y="126"/>
                    </a:moveTo>
                    <a:lnTo>
                      <a:pt x="68" y="130"/>
                    </a:lnTo>
                    <a:lnTo>
                      <a:pt x="0" y="109"/>
                    </a:lnTo>
                    <a:lnTo>
                      <a:pt x="78" y="0"/>
                    </a:lnTo>
                    <a:lnTo>
                      <a:pt x="130" y="130"/>
                    </a:lnTo>
                    <a:lnTo>
                      <a:pt x="13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23" name="Freeform 594"/>
              <p:cNvSpPr>
                <a:spLocks/>
              </p:cNvSpPr>
              <p:nvPr/>
            </p:nvSpPr>
            <p:spPr bwMode="auto">
              <a:xfrm>
                <a:off x="3671" y="2871"/>
                <a:ext cx="65" cy="65"/>
              </a:xfrm>
              <a:custGeom>
                <a:avLst/>
                <a:gdLst>
                  <a:gd name="T0" fmla="*/ 65 w 130"/>
                  <a:gd name="T1" fmla="*/ 63 h 130"/>
                  <a:gd name="T2" fmla="*/ 34 w 130"/>
                  <a:gd name="T3" fmla="*/ 65 h 130"/>
                  <a:gd name="T4" fmla="*/ 0 w 130"/>
                  <a:gd name="T5" fmla="*/ 54 h 130"/>
                  <a:gd name="T6" fmla="*/ 39 w 130"/>
                  <a:gd name="T7" fmla="*/ 0 h 130"/>
                  <a:gd name="T8" fmla="*/ 65 w 130"/>
                  <a:gd name="T9" fmla="*/ 65 h 130"/>
                  <a:gd name="T10" fmla="*/ 65 w 130"/>
                  <a:gd name="T11" fmla="*/ 65 h 130"/>
                  <a:gd name="T12" fmla="*/ 0 60000 65536"/>
                  <a:gd name="T13" fmla="*/ 0 60000 65536"/>
                  <a:gd name="T14" fmla="*/ 0 60000 65536"/>
                  <a:gd name="T15" fmla="*/ 0 60000 65536"/>
                  <a:gd name="T16" fmla="*/ 0 60000 65536"/>
                  <a:gd name="T17" fmla="*/ 0 60000 65536"/>
                  <a:gd name="T18" fmla="*/ 0 w 130"/>
                  <a:gd name="T19" fmla="*/ 0 h 130"/>
                  <a:gd name="T20" fmla="*/ 130 w 130"/>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0" h="130">
                    <a:moveTo>
                      <a:pt x="130" y="126"/>
                    </a:moveTo>
                    <a:lnTo>
                      <a:pt x="68" y="130"/>
                    </a:lnTo>
                    <a:lnTo>
                      <a:pt x="0" y="109"/>
                    </a:lnTo>
                    <a:lnTo>
                      <a:pt x="78" y="0"/>
                    </a:lnTo>
                    <a:lnTo>
                      <a:pt x="130" y="13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24" name="Freeform 595"/>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44 w 186"/>
                  <a:gd name="T25" fmla="*/ 198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
                  <a:gd name="T40" fmla="*/ 0 h 398"/>
                  <a:gd name="T41" fmla="*/ 186 w 186"/>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lnTo>
                      <a:pt x="87" y="398"/>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25" name="Freeform 596"/>
              <p:cNvSpPr>
                <a:spLocks/>
              </p:cNvSpPr>
              <p:nvPr/>
            </p:nvSpPr>
            <p:spPr bwMode="auto">
              <a:xfrm>
                <a:off x="3470" y="2666"/>
                <a:ext cx="93" cy="198"/>
              </a:xfrm>
              <a:custGeom>
                <a:avLst/>
                <a:gdLst>
                  <a:gd name="T0" fmla="*/ 44 w 186"/>
                  <a:gd name="T1" fmla="*/ 198 h 398"/>
                  <a:gd name="T2" fmla="*/ 30 w 186"/>
                  <a:gd name="T3" fmla="*/ 135 h 398"/>
                  <a:gd name="T4" fmla="*/ 19 w 186"/>
                  <a:gd name="T5" fmla="*/ 108 h 398"/>
                  <a:gd name="T6" fmla="*/ 12 w 186"/>
                  <a:gd name="T7" fmla="*/ 75 h 398"/>
                  <a:gd name="T8" fmla="*/ 12 w 186"/>
                  <a:gd name="T9" fmla="*/ 31 h 398"/>
                  <a:gd name="T10" fmla="*/ 0 w 186"/>
                  <a:gd name="T11" fmla="*/ 0 h 398"/>
                  <a:gd name="T12" fmla="*/ 93 w 186"/>
                  <a:gd name="T13" fmla="*/ 4 h 398"/>
                  <a:gd name="T14" fmla="*/ 82 w 186"/>
                  <a:gd name="T15" fmla="*/ 47 h 398"/>
                  <a:gd name="T16" fmla="*/ 78 w 186"/>
                  <a:gd name="T17" fmla="*/ 97 h 398"/>
                  <a:gd name="T18" fmla="*/ 66 w 186"/>
                  <a:gd name="T19" fmla="*/ 135 h 398"/>
                  <a:gd name="T20" fmla="*/ 46 w 186"/>
                  <a:gd name="T21" fmla="*/ 198 h 398"/>
                  <a:gd name="T22" fmla="*/ 46 w 186"/>
                  <a:gd name="T23" fmla="*/ 198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98"/>
                  <a:gd name="T38" fmla="*/ 186 w 186"/>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98">
                    <a:moveTo>
                      <a:pt x="87" y="398"/>
                    </a:moveTo>
                    <a:lnTo>
                      <a:pt x="60" y="272"/>
                    </a:lnTo>
                    <a:lnTo>
                      <a:pt x="37" y="217"/>
                    </a:lnTo>
                    <a:lnTo>
                      <a:pt x="23" y="150"/>
                    </a:lnTo>
                    <a:lnTo>
                      <a:pt x="23" y="62"/>
                    </a:lnTo>
                    <a:lnTo>
                      <a:pt x="0" y="0"/>
                    </a:lnTo>
                    <a:lnTo>
                      <a:pt x="186" y="8"/>
                    </a:lnTo>
                    <a:lnTo>
                      <a:pt x="163" y="95"/>
                    </a:lnTo>
                    <a:lnTo>
                      <a:pt x="155" y="194"/>
                    </a:lnTo>
                    <a:lnTo>
                      <a:pt x="132" y="272"/>
                    </a:lnTo>
                    <a:lnTo>
                      <a:pt x="91" y="3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26" name="Freeform 597"/>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w 123"/>
                  <a:gd name="T13" fmla="*/ 63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126"/>
                    </a:moveTo>
                    <a:lnTo>
                      <a:pt x="68" y="126"/>
                    </a:lnTo>
                    <a:lnTo>
                      <a:pt x="123" y="108"/>
                    </a:lnTo>
                    <a:lnTo>
                      <a:pt x="45" y="0"/>
                    </a:lnTo>
                    <a:lnTo>
                      <a:pt x="4" y="126"/>
                    </a:lnTo>
                    <a:lnTo>
                      <a:pt x="0"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27" name="Freeform 598"/>
              <p:cNvSpPr>
                <a:spLocks/>
              </p:cNvSpPr>
              <p:nvPr/>
            </p:nvSpPr>
            <p:spPr bwMode="auto">
              <a:xfrm>
                <a:off x="3513" y="2801"/>
                <a:ext cx="61" cy="63"/>
              </a:xfrm>
              <a:custGeom>
                <a:avLst/>
                <a:gdLst>
                  <a:gd name="T0" fmla="*/ 0 w 123"/>
                  <a:gd name="T1" fmla="*/ 63 h 126"/>
                  <a:gd name="T2" fmla="*/ 34 w 123"/>
                  <a:gd name="T3" fmla="*/ 63 h 126"/>
                  <a:gd name="T4" fmla="*/ 61 w 123"/>
                  <a:gd name="T5" fmla="*/ 54 h 126"/>
                  <a:gd name="T6" fmla="*/ 22 w 123"/>
                  <a:gd name="T7" fmla="*/ 0 h 126"/>
                  <a:gd name="T8" fmla="*/ 2 w 123"/>
                  <a:gd name="T9" fmla="*/ 63 h 126"/>
                  <a:gd name="T10" fmla="*/ 2 w 123"/>
                  <a:gd name="T11" fmla="*/ 63 h 126"/>
                  <a:gd name="T12" fmla="*/ 0 60000 65536"/>
                  <a:gd name="T13" fmla="*/ 0 60000 65536"/>
                  <a:gd name="T14" fmla="*/ 0 60000 65536"/>
                  <a:gd name="T15" fmla="*/ 0 60000 65536"/>
                  <a:gd name="T16" fmla="*/ 0 60000 65536"/>
                  <a:gd name="T17" fmla="*/ 0 60000 65536"/>
                  <a:gd name="T18" fmla="*/ 0 w 123"/>
                  <a:gd name="T19" fmla="*/ 0 h 126"/>
                  <a:gd name="T20" fmla="*/ 123 w 12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3" h="126">
                    <a:moveTo>
                      <a:pt x="0" y="126"/>
                    </a:moveTo>
                    <a:lnTo>
                      <a:pt x="68" y="126"/>
                    </a:lnTo>
                    <a:lnTo>
                      <a:pt x="123" y="108"/>
                    </a:lnTo>
                    <a:lnTo>
                      <a:pt x="45" y="0"/>
                    </a:lnTo>
                    <a:lnTo>
                      <a:pt x="4"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28" name="Freeform 599"/>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59 w 122"/>
                  <a:gd name="T13" fmla="*/ 63 h 126"/>
                  <a:gd name="T14" fmla="*/ 0 60000 65536"/>
                  <a:gd name="T15" fmla="*/ 0 60000 65536"/>
                  <a:gd name="T16" fmla="*/ 0 60000 65536"/>
                  <a:gd name="T17" fmla="*/ 0 60000 65536"/>
                  <a:gd name="T18" fmla="*/ 0 60000 65536"/>
                  <a:gd name="T19" fmla="*/ 0 60000 65536"/>
                  <a:gd name="T20" fmla="*/ 0 60000 65536"/>
                  <a:gd name="T21" fmla="*/ 0 w 122"/>
                  <a:gd name="T22" fmla="*/ 0 h 126"/>
                  <a:gd name="T23" fmla="*/ 122 w 12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26">
                    <a:moveTo>
                      <a:pt x="118" y="126"/>
                    </a:moveTo>
                    <a:lnTo>
                      <a:pt x="68" y="126"/>
                    </a:lnTo>
                    <a:lnTo>
                      <a:pt x="0" y="108"/>
                    </a:lnTo>
                    <a:lnTo>
                      <a:pt x="91" y="0"/>
                    </a:lnTo>
                    <a:lnTo>
                      <a:pt x="122" y="126"/>
                    </a:lnTo>
                    <a:lnTo>
                      <a:pt x="118" y="12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29" name="Freeform 600"/>
              <p:cNvSpPr>
                <a:spLocks/>
              </p:cNvSpPr>
              <p:nvPr/>
            </p:nvSpPr>
            <p:spPr bwMode="auto">
              <a:xfrm>
                <a:off x="3454" y="2801"/>
                <a:ext cx="61" cy="63"/>
              </a:xfrm>
              <a:custGeom>
                <a:avLst/>
                <a:gdLst>
                  <a:gd name="T0" fmla="*/ 59 w 122"/>
                  <a:gd name="T1" fmla="*/ 63 h 126"/>
                  <a:gd name="T2" fmla="*/ 34 w 122"/>
                  <a:gd name="T3" fmla="*/ 63 h 126"/>
                  <a:gd name="T4" fmla="*/ 0 w 122"/>
                  <a:gd name="T5" fmla="*/ 54 h 126"/>
                  <a:gd name="T6" fmla="*/ 46 w 122"/>
                  <a:gd name="T7" fmla="*/ 0 h 126"/>
                  <a:gd name="T8" fmla="*/ 61 w 122"/>
                  <a:gd name="T9" fmla="*/ 63 h 126"/>
                  <a:gd name="T10" fmla="*/ 61 w 122"/>
                  <a:gd name="T11" fmla="*/ 63 h 126"/>
                  <a:gd name="T12" fmla="*/ 0 60000 65536"/>
                  <a:gd name="T13" fmla="*/ 0 60000 65536"/>
                  <a:gd name="T14" fmla="*/ 0 60000 65536"/>
                  <a:gd name="T15" fmla="*/ 0 60000 65536"/>
                  <a:gd name="T16" fmla="*/ 0 60000 65536"/>
                  <a:gd name="T17" fmla="*/ 0 60000 65536"/>
                  <a:gd name="T18" fmla="*/ 0 w 122"/>
                  <a:gd name="T19" fmla="*/ 0 h 126"/>
                  <a:gd name="T20" fmla="*/ 122 w 122"/>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22" h="126">
                    <a:moveTo>
                      <a:pt x="118" y="126"/>
                    </a:moveTo>
                    <a:lnTo>
                      <a:pt x="68" y="126"/>
                    </a:lnTo>
                    <a:lnTo>
                      <a:pt x="0" y="108"/>
                    </a:lnTo>
                    <a:lnTo>
                      <a:pt x="91" y="0"/>
                    </a:lnTo>
                    <a:lnTo>
                      <a:pt x="122" y="12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30" name="Freeform 601"/>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43 w 163"/>
                  <a:gd name="T27" fmla="*/ 151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309"/>
                  <a:gd name="T44" fmla="*/ 163 w 163"/>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lnTo>
                      <a:pt x="85" y="303"/>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31" name="Freeform 602"/>
              <p:cNvSpPr>
                <a:spLocks/>
              </p:cNvSpPr>
              <p:nvPr/>
            </p:nvSpPr>
            <p:spPr bwMode="auto">
              <a:xfrm>
                <a:off x="3221" y="2647"/>
                <a:ext cx="82" cy="154"/>
              </a:xfrm>
              <a:custGeom>
                <a:avLst/>
                <a:gdLst>
                  <a:gd name="T0" fmla="*/ 43 w 163"/>
                  <a:gd name="T1" fmla="*/ 151 h 309"/>
                  <a:gd name="T2" fmla="*/ 22 w 163"/>
                  <a:gd name="T3" fmla="*/ 93 h 309"/>
                  <a:gd name="T4" fmla="*/ 11 w 163"/>
                  <a:gd name="T5" fmla="*/ 66 h 309"/>
                  <a:gd name="T6" fmla="*/ 11 w 163"/>
                  <a:gd name="T7" fmla="*/ 43 h 309"/>
                  <a:gd name="T8" fmla="*/ 7 w 163"/>
                  <a:gd name="T9" fmla="*/ 22 h 309"/>
                  <a:gd name="T10" fmla="*/ 0 w 163"/>
                  <a:gd name="T11" fmla="*/ 0 h 309"/>
                  <a:gd name="T12" fmla="*/ 82 w 163"/>
                  <a:gd name="T13" fmla="*/ 7 h 309"/>
                  <a:gd name="T14" fmla="*/ 77 w 163"/>
                  <a:gd name="T15" fmla="*/ 27 h 309"/>
                  <a:gd name="T16" fmla="*/ 77 w 163"/>
                  <a:gd name="T17" fmla="*/ 49 h 309"/>
                  <a:gd name="T18" fmla="*/ 70 w 163"/>
                  <a:gd name="T19" fmla="*/ 73 h 309"/>
                  <a:gd name="T20" fmla="*/ 58 w 163"/>
                  <a:gd name="T21" fmla="*/ 93 h 309"/>
                  <a:gd name="T22" fmla="*/ 43 w 163"/>
                  <a:gd name="T23" fmla="*/ 154 h 309"/>
                  <a:gd name="T24" fmla="*/ 43 w 163"/>
                  <a:gd name="T25" fmla="*/ 154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309"/>
                  <a:gd name="T41" fmla="*/ 163 w 163"/>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309">
                    <a:moveTo>
                      <a:pt x="85" y="303"/>
                    </a:moveTo>
                    <a:lnTo>
                      <a:pt x="44" y="187"/>
                    </a:lnTo>
                    <a:lnTo>
                      <a:pt x="21" y="132"/>
                    </a:lnTo>
                    <a:lnTo>
                      <a:pt x="21" y="86"/>
                    </a:lnTo>
                    <a:lnTo>
                      <a:pt x="13" y="45"/>
                    </a:lnTo>
                    <a:lnTo>
                      <a:pt x="0" y="0"/>
                    </a:lnTo>
                    <a:lnTo>
                      <a:pt x="163" y="14"/>
                    </a:lnTo>
                    <a:lnTo>
                      <a:pt x="153" y="55"/>
                    </a:lnTo>
                    <a:lnTo>
                      <a:pt x="153" y="99"/>
                    </a:lnTo>
                    <a:lnTo>
                      <a:pt x="139" y="146"/>
                    </a:lnTo>
                    <a:lnTo>
                      <a:pt x="116" y="187"/>
                    </a:lnTo>
                    <a:lnTo>
                      <a:pt x="85" y="309"/>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32" name="Freeform 603"/>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47 w 99"/>
                  <a:gd name="T13" fmla="*/ 48 h 122"/>
                  <a:gd name="T14" fmla="*/ 0 60000 65536"/>
                  <a:gd name="T15" fmla="*/ 0 60000 65536"/>
                  <a:gd name="T16" fmla="*/ 0 60000 65536"/>
                  <a:gd name="T17" fmla="*/ 0 60000 65536"/>
                  <a:gd name="T18" fmla="*/ 0 60000 65536"/>
                  <a:gd name="T19" fmla="*/ 0 60000 65536"/>
                  <a:gd name="T20" fmla="*/ 0 60000 65536"/>
                  <a:gd name="T21" fmla="*/ 0 w 99"/>
                  <a:gd name="T22" fmla="*/ 0 h 122"/>
                  <a:gd name="T23" fmla="*/ 99 w 9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22">
                    <a:moveTo>
                      <a:pt x="95" y="95"/>
                    </a:moveTo>
                    <a:lnTo>
                      <a:pt x="54" y="108"/>
                    </a:lnTo>
                    <a:lnTo>
                      <a:pt x="0" y="122"/>
                    </a:lnTo>
                    <a:lnTo>
                      <a:pt x="31" y="0"/>
                    </a:lnTo>
                    <a:lnTo>
                      <a:pt x="99" y="98"/>
                    </a:lnTo>
                    <a:lnTo>
                      <a:pt x="95" y="95"/>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33" name="Freeform 604"/>
              <p:cNvSpPr>
                <a:spLocks/>
              </p:cNvSpPr>
              <p:nvPr/>
            </p:nvSpPr>
            <p:spPr bwMode="auto">
              <a:xfrm>
                <a:off x="3264" y="2740"/>
                <a:ext cx="49" cy="61"/>
              </a:xfrm>
              <a:custGeom>
                <a:avLst/>
                <a:gdLst>
                  <a:gd name="T0" fmla="*/ 47 w 99"/>
                  <a:gd name="T1" fmla="*/ 48 h 122"/>
                  <a:gd name="T2" fmla="*/ 27 w 99"/>
                  <a:gd name="T3" fmla="*/ 54 h 122"/>
                  <a:gd name="T4" fmla="*/ 0 w 99"/>
                  <a:gd name="T5" fmla="*/ 61 h 122"/>
                  <a:gd name="T6" fmla="*/ 15 w 99"/>
                  <a:gd name="T7" fmla="*/ 0 h 122"/>
                  <a:gd name="T8" fmla="*/ 49 w 99"/>
                  <a:gd name="T9" fmla="*/ 49 h 122"/>
                  <a:gd name="T10" fmla="*/ 49 w 99"/>
                  <a:gd name="T11" fmla="*/ 49 h 122"/>
                  <a:gd name="T12" fmla="*/ 0 60000 65536"/>
                  <a:gd name="T13" fmla="*/ 0 60000 65536"/>
                  <a:gd name="T14" fmla="*/ 0 60000 65536"/>
                  <a:gd name="T15" fmla="*/ 0 60000 65536"/>
                  <a:gd name="T16" fmla="*/ 0 60000 65536"/>
                  <a:gd name="T17" fmla="*/ 0 60000 65536"/>
                  <a:gd name="T18" fmla="*/ 0 w 99"/>
                  <a:gd name="T19" fmla="*/ 0 h 122"/>
                  <a:gd name="T20" fmla="*/ 99 w 9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9" h="122">
                    <a:moveTo>
                      <a:pt x="95" y="95"/>
                    </a:moveTo>
                    <a:lnTo>
                      <a:pt x="54" y="108"/>
                    </a:lnTo>
                    <a:lnTo>
                      <a:pt x="0" y="122"/>
                    </a:lnTo>
                    <a:lnTo>
                      <a:pt x="31" y="0"/>
                    </a:lnTo>
                    <a:lnTo>
                      <a:pt x="99" y="9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34" name="Freeform 605"/>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32 w 109"/>
                  <a:gd name="T13" fmla="*/ 0 h 122"/>
                  <a:gd name="T14" fmla="*/ 0 60000 65536"/>
                  <a:gd name="T15" fmla="*/ 0 60000 65536"/>
                  <a:gd name="T16" fmla="*/ 0 60000 65536"/>
                  <a:gd name="T17" fmla="*/ 0 60000 65536"/>
                  <a:gd name="T18" fmla="*/ 0 60000 65536"/>
                  <a:gd name="T19" fmla="*/ 0 60000 65536"/>
                  <a:gd name="T20" fmla="*/ 0 60000 65536"/>
                  <a:gd name="T21" fmla="*/ 0 w 109"/>
                  <a:gd name="T22" fmla="*/ 0 h 122"/>
                  <a:gd name="T23" fmla="*/ 109 w 10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22">
                    <a:moveTo>
                      <a:pt x="64" y="0"/>
                    </a:moveTo>
                    <a:lnTo>
                      <a:pt x="0" y="98"/>
                    </a:lnTo>
                    <a:lnTo>
                      <a:pt x="68" y="108"/>
                    </a:lnTo>
                    <a:lnTo>
                      <a:pt x="109" y="122"/>
                    </a:lnTo>
                    <a:lnTo>
                      <a:pt x="68" y="0"/>
                    </a:lnTo>
                    <a:lnTo>
                      <a:pt x="6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35" name="Freeform 606"/>
              <p:cNvSpPr>
                <a:spLocks/>
              </p:cNvSpPr>
              <p:nvPr/>
            </p:nvSpPr>
            <p:spPr bwMode="auto">
              <a:xfrm>
                <a:off x="3210" y="2740"/>
                <a:ext cx="54" cy="61"/>
              </a:xfrm>
              <a:custGeom>
                <a:avLst/>
                <a:gdLst>
                  <a:gd name="T0" fmla="*/ 32 w 109"/>
                  <a:gd name="T1" fmla="*/ 0 h 122"/>
                  <a:gd name="T2" fmla="*/ 0 w 109"/>
                  <a:gd name="T3" fmla="*/ 49 h 122"/>
                  <a:gd name="T4" fmla="*/ 34 w 109"/>
                  <a:gd name="T5" fmla="*/ 54 h 122"/>
                  <a:gd name="T6" fmla="*/ 54 w 109"/>
                  <a:gd name="T7" fmla="*/ 61 h 122"/>
                  <a:gd name="T8" fmla="*/ 34 w 109"/>
                  <a:gd name="T9" fmla="*/ 0 h 122"/>
                  <a:gd name="T10" fmla="*/ 34 w 109"/>
                  <a:gd name="T11" fmla="*/ 0 h 122"/>
                  <a:gd name="T12" fmla="*/ 0 60000 65536"/>
                  <a:gd name="T13" fmla="*/ 0 60000 65536"/>
                  <a:gd name="T14" fmla="*/ 0 60000 65536"/>
                  <a:gd name="T15" fmla="*/ 0 60000 65536"/>
                  <a:gd name="T16" fmla="*/ 0 60000 65536"/>
                  <a:gd name="T17" fmla="*/ 0 60000 65536"/>
                  <a:gd name="T18" fmla="*/ 0 w 109"/>
                  <a:gd name="T19" fmla="*/ 0 h 122"/>
                  <a:gd name="T20" fmla="*/ 109 w 10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09" h="122">
                    <a:moveTo>
                      <a:pt x="64" y="0"/>
                    </a:moveTo>
                    <a:lnTo>
                      <a:pt x="0" y="98"/>
                    </a:lnTo>
                    <a:lnTo>
                      <a:pt x="68" y="108"/>
                    </a:lnTo>
                    <a:lnTo>
                      <a:pt x="109" y="122"/>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36" name="Freeform 607"/>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w 2369"/>
                  <a:gd name="T61" fmla="*/ 377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9"/>
                  <a:gd name="T94" fmla="*/ 0 h 978"/>
                  <a:gd name="T95" fmla="*/ 2369 w 2369"/>
                  <a:gd name="T96" fmla="*/ 978 h 9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lnTo>
                      <a:pt x="0" y="75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37" name="Freeform 608"/>
              <p:cNvSpPr>
                <a:spLocks/>
              </p:cNvSpPr>
              <p:nvPr/>
            </p:nvSpPr>
            <p:spPr bwMode="auto">
              <a:xfrm>
                <a:off x="3094" y="2220"/>
                <a:ext cx="1185" cy="488"/>
              </a:xfrm>
              <a:custGeom>
                <a:avLst/>
                <a:gdLst>
                  <a:gd name="T0" fmla="*/ 0 w 2369"/>
                  <a:gd name="T1" fmla="*/ 377 h 978"/>
                  <a:gd name="T2" fmla="*/ 7 w 2369"/>
                  <a:gd name="T3" fmla="*/ 334 h 978"/>
                  <a:gd name="T4" fmla="*/ 14 w 2369"/>
                  <a:gd name="T5" fmla="*/ 237 h 978"/>
                  <a:gd name="T6" fmla="*/ 25 w 2369"/>
                  <a:gd name="T7" fmla="*/ 156 h 978"/>
                  <a:gd name="T8" fmla="*/ 46 w 2369"/>
                  <a:gd name="T9" fmla="*/ 93 h 978"/>
                  <a:gd name="T10" fmla="*/ 61 w 2369"/>
                  <a:gd name="T11" fmla="*/ 59 h 978"/>
                  <a:gd name="T12" fmla="*/ 73 w 2369"/>
                  <a:gd name="T13" fmla="*/ 44 h 978"/>
                  <a:gd name="T14" fmla="*/ 104 w 2369"/>
                  <a:gd name="T15" fmla="*/ 0 h 978"/>
                  <a:gd name="T16" fmla="*/ 115 w 2369"/>
                  <a:gd name="T17" fmla="*/ 0 h 978"/>
                  <a:gd name="T18" fmla="*/ 149 w 2369"/>
                  <a:gd name="T19" fmla="*/ 10 h 978"/>
                  <a:gd name="T20" fmla="*/ 181 w 2369"/>
                  <a:gd name="T21" fmla="*/ 20 h 978"/>
                  <a:gd name="T22" fmla="*/ 219 w 2369"/>
                  <a:gd name="T23" fmla="*/ 32 h 978"/>
                  <a:gd name="T24" fmla="*/ 371 w 2369"/>
                  <a:gd name="T25" fmla="*/ 75 h 978"/>
                  <a:gd name="T26" fmla="*/ 405 w 2369"/>
                  <a:gd name="T27" fmla="*/ 86 h 978"/>
                  <a:gd name="T28" fmla="*/ 436 w 2369"/>
                  <a:gd name="T29" fmla="*/ 98 h 978"/>
                  <a:gd name="T30" fmla="*/ 475 w 2369"/>
                  <a:gd name="T31" fmla="*/ 108 h 978"/>
                  <a:gd name="T32" fmla="*/ 593 w 2369"/>
                  <a:gd name="T33" fmla="*/ 147 h 978"/>
                  <a:gd name="T34" fmla="*/ 626 w 2369"/>
                  <a:gd name="T35" fmla="*/ 156 h 978"/>
                  <a:gd name="T36" fmla="*/ 665 w 2369"/>
                  <a:gd name="T37" fmla="*/ 168 h 978"/>
                  <a:gd name="T38" fmla="*/ 696 w 2369"/>
                  <a:gd name="T39" fmla="*/ 178 h 978"/>
                  <a:gd name="T40" fmla="*/ 1165 w 2369"/>
                  <a:gd name="T41" fmla="*/ 325 h 978"/>
                  <a:gd name="T42" fmla="*/ 1185 w 2369"/>
                  <a:gd name="T43" fmla="*/ 488 h 978"/>
                  <a:gd name="T44" fmla="*/ 692 w 2369"/>
                  <a:gd name="T45" fmla="*/ 461 h 978"/>
                  <a:gd name="T46" fmla="*/ 593 w 2369"/>
                  <a:gd name="T47" fmla="*/ 454 h 978"/>
                  <a:gd name="T48" fmla="*/ 468 w 2369"/>
                  <a:gd name="T49" fmla="*/ 449 h 978"/>
                  <a:gd name="T50" fmla="*/ 375 w 2369"/>
                  <a:gd name="T51" fmla="*/ 445 h 978"/>
                  <a:gd name="T52" fmla="*/ 209 w 2369"/>
                  <a:gd name="T53" fmla="*/ 434 h 978"/>
                  <a:gd name="T54" fmla="*/ 127 w 2369"/>
                  <a:gd name="T55" fmla="*/ 427 h 978"/>
                  <a:gd name="T56" fmla="*/ 3 w 2369"/>
                  <a:gd name="T57" fmla="*/ 379 h 978"/>
                  <a:gd name="T58" fmla="*/ 3 w 2369"/>
                  <a:gd name="T59" fmla="*/ 379 h 9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69"/>
                  <a:gd name="T91" fmla="*/ 0 h 978"/>
                  <a:gd name="T92" fmla="*/ 2369 w 2369"/>
                  <a:gd name="T93" fmla="*/ 978 h 9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69" h="978">
                    <a:moveTo>
                      <a:pt x="0" y="756"/>
                    </a:moveTo>
                    <a:lnTo>
                      <a:pt x="13" y="669"/>
                    </a:lnTo>
                    <a:lnTo>
                      <a:pt x="27" y="475"/>
                    </a:lnTo>
                    <a:lnTo>
                      <a:pt x="50" y="312"/>
                    </a:lnTo>
                    <a:lnTo>
                      <a:pt x="91" y="186"/>
                    </a:lnTo>
                    <a:lnTo>
                      <a:pt x="122" y="119"/>
                    </a:lnTo>
                    <a:lnTo>
                      <a:pt x="145" y="88"/>
                    </a:lnTo>
                    <a:lnTo>
                      <a:pt x="207" y="0"/>
                    </a:lnTo>
                    <a:lnTo>
                      <a:pt x="230" y="0"/>
                    </a:lnTo>
                    <a:lnTo>
                      <a:pt x="298" y="20"/>
                    </a:lnTo>
                    <a:lnTo>
                      <a:pt x="362" y="41"/>
                    </a:lnTo>
                    <a:lnTo>
                      <a:pt x="438" y="64"/>
                    </a:lnTo>
                    <a:lnTo>
                      <a:pt x="742" y="150"/>
                    </a:lnTo>
                    <a:lnTo>
                      <a:pt x="810" y="173"/>
                    </a:lnTo>
                    <a:lnTo>
                      <a:pt x="872" y="196"/>
                    </a:lnTo>
                    <a:lnTo>
                      <a:pt x="950" y="217"/>
                    </a:lnTo>
                    <a:lnTo>
                      <a:pt x="1185" y="295"/>
                    </a:lnTo>
                    <a:lnTo>
                      <a:pt x="1252" y="312"/>
                    </a:lnTo>
                    <a:lnTo>
                      <a:pt x="1330" y="336"/>
                    </a:lnTo>
                    <a:lnTo>
                      <a:pt x="1392" y="357"/>
                    </a:lnTo>
                    <a:lnTo>
                      <a:pt x="2329" y="652"/>
                    </a:lnTo>
                    <a:lnTo>
                      <a:pt x="2369" y="978"/>
                    </a:lnTo>
                    <a:lnTo>
                      <a:pt x="1384" y="923"/>
                    </a:lnTo>
                    <a:lnTo>
                      <a:pt x="1185" y="910"/>
                    </a:lnTo>
                    <a:lnTo>
                      <a:pt x="936" y="900"/>
                    </a:lnTo>
                    <a:lnTo>
                      <a:pt x="750" y="892"/>
                    </a:lnTo>
                    <a:lnTo>
                      <a:pt x="417" y="869"/>
                    </a:lnTo>
                    <a:lnTo>
                      <a:pt x="254" y="855"/>
                    </a:lnTo>
                    <a:lnTo>
                      <a:pt x="5" y="76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38" name="Freeform 609"/>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w 758"/>
                  <a:gd name="T17" fmla="*/ 602 h 1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8"/>
                  <a:gd name="T28" fmla="*/ 0 h 1303"/>
                  <a:gd name="T29" fmla="*/ 758 w 758"/>
                  <a:gd name="T30" fmla="*/ 1303 h 1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8" h="1303">
                    <a:moveTo>
                      <a:pt x="0" y="1204"/>
                    </a:moveTo>
                    <a:lnTo>
                      <a:pt x="533" y="1303"/>
                    </a:lnTo>
                    <a:lnTo>
                      <a:pt x="554" y="1303"/>
                    </a:lnTo>
                    <a:lnTo>
                      <a:pt x="758" y="1085"/>
                    </a:lnTo>
                    <a:lnTo>
                      <a:pt x="21" y="0"/>
                    </a:lnTo>
                    <a:lnTo>
                      <a:pt x="21" y="335"/>
                    </a:lnTo>
                    <a:lnTo>
                      <a:pt x="4" y="1208"/>
                    </a:lnTo>
                    <a:lnTo>
                      <a:pt x="0" y="12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39" name="Freeform 610"/>
              <p:cNvSpPr>
                <a:spLocks/>
              </p:cNvSpPr>
              <p:nvPr/>
            </p:nvSpPr>
            <p:spPr bwMode="auto">
              <a:xfrm>
                <a:off x="3090" y="2929"/>
                <a:ext cx="380" cy="652"/>
              </a:xfrm>
              <a:custGeom>
                <a:avLst/>
                <a:gdLst>
                  <a:gd name="T0" fmla="*/ 0 w 758"/>
                  <a:gd name="T1" fmla="*/ 602 h 1303"/>
                  <a:gd name="T2" fmla="*/ 267 w 758"/>
                  <a:gd name="T3" fmla="*/ 652 h 1303"/>
                  <a:gd name="T4" fmla="*/ 278 w 758"/>
                  <a:gd name="T5" fmla="*/ 652 h 1303"/>
                  <a:gd name="T6" fmla="*/ 380 w 758"/>
                  <a:gd name="T7" fmla="*/ 543 h 1303"/>
                  <a:gd name="T8" fmla="*/ 11 w 758"/>
                  <a:gd name="T9" fmla="*/ 0 h 1303"/>
                  <a:gd name="T10" fmla="*/ 11 w 758"/>
                  <a:gd name="T11" fmla="*/ 168 h 1303"/>
                  <a:gd name="T12" fmla="*/ 2 w 758"/>
                  <a:gd name="T13" fmla="*/ 604 h 1303"/>
                  <a:gd name="T14" fmla="*/ 2 w 758"/>
                  <a:gd name="T15" fmla="*/ 604 h 1303"/>
                  <a:gd name="T16" fmla="*/ 0 60000 65536"/>
                  <a:gd name="T17" fmla="*/ 0 60000 65536"/>
                  <a:gd name="T18" fmla="*/ 0 60000 65536"/>
                  <a:gd name="T19" fmla="*/ 0 60000 65536"/>
                  <a:gd name="T20" fmla="*/ 0 60000 65536"/>
                  <a:gd name="T21" fmla="*/ 0 60000 65536"/>
                  <a:gd name="T22" fmla="*/ 0 60000 65536"/>
                  <a:gd name="T23" fmla="*/ 0 60000 65536"/>
                  <a:gd name="T24" fmla="*/ 0 w 758"/>
                  <a:gd name="T25" fmla="*/ 0 h 1303"/>
                  <a:gd name="T26" fmla="*/ 758 w 758"/>
                  <a:gd name="T27" fmla="*/ 1303 h 1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8" h="1303">
                    <a:moveTo>
                      <a:pt x="0" y="1204"/>
                    </a:moveTo>
                    <a:lnTo>
                      <a:pt x="533" y="1303"/>
                    </a:lnTo>
                    <a:lnTo>
                      <a:pt x="554" y="1303"/>
                    </a:lnTo>
                    <a:lnTo>
                      <a:pt x="758" y="1085"/>
                    </a:lnTo>
                    <a:lnTo>
                      <a:pt x="21" y="0"/>
                    </a:lnTo>
                    <a:lnTo>
                      <a:pt x="21" y="335"/>
                    </a:lnTo>
                    <a:lnTo>
                      <a:pt x="4" y="1208"/>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40" name="Freeform 611"/>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31 w 116"/>
                  <a:gd name="T25" fmla="*/ 0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4"/>
                  <a:gd name="T41" fmla="*/ 116 w 116"/>
                  <a:gd name="T42" fmla="*/ 1324 h 1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lnTo>
                      <a:pt x="62"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41" name="Freeform 612"/>
              <p:cNvSpPr>
                <a:spLocks/>
              </p:cNvSpPr>
              <p:nvPr/>
            </p:nvSpPr>
            <p:spPr bwMode="auto">
              <a:xfrm>
                <a:off x="3043" y="2896"/>
                <a:ext cx="58" cy="663"/>
              </a:xfrm>
              <a:custGeom>
                <a:avLst/>
                <a:gdLst>
                  <a:gd name="T0" fmla="*/ 31 w 116"/>
                  <a:gd name="T1" fmla="*/ 0 h 1324"/>
                  <a:gd name="T2" fmla="*/ 58 w 116"/>
                  <a:gd name="T3" fmla="*/ 33 h 1324"/>
                  <a:gd name="T4" fmla="*/ 58 w 116"/>
                  <a:gd name="T5" fmla="*/ 201 h 1324"/>
                  <a:gd name="T6" fmla="*/ 50 w 116"/>
                  <a:gd name="T7" fmla="*/ 642 h 1324"/>
                  <a:gd name="T8" fmla="*/ 43 w 116"/>
                  <a:gd name="T9" fmla="*/ 663 h 1324"/>
                  <a:gd name="T10" fmla="*/ 27 w 116"/>
                  <a:gd name="T11" fmla="*/ 663 h 1324"/>
                  <a:gd name="T12" fmla="*/ 11 w 116"/>
                  <a:gd name="T13" fmla="*/ 638 h 1324"/>
                  <a:gd name="T14" fmla="*/ 0 w 116"/>
                  <a:gd name="T15" fmla="*/ 599 h 1324"/>
                  <a:gd name="T16" fmla="*/ 4 w 116"/>
                  <a:gd name="T17" fmla="*/ 566 h 1324"/>
                  <a:gd name="T18" fmla="*/ 4 w 116"/>
                  <a:gd name="T19" fmla="*/ 495 h 1324"/>
                  <a:gd name="T20" fmla="*/ 31 w 116"/>
                  <a:gd name="T21" fmla="*/ 2 h 1324"/>
                  <a:gd name="T22" fmla="*/ 31 w 116"/>
                  <a:gd name="T23" fmla="*/ 2 h 1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324"/>
                  <a:gd name="T38" fmla="*/ 116 w 116"/>
                  <a:gd name="T39" fmla="*/ 1324 h 1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324">
                    <a:moveTo>
                      <a:pt x="62" y="0"/>
                    </a:moveTo>
                    <a:lnTo>
                      <a:pt x="116" y="66"/>
                    </a:lnTo>
                    <a:lnTo>
                      <a:pt x="116" y="401"/>
                    </a:lnTo>
                    <a:lnTo>
                      <a:pt x="99" y="1283"/>
                    </a:lnTo>
                    <a:lnTo>
                      <a:pt x="85" y="1324"/>
                    </a:lnTo>
                    <a:lnTo>
                      <a:pt x="54" y="1324"/>
                    </a:lnTo>
                    <a:lnTo>
                      <a:pt x="21" y="1274"/>
                    </a:lnTo>
                    <a:lnTo>
                      <a:pt x="0" y="1196"/>
                    </a:lnTo>
                    <a:lnTo>
                      <a:pt x="8" y="1130"/>
                    </a:lnTo>
                    <a:lnTo>
                      <a:pt x="8" y="989"/>
                    </a:lnTo>
                    <a:lnTo>
                      <a:pt x="62"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42" name="Freeform 613"/>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97 w 221"/>
                  <a:gd name="T13" fmla="*/ 0 h 60"/>
                  <a:gd name="T14" fmla="*/ 0 60000 65536"/>
                  <a:gd name="T15" fmla="*/ 0 60000 65536"/>
                  <a:gd name="T16" fmla="*/ 0 60000 65536"/>
                  <a:gd name="T17" fmla="*/ 0 60000 65536"/>
                  <a:gd name="T18" fmla="*/ 0 60000 65536"/>
                  <a:gd name="T19" fmla="*/ 0 60000 65536"/>
                  <a:gd name="T20" fmla="*/ 0 60000 65536"/>
                  <a:gd name="T21" fmla="*/ 0 w 221"/>
                  <a:gd name="T22" fmla="*/ 0 h 60"/>
                  <a:gd name="T23" fmla="*/ 221 w 22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60">
                    <a:moveTo>
                      <a:pt x="194" y="0"/>
                    </a:moveTo>
                    <a:lnTo>
                      <a:pt x="221" y="60"/>
                    </a:lnTo>
                    <a:lnTo>
                      <a:pt x="0" y="46"/>
                    </a:lnTo>
                    <a:lnTo>
                      <a:pt x="21" y="6"/>
                    </a:lnTo>
                    <a:lnTo>
                      <a:pt x="198" y="6"/>
                    </a:lnTo>
                    <a:lnTo>
                      <a:pt x="194"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43" name="Freeform 614"/>
              <p:cNvSpPr>
                <a:spLocks/>
              </p:cNvSpPr>
              <p:nvPr/>
            </p:nvSpPr>
            <p:spPr bwMode="auto">
              <a:xfrm>
                <a:off x="2927" y="3275"/>
                <a:ext cx="111" cy="30"/>
              </a:xfrm>
              <a:custGeom>
                <a:avLst/>
                <a:gdLst>
                  <a:gd name="T0" fmla="*/ 97 w 221"/>
                  <a:gd name="T1" fmla="*/ 0 h 60"/>
                  <a:gd name="T2" fmla="*/ 111 w 221"/>
                  <a:gd name="T3" fmla="*/ 30 h 60"/>
                  <a:gd name="T4" fmla="*/ 0 w 221"/>
                  <a:gd name="T5" fmla="*/ 23 h 60"/>
                  <a:gd name="T6" fmla="*/ 11 w 221"/>
                  <a:gd name="T7" fmla="*/ 3 h 60"/>
                  <a:gd name="T8" fmla="*/ 99 w 221"/>
                  <a:gd name="T9" fmla="*/ 3 h 60"/>
                  <a:gd name="T10" fmla="*/ 99 w 221"/>
                  <a:gd name="T11" fmla="*/ 3 h 60"/>
                  <a:gd name="T12" fmla="*/ 0 60000 65536"/>
                  <a:gd name="T13" fmla="*/ 0 60000 65536"/>
                  <a:gd name="T14" fmla="*/ 0 60000 65536"/>
                  <a:gd name="T15" fmla="*/ 0 60000 65536"/>
                  <a:gd name="T16" fmla="*/ 0 60000 65536"/>
                  <a:gd name="T17" fmla="*/ 0 60000 65536"/>
                  <a:gd name="T18" fmla="*/ 0 w 221"/>
                  <a:gd name="T19" fmla="*/ 0 h 60"/>
                  <a:gd name="T20" fmla="*/ 221 w 22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21" h="60">
                    <a:moveTo>
                      <a:pt x="194" y="0"/>
                    </a:moveTo>
                    <a:lnTo>
                      <a:pt x="221" y="60"/>
                    </a:lnTo>
                    <a:lnTo>
                      <a:pt x="0" y="46"/>
                    </a:lnTo>
                    <a:lnTo>
                      <a:pt x="21" y="6"/>
                    </a:lnTo>
                    <a:lnTo>
                      <a:pt x="198" y="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44" name="Freeform 615"/>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45" name="Freeform 616"/>
              <p:cNvSpPr>
                <a:spLocks/>
              </p:cNvSpPr>
              <p:nvPr/>
            </p:nvSpPr>
            <p:spPr bwMode="auto">
              <a:xfrm>
                <a:off x="2907" y="3299"/>
                <a:ext cx="140" cy="92"/>
              </a:xfrm>
              <a:custGeom>
                <a:avLst/>
                <a:gdLst>
                  <a:gd name="T0" fmla="*/ 140 w 280"/>
                  <a:gd name="T1" fmla="*/ 38 h 185"/>
                  <a:gd name="T2" fmla="*/ 140 w 280"/>
                  <a:gd name="T3" fmla="*/ 92 h 185"/>
                  <a:gd name="T4" fmla="*/ 0 w 280"/>
                  <a:gd name="T5" fmla="*/ 92 h 185"/>
                  <a:gd name="T6" fmla="*/ 11 w 280"/>
                  <a:gd name="T7" fmla="*/ 34 h 185"/>
                  <a:gd name="T8" fmla="*/ 20 w 280"/>
                  <a:gd name="T9" fmla="*/ 0 h 185"/>
                  <a:gd name="T10" fmla="*/ 131 w 280"/>
                  <a:gd name="T11" fmla="*/ 7 h 185"/>
                  <a:gd name="T12" fmla="*/ 140 w 280"/>
                  <a:gd name="T13" fmla="*/ 38 h 185"/>
                  <a:gd name="T14" fmla="*/ 140 w 280"/>
                  <a:gd name="T15" fmla="*/ 38 h 185"/>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185"/>
                  <a:gd name="T26" fmla="*/ 280 w 280"/>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185">
                    <a:moveTo>
                      <a:pt x="280" y="76"/>
                    </a:moveTo>
                    <a:lnTo>
                      <a:pt x="280" y="185"/>
                    </a:lnTo>
                    <a:lnTo>
                      <a:pt x="0" y="185"/>
                    </a:lnTo>
                    <a:lnTo>
                      <a:pt x="22" y="68"/>
                    </a:lnTo>
                    <a:lnTo>
                      <a:pt x="41" y="0"/>
                    </a:lnTo>
                    <a:lnTo>
                      <a:pt x="262" y="14"/>
                    </a:lnTo>
                    <a:lnTo>
                      <a:pt x="280" y="7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46" name="Freeform 617"/>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w 286"/>
                  <a:gd name="T13" fmla="*/ 0 h 141"/>
                  <a:gd name="T14" fmla="*/ 0 60000 65536"/>
                  <a:gd name="T15" fmla="*/ 0 60000 65536"/>
                  <a:gd name="T16" fmla="*/ 0 60000 65536"/>
                  <a:gd name="T17" fmla="*/ 0 60000 65536"/>
                  <a:gd name="T18" fmla="*/ 0 60000 65536"/>
                  <a:gd name="T19" fmla="*/ 0 60000 65536"/>
                  <a:gd name="T20" fmla="*/ 0 60000 65536"/>
                  <a:gd name="T21" fmla="*/ 0 w 286"/>
                  <a:gd name="T22" fmla="*/ 0 h 141"/>
                  <a:gd name="T23" fmla="*/ 286 w 286"/>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41">
                    <a:moveTo>
                      <a:pt x="0" y="0"/>
                    </a:moveTo>
                    <a:lnTo>
                      <a:pt x="6" y="141"/>
                    </a:lnTo>
                    <a:lnTo>
                      <a:pt x="286" y="141"/>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47" name="Freeform 618"/>
              <p:cNvSpPr>
                <a:spLocks/>
              </p:cNvSpPr>
              <p:nvPr/>
            </p:nvSpPr>
            <p:spPr bwMode="auto">
              <a:xfrm>
                <a:off x="2904" y="3391"/>
                <a:ext cx="143" cy="71"/>
              </a:xfrm>
              <a:custGeom>
                <a:avLst/>
                <a:gdLst>
                  <a:gd name="T0" fmla="*/ 0 w 286"/>
                  <a:gd name="T1" fmla="*/ 0 h 141"/>
                  <a:gd name="T2" fmla="*/ 3 w 286"/>
                  <a:gd name="T3" fmla="*/ 71 h 141"/>
                  <a:gd name="T4" fmla="*/ 143 w 286"/>
                  <a:gd name="T5" fmla="*/ 71 h 141"/>
                  <a:gd name="T6" fmla="*/ 143 w 286"/>
                  <a:gd name="T7" fmla="*/ 0 h 141"/>
                  <a:gd name="T8" fmla="*/ 3 w 286"/>
                  <a:gd name="T9" fmla="*/ 0 h 141"/>
                  <a:gd name="T10" fmla="*/ 3 w 286"/>
                  <a:gd name="T11" fmla="*/ 0 h 141"/>
                  <a:gd name="T12" fmla="*/ 0 60000 65536"/>
                  <a:gd name="T13" fmla="*/ 0 60000 65536"/>
                  <a:gd name="T14" fmla="*/ 0 60000 65536"/>
                  <a:gd name="T15" fmla="*/ 0 60000 65536"/>
                  <a:gd name="T16" fmla="*/ 0 60000 65536"/>
                  <a:gd name="T17" fmla="*/ 0 60000 65536"/>
                  <a:gd name="T18" fmla="*/ 0 w 286"/>
                  <a:gd name="T19" fmla="*/ 0 h 141"/>
                  <a:gd name="T20" fmla="*/ 286 w 286"/>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86" h="141">
                    <a:moveTo>
                      <a:pt x="0" y="0"/>
                    </a:moveTo>
                    <a:lnTo>
                      <a:pt x="6" y="141"/>
                    </a:lnTo>
                    <a:lnTo>
                      <a:pt x="286" y="141"/>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48" name="Freeform 619"/>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w 286"/>
                  <a:gd name="T13" fmla="*/ 0 h 66"/>
                  <a:gd name="T14" fmla="*/ 0 60000 65536"/>
                  <a:gd name="T15" fmla="*/ 0 60000 65536"/>
                  <a:gd name="T16" fmla="*/ 0 60000 65536"/>
                  <a:gd name="T17" fmla="*/ 0 60000 65536"/>
                  <a:gd name="T18" fmla="*/ 0 60000 65536"/>
                  <a:gd name="T19" fmla="*/ 0 60000 65536"/>
                  <a:gd name="T20" fmla="*/ 0 60000 65536"/>
                  <a:gd name="T21" fmla="*/ 0 w 286"/>
                  <a:gd name="T22" fmla="*/ 0 h 66"/>
                  <a:gd name="T23" fmla="*/ 286 w 286"/>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66">
                    <a:moveTo>
                      <a:pt x="0" y="0"/>
                    </a:moveTo>
                    <a:lnTo>
                      <a:pt x="14" y="66"/>
                    </a:lnTo>
                    <a:lnTo>
                      <a:pt x="278" y="66"/>
                    </a:lnTo>
                    <a:lnTo>
                      <a:pt x="286" y="0"/>
                    </a:lnTo>
                    <a:lnTo>
                      <a:pt x="6" y="0"/>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49" name="Freeform 620"/>
              <p:cNvSpPr>
                <a:spLocks/>
              </p:cNvSpPr>
              <p:nvPr/>
            </p:nvSpPr>
            <p:spPr bwMode="auto">
              <a:xfrm>
                <a:off x="2904" y="3462"/>
                <a:ext cx="143" cy="33"/>
              </a:xfrm>
              <a:custGeom>
                <a:avLst/>
                <a:gdLst>
                  <a:gd name="T0" fmla="*/ 0 w 286"/>
                  <a:gd name="T1" fmla="*/ 0 h 66"/>
                  <a:gd name="T2" fmla="*/ 7 w 286"/>
                  <a:gd name="T3" fmla="*/ 33 h 66"/>
                  <a:gd name="T4" fmla="*/ 139 w 286"/>
                  <a:gd name="T5" fmla="*/ 33 h 66"/>
                  <a:gd name="T6" fmla="*/ 143 w 286"/>
                  <a:gd name="T7" fmla="*/ 0 h 66"/>
                  <a:gd name="T8" fmla="*/ 3 w 286"/>
                  <a:gd name="T9" fmla="*/ 0 h 66"/>
                  <a:gd name="T10" fmla="*/ 3 w 286"/>
                  <a:gd name="T11" fmla="*/ 0 h 66"/>
                  <a:gd name="T12" fmla="*/ 0 60000 65536"/>
                  <a:gd name="T13" fmla="*/ 0 60000 65536"/>
                  <a:gd name="T14" fmla="*/ 0 60000 65536"/>
                  <a:gd name="T15" fmla="*/ 0 60000 65536"/>
                  <a:gd name="T16" fmla="*/ 0 60000 65536"/>
                  <a:gd name="T17" fmla="*/ 0 60000 65536"/>
                  <a:gd name="T18" fmla="*/ 0 w 286"/>
                  <a:gd name="T19" fmla="*/ 0 h 66"/>
                  <a:gd name="T20" fmla="*/ 286 w 28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86" h="66">
                    <a:moveTo>
                      <a:pt x="0" y="0"/>
                    </a:moveTo>
                    <a:lnTo>
                      <a:pt x="14" y="66"/>
                    </a:lnTo>
                    <a:lnTo>
                      <a:pt x="278" y="66"/>
                    </a:lnTo>
                    <a:lnTo>
                      <a:pt x="286" y="0"/>
                    </a:lnTo>
                    <a:lnTo>
                      <a:pt x="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50" name="Freeform 621"/>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w 2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99"/>
                  <a:gd name="T29" fmla="*/ 264 w 2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99">
                    <a:moveTo>
                      <a:pt x="0" y="0"/>
                    </a:moveTo>
                    <a:lnTo>
                      <a:pt x="14" y="58"/>
                    </a:lnTo>
                    <a:lnTo>
                      <a:pt x="33" y="91"/>
                    </a:lnTo>
                    <a:lnTo>
                      <a:pt x="231" y="99"/>
                    </a:lnTo>
                    <a:lnTo>
                      <a:pt x="254" y="58"/>
                    </a:lnTo>
                    <a:lnTo>
                      <a:pt x="264" y="4"/>
                    </a:lnTo>
                    <a:lnTo>
                      <a:pt x="0" y="4"/>
                    </a:lnTo>
                    <a:lnTo>
                      <a:pt x="0" y="0"/>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51" name="Freeform 622"/>
              <p:cNvSpPr>
                <a:spLocks/>
              </p:cNvSpPr>
              <p:nvPr/>
            </p:nvSpPr>
            <p:spPr bwMode="auto">
              <a:xfrm>
                <a:off x="2911" y="3493"/>
                <a:ext cx="132" cy="49"/>
              </a:xfrm>
              <a:custGeom>
                <a:avLst/>
                <a:gdLst>
                  <a:gd name="T0" fmla="*/ 0 w 264"/>
                  <a:gd name="T1" fmla="*/ 0 h 99"/>
                  <a:gd name="T2" fmla="*/ 7 w 264"/>
                  <a:gd name="T3" fmla="*/ 29 h 99"/>
                  <a:gd name="T4" fmla="*/ 17 w 264"/>
                  <a:gd name="T5" fmla="*/ 45 h 99"/>
                  <a:gd name="T6" fmla="*/ 115 w 264"/>
                  <a:gd name="T7" fmla="*/ 49 h 99"/>
                  <a:gd name="T8" fmla="*/ 127 w 264"/>
                  <a:gd name="T9" fmla="*/ 29 h 99"/>
                  <a:gd name="T10" fmla="*/ 132 w 264"/>
                  <a:gd name="T11" fmla="*/ 2 h 99"/>
                  <a:gd name="T12" fmla="*/ 0 w 264"/>
                  <a:gd name="T13" fmla="*/ 2 h 99"/>
                  <a:gd name="T14" fmla="*/ 0 w 264"/>
                  <a:gd name="T15" fmla="*/ 2 h 99"/>
                  <a:gd name="T16" fmla="*/ 0 60000 65536"/>
                  <a:gd name="T17" fmla="*/ 0 60000 65536"/>
                  <a:gd name="T18" fmla="*/ 0 60000 65536"/>
                  <a:gd name="T19" fmla="*/ 0 60000 65536"/>
                  <a:gd name="T20" fmla="*/ 0 60000 65536"/>
                  <a:gd name="T21" fmla="*/ 0 60000 65536"/>
                  <a:gd name="T22" fmla="*/ 0 60000 65536"/>
                  <a:gd name="T23" fmla="*/ 0 60000 65536"/>
                  <a:gd name="T24" fmla="*/ 0 w 264"/>
                  <a:gd name="T25" fmla="*/ 0 h 99"/>
                  <a:gd name="T26" fmla="*/ 264 w 26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 h="99">
                    <a:moveTo>
                      <a:pt x="0" y="0"/>
                    </a:moveTo>
                    <a:lnTo>
                      <a:pt x="14" y="58"/>
                    </a:lnTo>
                    <a:lnTo>
                      <a:pt x="33" y="91"/>
                    </a:lnTo>
                    <a:lnTo>
                      <a:pt x="231" y="99"/>
                    </a:lnTo>
                    <a:lnTo>
                      <a:pt x="254" y="58"/>
                    </a:lnTo>
                    <a:lnTo>
                      <a:pt x="264" y="4"/>
                    </a:lnTo>
                    <a:lnTo>
                      <a:pt x="0" y="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52" name="Freeform 623"/>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5 w 85"/>
                  <a:gd name="T23" fmla="*/ 1245 h 2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2496"/>
                  <a:gd name="T38" fmla="*/ 85 w 85"/>
                  <a:gd name="T39" fmla="*/ 2496 h 24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2496">
                    <a:moveTo>
                      <a:pt x="10" y="2492"/>
                    </a:moveTo>
                    <a:lnTo>
                      <a:pt x="10" y="2104"/>
                    </a:lnTo>
                    <a:lnTo>
                      <a:pt x="0" y="55"/>
                    </a:lnTo>
                    <a:lnTo>
                      <a:pt x="10" y="0"/>
                    </a:lnTo>
                    <a:lnTo>
                      <a:pt x="41" y="0"/>
                    </a:lnTo>
                    <a:lnTo>
                      <a:pt x="72" y="0"/>
                    </a:lnTo>
                    <a:lnTo>
                      <a:pt x="85" y="55"/>
                    </a:lnTo>
                    <a:lnTo>
                      <a:pt x="72" y="2104"/>
                    </a:lnTo>
                    <a:lnTo>
                      <a:pt x="72" y="2496"/>
                    </a:lnTo>
                    <a:lnTo>
                      <a:pt x="10" y="2496"/>
                    </a:lnTo>
                    <a:lnTo>
                      <a:pt x="10" y="2492"/>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53" name="Freeform 624"/>
              <p:cNvSpPr>
                <a:spLocks/>
              </p:cNvSpPr>
              <p:nvPr/>
            </p:nvSpPr>
            <p:spPr bwMode="auto">
              <a:xfrm>
                <a:off x="2848" y="2410"/>
                <a:ext cx="43" cy="1247"/>
              </a:xfrm>
              <a:custGeom>
                <a:avLst/>
                <a:gdLst>
                  <a:gd name="T0" fmla="*/ 5 w 85"/>
                  <a:gd name="T1" fmla="*/ 1245 h 2496"/>
                  <a:gd name="T2" fmla="*/ 5 w 85"/>
                  <a:gd name="T3" fmla="*/ 1051 h 2496"/>
                  <a:gd name="T4" fmla="*/ 0 w 85"/>
                  <a:gd name="T5" fmla="*/ 27 h 2496"/>
                  <a:gd name="T6" fmla="*/ 5 w 85"/>
                  <a:gd name="T7" fmla="*/ 0 h 2496"/>
                  <a:gd name="T8" fmla="*/ 21 w 85"/>
                  <a:gd name="T9" fmla="*/ 0 h 2496"/>
                  <a:gd name="T10" fmla="*/ 36 w 85"/>
                  <a:gd name="T11" fmla="*/ 0 h 2496"/>
                  <a:gd name="T12" fmla="*/ 43 w 85"/>
                  <a:gd name="T13" fmla="*/ 27 h 2496"/>
                  <a:gd name="T14" fmla="*/ 36 w 85"/>
                  <a:gd name="T15" fmla="*/ 1051 h 2496"/>
                  <a:gd name="T16" fmla="*/ 36 w 85"/>
                  <a:gd name="T17" fmla="*/ 1247 h 2496"/>
                  <a:gd name="T18" fmla="*/ 5 w 85"/>
                  <a:gd name="T19" fmla="*/ 1247 h 2496"/>
                  <a:gd name="T20" fmla="*/ 5 w 85"/>
                  <a:gd name="T21" fmla="*/ 1247 h 2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2496"/>
                  <a:gd name="T35" fmla="*/ 85 w 85"/>
                  <a:gd name="T36" fmla="*/ 2496 h 2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2496">
                    <a:moveTo>
                      <a:pt x="10" y="2492"/>
                    </a:moveTo>
                    <a:lnTo>
                      <a:pt x="10" y="2104"/>
                    </a:lnTo>
                    <a:lnTo>
                      <a:pt x="0" y="55"/>
                    </a:lnTo>
                    <a:lnTo>
                      <a:pt x="10" y="0"/>
                    </a:lnTo>
                    <a:lnTo>
                      <a:pt x="41" y="0"/>
                    </a:lnTo>
                    <a:lnTo>
                      <a:pt x="72" y="0"/>
                    </a:lnTo>
                    <a:lnTo>
                      <a:pt x="85" y="55"/>
                    </a:lnTo>
                    <a:lnTo>
                      <a:pt x="72" y="2104"/>
                    </a:lnTo>
                    <a:lnTo>
                      <a:pt x="72" y="2496"/>
                    </a:lnTo>
                    <a:lnTo>
                      <a:pt x="10" y="2496"/>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54" name="Freeform 625"/>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55" name="Freeform 626"/>
              <p:cNvSpPr>
                <a:spLocks/>
              </p:cNvSpPr>
              <p:nvPr/>
            </p:nvSpPr>
            <p:spPr bwMode="auto">
              <a:xfrm>
                <a:off x="2775" y="1356"/>
                <a:ext cx="73" cy="152"/>
              </a:xfrm>
              <a:custGeom>
                <a:avLst/>
                <a:gdLst>
                  <a:gd name="T0" fmla="*/ 0 w 145"/>
                  <a:gd name="T1" fmla="*/ 152 h 304"/>
                  <a:gd name="T2" fmla="*/ 0 w 145"/>
                  <a:gd name="T3" fmla="*/ 132 h 304"/>
                  <a:gd name="T4" fmla="*/ 7 w 145"/>
                  <a:gd name="T5" fmla="*/ 113 h 304"/>
                  <a:gd name="T6" fmla="*/ 7 w 145"/>
                  <a:gd name="T7" fmla="*/ 93 h 304"/>
                  <a:gd name="T8" fmla="*/ 7 w 145"/>
                  <a:gd name="T9" fmla="*/ 71 h 304"/>
                  <a:gd name="T10" fmla="*/ 7 w 145"/>
                  <a:gd name="T11" fmla="*/ 59 h 304"/>
                  <a:gd name="T12" fmla="*/ 12 w 145"/>
                  <a:gd name="T13" fmla="*/ 43 h 304"/>
                  <a:gd name="T14" fmla="*/ 16 w 145"/>
                  <a:gd name="T15" fmla="*/ 27 h 304"/>
                  <a:gd name="T16" fmla="*/ 23 w 145"/>
                  <a:gd name="T17" fmla="*/ 11 h 304"/>
                  <a:gd name="T18" fmla="*/ 73 w 145"/>
                  <a:gd name="T19" fmla="*/ 0 h 304"/>
                  <a:gd name="T20" fmla="*/ 73 w 145"/>
                  <a:gd name="T21" fmla="*/ 132 h 304"/>
                  <a:gd name="T22" fmla="*/ 0 w 145"/>
                  <a:gd name="T23" fmla="*/ 152 h 304"/>
                  <a:gd name="T24" fmla="*/ 0 w 145"/>
                  <a:gd name="T25" fmla="*/ 152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04"/>
                  <a:gd name="T41" fmla="*/ 145 w 14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04">
                    <a:moveTo>
                      <a:pt x="0" y="304"/>
                    </a:moveTo>
                    <a:lnTo>
                      <a:pt x="0" y="263"/>
                    </a:lnTo>
                    <a:lnTo>
                      <a:pt x="13" y="226"/>
                    </a:lnTo>
                    <a:lnTo>
                      <a:pt x="13" y="186"/>
                    </a:lnTo>
                    <a:lnTo>
                      <a:pt x="13" y="141"/>
                    </a:lnTo>
                    <a:lnTo>
                      <a:pt x="13" y="118"/>
                    </a:lnTo>
                    <a:lnTo>
                      <a:pt x="23" y="87"/>
                    </a:lnTo>
                    <a:lnTo>
                      <a:pt x="32" y="54"/>
                    </a:lnTo>
                    <a:lnTo>
                      <a:pt x="46" y="23"/>
                    </a:lnTo>
                    <a:lnTo>
                      <a:pt x="145" y="0"/>
                    </a:lnTo>
                    <a:lnTo>
                      <a:pt x="145" y="263"/>
                    </a:lnTo>
                    <a:lnTo>
                      <a:pt x="0" y="304"/>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56" name="Freeform 627"/>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63 w 130"/>
                  <a:gd name="T13" fmla="*/ 119 h 237"/>
                  <a:gd name="T14" fmla="*/ 0 60000 65536"/>
                  <a:gd name="T15" fmla="*/ 0 60000 65536"/>
                  <a:gd name="T16" fmla="*/ 0 60000 65536"/>
                  <a:gd name="T17" fmla="*/ 0 60000 65536"/>
                  <a:gd name="T18" fmla="*/ 0 60000 65536"/>
                  <a:gd name="T19" fmla="*/ 0 60000 65536"/>
                  <a:gd name="T20" fmla="*/ 0 60000 65536"/>
                  <a:gd name="T21" fmla="*/ 0 w 130"/>
                  <a:gd name="T22" fmla="*/ 0 h 237"/>
                  <a:gd name="T23" fmla="*/ 130 w 13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237">
                    <a:moveTo>
                      <a:pt x="126" y="237"/>
                    </a:moveTo>
                    <a:lnTo>
                      <a:pt x="130" y="0"/>
                    </a:lnTo>
                    <a:lnTo>
                      <a:pt x="0" y="41"/>
                    </a:lnTo>
                    <a:lnTo>
                      <a:pt x="0" y="217"/>
                    </a:lnTo>
                    <a:lnTo>
                      <a:pt x="130" y="237"/>
                    </a:lnTo>
                    <a:lnTo>
                      <a:pt x="126" y="237"/>
                    </a:lnTo>
                    <a:close/>
                  </a:path>
                </a:pathLst>
              </a:custGeom>
              <a:gradFill rotWithShape="0">
                <a:gsLst>
                  <a:gs pos="0">
                    <a:srgbClr val="336600"/>
                  </a:gs>
                  <a:gs pos="50000">
                    <a:srgbClr val="1D3B00"/>
                  </a:gs>
                  <a:gs pos="100000">
                    <a:srgbClr val="336600"/>
                  </a:gs>
                </a:gsLst>
                <a:lin ang="5400000" scaled="1"/>
              </a:gradFill>
              <a:ln w="9525">
                <a:noFill/>
                <a:round/>
                <a:headEnd/>
                <a:tailEnd/>
              </a:ln>
            </p:spPr>
            <p:txBody>
              <a:bodyPr/>
              <a:lstStyle/>
              <a:p>
                <a:endParaRPr lang="en-US">
                  <a:latin typeface="Corbel" pitchFamily="34" charset="0"/>
                </a:endParaRPr>
              </a:p>
            </p:txBody>
          </p:sp>
          <p:sp>
            <p:nvSpPr>
              <p:cNvPr id="29857" name="Freeform 628"/>
              <p:cNvSpPr>
                <a:spLocks/>
              </p:cNvSpPr>
              <p:nvPr/>
            </p:nvSpPr>
            <p:spPr bwMode="auto">
              <a:xfrm>
                <a:off x="2771" y="1525"/>
                <a:ext cx="65" cy="119"/>
              </a:xfrm>
              <a:custGeom>
                <a:avLst/>
                <a:gdLst>
                  <a:gd name="T0" fmla="*/ 63 w 130"/>
                  <a:gd name="T1" fmla="*/ 119 h 237"/>
                  <a:gd name="T2" fmla="*/ 65 w 130"/>
                  <a:gd name="T3" fmla="*/ 0 h 237"/>
                  <a:gd name="T4" fmla="*/ 0 w 130"/>
                  <a:gd name="T5" fmla="*/ 21 h 237"/>
                  <a:gd name="T6" fmla="*/ 0 w 130"/>
                  <a:gd name="T7" fmla="*/ 109 h 237"/>
                  <a:gd name="T8" fmla="*/ 65 w 130"/>
                  <a:gd name="T9" fmla="*/ 119 h 237"/>
                  <a:gd name="T10" fmla="*/ 65 w 130"/>
                  <a:gd name="T11" fmla="*/ 119 h 237"/>
                  <a:gd name="T12" fmla="*/ 0 60000 65536"/>
                  <a:gd name="T13" fmla="*/ 0 60000 65536"/>
                  <a:gd name="T14" fmla="*/ 0 60000 65536"/>
                  <a:gd name="T15" fmla="*/ 0 60000 65536"/>
                  <a:gd name="T16" fmla="*/ 0 60000 65536"/>
                  <a:gd name="T17" fmla="*/ 0 60000 65536"/>
                  <a:gd name="T18" fmla="*/ 0 w 130"/>
                  <a:gd name="T19" fmla="*/ 0 h 237"/>
                  <a:gd name="T20" fmla="*/ 130 w 130"/>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30" h="237">
                    <a:moveTo>
                      <a:pt x="126" y="237"/>
                    </a:moveTo>
                    <a:lnTo>
                      <a:pt x="130" y="0"/>
                    </a:lnTo>
                    <a:lnTo>
                      <a:pt x="0" y="41"/>
                    </a:lnTo>
                    <a:lnTo>
                      <a:pt x="0" y="217"/>
                    </a:lnTo>
                    <a:lnTo>
                      <a:pt x="130" y="237"/>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58" name="Freeform 629"/>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59" name="Freeform 630"/>
              <p:cNvSpPr>
                <a:spLocks/>
              </p:cNvSpPr>
              <p:nvPr/>
            </p:nvSpPr>
            <p:spPr bwMode="auto">
              <a:xfrm>
                <a:off x="2904" y="1720"/>
                <a:ext cx="73" cy="703"/>
              </a:xfrm>
              <a:custGeom>
                <a:avLst/>
                <a:gdLst>
                  <a:gd name="T0" fmla="*/ 0 w 146"/>
                  <a:gd name="T1" fmla="*/ 703 h 1405"/>
                  <a:gd name="T2" fmla="*/ 14 w 146"/>
                  <a:gd name="T3" fmla="*/ 689 h 1405"/>
                  <a:gd name="T4" fmla="*/ 30 w 146"/>
                  <a:gd name="T5" fmla="*/ 655 h 1405"/>
                  <a:gd name="T6" fmla="*/ 34 w 146"/>
                  <a:gd name="T7" fmla="*/ 601 h 1405"/>
                  <a:gd name="T8" fmla="*/ 61 w 146"/>
                  <a:gd name="T9" fmla="*/ 321 h 1405"/>
                  <a:gd name="T10" fmla="*/ 73 w 146"/>
                  <a:gd name="T11" fmla="*/ 0 h 1405"/>
                  <a:gd name="T12" fmla="*/ 0 60000 65536"/>
                  <a:gd name="T13" fmla="*/ 0 60000 65536"/>
                  <a:gd name="T14" fmla="*/ 0 60000 65536"/>
                  <a:gd name="T15" fmla="*/ 0 60000 65536"/>
                  <a:gd name="T16" fmla="*/ 0 60000 65536"/>
                  <a:gd name="T17" fmla="*/ 0 60000 65536"/>
                  <a:gd name="T18" fmla="*/ 0 w 146"/>
                  <a:gd name="T19" fmla="*/ 0 h 1405"/>
                  <a:gd name="T20" fmla="*/ 146 w 146"/>
                  <a:gd name="T21" fmla="*/ 1405 h 1405"/>
                </a:gdLst>
                <a:ahLst/>
                <a:cxnLst>
                  <a:cxn ang="T12">
                    <a:pos x="T0" y="T1"/>
                  </a:cxn>
                  <a:cxn ang="T13">
                    <a:pos x="T2" y="T3"/>
                  </a:cxn>
                  <a:cxn ang="T14">
                    <a:pos x="T4" y="T5"/>
                  </a:cxn>
                  <a:cxn ang="T15">
                    <a:pos x="T6" y="T7"/>
                  </a:cxn>
                  <a:cxn ang="T16">
                    <a:pos x="T8" y="T9"/>
                  </a:cxn>
                  <a:cxn ang="T17">
                    <a:pos x="T10" y="T11"/>
                  </a:cxn>
                </a:cxnLst>
                <a:rect l="T18" t="T19" r="T20" b="T21"/>
                <a:pathLst>
                  <a:path w="146" h="1405">
                    <a:moveTo>
                      <a:pt x="0" y="1405"/>
                    </a:moveTo>
                    <a:lnTo>
                      <a:pt x="28" y="1378"/>
                    </a:lnTo>
                    <a:lnTo>
                      <a:pt x="61" y="1310"/>
                    </a:lnTo>
                    <a:lnTo>
                      <a:pt x="68" y="1202"/>
                    </a:lnTo>
                    <a:lnTo>
                      <a:pt x="123" y="642"/>
                    </a:lnTo>
                    <a:lnTo>
                      <a:pt x="146"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0" name="Freeform 631"/>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1" name="Freeform 632"/>
              <p:cNvSpPr>
                <a:spLocks/>
              </p:cNvSpPr>
              <p:nvPr/>
            </p:nvSpPr>
            <p:spPr bwMode="auto">
              <a:xfrm>
                <a:off x="2927" y="2507"/>
                <a:ext cx="34" cy="768"/>
              </a:xfrm>
              <a:custGeom>
                <a:avLst/>
                <a:gdLst>
                  <a:gd name="T0" fmla="*/ 10 w 68"/>
                  <a:gd name="T1" fmla="*/ 768 h 1538"/>
                  <a:gd name="T2" fmla="*/ 7 w 68"/>
                  <a:gd name="T3" fmla="*/ 612 h 1538"/>
                  <a:gd name="T4" fmla="*/ 0 w 68"/>
                  <a:gd name="T5" fmla="*/ 429 h 1538"/>
                  <a:gd name="T6" fmla="*/ 7 w 68"/>
                  <a:gd name="T7" fmla="*/ 93 h 1538"/>
                  <a:gd name="T8" fmla="*/ 10 w 68"/>
                  <a:gd name="T9" fmla="*/ 32 h 1538"/>
                  <a:gd name="T10" fmla="*/ 22 w 68"/>
                  <a:gd name="T11" fmla="*/ 11 h 1538"/>
                  <a:gd name="T12" fmla="*/ 34 w 68"/>
                  <a:gd name="T13" fmla="*/ 0 h 1538"/>
                  <a:gd name="T14" fmla="*/ 0 60000 65536"/>
                  <a:gd name="T15" fmla="*/ 0 60000 65536"/>
                  <a:gd name="T16" fmla="*/ 0 60000 65536"/>
                  <a:gd name="T17" fmla="*/ 0 60000 65536"/>
                  <a:gd name="T18" fmla="*/ 0 60000 65536"/>
                  <a:gd name="T19" fmla="*/ 0 60000 65536"/>
                  <a:gd name="T20" fmla="*/ 0 60000 65536"/>
                  <a:gd name="T21" fmla="*/ 0 w 68"/>
                  <a:gd name="T22" fmla="*/ 0 h 1538"/>
                  <a:gd name="T23" fmla="*/ 68 w 68"/>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1538">
                    <a:moveTo>
                      <a:pt x="21" y="1538"/>
                    </a:moveTo>
                    <a:lnTo>
                      <a:pt x="14" y="1226"/>
                    </a:lnTo>
                    <a:lnTo>
                      <a:pt x="0" y="859"/>
                    </a:lnTo>
                    <a:lnTo>
                      <a:pt x="14" y="186"/>
                    </a:lnTo>
                    <a:lnTo>
                      <a:pt x="21" y="64"/>
                    </a:lnTo>
                    <a:lnTo>
                      <a:pt x="45" y="23"/>
                    </a:lnTo>
                    <a:lnTo>
                      <a:pt x="68"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2" name="Freeform 633"/>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3" name="Freeform 634"/>
              <p:cNvSpPr>
                <a:spLocks/>
              </p:cNvSpPr>
              <p:nvPr/>
            </p:nvSpPr>
            <p:spPr bwMode="auto">
              <a:xfrm>
                <a:off x="3020" y="2507"/>
                <a:ext cx="23" cy="768"/>
              </a:xfrm>
              <a:custGeom>
                <a:avLst/>
                <a:gdLst>
                  <a:gd name="T0" fmla="*/ 5 w 47"/>
                  <a:gd name="T1" fmla="*/ 768 h 1538"/>
                  <a:gd name="T2" fmla="*/ 18 w 47"/>
                  <a:gd name="T3" fmla="*/ 472 h 1538"/>
                  <a:gd name="T4" fmla="*/ 23 w 47"/>
                  <a:gd name="T5" fmla="*/ 234 h 1538"/>
                  <a:gd name="T6" fmla="*/ 23 w 47"/>
                  <a:gd name="T7" fmla="*/ 93 h 1538"/>
                  <a:gd name="T8" fmla="*/ 23 w 47"/>
                  <a:gd name="T9" fmla="*/ 54 h 1538"/>
                  <a:gd name="T10" fmla="*/ 18 w 47"/>
                  <a:gd name="T11" fmla="*/ 16 h 1538"/>
                  <a:gd name="T12" fmla="*/ 0 w 47"/>
                  <a:gd name="T13" fmla="*/ 0 h 1538"/>
                  <a:gd name="T14" fmla="*/ 0 60000 65536"/>
                  <a:gd name="T15" fmla="*/ 0 60000 65536"/>
                  <a:gd name="T16" fmla="*/ 0 60000 65536"/>
                  <a:gd name="T17" fmla="*/ 0 60000 65536"/>
                  <a:gd name="T18" fmla="*/ 0 60000 65536"/>
                  <a:gd name="T19" fmla="*/ 0 60000 65536"/>
                  <a:gd name="T20" fmla="*/ 0 60000 65536"/>
                  <a:gd name="T21" fmla="*/ 0 w 47"/>
                  <a:gd name="T22" fmla="*/ 0 h 1538"/>
                  <a:gd name="T23" fmla="*/ 47 w 47"/>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538">
                    <a:moveTo>
                      <a:pt x="10" y="1538"/>
                    </a:moveTo>
                    <a:lnTo>
                      <a:pt x="37" y="946"/>
                    </a:lnTo>
                    <a:lnTo>
                      <a:pt x="47" y="468"/>
                    </a:lnTo>
                    <a:lnTo>
                      <a:pt x="47" y="186"/>
                    </a:lnTo>
                    <a:lnTo>
                      <a:pt x="47" y="109"/>
                    </a:lnTo>
                    <a:lnTo>
                      <a:pt x="37" y="3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4" name="Freeform 635"/>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5" name="Freeform 636"/>
              <p:cNvSpPr>
                <a:spLocks/>
              </p:cNvSpPr>
              <p:nvPr/>
            </p:nvSpPr>
            <p:spPr bwMode="auto">
              <a:xfrm>
                <a:off x="2755" y="1714"/>
                <a:ext cx="75" cy="709"/>
              </a:xfrm>
              <a:custGeom>
                <a:avLst/>
                <a:gdLst>
                  <a:gd name="T0" fmla="*/ 75 w 149"/>
                  <a:gd name="T1" fmla="*/ 709 h 1419"/>
                  <a:gd name="T2" fmla="*/ 59 w 149"/>
                  <a:gd name="T3" fmla="*/ 696 h 1419"/>
                  <a:gd name="T4" fmla="*/ 48 w 149"/>
                  <a:gd name="T5" fmla="*/ 662 h 1419"/>
                  <a:gd name="T6" fmla="*/ 37 w 149"/>
                  <a:gd name="T7" fmla="*/ 608 h 1419"/>
                  <a:gd name="T8" fmla="*/ 17 w 149"/>
                  <a:gd name="T9" fmla="*/ 328 h 1419"/>
                  <a:gd name="T10" fmla="*/ 0 w 149"/>
                  <a:gd name="T11" fmla="*/ 0 h 1419"/>
                  <a:gd name="T12" fmla="*/ 0 60000 65536"/>
                  <a:gd name="T13" fmla="*/ 0 60000 65536"/>
                  <a:gd name="T14" fmla="*/ 0 60000 65536"/>
                  <a:gd name="T15" fmla="*/ 0 60000 65536"/>
                  <a:gd name="T16" fmla="*/ 0 60000 65536"/>
                  <a:gd name="T17" fmla="*/ 0 60000 65536"/>
                  <a:gd name="T18" fmla="*/ 0 w 149"/>
                  <a:gd name="T19" fmla="*/ 0 h 1419"/>
                  <a:gd name="T20" fmla="*/ 149 w 149"/>
                  <a:gd name="T21" fmla="*/ 1419 h 1419"/>
                </a:gdLst>
                <a:ahLst/>
                <a:cxnLst>
                  <a:cxn ang="T12">
                    <a:pos x="T0" y="T1"/>
                  </a:cxn>
                  <a:cxn ang="T13">
                    <a:pos x="T2" y="T3"/>
                  </a:cxn>
                  <a:cxn ang="T14">
                    <a:pos x="T4" y="T5"/>
                  </a:cxn>
                  <a:cxn ang="T15">
                    <a:pos x="T6" y="T7"/>
                  </a:cxn>
                  <a:cxn ang="T16">
                    <a:pos x="T8" y="T9"/>
                  </a:cxn>
                  <a:cxn ang="T17">
                    <a:pos x="T10" y="T11"/>
                  </a:cxn>
                </a:cxnLst>
                <a:rect l="T18" t="T19" r="T20" b="T21"/>
                <a:pathLst>
                  <a:path w="149" h="1419">
                    <a:moveTo>
                      <a:pt x="149" y="1419"/>
                    </a:moveTo>
                    <a:lnTo>
                      <a:pt x="118" y="1392"/>
                    </a:lnTo>
                    <a:lnTo>
                      <a:pt x="95" y="1324"/>
                    </a:lnTo>
                    <a:lnTo>
                      <a:pt x="73" y="1216"/>
                    </a:lnTo>
                    <a:lnTo>
                      <a:pt x="33" y="656"/>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6" name="Freeform 637"/>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7" name="Freeform 638"/>
              <p:cNvSpPr>
                <a:spLocks/>
              </p:cNvSpPr>
              <p:nvPr/>
            </p:nvSpPr>
            <p:spPr bwMode="auto">
              <a:xfrm>
                <a:off x="2782" y="2507"/>
                <a:ext cx="27" cy="768"/>
              </a:xfrm>
              <a:custGeom>
                <a:avLst/>
                <a:gdLst>
                  <a:gd name="T0" fmla="*/ 10 w 54"/>
                  <a:gd name="T1" fmla="*/ 768 h 1538"/>
                  <a:gd name="T2" fmla="*/ 21 w 54"/>
                  <a:gd name="T3" fmla="*/ 612 h 1538"/>
                  <a:gd name="T4" fmla="*/ 27 w 54"/>
                  <a:gd name="T5" fmla="*/ 429 h 1538"/>
                  <a:gd name="T6" fmla="*/ 21 w 54"/>
                  <a:gd name="T7" fmla="*/ 93 h 1538"/>
                  <a:gd name="T8" fmla="*/ 10 w 54"/>
                  <a:gd name="T9" fmla="*/ 32 h 1538"/>
                  <a:gd name="T10" fmla="*/ 5 w 54"/>
                  <a:gd name="T11" fmla="*/ 11 h 1538"/>
                  <a:gd name="T12" fmla="*/ 0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19" y="1538"/>
                    </a:moveTo>
                    <a:lnTo>
                      <a:pt x="41" y="1226"/>
                    </a:lnTo>
                    <a:lnTo>
                      <a:pt x="54" y="859"/>
                    </a:lnTo>
                    <a:lnTo>
                      <a:pt x="41" y="186"/>
                    </a:lnTo>
                    <a:lnTo>
                      <a:pt x="19" y="64"/>
                    </a:lnTo>
                    <a:lnTo>
                      <a:pt x="10" y="23"/>
                    </a:lnTo>
                    <a:lnTo>
                      <a:pt x="0"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8" name="Freeform 639"/>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69" name="Freeform 640"/>
              <p:cNvSpPr>
                <a:spLocks/>
              </p:cNvSpPr>
              <p:nvPr/>
            </p:nvSpPr>
            <p:spPr bwMode="auto">
              <a:xfrm>
                <a:off x="2690" y="2507"/>
                <a:ext cx="27" cy="768"/>
              </a:xfrm>
              <a:custGeom>
                <a:avLst/>
                <a:gdLst>
                  <a:gd name="T0" fmla="*/ 15 w 54"/>
                  <a:gd name="T1" fmla="*/ 768 h 1538"/>
                  <a:gd name="T2" fmla="*/ 4 w 54"/>
                  <a:gd name="T3" fmla="*/ 472 h 1538"/>
                  <a:gd name="T4" fmla="*/ 0 w 54"/>
                  <a:gd name="T5" fmla="*/ 234 h 1538"/>
                  <a:gd name="T6" fmla="*/ 4 w 54"/>
                  <a:gd name="T7" fmla="*/ 93 h 1538"/>
                  <a:gd name="T8" fmla="*/ 11 w 54"/>
                  <a:gd name="T9" fmla="*/ 54 h 1538"/>
                  <a:gd name="T10" fmla="*/ 15 w 54"/>
                  <a:gd name="T11" fmla="*/ 16 h 1538"/>
                  <a:gd name="T12" fmla="*/ 27 w 54"/>
                  <a:gd name="T13" fmla="*/ 0 h 1538"/>
                  <a:gd name="T14" fmla="*/ 0 60000 65536"/>
                  <a:gd name="T15" fmla="*/ 0 60000 65536"/>
                  <a:gd name="T16" fmla="*/ 0 60000 65536"/>
                  <a:gd name="T17" fmla="*/ 0 60000 65536"/>
                  <a:gd name="T18" fmla="*/ 0 60000 65536"/>
                  <a:gd name="T19" fmla="*/ 0 60000 65536"/>
                  <a:gd name="T20" fmla="*/ 0 60000 65536"/>
                  <a:gd name="T21" fmla="*/ 0 w 54"/>
                  <a:gd name="T22" fmla="*/ 0 h 1538"/>
                  <a:gd name="T23" fmla="*/ 54 w 54"/>
                  <a:gd name="T24" fmla="*/ 1538 h 1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38">
                    <a:moveTo>
                      <a:pt x="31" y="1538"/>
                    </a:moveTo>
                    <a:lnTo>
                      <a:pt x="8" y="946"/>
                    </a:lnTo>
                    <a:lnTo>
                      <a:pt x="0" y="468"/>
                    </a:lnTo>
                    <a:lnTo>
                      <a:pt x="8" y="186"/>
                    </a:lnTo>
                    <a:lnTo>
                      <a:pt x="21" y="109"/>
                    </a:lnTo>
                    <a:lnTo>
                      <a:pt x="31" y="33"/>
                    </a:lnTo>
                    <a:lnTo>
                      <a:pt x="54" y="0"/>
                    </a:lnTo>
                  </a:path>
                </a:pathLst>
              </a:custGeom>
              <a:gradFill rotWithShape="0">
                <a:gsLst>
                  <a:gs pos="0">
                    <a:srgbClr val="336600"/>
                  </a:gs>
                  <a:gs pos="50000">
                    <a:srgbClr val="1D3B00"/>
                  </a:gs>
                  <a:gs pos="100000">
                    <a:srgbClr val="336600"/>
                  </a:gs>
                </a:gsLst>
                <a:lin ang="5400000" scaled="1"/>
              </a:gradFill>
              <a:ln w="6350">
                <a:solidFill>
                  <a:srgbClr val="000000"/>
                </a:solidFill>
                <a:round/>
                <a:headEnd/>
                <a:tailEnd/>
              </a:ln>
            </p:spPr>
            <p:txBody>
              <a:bodyPr/>
              <a:lstStyle/>
              <a:p>
                <a:endParaRPr lang="en-US">
                  <a:latin typeface="Corbel" pitchFamily="34" charset="0"/>
                </a:endParaRPr>
              </a:p>
            </p:txBody>
          </p:sp>
          <p:sp>
            <p:nvSpPr>
              <p:cNvPr id="29870" name="Line 641"/>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29871" name="Line 642"/>
              <p:cNvSpPr>
                <a:spLocks noChangeShapeType="1"/>
              </p:cNvSpPr>
              <p:nvPr/>
            </p:nvSpPr>
            <p:spPr bwMode="auto">
              <a:xfrm flipV="1">
                <a:off x="2330" y="3097"/>
                <a:ext cx="306" cy="341"/>
              </a:xfrm>
              <a:prstGeom prst="line">
                <a:avLst/>
              </a:prstGeom>
              <a:noFill/>
              <a:ln w="6350">
                <a:solidFill>
                  <a:srgbClr val="000000"/>
                </a:solidFill>
                <a:round/>
                <a:headEnd/>
                <a:tailEnd/>
              </a:ln>
            </p:spPr>
            <p:txBody>
              <a:bodyPr/>
              <a:lstStyle/>
              <a:p>
                <a:endParaRPr lang="en-US"/>
              </a:p>
            </p:txBody>
          </p:sp>
          <p:sp>
            <p:nvSpPr>
              <p:cNvPr id="29872" name="Line 643"/>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29873" name="Line 644"/>
              <p:cNvSpPr>
                <a:spLocks noChangeShapeType="1"/>
              </p:cNvSpPr>
              <p:nvPr/>
            </p:nvSpPr>
            <p:spPr bwMode="auto">
              <a:xfrm>
                <a:off x="2380" y="3515"/>
                <a:ext cx="1" cy="81"/>
              </a:xfrm>
              <a:prstGeom prst="line">
                <a:avLst/>
              </a:prstGeom>
              <a:noFill/>
              <a:ln w="6350">
                <a:solidFill>
                  <a:srgbClr val="000000"/>
                </a:solidFill>
                <a:round/>
                <a:headEnd/>
                <a:tailEnd/>
              </a:ln>
            </p:spPr>
            <p:txBody>
              <a:bodyPr/>
              <a:lstStyle/>
              <a:p>
                <a:endParaRPr lang="en-US"/>
              </a:p>
            </p:txBody>
          </p:sp>
          <p:sp>
            <p:nvSpPr>
              <p:cNvPr id="29874" name="Line 645"/>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29875" name="Line 646"/>
              <p:cNvSpPr>
                <a:spLocks noChangeShapeType="1"/>
              </p:cNvSpPr>
              <p:nvPr/>
            </p:nvSpPr>
            <p:spPr bwMode="auto">
              <a:xfrm flipH="1" flipV="1">
                <a:off x="3101" y="3097"/>
                <a:ext cx="304" cy="341"/>
              </a:xfrm>
              <a:prstGeom prst="line">
                <a:avLst/>
              </a:prstGeom>
              <a:noFill/>
              <a:ln w="6350">
                <a:solidFill>
                  <a:srgbClr val="000000"/>
                </a:solidFill>
                <a:round/>
                <a:headEnd/>
                <a:tailEnd/>
              </a:ln>
            </p:spPr>
            <p:txBody>
              <a:bodyPr/>
              <a:lstStyle/>
              <a:p>
                <a:endParaRPr lang="en-US"/>
              </a:p>
            </p:txBody>
          </p:sp>
          <p:sp>
            <p:nvSpPr>
              <p:cNvPr id="29876" name="Line 647"/>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29877" name="Line 648"/>
              <p:cNvSpPr>
                <a:spLocks noChangeShapeType="1"/>
              </p:cNvSpPr>
              <p:nvPr/>
            </p:nvSpPr>
            <p:spPr bwMode="auto">
              <a:xfrm flipH="1">
                <a:off x="3352" y="3515"/>
                <a:ext cx="5" cy="81"/>
              </a:xfrm>
              <a:prstGeom prst="line">
                <a:avLst/>
              </a:prstGeom>
              <a:noFill/>
              <a:ln w="6350">
                <a:solidFill>
                  <a:srgbClr val="000000"/>
                </a:solidFill>
                <a:round/>
                <a:headEnd/>
                <a:tailEnd/>
              </a:ln>
            </p:spPr>
            <p:txBody>
              <a:bodyPr/>
              <a:lstStyle/>
              <a:p>
                <a:endParaRPr lang="en-US"/>
              </a:p>
            </p:txBody>
          </p:sp>
          <p:sp>
            <p:nvSpPr>
              <p:cNvPr id="29878" name="Rectangle 649"/>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
            <p:nvSpPr>
              <p:cNvPr id="29879" name="Rectangle 650"/>
              <p:cNvSpPr>
                <a:spLocks noChangeArrowheads="1"/>
              </p:cNvSpPr>
              <p:nvPr/>
            </p:nvSpPr>
            <p:spPr bwMode="auto">
              <a:xfrm>
                <a:off x="2853" y="3462"/>
                <a:ext cx="31" cy="19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grpSp>
      </p:grpSp>
      <p:pic>
        <p:nvPicPr>
          <p:cNvPr id="1354" name="Picture 2"/>
          <p:cNvPicPr>
            <a:picLocks noChangeArrowheads="1"/>
          </p:cNvPicPr>
          <p:nvPr/>
        </p:nvPicPr>
        <p:blipFill>
          <a:blip r:embed="rId4"/>
          <a:srcRect/>
          <a:stretch>
            <a:fillRect/>
          </a:stretch>
        </p:blipFill>
        <p:spPr bwMode="auto">
          <a:xfrm>
            <a:off x="9144000" y="3962400"/>
            <a:ext cx="2514600" cy="762000"/>
          </a:xfrm>
          <a:prstGeom prst="rect">
            <a:avLst/>
          </a:prstGeom>
          <a:noFill/>
          <a:ln w="9525">
            <a:noFill/>
            <a:miter lim="800000"/>
            <a:headEnd/>
            <a:tailEnd/>
          </a:ln>
        </p:spPr>
      </p:pic>
      <p:pic>
        <p:nvPicPr>
          <p:cNvPr id="1355" name="Picture 2"/>
          <p:cNvPicPr>
            <a:picLocks noChangeArrowheads="1"/>
          </p:cNvPicPr>
          <p:nvPr/>
        </p:nvPicPr>
        <p:blipFill>
          <a:blip r:embed="rId4"/>
          <a:srcRect/>
          <a:stretch>
            <a:fillRect/>
          </a:stretch>
        </p:blipFill>
        <p:spPr bwMode="auto">
          <a:xfrm>
            <a:off x="9601200" y="3962400"/>
            <a:ext cx="2514600" cy="762000"/>
          </a:xfrm>
          <a:prstGeom prst="rect">
            <a:avLst/>
          </a:prstGeom>
          <a:noFill/>
          <a:ln w="9525">
            <a:noFill/>
            <a:miter lim="800000"/>
            <a:headEnd/>
            <a:tailEnd/>
          </a:ln>
        </p:spPr>
      </p:pic>
      <p:pic>
        <p:nvPicPr>
          <p:cNvPr id="1356" name="Picture 2"/>
          <p:cNvPicPr>
            <a:picLocks noChangeArrowheads="1"/>
          </p:cNvPicPr>
          <p:nvPr/>
        </p:nvPicPr>
        <p:blipFill>
          <a:blip r:embed="rId4"/>
          <a:srcRect/>
          <a:stretch>
            <a:fillRect/>
          </a:stretch>
        </p:blipFill>
        <p:spPr bwMode="auto">
          <a:xfrm>
            <a:off x="10058400" y="3886200"/>
            <a:ext cx="2514600" cy="762000"/>
          </a:xfrm>
          <a:prstGeom prst="rect">
            <a:avLst/>
          </a:prstGeom>
          <a:noFill/>
          <a:ln w="9525">
            <a:noFill/>
            <a:miter lim="800000"/>
            <a:headEnd/>
            <a:tailEnd/>
          </a:ln>
        </p:spPr>
      </p:pic>
      <p:pic>
        <p:nvPicPr>
          <p:cNvPr id="1357" name="Picture 2"/>
          <p:cNvPicPr>
            <a:picLocks noChangeArrowheads="1"/>
          </p:cNvPicPr>
          <p:nvPr/>
        </p:nvPicPr>
        <p:blipFill>
          <a:blip r:embed="rId4"/>
          <a:srcRect/>
          <a:stretch>
            <a:fillRect/>
          </a:stretch>
        </p:blipFill>
        <p:spPr bwMode="auto">
          <a:xfrm>
            <a:off x="10439400" y="3962400"/>
            <a:ext cx="2514600" cy="762000"/>
          </a:xfrm>
          <a:prstGeom prst="rect">
            <a:avLst/>
          </a:prstGeom>
          <a:noFill/>
          <a:ln w="9525">
            <a:noFill/>
            <a:miter lim="800000"/>
            <a:headEnd/>
            <a:tailEnd/>
          </a:ln>
        </p:spPr>
      </p:pic>
      <p:pic>
        <p:nvPicPr>
          <p:cNvPr id="1358" name="Picture 2"/>
          <p:cNvPicPr>
            <a:picLocks noChangeArrowheads="1"/>
          </p:cNvPicPr>
          <p:nvPr/>
        </p:nvPicPr>
        <p:blipFill>
          <a:blip r:embed="rId4"/>
          <a:srcRect/>
          <a:stretch>
            <a:fillRect/>
          </a:stretch>
        </p:blipFill>
        <p:spPr bwMode="auto">
          <a:xfrm>
            <a:off x="10896600" y="3886200"/>
            <a:ext cx="2514600" cy="762000"/>
          </a:xfrm>
          <a:prstGeom prst="rect">
            <a:avLst/>
          </a:prstGeom>
          <a:noFill/>
          <a:ln w="9525">
            <a:noFill/>
            <a:miter lim="800000"/>
            <a:headEnd/>
            <a:tailEnd/>
          </a:ln>
        </p:spPr>
      </p:pic>
      <p:sp>
        <p:nvSpPr>
          <p:cNvPr id="29746" name="Rectangle 392"/>
          <p:cNvSpPr>
            <a:spLocks noChangeArrowheads="1"/>
          </p:cNvSpPr>
          <p:nvPr/>
        </p:nvSpPr>
        <p:spPr bwMode="auto">
          <a:xfrm rot="5326194">
            <a:off x="11278394" y="3220244"/>
            <a:ext cx="7937" cy="79375"/>
          </a:xfrm>
          <a:prstGeom prst="rect">
            <a:avLst/>
          </a:prstGeom>
          <a:gradFill rotWithShape="0">
            <a:gsLst>
              <a:gs pos="0">
                <a:srgbClr val="336600"/>
              </a:gs>
              <a:gs pos="50000">
                <a:srgbClr val="1D3B00"/>
              </a:gs>
              <a:gs pos="100000">
                <a:srgbClr val="336600"/>
              </a:gs>
            </a:gsLst>
            <a:lin ang="5400000" scaled="1"/>
          </a:gradFill>
          <a:ln w="6350">
            <a:solidFill>
              <a:srgbClr val="000000"/>
            </a:solidFill>
            <a:miter lim="800000"/>
            <a:headEnd/>
            <a:tailEnd/>
          </a:ln>
        </p:spPr>
        <p:txBody>
          <a:bodyPr/>
          <a:lstStyle/>
          <a:p>
            <a:endParaRPr lang="en-US">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7"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0" fill="hold"/>
                                        <p:tgtEl>
                                          <p:spTgt spid="11"/>
                                        </p:tgtEl>
                                        <p:attrNameLst>
                                          <p:attrName>ppt_x</p:attrName>
                                        </p:attrNameLst>
                                      </p:cBhvr>
                                      <p:tavLst>
                                        <p:tav tm="0">
                                          <p:val>
                                            <p:strVal val="0-#ppt_w/2"/>
                                          </p:val>
                                        </p:tav>
                                        <p:tav tm="100000">
                                          <p:val>
                                            <p:strVal val="#ppt_x"/>
                                          </p:val>
                                        </p:tav>
                                      </p:tavLst>
                                    </p:anim>
                                    <p:anim calcmode="lin" valueType="num">
                                      <p:cBhvr additive="base">
                                        <p:cTn id="13" dur="5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nodeType="afterEffect">
                                  <p:stCondLst>
                                    <p:cond delay="0"/>
                                  </p:stCondLst>
                                  <p:childTnLst>
                                    <p:set>
                                      <p:cBhvr>
                                        <p:cTn id="16" dur="1" fill="hold">
                                          <p:stCondLst>
                                            <p:cond delay="0"/>
                                          </p:stCondLst>
                                        </p:cTn>
                                        <p:tgtEl>
                                          <p:spTgt spid="1354"/>
                                        </p:tgtEl>
                                        <p:attrNameLst>
                                          <p:attrName>style.visibility</p:attrName>
                                        </p:attrNameLst>
                                      </p:cBhvr>
                                      <p:to>
                                        <p:strVal val="visible"/>
                                      </p:to>
                                    </p:set>
                                    <p:anim calcmode="lin" valueType="num">
                                      <p:cBhvr additive="base">
                                        <p:cTn id="17" dur="5000" fill="hold"/>
                                        <p:tgtEl>
                                          <p:spTgt spid="1354"/>
                                        </p:tgtEl>
                                        <p:attrNameLst>
                                          <p:attrName>ppt_x</p:attrName>
                                        </p:attrNameLst>
                                      </p:cBhvr>
                                      <p:tavLst>
                                        <p:tav tm="0">
                                          <p:val>
                                            <p:strVal val="0-#ppt_w/2"/>
                                          </p:val>
                                        </p:tav>
                                        <p:tav tm="100000">
                                          <p:val>
                                            <p:strVal val="#ppt_x"/>
                                          </p:val>
                                        </p:tav>
                                      </p:tavLst>
                                    </p:anim>
                                    <p:anim calcmode="lin" valueType="num">
                                      <p:cBhvr additive="base">
                                        <p:cTn id="18" dur="5000" fill="hold"/>
                                        <p:tgtEl>
                                          <p:spTgt spid="135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8" fill="hold" nodeType="afterEffect">
                                  <p:stCondLst>
                                    <p:cond delay="0"/>
                                  </p:stCondLst>
                                  <p:childTnLst>
                                    <p:set>
                                      <p:cBhvr>
                                        <p:cTn id="21" dur="1" fill="hold">
                                          <p:stCondLst>
                                            <p:cond delay="0"/>
                                          </p:stCondLst>
                                        </p:cTn>
                                        <p:tgtEl>
                                          <p:spTgt spid="1355"/>
                                        </p:tgtEl>
                                        <p:attrNameLst>
                                          <p:attrName>style.visibility</p:attrName>
                                        </p:attrNameLst>
                                      </p:cBhvr>
                                      <p:to>
                                        <p:strVal val="visible"/>
                                      </p:to>
                                    </p:set>
                                    <p:anim calcmode="lin" valueType="num">
                                      <p:cBhvr additive="base">
                                        <p:cTn id="22" dur="5000" fill="hold"/>
                                        <p:tgtEl>
                                          <p:spTgt spid="1355"/>
                                        </p:tgtEl>
                                        <p:attrNameLst>
                                          <p:attrName>ppt_x</p:attrName>
                                        </p:attrNameLst>
                                      </p:cBhvr>
                                      <p:tavLst>
                                        <p:tav tm="0">
                                          <p:val>
                                            <p:strVal val="0-#ppt_w/2"/>
                                          </p:val>
                                        </p:tav>
                                        <p:tav tm="100000">
                                          <p:val>
                                            <p:strVal val="#ppt_x"/>
                                          </p:val>
                                        </p:tav>
                                      </p:tavLst>
                                    </p:anim>
                                    <p:anim calcmode="lin" valueType="num">
                                      <p:cBhvr additive="base">
                                        <p:cTn id="23" dur="5000" fill="hold"/>
                                        <p:tgtEl>
                                          <p:spTgt spid="1355"/>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7" presetClass="entr" presetSubtype="8" fill="hold" nodeType="afterEffect">
                                  <p:stCondLst>
                                    <p:cond delay="0"/>
                                  </p:stCondLst>
                                  <p:childTnLst>
                                    <p:set>
                                      <p:cBhvr>
                                        <p:cTn id="26" dur="1" fill="hold">
                                          <p:stCondLst>
                                            <p:cond delay="0"/>
                                          </p:stCondLst>
                                        </p:cTn>
                                        <p:tgtEl>
                                          <p:spTgt spid="1356"/>
                                        </p:tgtEl>
                                        <p:attrNameLst>
                                          <p:attrName>style.visibility</p:attrName>
                                        </p:attrNameLst>
                                      </p:cBhvr>
                                      <p:to>
                                        <p:strVal val="visible"/>
                                      </p:to>
                                    </p:set>
                                    <p:anim calcmode="lin" valueType="num">
                                      <p:cBhvr additive="base">
                                        <p:cTn id="27" dur="5000" fill="hold"/>
                                        <p:tgtEl>
                                          <p:spTgt spid="1356"/>
                                        </p:tgtEl>
                                        <p:attrNameLst>
                                          <p:attrName>ppt_x</p:attrName>
                                        </p:attrNameLst>
                                      </p:cBhvr>
                                      <p:tavLst>
                                        <p:tav tm="0">
                                          <p:val>
                                            <p:strVal val="0-#ppt_w/2"/>
                                          </p:val>
                                        </p:tav>
                                        <p:tav tm="100000">
                                          <p:val>
                                            <p:strVal val="#ppt_x"/>
                                          </p:val>
                                        </p:tav>
                                      </p:tavLst>
                                    </p:anim>
                                    <p:anim calcmode="lin" valueType="num">
                                      <p:cBhvr additive="base">
                                        <p:cTn id="28" dur="5000" fill="hold"/>
                                        <p:tgtEl>
                                          <p:spTgt spid="1356"/>
                                        </p:tgtEl>
                                        <p:attrNameLst>
                                          <p:attrName>ppt_y</p:attrName>
                                        </p:attrNameLst>
                                      </p:cBhvr>
                                      <p:tavLst>
                                        <p:tav tm="0">
                                          <p:val>
                                            <p:strVal val="#ppt_y"/>
                                          </p:val>
                                        </p:tav>
                                        <p:tav tm="100000">
                                          <p:val>
                                            <p:strVal val="#ppt_y"/>
                                          </p:val>
                                        </p:tav>
                                      </p:tavLst>
                                    </p:anim>
                                  </p:childTnLst>
                                </p:cTn>
                              </p:par>
                            </p:childTnLst>
                          </p:cTn>
                        </p:par>
                        <p:par>
                          <p:cTn id="29" fill="hold">
                            <p:stCondLst>
                              <p:cond delay="25000"/>
                            </p:stCondLst>
                            <p:childTnLst>
                              <p:par>
                                <p:cTn id="30" presetID="7" presetClass="entr" presetSubtype="8" fill="hold" nodeType="afterEffect">
                                  <p:stCondLst>
                                    <p:cond delay="0"/>
                                  </p:stCondLst>
                                  <p:childTnLst>
                                    <p:set>
                                      <p:cBhvr>
                                        <p:cTn id="31" dur="1" fill="hold">
                                          <p:stCondLst>
                                            <p:cond delay="0"/>
                                          </p:stCondLst>
                                        </p:cTn>
                                        <p:tgtEl>
                                          <p:spTgt spid="1357"/>
                                        </p:tgtEl>
                                        <p:attrNameLst>
                                          <p:attrName>style.visibility</p:attrName>
                                        </p:attrNameLst>
                                      </p:cBhvr>
                                      <p:to>
                                        <p:strVal val="visible"/>
                                      </p:to>
                                    </p:set>
                                    <p:anim calcmode="lin" valueType="num">
                                      <p:cBhvr additive="base">
                                        <p:cTn id="32" dur="5000" fill="hold"/>
                                        <p:tgtEl>
                                          <p:spTgt spid="1357"/>
                                        </p:tgtEl>
                                        <p:attrNameLst>
                                          <p:attrName>ppt_x</p:attrName>
                                        </p:attrNameLst>
                                      </p:cBhvr>
                                      <p:tavLst>
                                        <p:tav tm="0">
                                          <p:val>
                                            <p:strVal val="0-#ppt_w/2"/>
                                          </p:val>
                                        </p:tav>
                                        <p:tav tm="100000">
                                          <p:val>
                                            <p:strVal val="#ppt_x"/>
                                          </p:val>
                                        </p:tav>
                                      </p:tavLst>
                                    </p:anim>
                                    <p:anim calcmode="lin" valueType="num">
                                      <p:cBhvr additive="base">
                                        <p:cTn id="33" dur="5000" fill="hold"/>
                                        <p:tgtEl>
                                          <p:spTgt spid="1357"/>
                                        </p:tgtEl>
                                        <p:attrNameLst>
                                          <p:attrName>ppt_y</p:attrName>
                                        </p:attrNameLst>
                                      </p:cBhvr>
                                      <p:tavLst>
                                        <p:tav tm="0">
                                          <p:val>
                                            <p:strVal val="#ppt_y"/>
                                          </p:val>
                                        </p:tav>
                                        <p:tav tm="100000">
                                          <p:val>
                                            <p:strVal val="#ppt_y"/>
                                          </p:val>
                                        </p:tav>
                                      </p:tavLst>
                                    </p:anim>
                                  </p:childTnLst>
                                </p:cTn>
                              </p:par>
                            </p:childTnLst>
                          </p:cTn>
                        </p:par>
                        <p:par>
                          <p:cTn id="34" fill="hold">
                            <p:stCondLst>
                              <p:cond delay="30000"/>
                            </p:stCondLst>
                            <p:childTnLst>
                              <p:par>
                                <p:cTn id="35" presetID="7" presetClass="entr" presetSubtype="8" fill="hold" nodeType="afterEffect">
                                  <p:stCondLst>
                                    <p:cond delay="0"/>
                                  </p:stCondLst>
                                  <p:childTnLst>
                                    <p:set>
                                      <p:cBhvr>
                                        <p:cTn id="36" dur="1" fill="hold">
                                          <p:stCondLst>
                                            <p:cond delay="0"/>
                                          </p:stCondLst>
                                        </p:cTn>
                                        <p:tgtEl>
                                          <p:spTgt spid="1358"/>
                                        </p:tgtEl>
                                        <p:attrNameLst>
                                          <p:attrName>style.visibility</p:attrName>
                                        </p:attrNameLst>
                                      </p:cBhvr>
                                      <p:to>
                                        <p:strVal val="visible"/>
                                      </p:to>
                                    </p:set>
                                    <p:anim calcmode="lin" valueType="num">
                                      <p:cBhvr additive="base">
                                        <p:cTn id="37" dur="5000" fill="hold"/>
                                        <p:tgtEl>
                                          <p:spTgt spid="1358"/>
                                        </p:tgtEl>
                                        <p:attrNameLst>
                                          <p:attrName>ppt_x</p:attrName>
                                        </p:attrNameLst>
                                      </p:cBhvr>
                                      <p:tavLst>
                                        <p:tav tm="0">
                                          <p:val>
                                            <p:strVal val="0-#ppt_w/2"/>
                                          </p:val>
                                        </p:tav>
                                        <p:tav tm="100000">
                                          <p:val>
                                            <p:strVal val="#ppt_x"/>
                                          </p:val>
                                        </p:tav>
                                      </p:tavLst>
                                    </p:anim>
                                    <p:anim calcmode="lin" valueType="num">
                                      <p:cBhvr additive="base">
                                        <p:cTn id="38" dur="5000" fill="hold"/>
                                        <p:tgtEl>
                                          <p:spTgt spid="13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632F741-B8D2-4688-8616-1AAFFBA0B2AA}" type="slidenum">
              <a:rPr lang="en-US" smtClean="0"/>
              <a:pPr fontAlgn="base">
                <a:spcBef>
                  <a:spcPct val="0"/>
                </a:spcBef>
                <a:spcAft>
                  <a:spcPct val="0"/>
                </a:spcAft>
                <a:defRPr/>
              </a:pPr>
              <a:t>46</a:t>
            </a:fld>
            <a:endParaRPr lang="en-US" smtClean="0"/>
          </a:p>
        </p:txBody>
      </p:sp>
      <p:pic>
        <p:nvPicPr>
          <p:cNvPr id="31747" name="Picture 3" descr="3 mil laut.bmp"/>
          <p:cNvPicPr>
            <a:picLocks noChangeAspect="1"/>
          </p:cNvPicPr>
          <p:nvPr/>
        </p:nvPicPr>
        <p:blipFill>
          <a:blip r:embed="rId2"/>
          <a:srcRect/>
          <a:stretch>
            <a:fillRect/>
          </a:stretch>
        </p:blipFill>
        <p:spPr bwMode="auto">
          <a:xfrm>
            <a:off x="-15240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normAutofit fontScale="92500" lnSpcReduction="20000"/>
          </a:bodyPr>
          <a:lstStyle/>
          <a:p>
            <a:pPr marL="0" indent="0" algn="just">
              <a:buNone/>
            </a:pPr>
            <a:r>
              <a:rPr lang="en-US" dirty="0" smtClean="0"/>
              <a:t>2. </a:t>
            </a:r>
            <a:r>
              <a:rPr lang="en-US" dirty="0" err="1" smtClean="0"/>
              <a:t>Deklarasi</a:t>
            </a:r>
            <a:r>
              <a:rPr lang="en-US" dirty="0" smtClean="0"/>
              <a:t> </a:t>
            </a:r>
            <a:r>
              <a:rPr lang="en-US" dirty="0" err="1" smtClean="0"/>
              <a:t>Djuanda</a:t>
            </a:r>
            <a:r>
              <a:rPr lang="en-US" dirty="0" smtClean="0"/>
              <a:t> (13 </a:t>
            </a:r>
            <a:r>
              <a:rPr lang="en-US" dirty="0" err="1" smtClean="0"/>
              <a:t>Desember</a:t>
            </a:r>
            <a:r>
              <a:rPr lang="en-US" dirty="0" smtClean="0"/>
              <a:t> 1957)</a:t>
            </a:r>
          </a:p>
          <a:p>
            <a:pPr marL="0" indent="0" algn="just">
              <a:buNone/>
            </a:pPr>
            <a:r>
              <a:rPr lang="en-US" dirty="0" err="1" smtClean="0"/>
              <a:t>Deklarasi</a:t>
            </a:r>
            <a:r>
              <a:rPr lang="en-US" dirty="0" smtClean="0"/>
              <a:t> </a:t>
            </a:r>
            <a:r>
              <a:rPr lang="en-US" dirty="0" err="1" smtClean="0"/>
              <a:t>ini</a:t>
            </a:r>
            <a:r>
              <a:rPr lang="en-US" dirty="0" smtClean="0"/>
              <a:t> </a:t>
            </a:r>
            <a:r>
              <a:rPr lang="en-US" dirty="0" err="1" smtClean="0"/>
              <a:t>menyebutkan</a:t>
            </a:r>
            <a:r>
              <a:rPr lang="en-US" dirty="0" smtClean="0"/>
              <a:t> </a:t>
            </a:r>
            <a:r>
              <a:rPr lang="en-US" dirty="0" err="1" smtClean="0"/>
              <a:t>bahwa</a:t>
            </a:r>
            <a:r>
              <a:rPr lang="en-US" dirty="0" smtClean="0"/>
              <a:t> </a:t>
            </a:r>
            <a:r>
              <a:rPr lang="en-US" dirty="0" err="1" smtClean="0"/>
              <a:t>bentuk</a:t>
            </a:r>
            <a:r>
              <a:rPr lang="en-US" dirty="0" smtClean="0"/>
              <a:t> </a:t>
            </a:r>
            <a:r>
              <a:rPr lang="en-US" dirty="0" err="1" smtClean="0"/>
              <a:t>wilayah</a:t>
            </a:r>
            <a:r>
              <a:rPr lang="en-US" dirty="0" smtClean="0"/>
              <a:t> </a:t>
            </a:r>
            <a:r>
              <a:rPr lang="en-US" dirty="0" err="1" smtClean="0"/>
              <a:t>geografis</a:t>
            </a:r>
            <a:r>
              <a:rPr lang="en-US" dirty="0" smtClean="0"/>
              <a:t> Indonesia </a:t>
            </a:r>
            <a:r>
              <a:rPr lang="en-US" dirty="0" err="1" smtClean="0"/>
              <a:t>atas</a:t>
            </a:r>
            <a:r>
              <a:rPr lang="en-US" dirty="0" smtClean="0"/>
              <a:t> </a:t>
            </a:r>
            <a:r>
              <a:rPr lang="en-US" dirty="0" err="1" smtClean="0"/>
              <a:t>negara</a:t>
            </a:r>
            <a:r>
              <a:rPr lang="en-US" dirty="0" smtClean="0"/>
              <a:t> </a:t>
            </a:r>
            <a:r>
              <a:rPr lang="en-US" dirty="0" err="1" smtClean="0"/>
              <a:t>kepulauan</a:t>
            </a:r>
            <a:r>
              <a:rPr lang="en-US" dirty="0" smtClean="0"/>
              <a:t> </a:t>
            </a:r>
            <a:r>
              <a:rPr lang="en-US" dirty="0" err="1" smtClean="0"/>
              <a:t>yg</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ribuan</a:t>
            </a:r>
            <a:r>
              <a:rPr lang="en-US" dirty="0" smtClean="0"/>
              <a:t> </a:t>
            </a:r>
            <a:r>
              <a:rPr lang="en-US" dirty="0" err="1" smtClean="0"/>
              <a:t>pulau</a:t>
            </a:r>
            <a:r>
              <a:rPr lang="en-US" dirty="0" smtClean="0"/>
              <a:t>,  </a:t>
            </a:r>
            <a:r>
              <a:rPr lang="en-US" dirty="0" err="1" smtClean="0"/>
              <a:t>baik</a:t>
            </a:r>
            <a:r>
              <a:rPr lang="en-US" dirty="0" smtClean="0"/>
              <a:t> </a:t>
            </a:r>
            <a:r>
              <a:rPr lang="en-US" dirty="0" err="1" smtClean="0"/>
              <a:t>pulau</a:t>
            </a:r>
            <a:r>
              <a:rPr lang="en-US" dirty="0" smtClean="0"/>
              <a:t> </a:t>
            </a:r>
            <a:r>
              <a:rPr lang="en-US" dirty="0" err="1" smtClean="0"/>
              <a:t>besar</a:t>
            </a:r>
            <a:r>
              <a:rPr lang="en-US" dirty="0" smtClean="0"/>
              <a:t> </a:t>
            </a:r>
            <a:r>
              <a:rPr lang="en-US" dirty="0" err="1" smtClean="0"/>
              <a:t>ataupun</a:t>
            </a:r>
            <a:r>
              <a:rPr lang="en-US" dirty="0" smtClean="0"/>
              <a:t> yang </a:t>
            </a:r>
            <a:r>
              <a:rPr lang="en-US" dirty="0" err="1" smtClean="0"/>
              <a:t>kecil</a:t>
            </a:r>
            <a:endParaRPr lang="en-US" dirty="0" smtClean="0"/>
          </a:p>
          <a:p>
            <a:pPr marL="0" indent="0" algn="just">
              <a:buNone/>
            </a:pPr>
            <a:endParaRPr lang="en-US" dirty="0" smtClean="0"/>
          </a:p>
          <a:p>
            <a:pPr marL="0" indent="0" algn="just">
              <a:buNone/>
            </a:pPr>
            <a:r>
              <a:rPr lang="en-US" dirty="0" err="1" smtClean="0"/>
              <a:t>Deklarasi</a:t>
            </a:r>
            <a:r>
              <a:rPr lang="en-US" dirty="0" smtClean="0"/>
              <a:t> </a:t>
            </a:r>
            <a:r>
              <a:rPr lang="en-US" dirty="0" err="1" smtClean="0"/>
              <a:t>tsb</a:t>
            </a:r>
            <a:r>
              <a:rPr lang="en-US" dirty="0" smtClean="0"/>
              <a:t> </a:t>
            </a:r>
            <a:r>
              <a:rPr lang="en-US" dirty="0" err="1" smtClean="0"/>
              <a:t>juga</a:t>
            </a:r>
            <a:r>
              <a:rPr lang="en-US" dirty="0" smtClean="0"/>
              <a:t> </a:t>
            </a:r>
            <a:r>
              <a:rPr lang="en-US" dirty="0" err="1" smtClean="0"/>
              <a:t>menyatakan</a:t>
            </a:r>
            <a:r>
              <a:rPr lang="en-US" dirty="0" smtClean="0"/>
              <a:t> </a:t>
            </a:r>
            <a:r>
              <a:rPr lang="en-US" dirty="0" err="1" smtClean="0"/>
              <a:t>bahwa</a:t>
            </a:r>
            <a:r>
              <a:rPr lang="en-US" dirty="0" smtClean="0"/>
              <a:t> </a:t>
            </a:r>
            <a:r>
              <a:rPr lang="en-US" dirty="0" err="1" smtClean="0"/>
              <a:t>demi</a:t>
            </a:r>
            <a:r>
              <a:rPr lang="en-US" dirty="0" smtClean="0"/>
              <a:t> </a:t>
            </a:r>
            <a:r>
              <a:rPr lang="en-US" dirty="0" err="1" smtClean="0"/>
              <a:t>keutuhan</a:t>
            </a:r>
            <a:r>
              <a:rPr lang="en-US" dirty="0" smtClean="0"/>
              <a:t> </a:t>
            </a:r>
            <a:r>
              <a:rPr lang="en-US" dirty="0" err="1" smtClean="0"/>
              <a:t>teritorial</a:t>
            </a:r>
            <a:r>
              <a:rPr lang="en-US" dirty="0" smtClean="0"/>
              <a:t> </a:t>
            </a:r>
            <a:r>
              <a:rPr lang="en-US" dirty="0" err="1" smtClean="0"/>
              <a:t>dan</a:t>
            </a:r>
            <a:r>
              <a:rPr lang="en-US" dirty="0" smtClean="0"/>
              <a:t> </a:t>
            </a:r>
            <a:r>
              <a:rPr lang="en-US" dirty="0" err="1" smtClean="0"/>
              <a:t>melindungi</a:t>
            </a:r>
            <a:r>
              <a:rPr lang="en-US" dirty="0" smtClean="0"/>
              <a:t> </a:t>
            </a:r>
            <a:r>
              <a:rPr lang="en-US" dirty="0" err="1" smtClean="0"/>
              <a:t>kekayaan</a:t>
            </a:r>
            <a:r>
              <a:rPr lang="en-US" dirty="0" smtClean="0"/>
              <a:t> </a:t>
            </a:r>
            <a:r>
              <a:rPr lang="en-US" dirty="0" err="1" smtClean="0"/>
              <a:t>negara</a:t>
            </a:r>
            <a:r>
              <a:rPr lang="en-US" dirty="0" smtClean="0"/>
              <a:t>, </a:t>
            </a:r>
            <a:r>
              <a:rPr lang="en-US" dirty="0" err="1" smtClean="0"/>
              <a:t>maka</a:t>
            </a:r>
            <a:r>
              <a:rPr lang="en-US" dirty="0" smtClean="0"/>
              <a:t> </a:t>
            </a:r>
            <a:r>
              <a:rPr lang="en-US" dirty="0" err="1" smtClean="0"/>
              <a:t>pulau-pulau</a:t>
            </a:r>
            <a:r>
              <a:rPr lang="en-US" dirty="0" smtClean="0"/>
              <a:t> </a:t>
            </a:r>
            <a:r>
              <a:rPr lang="en-US" dirty="0" err="1" smtClean="0"/>
              <a:t>dan</a:t>
            </a:r>
            <a:r>
              <a:rPr lang="en-US" dirty="0" smtClean="0"/>
              <a:t> </a:t>
            </a:r>
            <a:r>
              <a:rPr lang="en-US" dirty="0" err="1" smtClean="0"/>
              <a:t>laut</a:t>
            </a:r>
            <a:r>
              <a:rPr lang="en-US" dirty="0" smtClean="0"/>
              <a:t> yang </a:t>
            </a:r>
            <a:r>
              <a:rPr lang="en-US" dirty="0" err="1" smtClean="0"/>
              <a:t>mengitarinya</a:t>
            </a:r>
            <a:r>
              <a:rPr lang="en-US" dirty="0" smtClean="0"/>
              <a:t> </a:t>
            </a:r>
            <a:r>
              <a:rPr lang="en-US" dirty="0" err="1" smtClean="0"/>
              <a:t>dan</a:t>
            </a:r>
            <a:r>
              <a:rPr lang="en-US" dirty="0" smtClean="0"/>
              <a:t> </a:t>
            </a:r>
            <a:r>
              <a:rPr lang="en-US" dirty="0" err="1" smtClean="0"/>
              <a:t>diantara</a:t>
            </a:r>
            <a:r>
              <a:rPr lang="en-US" dirty="0" smtClean="0"/>
              <a:t> </a:t>
            </a:r>
            <a:r>
              <a:rPr lang="en-US" dirty="0" err="1" smtClean="0"/>
              <a:t>pulau-pulau</a:t>
            </a:r>
            <a:r>
              <a:rPr lang="en-US" dirty="0" smtClean="0"/>
              <a:t> </a:t>
            </a:r>
            <a:r>
              <a:rPr lang="en-US" dirty="0" err="1" smtClean="0"/>
              <a:t>tsb</a:t>
            </a:r>
            <a:r>
              <a:rPr lang="en-US" dirty="0" smtClean="0"/>
              <a:t> </a:t>
            </a:r>
            <a:r>
              <a:rPr lang="en-US" dirty="0" err="1" smtClean="0"/>
              <a:t>harus</a:t>
            </a:r>
            <a:r>
              <a:rPr lang="en-US" dirty="0" smtClean="0"/>
              <a:t> </a:t>
            </a:r>
            <a:r>
              <a:rPr lang="en-US" dirty="0" err="1" smtClean="0"/>
              <a:t>dianggap</a:t>
            </a:r>
            <a:r>
              <a:rPr lang="en-US" dirty="0" smtClean="0"/>
              <a:t> </a:t>
            </a:r>
            <a:r>
              <a:rPr lang="en-US" dirty="0" err="1" smtClean="0"/>
              <a:t>suatu</a:t>
            </a:r>
            <a:r>
              <a:rPr lang="en-US" dirty="0" smtClean="0"/>
              <a:t> </a:t>
            </a:r>
            <a:r>
              <a:rPr lang="en-US" dirty="0" err="1" smtClean="0"/>
              <a:t>kesatuan</a:t>
            </a:r>
            <a:r>
              <a:rPr lang="en-US" dirty="0" smtClean="0"/>
              <a:t> yang </a:t>
            </a:r>
            <a:r>
              <a:rPr lang="en-US" dirty="0" err="1" smtClean="0"/>
              <a:t>bulat</a:t>
            </a:r>
            <a:r>
              <a:rPr lang="en-US" dirty="0" smtClean="0"/>
              <a:t> </a:t>
            </a:r>
            <a:r>
              <a:rPr lang="en-US" dirty="0" err="1" smtClean="0"/>
              <a:t>dan</a:t>
            </a:r>
            <a:r>
              <a:rPr lang="en-US" dirty="0" smtClean="0"/>
              <a:t> </a:t>
            </a:r>
            <a:r>
              <a:rPr lang="en-US" dirty="0" err="1" smtClean="0"/>
              <a:t>utuh</a:t>
            </a:r>
            <a:r>
              <a:rPr lang="en-US" dirty="0" smtClean="0"/>
              <a:t>. </a:t>
            </a:r>
          </a:p>
          <a:p>
            <a:pPr marL="0" indent="0" algn="just">
              <a:buNone/>
            </a:pPr>
            <a:r>
              <a:rPr lang="en-US" dirty="0" err="1" smtClean="0"/>
              <a:t>Oleh</a:t>
            </a:r>
            <a:r>
              <a:rPr lang="en-US" dirty="0" smtClean="0"/>
              <a:t> </a:t>
            </a:r>
            <a:r>
              <a:rPr lang="en-US" dirty="0" err="1" smtClean="0"/>
              <a:t>sebab</a:t>
            </a:r>
            <a:r>
              <a:rPr lang="en-US" dirty="0" smtClean="0"/>
              <a:t> </a:t>
            </a:r>
            <a:r>
              <a:rPr lang="en-US" dirty="0" err="1" smtClean="0"/>
              <a:t>itu</a:t>
            </a:r>
            <a:r>
              <a:rPr lang="en-US" dirty="0" smtClean="0"/>
              <a:t>  </a:t>
            </a:r>
            <a:r>
              <a:rPr lang="en-US" dirty="0" err="1" smtClean="0"/>
              <a:t>kemudian</a:t>
            </a:r>
            <a:r>
              <a:rPr lang="en-US" dirty="0" smtClean="0"/>
              <a:t> </a:t>
            </a:r>
            <a:r>
              <a:rPr lang="en-US" dirty="0" err="1" smtClean="0"/>
              <a:t>di</a:t>
            </a:r>
            <a:r>
              <a:rPr lang="en-US" dirty="0" smtClean="0"/>
              <a:t> </a:t>
            </a:r>
            <a:r>
              <a:rPr lang="en-US" dirty="0" err="1" smtClean="0"/>
              <a:t>buatlah</a:t>
            </a:r>
            <a:r>
              <a:rPr lang="en-US" dirty="0" smtClean="0"/>
              <a:t> UU No. 4 </a:t>
            </a:r>
            <a:r>
              <a:rPr lang="en-US" dirty="0" err="1" smtClean="0"/>
              <a:t>Prp</a:t>
            </a:r>
            <a:r>
              <a:rPr lang="en-US" dirty="0" smtClean="0"/>
              <a:t> </a:t>
            </a:r>
            <a:r>
              <a:rPr lang="en-US" dirty="0" err="1" smtClean="0"/>
              <a:t>Tahun</a:t>
            </a:r>
            <a:r>
              <a:rPr lang="en-US" dirty="0" smtClean="0"/>
              <a:t> 1960 </a:t>
            </a:r>
            <a:r>
              <a:rPr lang="en-US" dirty="0" err="1" smtClean="0"/>
              <a:t>tentang</a:t>
            </a:r>
            <a:r>
              <a:rPr lang="en-US" dirty="0" smtClean="0"/>
              <a:t> </a:t>
            </a:r>
            <a:r>
              <a:rPr lang="en-US" dirty="0" err="1" smtClean="0"/>
              <a:t>Perairan</a:t>
            </a:r>
            <a:r>
              <a:rPr lang="en-US" dirty="0" smtClean="0"/>
              <a:t> Indonesia, yang </a:t>
            </a:r>
            <a:r>
              <a:rPr lang="en-US" dirty="0" err="1" smtClean="0"/>
              <a:t>isinya</a:t>
            </a:r>
            <a:r>
              <a:rPr lang="en-US" dirty="0" smtClean="0"/>
              <a:t> </a:t>
            </a:r>
            <a:r>
              <a:rPr lang="en-US" dirty="0" err="1" smtClean="0"/>
              <a:t>adalah</a:t>
            </a:r>
            <a:r>
              <a:rPr lang="en-US" dirty="0" smtClean="0"/>
              <a:t>:</a:t>
            </a:r>
          </a:p>
          <a:p>
            <a:pPr marL="514350" indent="-514350" algn="just">
              <a:buAutoNum type="alphaLcPeriod"/>
            </a:pPr>
            <a:r>
              <a:rPr lang="en-US" dirty="0" err="1" smtClean="0"/>
              <a:t>Perairan</a:t>
            </a:r>
            <a:r>
              <a:rPr lang="en-US" dirty="0" smtClean="0"/>
              <a:t> Indonesia </a:t>
            </a:r>
            <a:r>
              <a:rPr lang="en-US" dirty="0" err="1" smtClean="0"/>
              <a:t>adalah</a:t>
            </a:r>
            <a:r>
              <a:rPr lang="en-US" dirty="0" smtClean="0"/>
              <a:t> </a:t>
            </a:r>
            <a:r>
              <a:rPr lang="en-US" dirty="0" err="1" smtClean="0"/>
              <a:t>laut</a:t>
            </a:r>
            <a:r>
              <a:rPr lang="en-US" dirty="0" smtClean="0"/>
              <a:t> </a:t>
            </a:r>
            <a:r>
              <a:rPr lang="en-US" dirty="0" err="1" smtClean="0"/>
              <a:t>wilayah</a:t>
            </a:r>
            <a:r>
              <a:rPr lang="en-US" dirty="0" smtClean="0"/>
              <a:t> Indonesia </a:t>
            </a:r>
            <a:r>
              <a:rPr lang="en-US" dirty="0" err="1" smtClean="0"/>
              <a:t>beserta</a:t>
            </a:r>
            <a:r>
              <a:rPr lang="en-US" dirty="0" smtClean="0"/>
              <a:t> </a:t>
            </a:r>
            <a:r>
              <a:rPr lang="en-US" dirty="0" err="1" smtClean="0"/>
              <a:t>perairan</a:t>
            </a:r>
            <a:r>
              <a:rPr lang="en-US" dirty="0" smtClean="0"/>
              <a:t> </a:t>
            </a:r>
            <a:r>
              <a:rPr lang="en-US" dirty="0" err="1" smtClean="0"/>
              <a:t>pedalaman</a:t>
            </a:r>
            <a:r>
              <a:rPr lang="en-US" dirty="0" smtClean="0"/>
              <a:t> Indonesia.</a:t>
            </a:r>
          </a:p>
          <a:p>
            <a:pPr marL="514350" indent="-514350" algn="just">
              <a:buAutoNum type="alphaLcPeriod"/>
            </a:pPr>
            <a:r>
              <a:rPr lang="en-US" dirty="0" err="1" smtClean="0"/>
              <a:t>Laut</a:t>
            </a:r>
            <a:r>
              <a:rPr lang="en-US" dirty="0" smtClean="0"/>
              <a:t> Wilayah Indonesia </a:t>
            </a:r>
            <a:r>
              <a:rPr lang="en-US" dirty="0" err="1" smtClean="0"/>
              <a:t>adalah</a:t>
            </a:r>
            <a:r>
              <a:rPr lang="en-US" dirty="0" smtClean="0"/>
              <a:t> </a:t>
            </a:r>
            <a:r>
              <a:rPr lang="en-US" dirty="0" err="1" smtClean="0"/>
              <a:t>jalur</a:t>
            </a:r>
            <a:r>
              <a:rPr lang="en-US" dirty="0" smtClean="0"/>
              <a:t> </a:t>
            </a:r>
            <a:r>
              <a:rPr lang="en-US" dirty="0" err="1" smtClean="0"/>
              <a:t>laut</a:t>
            </a:r>
            <a:r>
              <a:rPr lang="en-US" dirty="0" smtClean="0"/>
              <a:t> 12 mil </a:t>
            </a:r>
            <a:r>
              <a:rPr lang="en-US" dirty="0" err="1" smtClean="0"/>
              <a:t>laut</a:t>
            </a:r>
            <a:endParaRPr lang="en-US" dirty="0" smtClean="0"/>
          </a:p>
          <a:p>
            <a:pPr marL="514350" indent="-514350" algn="just">
              <a:buAutoNum type="alphaLcPeriod"/>
            </a:pPr>
            <a:r>
              <a:rPr lang="en-US" dirty="0" err="1" smtClean="0"/>
              <a:t>Perairan</a:t>
            </a:r>
            <a:r>
              <a:rPr lang="en-US" dirty="0" smtClean="0"/>
              <a:t> </a:t>
            </a:r>
            <a:r>
              <a:rPr lang="en-US" dirty="0" err="1" smtClean="0"/>
              <a:t>Pedalaman</a:t>
            </a:r>
            <a:r>
              <a:rPr lang="en-US" dirty="0" smtClean="0"/>
              <a:t> Indonesia </a:t>
            </a:r>
            <a:r>
              <a:rPr lang="en-US" dirty="0" err="1" smtClean="0"/>
              <a:t>adalah</a:t>
            </a:r>
            <a:r>
              <a:rPr lang="en-US" dirty="0" smtClean="0"/>
              <a:t> </a:t>
            </a:r>
            <a:r>
              <a:rPr lang="en-US" dirty="0" err="1" smtClean="0"/>
              <a:t>semua</a:t>
            </a:r>
            <a:r>
              <a:rPr lang="en-US" dirty="0" smtClean="0"/>
              <a:t> </a:t>
            </a:r>
            <a:r>
              <a:rPr lang="en-US" dirty="0" err="1" smtClean="0"/>
              <a:t>perairan</a:t>
            </a:r>
            <a:r>
              <a:rPr lang="en-US" dirty="0" smtClean="0"/>
              <a:t> </a:t>
            </a:r>
            <a:r>
              <a:rPr lang="en-US" dirty="0" err="1" smtClean="0"/>
              <a:t>yg</a:t>
            </a:r>
            <a:r>
              <a:rPr lang="en-US" dirty="0" smtClean="0"/>
              <a:t> </a:t>
            </a:r>
            <a:r>
              <a:rPr lang="en-US" dirty="0" err="1" smtClean="0"/>
              <a:t>terletak</a:t>
            </a:r>
            <a:r>
              <a:rPr lang="en-US" dirty="0" smtClean="0"/>
              <a:t> </a:t>
            </a:r>
            <a:r>
              <a:rPr lang="en-US" dirty="0" err="1" smtClean="0"/>
              <a:t>pada</a:t>
            </a:r>
            <a:r>
              <a:rPr lang="en-US" dirty="0" smtClean="0"/>
              <a:t> </a:t>
            </a:r>
            <a:r>
              <a:rPr lang="en-US" dirty="0" err="1" smtClean="0"/>
              <a:t>sisi</a:t>
            </a:r>
            <a:r>
              <a:rPr lang="en-US" dirty="0" smtClean="0"/>
              <a:t> </a:t>
            </a:r>
            <a:r>
              <a:rPr lang="en-US" dirty="0" err="1" smtClean="0"/>
              <a:t>dalam</a:t>
            </a:r>
            <a:r>
              <a:rPr lang="en-US" dirty="0" smtClean="0"/>
              <a:t> </a:t>
            </a:r>
            <a:r>
              <a:rPr lang="en-US" dirty="0" err="1" smtClean="0"/>
              <a:t>dari</a:t>
            </a:r>
            <a:r>
              <a:rPr lang="en-US" dirty="0" smtClean="0"/>
              <a:t> </a:t>
            </a:r>
            <a:r>
              <a:rPr lang="en-US" dirty="0" err="1" smtClean="0"/>
              <a:t>garis</a:t>
            </a:r>
            <a:r>
              <a:rPr lang="en-US" dirty="0" smtClean="0"/>
              <a:t> </a:t>
            </a:r>
            <a:r>
              <a:rPr lang="en-US" dirty="0" err="1" smtClean="0"/>
              <a:t>dasar</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err="1" smtClean="0"/>
              <a:t>Laut</a:t>
            </a:r>
            <a:r>
              <a:rPr lang="en-US" dirty="0" smtClean="0"/>
              <a:t> </a:t>
            </a:r>
            <a:r>
              <a:rPr lang="en-US" dirty="0" err="1" smtClean="0"/>
              <a:t>Teritorial</a:t>
            </a:r>
            <a:r>
              <a:rPr lang="en-US" dirty="0" smtClean="0"/>
              <a:t> Indonesia</a:t>
            </a:r>
            <a:endParaRPr lang="en-US" dirty="0"/>
          </a:p>
        </p:txBody>
      </p:sp>
      <p:sp>
        <p:nvSpPr>
          <p:cNvPr id="3" name="Content Placeholder 2"/>
          <p:cNvSpPr>
            <a:spLocks noGrp="1"/>
          </p:cNvSpPr>
          <p:nvPr>
            <p:ph idx="1"/>
          </p:nvPr>
        </p:nvSpPr>
        <p:spPr>
          <a:xfrm>
            <a:off x="457200" y="990600"/>
            <a:ext cx="8229600" cy="5334000"/>
          </a:xfrm>
        </p:spPr>
        <p:txBody>
          <a:bodyPr/>
          <a:lstStyle/>
          <a:p>
            <a:pPr>
              <a:buNone/>
            </a:pPr>
            <a:endParaRPr lang="en-US" dirty="0" smtClean="0"/>
          </a:p>
          <a:p>
            <a:pPr>
              <a:buNone/>
            </a:pPr>
            <a:endParaRPr lang="en-US" dirty="0" smtClean="0"/>
          </a:p>
          <a:p>
            <a:pPr>
              <a:buNone/>
            </a:pPr>
            <a:r>
              <a:rPr lang="en-US" dirty="0" smtClean="0"/>
              <a:t>A                   </a:t>
            </a:r>
          </a:p>
          <a:p>
            <a:pPr>
              <a:buNone/>
            </a:pPr>
            <a:r>
              <a:rPr lang="en-US" dirty="0" smtClean="0"/>
              <a:t>                        B                             12 Mil                     C</a:t>
            </a:r>
          </a:p>
          <a:p>
            <a:pPr>
              <a:buNone/>
            </a:pPr>
            <a:endParaRPr lang="en-US" dirty="0" smtClean="0"/>
          </a:p>
          <a:p>
            <a:pPr>
              <a:buNone/>
            </a:pPr>
            <a:endParaRPr lang="en-US" dirty="0" smtClean="0"/>
          </a:p>
          <a:p>
            <a:pPr>
              <a:buNone/>
            </a:pPr>
            <a:r>
              <a:rPr lang="en-US" dirty="0" smtClean="0"/>
              <a:t>						 LAUT</a:t>
            </a:r>
          </a:p>
          <a:p>
            <a:pPr>
              <a:buNone/>
            </a:pPr>
            <a:r>
              <a:rPr lang="en-US" dirty="0" err="1" smtClean="0"/>
              <a:t>Ket</a:t>
            </a:r>
            <a:r>
              <a:rPr lang="en-US" dirty="0" smtClean="0"/>
              <a:t>:   A: Batas air </a:t>
            </a:r>
            <a:r>
              <a:rPr lang="en-US" dirty="0" err="1" smtClean="0"/>
              <a:t>laut</a:t>
            </a:r>
            <a:r>
              <a:rPr lang="en-US" dirty="0" smtClean="0"/>
              <a:t> </a:t>
            </a:r>
            <a:r>
              <a:rPr lang="en-US" dirty="0" err="1" smtClean="0"/>
              <a:t>di</a:t>
            </a:r>
            <a:endParaRPr lang="en-US" dirty="0" smtClean="0"/>
          </a:p>
          <a:p>
            <a:pPr>
              <a:buNone/>
            </a:pPr>
            <a:r>
              <a:rPr lang="en-US" dirty="0" smtClean="0"/>
              <a:t>               </a:t>
            </a:r>
            <a:r>
              <a:rPr lang="en-US" dirty="0" err="1" smtClean="0"/>
              <a:t>waktu</a:t>
            </a:r>
            <a:r>
              <a:rPr lang="en-US" dirty="0" smtClean="0"/>
              <a:t> </a:t>
            </a:r>
            <a:r>
              <a:rPr lang="en-US" dirty="0" err="1" smtClean="0"/>
              <a:t>Pasang</a:t>
            </a:r>
            <a:endParaRPr lang="en-US" dirty="0" smtClean="0"/>
          </a:p>
          <a:p>
            <a:pPr>
              <a:buNone/>
            </a:pPr>
            <a:r>
              <a:rPr lang="en-US" dirty="0" smtClean="0"/>
              <a:t>		B: Batas air </a:t>
            </a:r>
            <a:r>
              <a:rPr lang="en-US" dirty="0" err="1" smtClean="0"/>
              <a:t>laut</a:t>
            </a:r>
            <a:r>
              <a:rPr lang="en-US" dirty="0" smtClean="0"/>
              <a:t> </a:t>
            </a:r>
            <a:r>
              <a:rPr lang="en-US" dirty="0" err="1" smtClean="0"/>
              <a:t>diwaktu</a:t>
            </a:r>
            <a:r>
              <a:rPr lang="en-US" dirty="0" smtClean="0"/>
              <a:t> </a:t>
            </a:r>
            <a:r>
              <a:rPr lang="en-US" dirty="0" err="1" smtClean="0"/>
              <a:t>surut</a:t>
            </a:r>
            <a:endParaRPr lang="en-US" dirty="0" smtClean="0"/>
          </a:p>
          <a:p>
            <a:pPr>
              <a:buNone/>
            </a:pPr>
            <a:r>
              <a:rPr lang="en-US" dirty="0" smtClean="0"/>
              <a:t>		C: Batas </a:t>
            </a:r>
            <a:r>
              <a:rPr lang="en-US" dirty="0" err="1" smtClean="0"/>
              <a:t>laut</a:t>
            </a:r>
            <a:r>
              <a:rPr lang="en-US" dirty="0" smtClean="0"/>
              <a:t> </a:t>
            </a:r>
            <a:r>
              <a:rPr lang="en-US" dirty="0" err="1" smtClean="0"/>
              <a:t>teritorial</a:t>
            </a:r>
            <a:endParaRPr lang="en-US" dirty="0"/>
          </a:p>
        </p:txBody>
      </p:sp>
      <p:sp>
        <p:nvSpPr>
          <p:cNvPr id="7" name="Freeform 6"/>
          <p:cNvSpPr/>
          <p:nvPr/>
        </p:nvSpPr>
        <p:spPr>
          <a:xfrm>
            <a:off x="493486" y="2162628"/>
            <a:ext cx="7794171" cy="3570515"/>
          </a:xfrm>
          <a:custGeom>
            <a:avLst/>
            <a:gdLst>
              <a:gd name="connsiteX0" fmla="*/ 0 w 7794171"/>
              <a:gd name="connsiteY0" fmla="*/ 406401 h 3570515"/>
              <a:gd name="connsiteX1" fmla="*/ 1654628 w 7794171"/>
              <a:gd name="connsiteY1" fmla="*/ 435429 h 3570515"/>
              <a:gd name="connsiteX2" fmla="*/ 4760685 w 7794171"/>
              <a:gd name="connsiteY2" fmla="*/ 3018972 h 3570515"/>
              <a:gd name="connsiteX3" fmla="*/ 7794171 w 7794171"/>
              <a:gd name="connsiteY3" fmla="*/ 3570515 h 3570515"/>
              <a:gd name="connsiteX4" fmla="*/ 7794171 w 7794171"/>
              <a:gd name="connsiteY4" fmla="*/ 3570515 h 357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171" h="3570515">
                <a:moveTo>
                  <a:pt x="0" y="406401"/>
                </a:moveTo>
                <a:cubicBezTo>
                  <a:pt x="430590" y="203200"/>
                  <a:pt x="861180" y="0"/>
                  <a:pt x="1654628" y="435429"/>
                </a:cubicBezTo>
                <a:cubicBezTo>
                  <a:pt x="2448076" y="870858"/>
                  <a:pt x="3737428" y="2496458"/>
                  <a:pt x="4760685" y="3018972"/>
                </a:cubicBezTo>
                <a:cubicBezTo>
                  <a:pt x="5783942" y="3541486"/>
                  <a:pt x="7794171" y="3570515"/>
                  <a:pt x="7794171" y="3570515"/>
                </a:cubicBezTo>
                <a:lnTo>
                  <a:pt x="7794171" y="357051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rot="10800000">
            <a:off x="2514600" y="2819400"/>
            <a:ext cx="5181600" cy="152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err="1" smtClean="0"/>
              <a:t>Landas</a:t>
            </a:r>
            <a:r>
              <a:rPr lang="en-US" dirty="0" smtClean="0"/>
              <a:t> </a:t>
            </a:r>
            <a:r>
              <a:rPr lang="en-US" dirty="0" err="1" smtClean="0"/>
              <a:t>kontinen</a:t>
            </a:r>
            <a:r>
              <a:rPr lang="en-US" dirty="0" smtClean="0"/>
              <a:t> Indonesia</a:t>
            </a:r>
            <a:endParaRPr lang="en-US" dirty="0"/>
          </a:p>
        </p:txBody>
      </p:sp>
      <p:sp>
        <p:nvSpPr>
          <p:cNvPr id="3" name="Content Placeholder 2"/>
          <p:cNvSpPr>
            <a:spLocks noGrp="1"/>
          </p:cNvSpPr>
          <p:nvPr>
            <p:ph idx="1"/>
          </p:nvPr>
        </p:nvSpPr>
        <p:spPr>
          <a:xfrm>
            <a:off x="457200" y="990600"/>
            <a:ext cx="8229600" cy="5562600"/>
          </a:xfrm>
        </p:spPr>
        <p:txBody>
          <a:bodyPr>
            <a:normAutofit lnSpcReduction="10000"/>
          </a:bodyPr>
          <a:lstStyle/>
          <a:p>
            <a:pPr>
              <a:buNone/>
            </a:pPr>
            <a:r>
              <a:rPr lang="en-US" dirty="0" err="1" smtClean="0"/>
              <a:t>Tahun</a:t>
            </a:r>
            <a:r>
              <a:rPr lang="en-US" dirty="0" smtClean="0"/>
              <a:t> 1969 Indonesia </a:t>
            </a:r>
            <a:r>
              <a:rPr lang="en-US" dirty="0" err="1" smtClean="0"/>
              <a:t>mendeklarasikan</a:t>
            </a:r>
            <a:r>
              <a:rPr lang="en-US" dirty="0" smtClean="0"/>
              <a:t> </a:t>
            </a:r>
            <a:r>
              <a:rPr lang="en-US" dirty="0" err="1" smtClean="0"/>
              <a:t>tentang</a:t>
            </a:r>
            <a:r>
              <a:rPr lang="en-US" dirty="0" smtClean="0"/>
              <a:t> </a:t>
            </a:r>
            <a:r>
              <a:rPr lang="en-US" dirty="0" err="1" smtClean="0"/>
              <a:t>landas</a:t>
            </a:r>
            <a:r>
              <a:rPr lang="en-US" dirty="0" smtClean="0"/>
              <a:t> </a:t>
            </a:r>
            <a:r>
              <a:rPr lang="en-US" dirty="0" err="1" smtClean="0"/>
              <a:t>Kontinen</a:t>
            </a:r>
            <a:r>
              <a:rPr lang="en-US" dirty="0" smtClean="0"/>
              <a:t> , yang </a:t>
            </a:r>
            <a:r>
              <a:rPr lang="en-US" dirty="0" err="1" smtClean="0"/>
              <a:t>diatur</a:t>
            </a:r>
            <a:r>
              <a:rPr lang="en-US" dirty="0" smtClean="0"/>
              <a:t> </a:t>
            </a:r>
            <a:r>
              <a:rPr lang="en-US" dirty="0" err="1" smtClean="0"/>
              <a:t>dengan</a:t>
            </a:r>
            <a:r>
              <a:rPr lang="en-US" dirty="0" smtClean="0"/>
              <a:t> UUNo.1 Th. 1973</a:t>
            </a:r>
          </a:p>
          <a:p>
            <a:pPr>
              <a:buNone/>
            </a:pPr>
            <a:endParaRPr lang="en-US" dirty="0" smtClean="0"/>
          </a:p>
          <a:p>
            <a:pPr>
              <a:buNone/>
            </a:pPr>
            <a:r>
              <a:rPr lang="en-US" dirty="0" smtClean="0"/>
              <a:t>A                    </a:t>
            </a:r>
          </a:p>
          <a:p>
            <a:pPr>
              <a:buNone/>
            </a:pPr>
            <a:r>
              <a:rPr lang="en-US" dirty="0" smtClean="0"/>
              <a:t>                       B                               C                            D</a:t>
            </a:r>
          </a:p>
          <a:p>
            <a:pPr>
              <a:buNone/>
            </a:pPr>
            <a:endParaRPr lang="en-US" dirty="0" smtClean="0"/>
          </a:p>
          <a:p>
            <a:pPr>
              <a:buNone/>
            </a:pPr>
            <a:endParaRPr lang="en-US" dirty="0" smtClean="0"/>
          </a:p>
          <a:p>
            <a:pPr>
              <a:buNone/>
            </a:pPr>
            <a:r>
              <a:rPr lang="en-US" dirty="0" smtClean="0"/>
              <a:t>						 LAUT                 200 m</a:t>
            </a:r>
          </a:p>
          <a:p>
            <a:pPr>
              <a:buNone/>
            </a:pPr>
            <a:r>
              <a:rPr lang="en-US" sz="2000" dirty="0" err="1" smtClean="0"/>
              <a:t>Ket</a:t>
            </a:r>
            <a:r>
              <a:rPr lang="en-US" sz="2000" dirty="0" smtClean="0"/>
              <a:t>:   A: Batas air </a:t>
            </a:r>
            <a:r>
              <a:rPr lang="en-US" sz="2000" dirty="0" err="1" smtClean="0"/>
              <a:t>laut</a:t>
            </a:r>
            <a:r>
              <a:rPr lang="en-US" sz="2000" dirty="0" smtClean="0"/>
              <a:t> </a:t>
            </a:r>
            <a:r>
              <a:rPr lang="en-US" sz="2000" dirty="0" err="1" smtClean="0"/>
              <a:t>diwaktu</a:t>
            </a:r>
            <a:r>
              <a:rPr lang="en-US" sz="2000" dirty="0" smtClean="0"/>
              <a:t> </a:t>
            </a:r>
            <a:r>
              <a:rPr lang="en-US" sz="2000" dirty="0" err="1" smtClean="0"/>
              <a:t>Pasang</a:t>
            </a:r>
            <a:endParaRPr lang="en-US" sz="2000" dirty="0" smtClean="0"/>
          </a:p>
          <a:p>
            <a:pPr>
              <a:buNone/>
            </a:pPr>
            <a:r>
              <a:rPr lang="en-US" sz="2000" dirty="0" smtClean="0"/>
              <a:t>		B: Batas air </a:t>
            </a:r>
            <a:r>
              <a:rPr lang="en-US" sz="2000" dirty="0" err="1" smtClean="0"/>
              <a:t>laut</a:t>
            </a:r>
            <a:r>
              <a:rPr lang="en-US" sz="2000" dirty="0" smtClean="0"/>
              <a:t> </a:t>
            </a:r>
            <a:r>
              <a:rPr lang="en-US" sz="2000" dirty="0" err="1" smtClean="0"/>
              <a:t>diwaktu</a:t>
            </a:r>
            <a:r>
              <a:rPr lang="en-US" sz="2000" dirty="0" smtClean="0"/>
              <a:t> </a:t>
            </a:r>
            <a:r>
              <a:rPr lang="en-US" sz="2000" dirty="0" err="1" smtClean="0"/>
              <a:t>surut</a:t>
            </a:r>
            <a:r>
              <a:rPr lang="en-US" sz="2000" dirty="0" smtClean="0"/>
              <a:t>                              </a:t>
            </a:r>
            <a:r>
              <a:rPr lang="en-US" dirty="0" smtClean="0"/>
              <a:t>R</a:t>
            </a:r>
          </a:p>
          <a:p>
            <a:pPr>
              <a:buNone/>
            </a:pPr>
            <a:r>
              <a:rPr lang="en-US" sz="2000" dirty="0" smtClean="0"/>
              <a:t>		C: Batas </a:t>
            </a:r>
            <a:r>
              <a:rPr lang="en-US" sz="2000" dirty="0" err="1" smtClean="0"/>
              <a:t>laut</a:t>
            </a:r>
            <a:r>
              <a:rPr lang="en-US" sz="2000" dirty="0" smtClean="0"/>
              <a:t> </a:t>
            </a:r>
            <a:r>
              <a:rPr lang="en-US" sz="2000" dirty="0" err="1" smtClean="0"/>
              <a:t>teritorial</a:t>
            </a:r>
            <a:endParaRPr lang="en-US" sz="2000" dirty="0" smtClean="0"/>
          </a:p>
          <a:p>
            <a:pPr>
              <a:buNone/>
            </a:pPr>
            <a:r>
              <a:rPr lang="en-US" sz="2000" dirty="0" smtClean="0"/>
              <a:t>		D: Batas </a:t>
            </a:r>
            <a:r>
              <a:rPr lang="en-US" sz="2000" dirty="0" err="1" smtClean="0"/>
              <a:t>Landas</a:t>
            </a:r>
            <a:r>
              <a:rPr lang="en-US" sz="2000" dirty="0" smtClean="0"/>
              <a:t> </a:t>
            </a:r>
            <a:r>
              <a:rPr lang="en-US" sz="2000" dirty="0" err="1" smtClean="0"/>
              <a:t>Kontinen</a:t>
            </a:r>
            <a:endParaRPr lang="en-US" sz="2000" dirty="0" smtClean="0"/>
          </a:p>
          <a:p>
            <a:pPr>
              <a:buNone/>
            </a:pPr>
            <a:r>
              <a:rPr lang="en-US" sz="2000" dirty="0" smtClean="0"/>
              <a:t>		R: </a:t>
            </a:r>
            <a:r>
              <a:rPr lang="en-US" sz="2000" dirty="0" err="1" smtClean="0"/>
              <a:t>Kawasan</a:t>
            </a:r>
            <a:r>
              <a:rPr lang="en-US" sz="2000" dirty="0" smtClean="0"/>
              <a:t> </a:t>
            </a:r>
            <a:r>
              <a:rPr lang="en-US" sz="2000" dirty="0" err="1" smtClean="0"/>
              <a:t>landas</a:t>
            </a:r>
            <a:r>
              <a:rPr lang="en-US" sz="2000" dirty="0" smtClean="0"/>
              <a:t> </a:t>
            </a:r>
            <a:r>
              <a:rPr lang="en-US" sz="2000" dirty="0" err="1" smtClean="0"/>
              <a:t>kontinen</a:t>
            </a:r>
            <a:r>
              <a:rPr lang="en-US" sz="2000" dirty="0" smtClean="0"/>
              <a:t>  (</a:t>
            </a:r>
            <a:r>
              <a:rPr lang="en-US" sz="2000" dirty="0" err="1" smtClean="0"/>
              <a:t>Kawasan</a:t>
            </a:r>
            <a:r>
              <a:rPr lang="en-US" sz="2000" dirty="0" smtClean="0"/>
              <a:t> </a:t>
            </a:r>
            <a:r>
              <a:rPr lang="en-US" sz="2000" dirty="0" err="1" smtClean="0"/>
              <a:t>laut</a:t>
            </a:r>
            <a:r>
              <a:rPr lang="en-US" sz="2000" dirty="0" smtClean="0"/>
              <a:t> </a:t>
            </a:r>
            <a:r>
              <a:rPr lang="en-US" sz="2000" dirty="0" err="1" smtClean="0"/>
              <a:t>yg</a:t>
            </a:r>
            <a:r>
              <a:rPr lang="en-US" sz="2000" dirty="0" smtClean="0"/>
              <a:t> </a:t>
            </a:r>
            <a:r>
              <a:rPr lang="en-US" sz="2000" dirty="0" err="1" smtClean="0"/>
              <a:t>dapat</a:t>
            </a:r>
            <a:r>
              <a:rPr lang="en-US" sz="2000" dirty="0" smtClean="0"/>
              <a:t> </a:t>
            </a:r>
            <a:r>
              <a:rPr lang="en-US" sz="2000" dirty="0" err="1" smtClean="0"/>
              <a:t>diekploitasi</a:t>
            </a:r>
            <a:endParaRPr lang="en-US" sz="2000" dirty="0" smtClean="0"/>
          </a:p>
          <a:p>
            <a:pPr>
              <a:buNone/>
            </a:pPr>
            <a:r>
              <a:rPr lang="en-US" sz="2000" dirty="0" smtClean="0"/>
              <a:t>		     </a:t>
            </a:r>
            <a:r>
              <a:rPr lang="en-US" sz="2000" dirty="0" err="1" smtClean="0"/>
              <a:t>dan</a:t>
            </a:r>
            <a:r>
              <a:rPr lang="en-US" sz="2000" dirty="0" smtClean="0"/>
              <a:t> </a:t>
            </a:r>
            <a:r>
              <a:rPr lang="en-US" sz="2000" dirty="0" err="1" smtClean="0"/>
              <a:t>diexplorasi</a:t>
            </a:r>
            <a:r>
              <a:rPr lang="en-US" sz="2000" dirty="0" smtClean="0"/>
              <a:t> </a:t>
            </a:r>
            <a:r>
              <a:rPr lang="en-US" sz="2000" dirty="0" err="1" smtClean="0"/>
              <a:t>berada</a:t>
            </a:r>
            <a:r>
              <a:rPr lang="en-US" sz="2000" dirty="0" smtClean="0"/>
              <a:t> </a:t>
            </a:r>
            <a:r>
              <a:rPr lang="en-US" sz="2000" dirty="0" err="1" smtClean="0"/>
              <a:t>diluar</a:t>
            </a:r>
            <a:r>
              <a:rPr lang="en-US" sz="2000" dirty="0" smtClean="0"/>
              <a:t> C</a:t>
            </a:r>
            <a:endParaRPr lang="en-US" sz="2000" dirty="0"/>
          </a:p>
        </p:txBody>
      </p:sp>
      <p:sp>
        <p:nvSpPr>
          <p:cNvPr id="7" name="Freeform 6"/>
          <p:cNvSpPr/>
          <p:nvPr/>
        </p:nvSpPr>
        <p:spPr>
          <a:xfrm>
            <a:off x="493486" y="2162628"/>
            <a:ext cx="7794171" cy="3570515"/>
          </a:xfrm>
          <a:custGeom>
            <a:avLst/>
            <a:gdLst>
              <a:gd name="connsiteX0" fmla="*/ 0 w 7794171"/>
              <a:gd name="connsiteY0" fmla="*/ 406401 h 3570515"/>
              <a:gd name="connsiteX1" fmla="*/ 1654628 w 7794171"/>
              <a:gd name="connsiteY1" fmla="*/ 435429 h 3570515"/>
              <a:gd name="connsiteX2" fmla="*/ 4760685 w 7794171"/>
              <a:gd name="connsiteY2" fmla="*/ 3018972 h 3570515"/>
              <a:gd name="connsiteX3" fmla="*/ 7794171 w 7794171"/>
              <a:gd name="connsiteY3" fmla="*/ 3570515 h 3570515"/>
              <a:gd name="connsiteX4" fmla="*/ 7794171 w 7794171"/>
              <a:gd name="connsiteY4" fmla="*/ 3570515 h 357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171" h="3570515">
                <a:moveTo>
                  <a:pt x="0" y="406401"/>
                </a:moveTo>
                <a:cubicBezTo>
                  <a:pt x="430590" y="203200"/>
                  <a:pt x="861180" y="0"/>
                  <a:pt x="1654628" y="435429"/>
                </a:cubicBezTo>
                <a:cubicBezTo>
                  <a:pt x="2448076" y="870858"/>
                  <a:pt x="3737428" y="2496458"/>
                  <a:pt x="4760685" y="3018972"/>
                </a:cubicBezTo>
                <a:cubicBezTo>
                  <a:pt x="5783942" y="3541486"/>
                  <a:pt x="7794171" y="3570515"/>
                  <a:pt x="7794171" y="3570515"/>
                </a:cubicBezTo>
                <a:lnTo>
                  <a:pt x="7794171" y="357051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rot="10800000">
            <a:off x="2514600" y="2819400"/>
            <a:ext cx="5181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7162800" y="3505200"/>
            <a:ext cx="1143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normAutofit/>
          </a:bodyPr>
          <a:lstStyle/>
          <a:p>
            <a:pPr marL="0" indent="0" algn="just">
              <a:buNone/>
            </a:pPr>
            <a:r>
              <a:rPr lang="en-US" dirty="0" err="1" smtClean="0"/>
              <a:t>Keinginan</a:t>
            </a:r>
            <a:r>
              <a:rPr lang="en-US" dirty="0" smtClean="0"/>
              <a:t> </a:t>
            </a:r>
            <a:r>
              <a:rPr lang="en-US" dirty="0" err="1" smtClean="0"/>
              <a:t>orang-orang</a:t>
            </a:r>
            <a:r>
              <a:rPr lang="en-US" dirty="0" smtClean="0"/>
              <a:t> (demos) yang </a:t>
            </a:r>
            <a:r>
              <a:rPr lang="en-US" dirty="0" err="1" smtClean="0"/>
              <a:t>berkelompok</a:t>
            </a:r>
            <a:r>
              <a:rPr lang="en-US" dirty="0" smtClean="0"/>
              <a:t> </a:t>
            </a:r>
            <a:r>
              <a:rPr lang="en-US" dirty="0" err="1" smtClean="0"/>
              <a:t>tersebut</a:t>
            </a:r>
            <a:r>
              <a:rPr lang="en-US" dirty="0" smtClean="0"/>
              <a:t> </a:t>
            </a:r>
            <a:r>
              <a:rPr lang="en-US" dirty="0" err="1" smtClean="0"/>
              <a:t>ditentukan</a:t>
            </a:r>
            <a:r>
              <a:rPr lang="en-US" dirty="0" smtClean="0"/>
              <a:t> </a:t>
            </a:r>
            <a:r>
              <a:rPr lang="en-US" dirty="0" err="1" smtClean="0"/>
              <a:t>oleh</a:t>
            </a:r>
            <a:r>
              <a:rPr lang="en-US" dirty="0" smtClean="0"/>
              <a:t> </a:t>
            </a:r>
            <a:r>
              <a:rPr lang="en-US" dirty="0" err="1" smtClean="0"/>
              <a:t>pandangan</a:t>
            </a:r>
            <a:r>
              <a:rPr lang="en-US" dirty="0" smtClean="0"/>
              <a:t> </a:t>
            </a:r>
            <a:r>
              <a:rPr lang="en-US" dirty="0" err="1" smtClean="0"/>
              <a:t>hidup</a:t>
            </a:r>
            <a:r>
              <a:rPr lang="en-US" dirty="0" smtClean="0"/>
              <a:t> </a:t>
            </a:r>
            <a:r>
              <a:rPr lang="en-US" dirty="0" err="1" smtClean="0"/>
              <a:t>bangsa</a:t>
            </a:r>
            <a:r>
              <a:rPr lang="en-US" dirty="0" smtClean="0"/>
              <a:t>, </a:t>
            </a:r>
            <a:r>
              <a:rPr lang="en-US" dirty="0" err="1" smtClean="0"/>
              <a:t>falsafah</a:t>
            </a:r>
            <a:r>
              <a:rPr lang="en-US" dirty="0" smtClean="0"/>
              <a:t> </a:t>
            </a:r>
            <a:r>
              <a:rPr lang="en-US" dirty="0" err="1" smtClean="0"/>
              <a:t>hidup</a:t>
            </a:r>
            <a:r>
              <a:rPr lang="en-US" dirty="0" smtClean="0"/>
              <a:t> </a:t>
            </a:r>
            <a:r>
              <a:rPr lang="en-US" dirty="0" err="1" smtClean="0"/>
              <a:t>bangsa</a:t>
            </a:r>
            <a:r>
              <a:rPr lang="en-US" dirty="0" smtClean="0"/>
              <a:t>, </a:t>
            </a:r>
            <a:r>
              <a:rPr lang="en-US" dirty="0" err="1" smtClean="0"/>
              <a:t>dan</a:t>
            </a:r>
            <a:r>
              <a:rPr lang="en-US" dirty="0" smtClean="0"/>
              <a:t> </a:t>
            </a:r>
            <a:r>
              <a:rPr lang="en-US" dirty="0" err="1" smtClean="0"/>
              <a:t>idiologi</a:t>
            </a:r>
            <a:r>
              <a:rPr lang="en-US" dirty="0" smtClean="0"/>
              <a:t> </a:t>
            </a:r>
            <a:r>
              <a:rPr lang="en-US" dirty="0" err="1" smtClean="0"/>
              <a:t>bangsa</a:t>
            </a:r>
            <a:r>
              <a:rPr lang="en-US" dirty="0" smtClean="0"/>
              <a:t>.</a:t>
            </a:r>
          </a:p>
          <a:p>
            <a:pPr marL="0" indent="0" algn="just">
              <a:buNone/>
            </a:pPr>
            <a:r>
              <a:rPr lang="en-US" dirty="0" err="1" smtClean="0"/>
              <a:t>Demokrasi</a:t>
            </a:r>
            <a:r>
              <a:rPr lang="en-US" dirty="0" smtClean="0"/>
              <a:t> Indonesia </a:t>
            </a:r>
            <a:r>
              <a:rPr lang="en-US" dirty="0" err="1" smtClean="0"/>
              <a:t>adalah</a:t>
            </a:r>
            <a:r>
              <a:rPr lang="en-US" dirty="0" smtClean="0"/>
              <a:t> </a:t>
            </a:r>
            <a:r>
              <a:rPr lang="en-US" dirty="0" err="1" smtClean="0"/>
              <a:t>pemerintahan</a:t>
            </a:r>
            <a:r>
              <a:rPr lang="en-US" dirty="0" smtClean="0"/>
              <a:t> </a:t>
            </a:r>
            <a:r>
              <a:rPr lang="en-US" dirty="0" err="1" smtClean="0"/>
              <a:t>rakyat</a:t>
            </a:r>
            <a:r>
              <a:rPr lang="en-US" dirty="0" smtClean="0"/>
              <a:t> yang </a:t>
            </a:r>
            <a:r>
              <a:rPr lang="en-US" dirty="0" err="1" smtClean="0"/>
              <a:t>berdasarkan</a:t>
            </a:r>
            <a:r>
              <a:rPr lang="en-US" dirty="0" smtClean="0"/>
              <a:t> </a:t>
            </a:r>
            <a:r>
              <a:rPr lang="en-US" dirty="0" err="1" smtClean="0"/>
              <a:t>nilai-nilai</a:t>
            </a:r>
            <a:r>
              <a:rPr lang="en-US" dirty="0" smtClean="0"/>
              <a:t> </a:t>
            </a:r>
            <a:r>
              <a:rPr lang="en-US" dirty="0" err="1" smtClean="0"/>
              <a:t>falsafah</a:t>
            </a:r>
            <a:r>
              <a:rPr lang="en-US" dirty="0" smtClean="0"/>
              <a:t> </a:t>
            </a:r>
            <a:r>
              <a:rPr lang="en-US" dirty="0" err="1" smtClean="0"/>
              <a:t>Pancasila</a:t>
            </a:r>
            <a:r>
              <a:rPr lang="en-US" dirty="0" smtClean="0"/>
              <a:t> </a:t>
            </a:r>
            <a:r>
              <a:rPr lang="en-US" dirty="0" err="1" smtClean="0"/>
              <a:t>atau</a:t>
            </a:r>
            <a:r>
              <a:rPr lang="en-US" dirty="0" smtClean="0"/>
              <a:t> </a:t>
            </a:r>
            <a:r>
              <a:rPr lang="en-US" dirty="0" err="1" smtClean="0"/>
              <a:t>pemerintahan</a:t>
            </a:r>
            <a:r>
              <a:rPr lang="en-US" dirty="0" smtClean="0"/>
              <a:t> </a:t>
            </a:r>
            <a:r>
              <a:rPr lang="en-US" dirty="0" err="1" smtClean="0"/>
              <a:t>dari</a:t>
            </a:r>
            <a:r>
              <a:rPr lang="en-US" dirty="0" smtClean="0"/>
              <a:t>, </a:t>
            </a:r>
            <a:r>
              <a:rPr lang="en-US" dirty="0" err="1" smtClean="0"/>
              <a:t>oleh</a:t>
            </a:r>
            <a:r>
              <a:rPr lang="en-US" dirty="0" smtClean="0"/>
              <a:t>, </a:t>
            </a:r>
            <a:r>
              <a:rPr lang="en-US" dirty="0" err="1" smtClean="0"/>
              <a:t>dan</a:t>
            </a:r>
            <a:r>
              <a:rPr lang="en-US" dirty="0" smtClean="0"/>
              <a:t> </a:t>
            </a:r>
            <a:r>
              <a:rPr lang="en-US" dirty="0" err="1" smtClean="0"/>
              <a:t>untuk</a:t>
            </a:r>
            <a:r>
              <a:rPr lang="en-US" dirty="0" smtClean="0"/>
              <a:t> </a:t>
            </a:r>
            <a:r>
              <a:rPr lang="en-US" dirty="0" err="1" smtClean="0"/>
              <a:t>rakyat</a:t>
            </a:r>
            <a:r>
              <a:rPr lang="en-US" dirty="0" smtClean="0"/>
              <a:t> </a:t>
            </a:r>
            <a:r>
              <a:rPr lang="en-US" dirty="0" err="1" smtClean="0"/>
              <a:t>berdasarkan</a:t>
            </a:r>
            <a:r>
              <a:rPr lang="en-US" dirty="0" smtClean="0"/>
              <a:t> </a:t>
            </a:r>
            <a:r>
              <a:rPr lang="en-US" dirty="0" err="1" smtClean="0"/>
              <a:t>sila-sila</a:t>
            </a:r>
            <a:r>
              <a:rPr lang="en-US" dirty="0" smtClean="0"/>
              <a:t> </a:t>
            </a:r>
            <a:r>
              <a:rPr lang="en-US" dirty="0" err="1" smtClean="0"/>
              <a:t>Pancasila</a:t>
            </a:r>
            <a:r>
              <a:rPr lang="en-US" dirty="0" smtClean="0"/>
              <a:t>. </a:t>
            </a:r>
            <a:r>
              <a:rPr lang="en-US" dirty="0" err="1" smtClean="0"/>
              <a:t>Ini</a:t>
            </a:r>
            <a:r>
              <a:rPr lang="en-US" dirty="0" smtClean="0"/>
              <a:t> </a:t>
            </a:r>
            <a:r>
              <a:rPr lang="en-US" dirty="0" err="1" smtClean="0"/>
              <a:t>berarti</a:t>
            </a:r>
            <a:r>
              <a:rPr lang="en-US" dirty="0" smtClean="0"/>
              <a:t> </a:t>
            </a:r>
            <a:r>
              <a:rPr lang="en-US" dirty="0" err="1" smtClean="0"/>
              <a:t>bahwa</a:t>
            </a:r>
            <a:r>
              <a:rPr lang="en-US" dirty="0" smtClean="0"/>
              <a:t>:</a:t>
            </a:r>
          </a:p>
          <a:p>
            <a:pPr marL="514350" indent="-514350" algn="just">
              <a:buAutoNum type="arabicPeriod"/>
            </a:pPr>
            <a:r>
              <a:rPr lang="en-US" dirty="0" err="1" smtClean="0"/>
              <a:t>Demokrasi</a:t>
            </a:r>
            <a:r>
              <a:rPr lang="en-US" dirty="0" smtClean="0"/>
              <a:t> </a:t>
            </a:r>
            <a:r>
              <a:rPr lang="en-US" dirty="0" err="1" smtClean="0"/>
              <a:t>atau</a:t>
            </a:r>
            <a:r>
              <a:rPr lang="en-US" dirty="0" smtClean="0"/>
              <a:t> </a:t>
            </a:r>
            <a:r>
              <a:rPr lang="en-US" dirty="0" err="1" smtClean="0"/>
              <a:t>pemerintahan</a:t>
            </a:r>
            <a:r>
              <a:rPr lang="en-US" dirty="0" smtClean="0"/>
              <a:t> </a:t>
            </a:r>
            <a:r>
              <a:rPr lang="en-US" dirty="0" err="1" smtClean="0"/>
              <a:t>rakyat</a:t>
            </a:r>
            <a:r>
              <a:rPr lang="en-US" dirty="0" smtClean="0"/>
              <a:t> yang </a:t>
            </a:r>
            <a:r>
              <a:rPr lang="en-US" dirty="0" err="1" smtClean="0"/>
              <a:t>digunakan</a:t>
            </a:r>
            <a:r>
              <a:rPr lang="en-US" dirty="0" smtClean="0"/>
              <a:t> </a:t>
            </a:r>
            <a:r>
              <a:rPr lang="en-US" dirty="0" err="1" smtClean="0"/>
              <a:t>adalah</a:t>
            </a:r>
            <a:r>
              <a:rPr lang="en-US" dirty="0" smtClean="0"/>
              <a:t> </a:t>
            </a:r>
            <a:r>
              <a:rPr lang="en-US" dirty="0" err="1" smtClean="0"/>
              <a:t>sistem</a:t>
            </a:r>
            <a:r>
              <a:rPr lang="en-US" dirty="0" smtClean="0"/>
              <a:t> </a:t>
            </a:r>
            <a:r>
              <a:rPr lang="en-US" dirty="0" err="1" smtClean="0"/>
              <a:t>pemerintahan</a:t>
            </a:r>
            <a:r>
              <a:rPr lang="en-US" dirty="0" smtClean="0"/>
              <a:t> </a:t>
            </a:r>
            <a:r>
              <a:rPr lang="en-US" dirty="0" err="1" smtClean="0"/>
              <a:t>rakyat</a:t>
            </a:r>
            <a:r>
              <a:rPr lang="en-US" dirty="0" smtClean="0"/>
              <a:t> yang </a:t>
            </a:r>
            <a:r>
              <a:rPr lang="en-US" dirty="0" err="1" smtClean="0"/>
              <a:t>dijiwai</a:t>
            </a:r>
            <a:r>
              <a:rPr lang="en-US" dirty="0" smtClean="0"/>
              <a:t> </a:t>
            </a:r>
            <a:r>
              <a:rPr lang="en-US" dirty="0" err="1" smtClean="0"/>
              <a:t>dan</a:t>
            </a:r>
            <a:r>
              <a:rPr lang="en-US" dirty="0" smtClean="0"/>
              <a:t> </a:t>
            </a:r>
            <a:r>
              <a:rPr lang="en-US" dirty="0" err="1" smtClean="0"/>
              <a:t>dituntun</a:t>
            </a:r>
            <a:r>
              <a:rPr lang="en-US" dirty="0" smtClean="0"/>
              <a:t> </a:t>
            </a:r>
            <a:r>
              <a:rPr lang="en-US" dirty="0" err="1" smtClean="0"/>
              <a:t>oleh</a:t>
            </a:r>
            <a:r>
              <a:rPr lang="en-US" dirty="0" smtClean="0"/>
              <a:t> </a:t>
            </a:r>
            <a:r>
              <a:rPr lang="en-US" dirty="0" err="1" smtClean="0"/>
              <a:t>nilai-nilai</a:t>
            </a:r>
            <a:r>
              <a:rPr lang="en-US" dirty="0" smtClean="0"/>
              <a:t> </a:t>
            </a:r>
            <a:r>
              <a:rPr lang="en-US" dirty="0" err="1" smtClean="0"/>
              <a:t>pandangan</a:t>
            </a:r>
            <a:r>
              <a:rPr lang="en-US" dirty="0" smtClean="0"/>
              <a:t> </a:t>
            </a:r>
            <a:r>
              <a:rPr lang="en-US" dirty="0" err="1" smtClean="0"/>
              <a:t>hidup</a:t>
            </a:r>
            <a:r>
              <a:rPr lang="en-US" dirty="0" smtClean="0"/>
              <a:t> </a:t>
            </a:r>
            <a:r>
              <a:rPr lang="en-US" dirty="0" err="1" smtClean="0"/>
              <a:t>bangsa</a:t>
            </a:r>
            <a:r>
              <a:rPr lang="en-US" dirty="0" smtClean="0"/>
              <a:t> Indonesia (</a:t>
            </a:r>
            <a:r>
              <a:rPr lang="en-US" dirty="0" err="1" smtClean="0"/>
              <a:t>Pancasila</a:t>
            </a:r>
            <a:r>
              <a:rPr lang="en-US" dirty="0" smtClean="0"/>
              <a:t>).</a:t>
            </a:r>
          </a:p>
          <a:p>
            <a:pPr marL="514350" indent="-514350" algn="just">
              <a:buAutoNum type="arabicPeriod"/>
            </a:pPr>
            <a:r>
              <a:rPr lang="en-US" dirty="0" err="1" smtClean="0"/>
              <a:t>Demokrasi</a:t>
            </a:r>
            <a:r>
              <a:rPr lang="en-US" dirty="0" smtClean="0"/>
              <a:t> Indonesia </a:t>
            </a:r>
            <a:r>
              <a:rPr lang="en-US" dirty="0" err="1" smtClean="0"/>
              <a:t>adalah</a:t>
            </a:r>
            <a:r>
              <a:rPr lang="en-US" dirty="0" smtClean="0"/>
              <a:t> </a:t>
            </a:r>
            <a:r>
              <a:rPr lang="en-US" dirty="0" err="1" smtClean="0"/>
              <a:t>suatu</a:t>
            </a:r>
            <a:r>
              <a:rPr lang="en-US" dirty="0" smtClean="0"/>
              <a:t> </a:t>
            </a:r>
            <a:r>
              <a:rPr lang="en-US" dirty="0" err="1" smtClean="0"/>
              <a:t>demokrasi</a:t>
            </a:r>
            <a:r>
              <a:rPr lang="en-US" dirty="0" smtClean="0"/>
              <a:t> yang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562600"/>
          </a:xfrm>
        </p:spPr>
        <p:txBody>
          <a:bodyPr/>
          <a:lstStyle/>
          <a:p>
            <a:pPr>
              <a:buNone/>
            </a:pPr>
            <a:r>
              <a:rPr lang="en-US" dirty="0" err="1" smtClean="0"/>
              <a:t>Alasan-alasan</a:t>
            </a:r>
            <a:r>
              <a:rPr lang="en-US" dirty="0" smtClean="0"/>
              <a:t> </a:t>
            </a:r>
            <a:r>
              <a:rPr lang="en-US" dirty="0" err="1" smtClean="0"/>
              <a:t>Penentuan</a:t>
            </a:r>
            <a:r>
              <a:rPr lang="en-US" dirty="0" smtClean="0"/>
              <a:t> ZEE:</a:t>
            </a:r>
          </a:p>
          <a:p>
            <a:pPr marL="514350" indent="-514350">
              <a:buAutoNum type="arabicPeriod"/>
            </a:pPr>
            <a:r>
              <a:rPr lang="en-US" dirty="0" err="1" smtClean="0"/>
              <a:t>Persediaan</a:t>
            </a:r>
            <a:r>
              <a:rPr lang="en-US" dirty="0" smtClean="0"/>
              <a:t> </a:t>
            </a:r>
            <a:r>
              <a:rPr lang="en-US" dirty="0" err="1" smtClean="0"/>
              <a:t>ikan</a:t>
            </a:r>
            <a:r>
              <a:rPr lang="en-US" dirty="0" smtClean="0"/>
              <a:t> </a:t>
            </a:r>
            <a:r>
              <a:rPr lang="en-US" dirty="0" err="1" smtClean="0"/>
              <a:t>yg</a:t>
            </a:r>
            <a:r>
              <a:rPr lang="en-US" dirty="0" smtClean="0"/>
              <a:t> </a:t>
            </a:r>
            <a:r>
              <a:rPr lang="en-US" dirty="0" err="1" smtClean="0"/>
              <a:t>semakin</a:t>
            </a:r>
            <a:r>
              <a:rPr lang="en-US" dirty="0" smtClean="0"/>
              <a:t> </a:t>
            </a:r>
            <a:r>
              <a:rPr lang="en-US" dirty="0" err="1" smtClean="0"/>
              <a:t>terbatas</a:t>
            </a:r>
            <a:endParaRPr lang="en-US" dirty="0" smtClean="0"/>
          </a:p>
          <a:p>
            <a:pPr marL="514350" indent="-514350">
              <a:buAutoNum type="arabicPeriod"/>
            </a:pPr>
            <a:r>
              <a:rPr lang="en-US" dirty="0" err="1" smtClean="0"/>
              <a:t>Kebutuhan</a:t>
            </a:r>
            <a:r>
              <a:rPr lang="en-US" dirty="0" smtClean="0"/>
              <a:t> </a:t>
            </a:r>
            <a:r>
              <a:rPr lang="en-US" dirty="0" err="1" smtClean="0"/>
              <a:t>akan</a:t>
            </a:r>
            <a:r>
              <a:rPr lang="en-US" dirty="0" smtClean="0"/>
              <a:t> </a:t>
            </a:r>
            <a:r>
              <a:rPr lang="en-US" dirty="0" err="1" smtClean="0"/>
              <a:t>pembangunan</a:t>
            </a:r>
            <a:r>
              <a:rPr lang="en-US" dirty="0" smtClean="0"/>
              <a:t> </a:t>
            </a:r>
            <a:r>
              <a:rPr lang="en-US" dirty="0" err="1" smtClean="0"/>
              <a:t>nasional</a:t>
            </a:r>
            <a:endParaRPr lang="en-US" dirty="0" smtClean="0"/>
          </a:p>
          <a:p>
            <a:pPr marL="514350" indent="-514350">
              <a:buAutoNum type="arabicPeriod"/>
            </a:pPr>
            <a:r>
              <a:rPr lang="en-US" dirty="0" smtClean="0"/>
              <a:t>ZEE </a:t>
            </a:r>
            <a:r>
              <a:rPr lang="en-US" dirty="0" err="1" smtClean="0"/>
              <a:t>merupakan</a:t>
            </a:r>
            <a:r>
              <a:rPr lang="en-US" dirty="0" smtClean="0"/>
              <a:t> </a:t>
            </a:r>
            <a:r>
              <a:rPr lang="en-US" dirty="0" err="1" smtClean="0"/>
              <a:t>hukum</a:t>
            </a:r>
            <a:r>
              <a:rPr lang="en-US" dirty="0" smtClean="0"/>
              <a:t> </a:t>
            </a:r>
            <a:r>
              <a:rPr lang="en-US" dirty="0" err="1" smtClean="0"/>
              <a:t>Internasional</a:t>
            </a:r>
            <a:endParaRPr lang="en-US" dirty="0" smtClean="0"/>
          </a:p>
          <a:p>
            <a:pPr marL="0" indent="0" algn="just">
              <a:buNone/>
            </a:pPr>
            <a:r>
              <a:rPr lang="en-US" dirty="0" smtClean="0"/>
              <a:t>ZEE </a:t>
            </a:r>
            <a:r>
              <a:rPr lang="en-US" dirty="0" err="1" smtClean="0"/>
              <a:t>diumumkan</a:t>
            </a:r>
            <a:r>
              <a:rPr lang="en-US" dirty="0" smtClean="0"/>
              <a:t> </a:t>
            </a:r>
            <a:r>
              <a:rPr lang="en-US" dirty="0" err="1" smtClean="0"/>
              <a:t>pada</a:t>
            </a:r>
            <a:r>
              <a:rPr lang="en-US" dirty="0" smtClean="0"/>
              <a:t> 21 </a:t>
            </a:r>
            <a:r>
              <a:rPr lang="en-US" dirty="0" err="1" smtClean="0"/>
              <a:t>Maret</a:t>
            </a:r>
            <a:r>
              <a:rPr lang="en-US" dirty="0" smtClean="0"/>
              <a:t> 1980 </a:t>
            </a:r>
            <a:r>
              <a:rPr lang="en-US" dirty="0" err="1" smtClean="0"/>
              <a:t>dengan</a:t>
            </a:r>
            <a:r>
              <a:rPr lang="en-US" dirty="0" smtClean="0"/>
              <a:t> </a:t>
            </a:r>
            <a:r>
              <a:rPr lang="en-US" dirty="0" err="1" smtClean="0"/>
              <a:t>lebar</a:t>
            </a:r>
            <a:r>
              <a:rPr lang="en-US" dirty="0" smtClean="0"/>
              <a:t> 200 mil </a:t>
            </a:r>
            <a:r>
              <a:rPr lang="en-US" dirty="0" err="1" smtClean="0"/>
              <a:t>dihitung</a:t>
            </a:r>
            <a:r>
              <a:rPr lang="en-US" dirty="0" smtClean="0"/>
              <a:t> </a:t>
            </a:r>
            <a:r>
              <a:rPr lang="en-US" dirty="0" err="1" smtClean="0"/>
              <a:t>dari</a:t>
            </a:r>
            <a:r>
              <a:rPr lang="en-US" dirty="0" smtClean="0"/>
              <a:t> </a:t>
            </a:r>
            <a:r>
              <a:rPr lang="en-US" dirty="0" err="1" smtClean="0"/>
              <a:t>garis</a:t>
            </a:r>
            <a:r>
              <a:rPr lang="en-US" dirty="0" smtClean="0"/>
              <a:t> </a:t>
            </a:r>
            <a:r>
              <a:rPr lang="en-US" dirty="0" err="1" smtClean="0"/>
              <a:t>dasar</a:t>
            </a:r>
            <a:r>
              <a:rPr lang="en-US" dirty="0" smtClean="0"/>
              <a:t> </a:t>
            </a:r>
            <a:r>
              <a:rPr lang="en-US" dirty="0" err="1" smtClean="0"/>
              <a:t>laut</a:t>
            </a:r>
            <a:r>
              <a:rPr lang="en-US" dirty="0" smtClean="0"/>
              <a:t> </a:t>
            </a:r>
            <a:r>
              <a:rPr lang="en-US" dirty="0" err="1" smtClean="0"/>
              <a:t>wilayah</a:t>
            </a:r>
            <a:r>
              <a:rPr lang="en-US" dirty="0" smtClean="0"/>
              <a:t> RI. </a:t>
            </a:r>
            <a:r>
              <a:rPr lang="en-US" dirty="0" err="1" smtClean="0"/>
              <a:t>Dengan</a:t>
            </a:r>
            <a:r>
              <a:rPr lang="en-US" dirty="0" smtClean="0"/>
              <a:t> </a:t>
            </a:r>
            <a:r>
              <a:rPr lang="en-US" dirty="0" err="1" smtClean="0"/>
              <a:t>melalui</a:t>
            </a:r>
            <a:r>
              <a:rPr lang="en-US" dirty="0" smtClean="0"/>
              <a:t> </a:t>
            </a:r>
            <a:r>
              <a:rPr lang="en-US" dirty="0" err="1" smtClean="0"/>
              <a:t>perjuangan</a:t>
            </a:r>
            <a:r>
              <a:rPr lang="en-US" dirty="0" smtClean="0"/>
              <a:t> </a:t>
            </a:r>
            <a:r>
              <a:rPr lang="en-US" dirty="0" err="1" smtClean="0"/>
              <a:t>yg</a:t>
            </a:r>
            <a:r>
              <a:rPr lang="en-US" dirty="0" smtClean="0"/>
              <a:t> </a:t>
            </a:r>
            <a:r>
              <a:rPr lang="en-US" dirty="0" err="1" smtClean="0"/>
              <a:t>amat</a:t>
            </a:r>
            <a:r>
              <a:rPr lang="en-US" dirty="0" smtClean="0"/>
              <a:t> </a:t>
            </a:r>
            <a:r>
              <a:rPr lang="en-US" dirty="0" err="1" smtClean="0"/>
              <a:t>panjang</a:t>
            </a:r>
            <a:r>
              <a:rPr lang="en-US" dirty="0" smtClean="0"/>
              <a:t> </a:t>
            </a:r>
            <a:r>
              <a:rPr lang="en-US" dirty="0" err="1" smtClean="0"/>
              <a:t>akirnya</a:t>
            </a:r>
            <a:r>
              <a:rPr lang="en-US" dirty="0" smtClean="0"/>
              <a:t> </a:t>
            </a:r>
            <a:r>
              <a:rPr lang="en-US" dirty="0" err="1" smtClean="0"/>
              <a:t>diterima</a:t>
            </a:r>
            <a:r>
              <a:rPr lang="en-US" dirty="0" smtClean="0"/>
              <a:t> </a:t>
            </a:r>
            <a:r>
              <a:rPr lang="en-US" dirty="0" err="1" smtClean="0"/>
              <a:t>oleh</a:t>
            </a:r>
            <a:r>
              <a:rPr lang="en-US" dirty="0" smtClean="0"/>
              <a:t> </a:t>
            </a:r>
            <a:r>
              <a:rPr lang="en-US" dirty="0" err="1" smtClean="0"/>
              <a:t>konferensi</a:t>
            </a:r>
            <a:r>
              <a:rPr lang="en-US" dirty="0" smtClean="0"/>
              <a:t> PBB </a:t>
            </a:r>
            <a:r>
              <a:rPr lang="en-US" dirty="0" err="1" smtClean="0"/>
              <a:t>tentang</a:t>
            </a:r>
            <a:r>
              <a:rPr lang="en-US" dirty="0" smtClean="0"/>
              <a:t> </a:t>
            </a:r>
            <a:r>
              <a:rPr lang="en-US" dirty="0" err="1" smtClean="0"/>
              <a:t>hukum</a:t>
            </a:r>
            <a:r>
              <a:rPr lang="en-US" dirty="0" smtClean="0"/>
              <a:t> </a:t>
            </a:r>
            <a:r>
              <a:rPr lang="en-US" dirty="0" err="1" smtClean="0"/>
              <a:t>laut</a:t>
            </a:r>
            <a:r>
              <a:rPr lang="en-US" dirty="0" smtClean="0"/>
              <a:t> II </a:t>
            </a:r>
            <a:r>
              <a:rPr lang="en-US" dirty="0" err="1" smtClean="0"/>
              <a:t>di</a:t>
            </a:r>
            <a:r>
              <a:rPr lang="en-US" dirty="0" smtClean="0"/>
              <a:t> New York. 30 April 1982 </a:t>
            </a:r>
            <a:r>
              <a:rPr lang="en-US" dirty="0" err="1" smtClean="0"/>
              <a:t>menerima</a:t>
            </a:r>
            <a:r>
              <a:rPr lang="en-US" dirty="0" smtClean="0"/>
              <a:t> UNCLOS (the united nation </a:t>
            </a:r>
            <a:r>
              <a:rPr lang="en-US" dirty="0" err="1" smtClean="0"/>
              <a:t>convension</a:t>
            </a:r>
            <a:r>
              <a:rPr lang="en-US" dirty="0" smtClean="0"/>
              <a:t> on law of the sea). </a:t>
            </a:r>
            <a:r>
              <a:rPr lang="en-US" dirty="0" err="1" smtClean="0"/>
              <a:t>Uncloos</a:t>
            </a:r>
            <a:r>
              <a:rPr lang="en-US" dirty="0" smtClean="0"/>
              <a:t> </a:t>
            </a:r>
            <a:r>
              <a:rPr lang="en-US" dirty="0" err="1" smtClean="0"/>
              <a:t>tersebut</a:t>
            </a:r>
            <a:r>
              <a:rPr lang="en-US" dirty="0" smtClean="0"/>
              <a:t> </a:t>
            </a:r>
            <a:r>
              <a:rPr lang="en-US" dirty="0" err="1" smtClean="0"/>
              <a:t>diratifikasi</a:t>
            </a:r>
            <a:r>
              <a:rPr lang="en-US" dirty="0" smtClean="0"/>
              <a:t> UU No. 17 Th. 1985  </a:t>
            </a:r>
            <a:r>
              <a:rPr lang="en-US" dirty="0" err="1" smtClean="0"/>
              <a:t>tentang</a:t>
            </a:r>
            <a:r>
              <a:rPr lang="en-US" dirty="0" smtClean="0"/>
              <a:t> </a:t>
            </a:r>
            <a:r>
              <a:rPr lang="en-US" dirty="0" err="1" smtClean="0"/>
              <a:t>Ratifikasi</a:t>
            </a:r>
            <a:r>
              <a:rPr lang="en-US" dirty="0" smtClean="0"/>
              <a:t> </a:t>
            </a:r>
            <a:r>
              <a:rPr lang="en-US" dirty="0" err="1" smtClean="0"/>
              <a:t>Unclos</a:t>
            </a:r>
            <a:r>
              <a:rPr lang="en-US" dirty="0" smtClean="0"/>
              <a:t>.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ZEE (</a:t>
            </a:r>
            <a:r>
              <a:rPr lang="en-US" dirty="0" err="1" smtClean="0"/>
              <a:t>Zona</a:t>
            </a:r>
            <a:r>
              <a:rPr lang="en-US" dirty="0" smtClean="0"/>
              <a:t> </a:t>
            </a:r>
            <a:r>
              <a:rPr lang="en-US" dirty="0" err="1" smtClean="0"/>
              <a:t>Ekonomi</a:t>
            </a:r>
            <a:r>
              <a:rPr lang="en-US" dirty="0" smtClean="0"/>
              <a:t> </a:t>
            </a:r>
            <a:r>
              <a:rPr lang="en-US" dirty="0" err="1" smtClean="0"/>
              <a:t>Eksklusif</a:t>
            </a:r>
            <a:endParaRPr lang="en-US" dirty="0"/>
          </a:p>
        </p:txBody>
      </p:sp>
      <p:sp>
        <p:nvSpPr>
          <p:cNvPr id="3" name="Content Placeholder 2"/>
          <p:cNvSpPr>
            <a:spLocks noGrp="1"/>
          </p:cNvSpPr>
          <p:nvPr>
            <p:ph idx="1"/>
          </p:nvPr>
        </p:nvSpPr>
        <p:spPr>
          <a:xfrm>
            <a:off x="457200" y="990600"/>
            <a:ext cx="8229600" cy="5562600"/>
          </a:xfrm>
        </p:spPr>
        <p:txBody>
          <a:bodyPr>
            <a:normAutofit/>
          </a:bodyPr>
          <a:lstStyle/>
          <a:p>
            <a:pPr>
              <a:buNone/>
            </a:pPr>
            <a:endParaRPr lang="en-US" dirty="0" smtClean="0"/>
          </a:p>
          <a:p>
            <a:pPr>
              <a:buNone/>
            </a:pPr>
            <a:endParaRPr lang="en-US" dirty="0" smtClean="0"/>
          </a:p>
          <a:p>
            <a:pPr>
              <a:buNone/>
            </a:pPr>
            <a:r>
              <a:rPr lang="en-US" dirty="0" smtClean="0"/>
              <a:t>A                                                200 mil</a:t>
            </a:r>
          </a:p>
          <a:p>
            <a:pPr>
              <a:buNone/>
            </a:pPr>
            <a:r>
              <a:rPr lang="en-US" dirty="0" smtClean="0"/>
              <a:t>                       B                    C                       D             F</a:t>
            </a:r>
          </a:p>
          <a:p>
            <a:pPr>
              <a:buNone/>
            </a:pPr>
            <a:endParaRPr lang="en-US" dirty="0" smtClean="0"/>
          </a:p>
          <a:p>
            <a:pPr>
              <a:buNone/>
            </a:pPr>
            <a:endParaRPr lang="en-US" dirty="0" smtClean="0"/>
          </a:p>
          <a:p>
            <a:pPr>
              <a:buNone/>
            </a:pPr>
            <a:r>
              <a:rPr lang="en-US" dirty="0" smtClean="0"/>
              <a:t>						 LAUT    200 m</a:t>
            </a:r>
          </a:p>
          <a:p>
            <a:pPr>
              <a:buNone/>
            </a:pPr>
            <a:r>
              <a:rPr lang="en-US" sz="2000" dirty="0" err="1" smtClean="0"/>
              <a:t>Ket</a:t>
            </a:r>
            <a:r>
              <a:rPr lang="en-US" sz="2000" dirty="0" smtClean="0"/>
              <a:t>:   A: Batas air </a:t>
            </a:r>
            <a:r>
              <a:rPr lang="en-US" sz="2000" dirty="0" err="1" smtClean="0"/>
              <a:t>laut</a:t>
            </a:r>
            <a:r>
              <a:rPr lang="en-US" sz="2000" dirty="0" smtClean="0"/>
              <a:t> </a:t>
            </a:r>
            <a:r>
              <a:rPr lang="en-US" sz="2000" dirty="0" err="1" smtClean="0"/>
              <a:t>diwaktu</a:t>
            </a:r>
            <a:r>
              <a:rPr lang="en-US" sz="2000" dirty="0" smtClean="0"/>
              <a:t> </a:t>
            </a:r>
            <a:r>
              <a:rPr lang="en-US" sz="2000" dirty="0" err="1" smtClean="0"/>
              <a:t>Pasang</a:t>
            </a:r>
            <a:endParaRPr lang="en-US" sz="2000" dirty="0" smtClean="0"/>
          </a:p>
          <a:p>
            <a:pPr>
              <a:buNone/>
            </a:pPr>
            <a:r>
              <a:rPr lang="en-US" sz="2000" dirty="0" smtClean="0"/>
              <a:t>		B: Batas air </a:t>
            </a:r>
            <a:r>
              <a:rPr lang="en-US" sz="2000" dirty="0" err="1" smtClean="0"/>
              <a:t>laut</a:t>
            </a:r>
            <a:r>
              <a:rPr lang="en-US" sz="2000" dirty="0" smtClean="0"/>
              <a:t> </a:t>
            </a:r>
            <a:r>
              <a:rPr lang="en-US" sz="2000" dirty="0" err="1" smtClean="0"/>
              <a:t>diwaktu</a:t>
            </a:r>
            <a:r>
              <a:rPr lang="en-US" sz="2000" dirty="0" smtClean="0"/>
              <a:t> </a:t>
            </a:r>
            <a:r>
              <a:rPr lang="en-US" sz="2000" dirty="0" err="1" smtClean="0"/>
              <a:t>surut</a:t>
            </a:r>
            <a:r>
              <a:rPr lang="en-US" sz="2000" dirty="0" smtClean="0"/>
              <a:t>                              </a:t>
            </a:r>
            <a:endParaRPr lang="en-US" dirty="0" smtClean="0"/>
          </a:p>
          <a:p>
            <a:pPr>
              <a:buNone/>
            </a:pPr>
            <a:r>
              <a:rPr lang="en-US" sz="2000" dirty="0" smtClean="0"/>
              <a:t>		C: Batas </a:t>
            </a:r>
            <a:r>
              <a:rPr lang="en-US" sz="2000" dirty="0" err="1" smtClean="0"/>
              <a:t>laut</a:t>
            </a:r>
            <a:r>
              <a:rPr lang="en-US" sz="2000" dirty="0" smtClean="0"/>
              <a:t> </a:t>
            </a:r>
            <a:r>
              <a:rPr lang="en-US" sz="2000" dirty="0" err="1" smtClean="0"/>
              <a:t>teritorial</a:t>
            </a:r>
            <a:endParaRPr lang="en-US" sz="2000" dirty="0" smtClean="0"/>
          </a:p>
          <a:p>
            <a:pPr>
              <a:buNone/>
            </a:pPr>
            <a:r>
              <a:rPr lang="en-US" sz="2000" dirty="0" smtClean="0"/>
              <a:t>		D: Batas </a:t>
            </a:r>
            <a:r>
              <a:rPr lang="en-US" sz="2000" dirty="0" err="1" smtClean="0"/>
              <a:t>Landas</a:t>
            </a:r>
            <a:r>
              <a:rPr lang="en-US" sz="2000" dirty="0" smtClean="0"/>
              <a:t> </a:t>
            </a:r>
            <a:r>
              <a:rPr lang="en-US" sz="2000" dirty="0" err="1" smtClean="0"/>
              <a:t>Kontinen</a:t>
            </a:r>
            <a:endParaRPr lang="en-US" sz="2000" dirty="0" smtClean="0"/>
          </a:p>
          <a:p>
            <a:pPr>
              <a:buNone/>
            </a:pPr>
            <a:r>
              <a:rPr lang="en-US" sz="2000" dirty="0" smtClean="0"/>
              <a:t>		F: Batas ZEE</a:t>
            </a:r>
          </a:p>
        </p:txBody>
      </p:sp>
      <p:sp>
        <p:nvSpPr>
          <p:cNvPr id="7" name="Freeform 6"/>
          <p:cNvSpPr/>
          <p:nvPr/>
        </p:nvSpPr>
        <p:spPr>
          <a:xfrm>
            <a:off x="493486" y="2162628"/>
            <a:ext cx="7794171" cy="3570515"/>
          </a:xfrm>
          <a:custGeom>
            <a:avLst/>
            <a:gdLst>
              <a:gd name="connsiteX0" fmla="*/ 0 w 7794171"/>
              <a:gd name="connsiteY0" fmla="*/ 406401 h 3570515"/>
              <a:gd name="connsiteX1" fmla="*/ 1654628 w 7794171"/>
              <a:gd name="connsiteY1" fmla="*/ 435429 h 3570515"/>
              <a:gd name="connsiteX2" fmla="*/ 4760685 w 7794171"/>
              <a:gd name="connsiteY2" fmla="*/ 3018972 h 3570515"/>
              <a:gd name="connsiteX3" fmla="*/ 7794171 w 7794171"/>
              <a:gd name="connsiteY3" fmla="*/ 3570515 h 3570515"/>
              <a:gd name="connsiteX4" fmla="*/ 7794171 w 7794171"/>
              <a:gd name="connsiteY4" fmla="*/ 3570515 h 357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171" h="3570515">
                <a:moveTo>
                  <a:pt x="0" y="406401"/>
                </a:moveTo>
                <a:cubicBezTo>
                  <a:pt x="430590" y="203200"/>
                  <a:pt x="861180" y="0"/>
                  <a:pt x="1654628" y="435429"/>
                </a:cubicBezTo>
                <a:cubicBezTo>
                  <a:pt x="2448076" y="870858"/>
                  <a:pt x="3737428" y="2496458"/>
                  <a:pt x="4760685" y="3018972"/>
                </a:cubicBezTo>
                <a:cubicBezTo>
                  <a:pt x="5783942" y="3541486"/>
                  <a:pt x="7794171" y="3570515"/>
                  <a:pt x="7794171" y="3570515"/>
                </a:cubicBezTo>
                <a:lnTo>
                  <a:pt x="7794171" y="357051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rot="10800000">
            <a:off x="2514600" y="2819400"/>
            <a:ext cx="5181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6134100" y="33909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2590800"/>
            <a:ext cx="51816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28575">
            <a:solidFill>
              <a:srgbClr val="FF0000"/>
            </a:solidFill>
            <a:miter lim="800000"/>
            <a:headEnd/>
            <a:tailEnd/>
          </a:ln>
        </p:spPr>
      </p:pic>
      <p:sp>
        <p:nvSpPr>
          <p:cNvPr id="40963" name="Freeform 3"/>
          <p:cNvSpPr>
            <a:spLocks/>
          </p:cNvSpPr>
          <p:nvPr/>
        </p:nvSpPr>
        <p:spPr bwMode="auto">
          <a:xfrm>
            <a:off x="4772025" y="2347913"/>
            <a:ext cx="4359275" cy="1462087"/>
          </a:xfrm>
          <a:custGeom>
            <a:avLst/>
            <a:gdLst>
              <a:gd name="T0" fmla="*/ 4181475 w 2746"/>
              <a:gd name="T1" fmla="*/ 1093787 h 921"/>
              <a:gd name="T2" fmla="*/ 3698875 w 2746"/>
              <a:gd name="T3" fmla="*/ 1017587 h 921"/>
              <a:gd name="T4" fmla="*/ 3533775 w 2746"/>
              <a:gd name="T5" fmla="*/ 915987 h 921"/>
              <a:gd name="T6" fmla="*/ 3381375 w 2746"/>
              <a:gd name="T7" fmla="*/ 788987 h 921"/>
              <a:gd name="T8" fmla="*/ 3089275 w 2746"/>
              <a:gd name="T9" fmla="*/ 674687 h 921"/>
              <a:gd name="T10" fmla="*/ 2924175 w 2746"/>
              <a:gd name="T11" fmla="*/ 776287 h 921"/>
              <a:gd name="T12" fmla="*/ 2797175 w 2746"/>
              <a:gd name="T13" fmla="*/ 890587 h 921"/>
              <a:gd name="T14" fmla="*/ 2530475 w 2746"/>
              <a:gd name="T15" fmla="*/ 738187 h 921"/>
              <a:gd name="T16" fmla="*/ 2416175 w 2746"/>
              <a:gd name="T17" fmla="*/ 395287 h 921"/>
              <a:gd name="T18" fmla="*/ 2339975 w 2746"/>
              <a:gd name="T19" fmla="*/ 90487 h 921"/>
              <a:gd name="T20" fmla="*/ 2136775 w 2746"/>
              <a:gd name="T21" fmla="*/ 1587 h 921"/>
              <a:gd name="T22" fmla="*/ 1819275 w 2746"/>
              <a:gd name="T23" fmla="*/ 103187 h 921"/>
              <a:gd name="T24" fmla="*/ 1095375 w 2746"/>
              <a:gd name="T25" fmla="*/ 420687 h 921"/>
              <a:gd name="T26" fmla="*/ 930275 w 2746"/>
              <a:gd name="T27" fmla="*/ 534987 h 921"/>
              <a:gd name="T28" fmla="*/ 346075 w 2746"/>
              <a:gd name="T29" fmla="*/ 242887 h 921"/>
              <a:gd name="T30" fmla="*/ 41275 w 2746"/>
              <a:gd name="T31" fmla="*/ 52387 h 921"/>
              <a:gd name="T32" fmla="*/ 3175 w 2746"/>
              <a:gd name="T33" fmla="*/ 204787 h 921"/>
              <a:gd name="T34" fmla="*/ 130175 w 2746"/>
              <a:gd name="T35" fmla="*/ 306387 h 921"/>
              <a:gd name="T36" fmla="*/ 346075 w 2746"/>
              <a:gd name="T37" fmla="*/ 471487 h 921"/>
              <a:gd name="T38" fmla="*/ 422275 w 2746"/>
              <a:gd name="T39" fmla="*/ 573087 h 921"/>
              <a:gd name="T40" fmla="*/ 600075 w 2746"/>
              <a:gd name="T41" fmla="*/ 611187 h 921"/>
              <a:gd name="T42" fmla="*/ 777875 w 2746"/>
              <a:gd name="T43" fmla="*/ 674687 h 921"/>
              <a:gd name="T44" fmla="*/ 1120775 w 2746"/>
              <a:gd name="T45" fmla="*/ 725487 h 921"/>
              <a:gd name="T46" fmla="*/ 1222375 w 2746"/>
              <a:gd name="T47" fmla="*/ 623887 h 921"/>
              <a:gd name="T48" fmla="*/ 1831975 w 2746"/>
              <a:gd name="T49" fmla="*/ 496887 h 921"/>
              <a:gd name="T50" fmla="*/ 2073275 w 2746"/>
              <a:gd name="T51" fmla="*/ 242887 h 921"/>
              <a:gd name="T52" fmla="*/ 2187575 w 2746"/>
              <a:gd name="T53" fmla="*/ 204787 h 921"/>
              <a:gd name="T54" fmla="*/ 2263775 w 2746"/>
              <a:gd name="T55" fmla="*/ 446087 h 921"/>
              <a:gd name="T56" fmla="*/ 2238375 w 2746"/>
              <a:gd name="T57" fmla="*/ 357187 h 921"/>
              <a:gd name="T58" fmla="*/ 2276475 w 2746"/>
              <a:gd name="T59" fmla="*/ 585787 h 921"/>
              <a:gd name="T60" fmla="*/ 2212975 w 2746"/>
              <a:gd name="T61" fmla="*/ 687387 h 921"/>
              <a:gd name="T62" fmla="*/ 2530475 w 2746"/>
              <a:gd name="T63" fmla="*/ 954087 h 921"/>
              <a:gd name="T64" fmla="*/ 2695575 w 2746"/>
              <a:gd name="T65" fmla="*/ 992187 h 921"/>
              <a:gd name="T66" fmla="*/ 2936875 w 2746"/>
              <a:gd name="T67" fmla="*/ 1017587 h 921"/>
              <a:gd name="T68" fmla="*/ 3241675 w 2746"/>
              <a:gd name="T69" fmla="*/ 941387 h 921"/>
              <a:gd name="T70" fmla="*/ 3317875 w 2746"/>
              <a:gd name="T71" fmla="*/ 954087 h 921"/>
              <a:gd name="T72" fmla="*/ 3533775 w 2746"/>
              <a:gd name="T73" fmla="*/ 1131887 h 921"/>
              <a:gd name="T74" fmla="*/ 4244975 w 2746"/>
              <a:gd name="T75" fmla="*/ 1411287 h 921"/>
              <a:gd name="T76" fmla="*/ 4333875 w 2746"/>
              <a:gd name="T77" fmla="*/ 1182687 h 9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46"/>
              <a:gd name="T118" fmla="*/ 0 h 921"/>
              <a:gd name="T119" fmla="*/ 2746 w 2746"/>
              <a:gd name="T120" fmla="*/ 921 h 9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46" h="921">
                <a:moveTo>
                  <a:pt x="2730" y="745"/>
                </a:moveTo>
                <a:cubicBezTo>
                  <a:pt x="2711" y="688"/>
                  <a:pt x="2679" y="711"/>
                  <a:pt x="2634" y="689"/>
                </a:cubicBezTo>
                <a:cubicBezTo>
                  <a:pt x="2599" y="671"/>
                  <a:pt x="2568" y="646"/>
                  <a:pt x="2530" y="633"/>
                </a:cubicBezTo>
                <a:cubicBezTo>
                  <a:pt x="2463" y="636"/>
                  <a:pt x="2397" y="643"/>
                  <a:pt x="2330" y="641"/>
                </a:cubicBezTo>
                <a:cubicBezTo>
                  <a:pt x="2313" y="640"/>
                  <a:pt x="2282" y="625"/>
                  <a:pt x="2282" y="625"/>
                </a:cubicBezTo>
                <a:cubicBezTo>
                  <a:pt x="2265" y="608"/>
                  <a:pt x="2242" y="596"/>
                  <a:pt x="2226" y="577"/>
                </a:cubicBezTo>
                <a:cubicBezTo>
                  <a:pt x="2178" y="519"/>
                  <a:pt x="2268" y="586"/>
                  <a:pt x="2194" y="537"/>
                </a:cubicBezTo>
                <a:cubicBezTo>
                  <a:pt x="2179" y="492"/>
                  <a:pt x="2166" y="515"/>
                  <a:pt x="2130" y="497"/>
                </a:cubicBezTo>
                <a:cubicBezTo>
                  <a:pt x="2094" y="479"/>
                  <a:pt x="2057" y="463"/>
                  <a:pt x="2018" y="449"/>
                </a:cubicBezTo>
                <a:cubicBezTo>
                  <a:pt x="1994" y="440"/>
                  <a:pt x="1946" y="425"/>
                  <a:pt x="1946" y="425"/>
                </a:cubicBezTo>
                <a:cubicBezTo>
                  <a:pt x="1922" y="428"/>
                  <a:pt x="1897" y="425"/>
                  <a:pt x="1874" y="433"/>
                </a:cubicBezTo>
                <a:cubicBezTo>
                  <a:pt x="1840" y="444"/>
                  <a:pt x="1855" y="466"/>
                  <a:pt x="1842" y="489"/>
                </a:cubicBezTo>
                <a:cubicBezTo>
                  <a:pt x="1836" y="499"/>
                  <a:pt x="1826" y="505"/>
                  <a:pt x="1818" y="513"/>
                </a:cubicBezTo>
                <a:cubicBezTo>
                  <a:pt x="1807" y="545"/>
                  <a:pt x="1793" y="551"/>
                  <a:pt x="1762" y="561"/>
                </a:cubicBezTo>
                <a:cubicBezTo>
                  <a:pt x="1708" y="525"/>
                  <a:pt x="1641" y="526"/>
                  <a:pt x="1578" y="513"/>
                </a:cubicBezTo>
                <a:cubicBezTo>
                  <a:pt x="1583" y="497"/>
                  <a:pt x="1589" y="481"/>
                  <a:pt x="1594" y="465"/>
                </a:cubicBezTo>
                <a:cubicBezTo>
                  <a:pt x="1597" y="457"/>
                  <a:pt x="1602" y="441"/>
                  <a:pt x="1602" y="441"/>
                </a:cubicBezTo>
                <a:cubicBezTo>
                  <a:pt x="1595" y="353"/>
                  <a:pt x="1596" y="298"/>
                  <a:pt x="1522" y="249"/>
                </a:cubicBezTo>
                <a:cubicBezTo>
                  <a:pt x="1511" y="233"/>
                  <a:pt x="1501" y="217"/>
                  <a:pt x="1490" y="201"/>
                </a:cubicBezTo>
                <a:cubicBezTo>
                  <a:pt x="1463" y="161"/>
                  <a:pt x="1520" y="72"/>
                  <a:pt x="1474" y="57"/>
                </a:cubicBezTo>
                <a:cubicBezTo>
                  <a:pt x="1466" y="54"/>
                  <a:pt x="1458" y="52"/>
                  <a:pt x="1450" y="49"/>
                </a:cubicBezTo>
                <a:cubicBezTo>
                  <a:pt x="1405" y="13"/>
                  <a:pt x="1397" y="18"/>
                  <a:pt x="1346" y="1"/>
                </a:cubicBezTo>
                <a:cubicBezTo>
                  <a:pt x="1293" y="4"/>
                  <a:pt x="1239" y="0"/>
                  <a:pt x="1186" y="9"/>
                </a:cubicBezTo>
                <a:cubicBezTo>
                  <a:pt x="1169" y="12"/>
                  <a:pt x="1151" y="54"/>
                  <a:pt x="1146" y="65"/>
                </a:cubicBezTo>
                <a:cubicBezTo>
                  <a:pt x="1128" y="104"/>
                  <a:pt x="1124" y="123"/>
                  <a:pt x="1082" y="137"/>
                </a:cubicBezTo>
                <a:cubicBezTo>
                  <a:pt x="987" y="264"/>
                  <a:pt x="833" y="259"/>
                  <a:pt x="690" y="265"/>
                </a:cubicBezTo>
                <a:cubicBezTo>
                  <a:pt x="642" y="281"/>
                  <a:pt x="663" y="306"/>
                  <a:pt x="626" y="329"/>
                </a:cubicBezTo>
                <a:cubicBezTo>
                  <a:pt x="614" y="336"/>
                  <a:pt x="599" y="334"/>
                  <a:pt x="586" y="337"/>
                </a:cubicBezTo>
                <a:cubicBezTo>
                  <a:pt x="497" y="327"/>
                  <a:pt x="493" y="319"/>
                  <a:pt x="418" y="281"/>
                </a:cubicBezTo>
                <a:cubicBezTo>
                  <a:pt x="389" y="193"/>
                  <a:pt x="299" y="173"/>
                  <a:pt x="218" y="153"/>
                </a:cubicBezTo>
                <a:cubicBezTo>
                  <a:pt x="174" y="127"/>
                  <a:pt x="141" y="94"/>
                  <a:pt x="98" y="65"/>
                </a:cubicBezTo>
                <a:cubicBezTo>
                  <a:pt x="76" y="50"/>
                  <a:pt x="26" y="33"/>
                  <a:pt x="26" y="33"/>
                </a:cubicBezTo>
                <a:cubicBezTo>
                  <a:pt x="23" y="57"/>
                  <a:pt x="24" y="82"/>
                  <a:pt x="18" y="105"/>
                </a:cubicBezTo>
                <a:cubicBezTo>
                  <a:pt x="16" y="114"/>
                  <a:pt x="0" y="120"/>
                  <a:pt x="2" y="129"/>
                </a:cubicBezTo>
                <a:cubicBezTo>
                  <a:pt x="4" y="138"/>
                  <a:pt x="18" y="140"/>
                  <a:pt x="26" y="145"/>
                </a:cubicBezTo>
                <a:cubicBezTo>
                  <a:pt x="38" y="182"/>
                  <a:pt x="50" y="172"/>
                  <a:pt x="82" y="193"/>
                </a:cubicBezTo>
                <a:cubicBezTo>
                  <a:pt x="109" y="233"/>
                  <a:pt x="154" y="254"/>
                  <a:pt x="194" y="281"/>
                </a:cubicBezTo>
                <a:cubicBezTo>
                  <a:pt x="202" y="286"/>
                  <a:pt x="210" y="292"/>
                  <a:pt x="218" y="297"/>
                </a:cubicBezTo>
                <a:cubicBezTo>
                  <a:pt x="226" y="302"/>
                  <a:pt x="242" y="313"/>
                  <a:pt x="242" y="313"/>
                </a:cubicBezTo>
                <a:cubicBezTo>
                  <a:pt x="271" y="401"/>
                  <a:pt x="225" y="268"/>
                  <a:pt x="266" y="361"/>
                </a:cubicBezTo>
                <a:cubicBezTo>
                  <a:pt x="294" y="424"/>
                  <a:pt x="263" y="396"/>
                  <a:pt x="306" y="425"/>
                </a:cubicBezTo>
                <a:cubicBezTo>
                  <a:pt x="357" y="412"/>
                  <a:pt x="333" y="400"/>
                  <a:pt x="378" y="385"/>
                </a:cubicBezTo>
                <a:cubicBezTo>
                  <a:pt x="399" y="388"/>
                  <a:pt x="422" y="386"/>
                  <a:pt x="442" y="393"/>
                </a:cubicBezTo>
                <a:cubicBezTo>
                  <a:pt x="460" y="399"/>
                  <a:pt x="474" y="414"/>
                  <a:pt x="490" y="425"/>
                </a:cubicBezTo>
                <a:cubicBezTo>
                  <a:pt x="523" y="447"/>
                  <a:pt x="586" y="457"/>
                  <a:pt x="626" y="465"/>
                </a:cubicBezTo>
                <a:cubicBezTo>
                  <a:pt x="653" y="462"/>
                  <a:pt x="681" y="465"/>
                  <a:pt x="706" y="457"/>
                </a:cubicBezTo>
                <a:cubicBezTo>
                  <a:pt x="715" y="454"/>
                  <a:pt x="715" y="440"/>
                  <a:pt x="722" y="433"/>
                </a:cubicBezTo>
                <a:cubicBezTo>
                  <a:pt x="737" y="418"/>
                  <a:pt x="754" y="406"/>
                  <a:pt x="770" y="393"/>
                </a:cubicBezTo>
                <a:cubicBezTo>
                  <a:pt x="806" y="363"/>
                  <a:pt x="844" y="366"/>
                  <a:pt x="890" y="361"/>
                </a:cubicBezTo>
                <a:cubicBezTo>
                  <a:pt x="1016" y="319"/>
                  <a:pt x="975" y="322"/>
                  <a:pt x="1154" y="313"/>
                </a:cubicBezTo>
                <a:cubicBezTo>
                  <a:pt x="1192" y="304"/>
                  <a:pt x="1206" y="293"/>
                  <a:pt x="1234" y="265"/>
                </a:cubicBezTo>
                <a:cubicBezTo>
                  <a:pt x="1250" y="218"/>
                  <a:pt x="1250" y="172"/>
                  <a:pt x="1306" y="153"/>
                </a:cubicBezTo>
                <a:cubicBezTo>
                  <a:pt x="1322" y="148"/>
                  <a:pt x="1338" y="142"/>
                  <a:pt x="1354" y="137"/>
                </a:cubicBezTo>
                <a:cubicBezTo>
                  <a:pt x="1362" y="134"/>
                  <a:pt x="1378" y="129"/>
                  <a:pt x="1378" y="129"/>
                </a:cubicBezTo>
                <a:cubicBezTo>
                  <a:pt x="1450" y="141"/>
                  <a:pt x="1430" y="133"/>
                  <a:pt x="1410" y="193"/>
                </a:cubicBezTo>
                <a:cubicBezTo>
                  <a:pt x="1415" y="222"/>
                  <a:pt x="1426" y="251"/>
                  <a:pt x="1426" y="281"/>
                </a:cubicBezTo>
                <a:cubicBezTo>
                  <a:pt x="1426" y="289"/>
                  <a:pt x="1420" y="265"/>
                  <a:pt x="1418" y="257"/>
                </a:cubicBezTo>
                <a:cubicBezTo>
                  <a:pt x="1415" y="246"/>
                  <a:pt x="1413" y="236"/>
                  <a:pt x="1410" y="225"/>
                </a:cubicBezTo>
                <a:cubicBezTo>
                  <a:pt x="1413" y="257"/>
                  <a:pt x="1413" y="289"/>
                  <a:pt x="1418" y="321"/>
                </a:cubicBezTo>
                <a:cubicBezTo>
                  <a:pt x="1421" y="338"/>
                  <a:pt x="1434" y="369"/>
                  <a:pt x="1434" y="369"/>
                </a:cubicBezTo>
                <a:cubicBezTo>
                  <a:pt x="1370" y="401"/>
                  <a:pt x="1353" y="371"/>
                  <a:pt x="1298" y="353"/>
                </a:cubicBezTo>
                <a:cubicBezTo>
                  <a:pt x="1322" y="389"/>
                  <a:pt x="1365" y="398"/>
                  <a:pt x="1394" y="433"/>
                </a:cubicBezTo>
                <a:cubicBezTo>
                  <a:pt x="1422" y="466"/>
                  <a:pt x="1410" y="514"/>
                  <a:pt x="1434" y="545"/>
                </a:cubicBezTo>
                <a:cubicBezTo>
                  <a:pt x="1461" y="578"/>
                  <a:pt x="1558" y="597"/>
                  <a:pt x="1594" y="601"/>
                </a:cubicBezTo>
                <a:cubicBezTo>
                  <a:pt x="1626" y="612"/>
                  <a:pt x="1634" y="633"/>
                  <a:pt x="1658" y="657"/>
                </a:cubicBezTo>
                <a:cubicBezTo>
                  <a:pt x="1738" y="637"/>
                  <a:pt x="1656" y="667"/>
                  <a:pt x="1698" y="625"/>
                </a:cubicBezTo>
                <a:cubicBezTo>
                  <a:pt x="1717" y="606"/>
                  <a:pt x="1751" y="613"/>
                  <a:pt x="1778" y="609"/>
                </a:cubicBezTo>
                <a:cubicBezTo>
                  <a:pt x="1819" y="595"/>
                  <a:pt x="1824" y="607"/>
                  <a:pt x="1850" y="641"/>
                </a:cubicBezTo>
                <a:cubicBezTo>
                  <a:pt x="1908" y="629"/>
                  <a:pt x="1959" y="609"/>
                  <a:pt x="2018" y="601"/>
                </a:cubicBezTo>
                <a:cubicBezTo>
                  <a:pt x="2026" y="598"/>
                  <a:pt x="2034" y="597"/>
                  <a:pt x="2042" y="593"/>
                </a:cubicBezTo>
                <a:cubicBezTo>
                  <a:pt x="2051" y="589"/>
                  <a:pt x="2057" y="575"/>
                  <a:pt x="2066" y="577"/>
                </a:cubicBezTo>
                <a:cubicBezTo>
                  <a:pt x="2077" y="579"/>
                  <a:pt x="2083" y="592"/>
                  <a:pt x="2090" y="601"/>
                </a:cubicBezTo>
                <a:cubicBezTo>
                  <a:pt x="2111" y="627"/>
                  <a:pt x="2135" y="652"/>
                  <a:pt x="2162" y="673"/>
                </a:cubicBezTo>
                <a:cubicBezTo>
                  <a:pt x="2182" y="688"/>
                  <a:pt x="2226" y="713"/>
                  <a:pt x="2226" y="713"/>
                </a:cubicBezTo>
                <a:cubicBezTo>
                  <a:pt x="2309" y="838"/>
                  <a:pt x="2378" y="811"/>
                  <a:pt x="2538" y="817"/>
                </a:cubicBezTo>
                <a:cubicBezTo>
                  <a:pt x="2602" y="881"/>
                  <a:pt x="2589" y="877"/>
                  <a:pt x="2674" y="889"/>
                </a:cubicBezTo>
                <a:cubicBezTo>
                  <a:pt x="2731" y="908"/>
                  <a:pt x="2708" y="896"/>
                  <a:pt x="2746" y="921"/>
                </a:cubicBezTo>
                <a:cubicBezTo>
                  <a:pt x="2717" y="833"/>
                  <a:pt x="2730" y="890"/>
                  <a:pt x="2730" y="745"/>
                </a:cubicBezTo>
                <a:close/>
              </a:path>
            </a:pathLst>
          </a:custGeom>
          <a:solidFill>
            <a:srgbClr val="0066FF"/>
          </a:solidFill>
          <a:ln w="9525">
            <a:solidFill>
              <a:schemeClr val="tx1"/>
            </a:solidFill>
            <a:round/>
            <a:headEnd/>
            <a:tailEnd/>
          </a:ln>
        </p:spPr>
        <p:txBody>
          <a:bodyPr/>
          <a:lstStyle/>
          <a:p>
            <a:endParaRPr lang="en-US">
              <a:latin typeface="Corbel" pitchFamily="34" charset="0"/>
            </a:endParaRPr>
          </a:p>
        </p:txBody>
      </p:sp>
      <p:sp>
        <p:nvSpPr>
          <p:cNvPr id="40964" name="Freeform 4"/>
          <p:cNvSpPr>
            <a:spLocks/>
          </p:cNvSpPr>
          <p:nvPr/>
        </p:nvSpPr>
        <p:spPr bwMode="auto">
          <a:xfrm>
            <a:off x="4286250" y="2438400"/>
            <a:ext cx="990600" cy="2762250"/>
          </a:xfrm>
          <a:custGeom>
            <a:avLst/>
            <a:gdLst>
              <a:gd name="T0" fmla="*/ 0 w 624"/>
              <a:gd name="T1" fmla="*/ 2762250 h 1740"/>
              <a:gd name="T2" fmla="*/ 209550 w 624"/>
              <a:gd name="T3" fmla="*/ 2381250 h 1740"/>
              <a:gd name="T4" fmla="*/ 285750 w 624"/>
              <a:gd name="T5" fmla="*/ 2266950 h 1740"/>
              <a:gd name="T6" fmla="*/ 323850 w 624"/>
              <a:gd name="T7" fmla="*/ 2209800 h 1740"/>
              <a:gd name="T8" fmla="*/ 419100 w 624"/>
              <a:gd name="T9" fmla="*/ 1790700 h 1740"/>
              <a:gd name="T10" fmla="*/ 476250 w 624"/>
              <a:gd name="T11" fmla="*/ 1733550 h 1740"/>
              <a:gd name="T12" fmla="*/ 628650 w 624"/>
              <a:gd name="T13" fmla="*/ 1447800 h 1740"/>
              <a:gd name="T14" fmla="*/ 609600 w 624"/>
              <a:gd name="T15" fmla="*/ 1371600 h 1740"/>
              <a:gd name="T16" fmla="*/ 590550 w 624"/>
              <a:gd name="T17" fmla="*/ 1314450 h 1740"/>
              <a:gd name="T18" fmla="*/ 647700 w 624"/>
              <a:gd name="T19" fmla="*/ 1200150 h 1740"/>
              <a:gd name="T20" fmla="*/ 723900 w 624"/>
              <a:gd name="T21" fmla="*/ 1028700 h 1740"/>
              <a:gd name="T22" fmla="*/ 857250 w 624"/>
              <a:gd name="T23" fmla="*/ 628650 h 1740"/>
              <a:gd name="T24" fmla="*/ 990600 w 624"/>
              <a:gd name="T25" fmla="*/ 171450 h 1740"/>
              <a:gd name="T26" fmla="*/ 971550 w 624"/>
              <a:gd name="T27" fmla="*/ 0 h 17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4"/>
              <a:gd name="T43" fmla="*/ 0 h 1740"/>
              <a:gd name="T44" fmla="*/ 624 w 624"/>
              <a:gd name="T45" fmla="*/ 1740 h 17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4" h="1740">
                <a:moveTo>
                  <a:pt x="0" y="1740"/>
                </a:moveTo>
                <a:cubicBezTo>
                  <a:pt x="20" y="1660"/>
                  <a:pt x="89" y="1569"/>
                  <a:pt x="132" y="1500"/>
                </a:cubicBezTo>
                <a:cubicBezTo>
                  <a:pt x="147" y="1475"/>
                  <a:pt x="164" y="1452"/>
                  <a:pt x="180" y="1428"/>
                </a:cubicBezTo>
                <a:cubicBezTo>
                  <a:pt x="188" y="1416"/>
                  <a:pt x="204" y="1392"/>
                  <a:pt x="204" y="1392"/>
                </a:cubicBezTo>
                <a:cubicBezTo>
                  <a:pt x="216" y="1299"/>
                  <a:pt x="235" y="1216"/>
                  <a:pt x="264" y="1128"/>
                </a:cubicBezTo>
                <a:cubicBezTo>
                  <a:pt x="269" y="1112"/>
                  <a:pt x="290" y="1105"/>
                  <a:pt x="300" y="1092"/>
                </a:cubicBezTo>
                <a:cubicBezTo>
                  <a:pt x="340" y="1040"/>
                  <a:pt x="375" y="974"/>
                  <a:pt x="396" y="912"/>
                </a:cubicBezTo>
                <a:cubicBezTo>
                  <a:pt x="392" y="896"/>
                  <a:pt x="389" y="880"/>
                  <a:pt x="384" y="864"/>
                </a:cubicBezTo>
                <a:cubicBezTo>
                  <a:pt x="381" y="852"/>
                  <a:pt x="369" y="840"/>
                  <a:pt x="372" y="828"/>
                </a:cubicBezTo>
                <a:cubicBezTo>
                  <a:pt x="378" y="802"/>
                  <a:pt x="398" y="781"/>
                  <a:pt x="408" y="756"/>
                </a:cubicBezTo>
                <a:cubicBezTo>
                  <a:pt x="456" y="642"/>
                  <a:pt x="407" y="721"/>
                  <a:pt x="456" y="648"/>
                </a:cubicBezTo>
                <a:cubicBezTo>
                  <a:pt x="479" y="555"/>
                  <a:pt x="486" y="477"/>
                  <a:pt x="540" y="396"/>
                </a:cubicBezTo>
                <a:cubicBezTo>
                  <a:pt x="520" y="274"/>
                  <a:pt x="535" y="197"/>
                  <a:pt x="624" y="108"/>
                </a:cubicBezTo>
                <a:lnTo>
                  <a:pt x="612" y="0"/>
                </a:lnTo>
              </a:path>
            </a:pathLst>
          </a:custGeom>
          <a:noFill/>
          <a:ln w="38100">
            <a:solidFill>
              <a:srgbClr val="FF3300"/>
            </a:solidFill>
            <a:round/>
            <a:headEnd/>
            <a:tailEnd/>
          </a:ln>
        </p:spPr>
        <p:txBody>
          <a:bodyPr/>
          <a:lstStyle/>
          <a:p>
            <a:endParaRPr lang="en-US">
              <a:latin typeface="Corbel" pitchFamily="34" charset="0"/>
            </a:endParaRPr>
          </a:p>
        </p:txBody>
      </p:sp>
      <p:sp>
        <p:nvSpPr>
          <p:cNvPr id="40965" name="Freeform 5"/>
          <p:cNvSpPr>
            <a:spLocks/>
          </p:cNvSpPr>
          <p:nvPr/>
        </p:nvSpPr>
        <p:spPr bwMode="auto">
          <a:xfrm>
            <a:off x="5467350" y="2381250"/>
            <a:ext cx="1333500" cy="3009900"/>
          </a:xfrm>
          <a:custGeom>
            <a:avLst/>
            <a:gdLst>
              <a:gd name="T0" fmla="*/ 0 w 840"/>
              <a:gd name="T1" fmla="*/ 3009900 h 1896"/>
              <a:gd name="T2" fmla="*/ 285750 w 840"/>
              <a:gd name="T3" fmla="*/ 2819400 h 1896"/>
              <a:gd name="T4" fmla="*/ 400050 w 840"/>
              <a:gd name="T5" fmla="*/ 2781300 h 1896"/>
              <a:gd name="T6" fmla="*/ 781050 w 840"/>
              <a:gd name="T7" fmla="*/ 2628900 h 1896"/>
              <a:gd name="T8" fmla="*/ 819150 w 840"/>
              <a:gd name="T9" fmla="*/ 2533650 h 1896"/>
              <a:gd name="T10" fmla="*/ 857250 w 840"/>
              <a:gd name="T11" fmla="*/ 2419350 h 1896"/>
              <a:gd name="T12" fmla="*/ 762000 w 840"/>
              <a:gd name="T13" fmla="*/ 1962150 h 1896"/>
              <a:gd name="T14" fmla="*/ 742950 w 840"/>
              <a:gd name="T15" fmla="*/ 1790700 h 1896"/>
              <a:gd name="T16" fmla="*/ 762000 w 840"/>
              <a:gd name="T17" fmla="*/ 1543050 h 1896"/>
              <a:gd name="T18" fmla="*/ 819150 w 840"/>
              <a:gd name="T19" fmla="*/ 1524000 h 1896"/>
              <a:gd name="T20" fmla="*/ 1066800 w 840"/>
              <a:gd name="T21" fmla="*/ 1409700 h 1896"/>
              <a:gd name="T22" fmla="*/ 971550 w 840"/>
              <a:gd name="T23" fmla="*/ 1028700 h 1896"/>
              <a:gd name="T24" fmla="*/ 952500 w 840"/>
              <a:gd name="T25" fmla="*/ 609600 h 1896"/>
              <a:gd name="T26" fmla="*/ 1028700 w 840"/>
              <a:gd name="T27" fmla="*/ 495300 h 1896"/>
              <a:gd name="T28" fmla="*/ 1143000 w 840"/>
              <a:gd name="T29" fmla="*/ 304800 h 1896"/>
              <a:gd name="T30" fmla="*/ 1295400 w 840"/>
              <a:gd name="T31" fmla="*/ 57150 h 1896"/>
              <a:gd name="T32" fmla="*/ 1333500 w 840"/>
              <a:gd name="T33" fmla="*/ 0 h 18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0"/>
              <a:gd name="T52" fmla="*/ 0 h 1896"/>
              <a:gd name="T53" fmla="*/ 840 w 840"/>
              <a:gd name="T54" fmla="*/ 1896 h 18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0" h="1896">
                <a:moveTo>
                  <a:pt x="0" y="1896"/>
                </a:moveTo>
                <a:cubicBezTo>
                  <a:pt x="46" y="1803"/>
                  <a:pt x="94" y="1802"/>
                  <a:pt x="180" y="1776"/>
                </a:cubicBezTo>
                <a:cubicBezTo>
                  <a:pt x="204" y="1769"/>
                  <a:pt x="252" y="1752"/>
                  <a:pt x="252" y="1752"/>
                </a:cubicBezTo>
                <a:cubicBezTo>
                  <a:pt x="307" y="1670"/>
                  <a:pt x="406" y="1685"/>
                  <a:pt x="492" y="1656"/>
                </a:cubicBezTo>
                <a:cubicBezTo>
                  <a:pt x="500" y="1636"/>
                  <a:pt x="509" y="1616"/>
                  <a:pt x="516" y="1596"/>
                </a:cubicBezTo>
                <a:cubicBezTo>
                  <a:pt x="525" y="1572"/>
                  <a:pt x="540" y="1524"/>
                  <a:pt x="540" y="1524"/>
                </a:cubicBezTo>
                <a:cubicBezTo>
                  <a:pt x="528" y="1427"/>
                  <a:pt x="511" y="1329"/>
                  <a:pt x="480" y="1236"/>
                </a:cubicBezTo>
                <a:cubicBezTo>
                  <a:pt x="476" y="1200"/>
                  <a:pt x="468" y="1164"/>
                  <a:pt x="468" y="1128"/>
                </a:cubicBezTo>
                <a:cubicBezTo>
                  <a:pt x="468" y="1076"/>
                  <a:pt x="466" y="1022"/>
                  <a:pt x="480" y="972"/>
                </a:cubicBezTo>
                <a:cubicBezTo>
                  <a:pt x="483" y="960"/>
                  <a:pt x="504" y="965"/>
                  <a:pt x="516" y="960"/>
                </a:cubicBezTo>
                <a:cubicBezTo>
                  <a:pt x="569" y="937"/>
                  <a:pt x="624" y="920"/>
                  <a:pt x="672" y="888"/>
                </a:cubicBezTo>
                <a:cubicBezTo>
                  <a:pt x="660" y="806"/>
                  <a:pt x="638" y="727"/>
                  <a:pt x="612" y="648"/>
                </a:cubicBezTo>
                <a:cubicBezTo>
                  <a:pt x="600" y="555"/>
                  <a:pt x="572" y="480"/>
                  <a:pt x="600" y="384"/>
                </a:cubicBezTo>
                <a:cubicBezTo>
                  <a:pt x="608" y="356"/>
                  <a:pt x="639" y="339"/>
                  <a:pt x="648" y="312"/>
                </a:cubicBezTo>
                <a:cubicBezTo>
                  <a:pt x="665" y="260"/>
                  <a:pt x="686" y="233"/>
                  <a:pt x="720" y="192"/>
                </a:cubicBezTo>
                <a:cubicBezTo>
                  <a:pt x="757" y="147"/>
                  <a:pt x="784" y="84"/>
                  <a:pt x="816" y="36"/>
                </a:cubicBezTo>
                <a:cubicBezTo>
                  <a:pt x="824" y="24"/>
                  <a:pt x="840" y="0"/>
                  <a:pt x="840" y="0"/>
                </a:cubicBezTo>
              </a:path>
            </a:pathLst>
          </a:custGeom>
          <a:noFill/>
          <a:ln w="38100">
            <a:solidFill>
              <a:srgbClr val="FF3300"/>
            </a:solidFill>
            <a:round/>
            <a:headEnd/>
            <a:tailEnd/>
          </a:ln>
        </p:spPr>
        <p:txBody>
          <a:bodyPr/>
          <a:lstStyle/>
          <a:p>
            <a:endParaRPr lang="en-US">
              <a:latin typeface="Corbel" pitchFamily="34" charset="0"/>
            </a:endParaRPr>
          </a:p>
        </p:txBody>
      </p:sp>
      <p:sp>
        <p:nvSpPr>
          <p:cNvPr id="40966" name="Freeform 6"/>
          <p:cNvSpPr>
            <a:spLocks/>
          </p:cNvSpPr>
          <p:nvPr/>
        </p:nvSpPr>
        <p:spPr bwMode="auto">
          <a:xfrm>
            <a:off x="6192838" y="4002088"/>
            <a:ext cx="608012" cy="1185862"/>
          </a:xfrm>
          <a:custGeom>
            <a:avLst/>
            <a:gdLst>
              <a:gd name="T0" fmla="*/ 17462 w 383"/>
              <a:gd name="T1" fmla="*/ 36512 h 747"/>
              <a:gd name="T2" fmla="*/ 74612 w 383"/>
              <a:gd name="T3" fmla="*/ 169862 h 747"/>
              <a:gd name="T4" fmla="*/ 169862 w 383"/>
              <a:gd name="T5" fmla="*/ 322262 h 747"/>
              <a:gd name="T6" fmla="*/ 284162 w 383"/>
              <a:gd name="T7" fmla="*/ 493712 h 747"/>
              <a:gd name="T8" fmla="*/ 360362 w 383"/>
              <a:gd name="T9" fmla="*/ 817562 h 747"/>
              <a:gd name="T10" fmla="*/ 474662 w 383"/>
              <a:gd name="T11" fmla="*/ 1008062 h 747"/>
              <a:gd name="T12" fmla="*/ 569912 w 383"/>
              <a:gd name="T13" fmla="*/ 1122362 h 747"/>
              <a:gd name="T14" fmla="*/ 608012 w 383"/>
              <a:gd name="T15" fmla="*/ 1179512 h 747"/>
              <a:gd name="T16" fmla="*/ 0 60000 65536"/>
              <a:gd name="T17" fmla="*/ 0 60000 65536"/>
              <a:gd name="T18" fmla="*/ 0 60000 65536"/>
              <a:gd name="T19" fmla="*/ 0 60000 65536"/>
              <a:gd name="T20" fmla="*/ 0 60000 65536"/>
              <a:gd name="T21" fmla="*/ 0 60000 65536"/>
              <a:gd name="T22" fmla="*/ 0 60000 65536"/>
              <a:gd name="T23" fmla="*/ 0 60000 65536"/>
              <a:gd name="T24" fmla="*/ 0 w 383"/>
              <a:gd name="T25" fmla="*/ 0 h 747"/>
              <a:gd name="T26" fmla="*/ 383 w 383"/>
              <a:gd name="T27" fmla="*/ 747 h 7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3" h="747">
                <a:moveTo>
                  <a:pt x="11" y="23"/>
                </a:moveTo>
                <a:cubicBezTo>
                  <a:pt x="43" y="150"/>
                  <a:pt x="0" y="0"/>
                  <a:pt x="47" y="107"/>
                </a:cubicBezTo>
                <a:cubicBezTo>
                  <a:pt x="89" y="202"/>
                  <a:pt x="42" y="160"/>
                  <a:pt x="107" y="203"/>
                </a:cubicBezTo>
                <a:cubicBezTo>
                  <a:pt x="131" y="239"/>
                  <a:pt x="165" y="270"/>
                  <a:pt x="179" y="311"/>
                </a:cubicBezTo>
                <a:cubicBezTo>
                  <a:pt x="201" y="378"/>
                  <a:pt x="209" y="447"/>
                  <a:pt x="227" y="515"/>
                </a:cubicBezTo>
                <a:cubicBezTo>
                  <a:pt x="246" y="585"/>
                  <a:pt x="238" y="615"/>
                  <a:pt x="299" y="635"/>
                </a:cubicBezTo>
                <a:cubicBezTo>
                  <a:pt x="326" y="662"/>
                  <a:pt x="342" y="674"/>
                  <a:pt x="359" y="707"/>
                </a:cubicBezTo>
                <a:cubicBezTo>
                  <a:pt x="379" y="747"/>
                  <a:pt x="356" y="743"/>
                  <a:pt x="383" y="743"/>
                </a:cubicBezTo>
              </a:path>
            </a:pathLst>
          </a:custGeom>
          <a:noFill/>
          <a:ln w="38100">
            <a:solidFill>
              <a:srgbClr val="FF3300"/>
            </a:solidFill>
            <a:round/>
            <a:headEnd/>
            <a:tailEnd/>
          </a:ln>
        </p:spPr>
        <p:txBody>
          <a:bodyPr/>
          <a:lstStyle/>
          <a:p>
            <a:endParaRPr lang="en-US">
              <a:latin typeface="Corbel" pitchFamily="34" charset="0"/>
            </a:endParaRPr>
          </a:p>
        </p:txBody>
      </p:sp>
      <p:sp>
        <p:nvSpPr>
          <p:cNvPr id="40967" name="Line 7"/>
          <p:cNvSpPr>
            <a:spLocks noChangeShapeType="1"/>
          </p:cNvSpPr>
          <p:nvPr/>
        </p:nvSpPr>
        <p:spPr bwMode="auto">
          <a:xfrm>
            <a:off x="6216650" y="4127500"/>
            <a:ext cx="1524000" cy="685800"/>
          </a:xfrm>
          <a:prstGeom prst="line">
            <a:avLst/>
          </a:prstGeom>
          <a:noFill/>
          <a:ln w="38100">
            <a:solidFill>
              <a:srgbClr val="FF3300"/>
            </a:solidFill>
            <a:round/>
            <a:headEnd/>
            <a:tailEnd/>
          </a:ln>
        </p:spPr>
        <p:txBody>
          <a:bodyPr/>
          <a:lstStyle/>
          <a:p>
            <a:endParaRPr lang="en-US"/>
          </a:p>
        </p:txBody>
      </p:sp>
      <p:sp>
        <p:nvSpPr>
          <p:cNvPr id="40968" name="Freeform 8"/>
          <p:cNvSpPr>
            <a:spLocks/>
          </p:cNvSpPr>
          <p:nvPr/>
        </p:nvSpPr>
        <p:spPr bwMode="auto">
          <a:xfrm>
            <a:off x="5791200" y="2362200"/>
            <a:ext cx="590550" cy="742950"/>
          </a:xfrm>
          <a:custGeom>
            <a:avLst/>
            <a:gdLst>
              <a:gd name="T0" fmla="*/ 590550 w 372"/>
              <a:gd name="T1" fmla="*/ 742950 h 468"/>
              <a:gd name="T2" fmla="*/ 533400 w 372"/>
              <a:gd name="T3" fmla="*/ 476250 h 468"/>
              <a:gd name="T4" fmla="*/ 457200 w 372"/>
              <a:gd name="T5" fmla="*/ 361950 h 468"/>
              <a:gd name="T6" fmla="*/ 438150 w 372"/>
              <a:gd name="T7" fmla="*/ 304800 h 468"/>
              <a:gd name="T8" fmla="*/ 0 w 372"/>
              <a:gd name="T9" fmla="*/ 0 h 468"/>
              <a:gd name="T10" fmla="*/ 0 60000 65536"/>
              <a:gd name="T11" fmla="*/ 0 60000 65536"/>
              <a:gd name="T12" fmla="*/ 0 60000 65536"/>
              <a:gd name="T13" fmla="*/ 0 60000 65536"/>
              <a:gd name="T14" fmla="*/ 0 60000 65536"/>
              <a:gd name="T15" fmla="*/ 0 w 372"/>
              <a:gd name="T16" fmla="*/ 0 h 468"/>
              <a:gd name="T17" fmla="*/ 372 w 372"/>
              <a:gd name="T18" fmla="*/ 468 h 468"/>
            </a:gdLst>
            <a:ahLst/>
            <a:cxnLst>
              <a:cxn ang="T10">
                <a:pos x="T0" y="T1"/>
              </a:cxn>
              <a:cxn ang="T11">
                <a:pos x="T2" y="T3"/>
              </a:cxn>
              <a:cxn ang="T12">
                <a:pos x="T4" y="T5"/>
              </a:cxn>
              <a:cxn ang="T13">
                <a:pos x="T6" y="T7"/>
              </a:cxn>
              <a:cxn ang="T14">
                <a:pos x="T8" y="T9"/>
              </a:cxn>
            </a:cxnLst>
            <a:rect l="T15" t="T16" r="T17" b="T18"/>
            <a:pathLst>
              <a:path w="372" h="468">
                <a:moveTo>
                  <a:pt x="372" y="468"/>
                </a:moveTo>
                <a:cubicBezTo>
                  <a:pt x="360" y="412"/>
                  <a:pt x="360" y="352"/>
                  <a:pt x="336" y="300"/>
                </a:cubicBezTo>
                <a:cubicBezTo>
                  <a:pt x="324" y="274"/>
                  <a:pt x="304" y="252"/>
                  <a:pt x="288" y="228"/>
                </a:cubicBezTo>
                <a:cubicBezTo>
                  <a:pt x="281" y="217"/>
                  <a:pt x="276" y="192"/>
                  <a:pt x="276" y="192"/>
                </a:cubicBezTo>
                <a:lnTo>
                  <a:pt x="0" y="0"/>
                </a:lnTo>
              </a:path>
            </a:pathLst>
          </a:custGeom>
          <a:noFill/>
          <a:ln w="38100">
            <a:solidFill>
              <a:srgbClr val="FF3300"/>
            </a:solidFill>
            <a:round/>
            <a:headEnd/>
            <a:tailEnd/>
          </a:ln>
        </p:spPr>
        <p:txBody>
          <a:bodyPr/>
          <a:lstStyle/>
          <a:p>
            <a:endParaRPr lang="en-US">
              <a:latin typeface="Corbel" pitchFamily="34" charset="0"/>
            </a:endParaRPr>
          </a:p>
        </p:txBody>
      </p:sp>
      <p:sp>
        <p:nvSpPr>
          <p:cNvPr id="40969" name="Freeform 9"/>
          <p:cNvSpPr>
            <a:spLocks/>
          </p:cNvSpPr>
          <p:nvPr/>
        </p:nvSpPr>
        <p:spPr bwMode="auto">
          <a:xfrm>
            <a:off x="2174875" y="1925638"/>
            <a:ext cx="949325" cy="931862"/>
          </a:xfrm>
          <a:custGeom>
            <a:avLst/>
            <a:gdLst>
              <a:gd name="T0" fmla="*/ 149225 w 598"/>
              <a:gd name="T1" fmla="*/ 798512 h 587"/>
              <a:gd name="T2" fmla="*/ 225425 w 598"/>
              <a:gd name="T3" fmla="*/ 722312 h 587"/>
              <a:gd name="T4" fmla="*/ 320675 w 598"/>
              <a:gd name="T5" fmla="*/ 665162 h 587"/>
              <a:gd name="T6" fmla="*/ 339725 w 598"/>
              <a:gd name="T7" fmla="*/ 569912 h 587"/>
              <a:gd name="T8" fmla="*/ 377825 w 598"/>
              <a:gd name="T9" fmla="*/ 436562 h 587"/>
              <a:gd name="T10" fmla="*/ 492125 w 598"/>
              <a:gd name="T11" fmla="*/ 360362 h 587"/>
              <a:gd name="T12" fmla="*/ 511175 w 598"/>
              <a:gd name="T13" fmla="*/ 436562 h 587"/>
              <a:gd name="T14" fmla="*/ 568325 w 598"/>
              <a:gd name="T15" fmla="*/ 455612 h 587"/>
              <a:gd name="T16" fmla="*/ 625475 w 598"/>
              <a:gd name="T17" fmla="*/ 512762 h 587"/>
              <a:gd name="T18" fmla="*/ 758825 w 598"/>
              <a:gd name="T19" fmla="*/ 569912 h 587"/>
              <a:gd name="T20" fmla="*/ 949325 w 598"/>
              <a:gd name="T21" fmla="*/ 836612 h 587"/>
              <a:gd name="T22" fmla="*/ 892175 w 598"/>
              <a:gd name="T23" fmla="*/ 341312 h 587"/>
              <a:gd name="T24" fmla="*/ 835025 w 598"/>
              <a:gd name="T25" fmla="*/ 303212 h 587"/>
              <a:gd name="T26" fmla="*/ 796925 w 598"/>
              <a:gd name="T27" fmla="*/ 131762 h 587"/>
              <a:gd name="T28" fmla="*/ 682625 w 598"/>
              <a:gd name="T29" fmla="*/ 74612 h 587"/>
              <a:gd name="T30" fmla="*/ 568325 w 598"/>
              <a:gd name="T31" fmla="*/ 17462 h 587"/>
              <a:gd name="T32" fmla="*/ 339725 w 598"/>
              <a:gd name="T33" fmla="*/ 93662 h 587"/>
              <a:gd name="T34" fmla="*/ 92075 w 598"/>
              <a:gd name="T35" fmla="*/ 493712 h 587"/>
              <a:gd name="T36" fmla="*/ 73025 w 598"/>
              <a:gd name="T37" fmla="*/ 931862 h 587"/>
              <a:gd name="T38" fmla="*/ 149225 w 598"/>
              <a:gd name="T39" fmla="*/ 798512 h 5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8"/>
              <a:gd name="T61" fmla="*/ 0 h 587"/>
              <a:gd name="T62" fmla="*/ 598 w 598"/>
              <a:gd name="T63" fmla="*/ 587 h 5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8" h="587">
                <a:moveTo>
                  <a:pt x="94" y="503"/>
                </a:moveTo>
                <a:cubicBezTo>
                  <a:pt x="190" y="471"/>
                  <a:pt x="78" y="519"/>
                  <a:pt x="142" y="455"/>
                </a:cubicBezTo>
                <a:cubicBezTo>
                  <a:pt x="158" y="439"/>
                  <a:pt x="182" y="431"/>
                  <a:pt x="202" y="419"/>
                </a:cubicBezTo>
                <a:cubicBezTo>
                  <a:pt x="206" y="399"/>
                  <a:pt x="214" y="379"/>
                  <a:pt x="214" y="359"/>
                </a:cubicBezTo>
                <a:cubicBezTo>
                  <a:pt x="214" y="300"/>
                  <a:pt x="165" y="340"/>
                  <a:pt x="238" y="275"/>
                </a:cubicBezTo>
                <a:cubicBezTo>
                  <a:pt x="260" y="256"/>
                  <a:pt x="310" y="227"/>
                  <a:pt x="310" y="227"/>
                </a:cubicBezTo>
                <a:cubicBezTo>
                  <a:pt x="314" y="243"/>
                  <a:pt x="312" y="262"/>
                  <a:pt x="322" y="275"/>
                </a:cubicBezTo>
                <a:cubicBezTo>
                  <a:pt x="330" y="285"/>
                  <a:pt x="347" y="280"/>
                  <a:pt x="358" y="287"/>
                </a:cubicBezTo>
                <a:cubicBezTo>
                  <a:pt x="372" y="296"/>
                  <a:pt x="380" y="314"/>
                  <a:pt x="394" y="323"/>
                </a:cubicBezTo>
                <a:cubicBezTo>
                  <a:pt x="419" y="340"/>
                  <a:pt x="451" y="345"/>
                  <a:pt x="478" y="359"/>
                </a:cubicBezTo>
                <a:cubicBezTo>
                  <a:pt x="517" y="417"/>
                  <a:pt x="540" y="488"/>
                  <a:pt x="598" y="527"/>
                </a:cubicBezTo>
                <a:cubicBezTo>
                  <a:pt x="595" y="493"/>
                  <a:pt x="566" y="230"/>
                  <a:pt x="562" y="215"/>
                </a:cubicBezTo>
                <a:cubicBezTo>
                  <a:pt x="558" y="201"/>
                  <a:pt x="538" y="199"/>
                  <a:pt x="526" y="191"/>
                </a:cubicBezTo>
                <a:cubicBezTo>
                  <a:pt x="526" y="190"/>
                  <a:pt x="507" y="90"/>
                  <a:pt x="502" y="83"/>
                </a:cubicBezTo>
                <a:cubicBezTo>
                  <a:pt x="485" y="57"/>
                  <a:pt x="454" y="59"/>
                  <a:pt x="430" y="47"/>
                </a:cubicBezTo>
                <a:cubicBezTo>
                  <a:pt x="337" y="0"/>
                  <a:pt x="448" y="41"/>
                  <a:pt x="358" y="11"/>
                </a:cubicBezTo>
                <a:cubicBezTo>
                  <a:pt x="296" y="21"/>
                  <a:pt x="265" y="25"/>
                  <a:pt x="214" y="59"/>
                </a:cubicBezTo>
                <a:cubicBezTo>
                  <a:pt x="185" y="147"/>
                  <a:pt x="154" y="279"/>
                  <a:pt x="58" y="311"/>
                </a:cubicBezTo>
                <a:cubicBezTo>
                  <a:pt x="0" y="398"/>
                  <a:pt x="32" y="488"/>
                  <a:pt x="46" y="587"/>
                </a:cubicBezTo>
                <a:cubicBezTo>
                  <a:pt x="80" y="536"/>
                  <a:pt x="64" y="564"/>
                  <a:pt x="94" y="503"/>
                </a:cubicBezTo>
                <a:close/>
              </a:path>
            </a:pathLst>
          </a:custGeom>
          <a:solidFill>
            <a:srgbClr val="0066FF"/>
          </a:solidFill>
          <a:ln w="9525">
            <a:solidFill>
              <a:schemeClr val="tx1"/>
            </a:solidFill>
            <a:round/>
            <a:headEnd/>
            <a:tailEnd/>
          </a:ln>
        </p:spPr>
        <p:txBody>
          <a:bodyPr/>
          <a:lstStyle/>
          <a:p>
            <a:endParaRPr lang="en-US">
              <a:latin typeface="Corbel" pitchFamily="34" charset="0"/>
            </a:endParaRPr>
          </a:p>
        </p:txBody>
      </p:sp>
      <p:sp>
        <p:nvSpPr>
          <p:cNvPr id="40970" name="Freeform 11"/>
          <p:cNvSpPr>
            <a:spLocks/>
          </p:cNvSpPr>
          <p:nvPr/>
        </p:nvSpPr>
        <p:spPr bwMode="auto">
          <a:xfrm>
            <a:off x="209550" y="1809750"/>
            <a:ext cx="6022975" cy="3924300"/>
          </a:xfrm>
          <a:custGeom>
            <a:avLst/>
            <a:gdLst>
              <a:gd name="T0" fmla="*/ 1409700 w 3794"/>
              <a:gd name="T1" fmla="*/ 914400 h 2472"/>
              <a:gd name="T2" fmla="*/ 1181100 w 3794"/>
              <a:gd name="T3" fmla="*/ 781050 h 2472"/>
              <a:gd name="T4" fmla="*/ 1066800 w 3794"/>
              <a:gd name="T5" fmla="*/ 590550 h 2472"/>
              <a:gd name="T6" fmla="*/ 876300 w 3794"/>
              <a:gd name="T7" fmla="*/ 342900 h 2472"/>
              <a:gd name="T8" fmla="*/ 361950 w 3794"/>
              <a:gd name="T9" fmla="*/ 38100 h 2472"/>
              <a:gd name="T10" fmla="*/ 247650 w 3794"/>
              <a:gd name="T11" fmla="*/ 19050 h 2472"/>
              <a:gd name="T12" fmla="*/ 57150 w 3794"/>
              <a:gd name="T13" fmla="*/ 571500 h 2472"/>
              <a:gd name="T14" fmla="*/ 171450 w 3794"/>
              <a:gd name="T15" fmla="*/ 1143000 h 2472"/>
              <a:gd name="T16" fmla="*/ 476250 w 3794"/>
              <a:gd name="T17" fmla="*/ 1600200 h 2472"/>
              <a:gd name="T18" fmla="*/ 819150 w 3794"/>
              <a:gd name="T19" fmla="*/ 2057400 h 2472"/>
              <a:gd name="T20" fmla="*/ 1066800 w 3794"/>
              <a:gd name="T21" fmla="*/ 2419350 h 2472"/>
              <a:gd name="T22" fmla="*/ 1295400 w 3794"/>
              <a:gd name="T23" fmla="*/ 2819400 h 2472"/>
              <a:gd name="T24" fmla="*/ 1466850 w 3794"/>
              <a:gd name="T25" fmla="*/ 3028950 h 2472"/>
              <a:gd name="T26" fmla="*/ 1657350 w 3794"/>
              <a:gd name="T27" fmla="*/ 3105150 h 2472"/>
              <a:gd name="T28" fmla="*/ 2133600 w 3794"/>
              <a:gd name="T29" fmla="*/ 3276600 h 2472"/>
              <a:gd name="T30" fmla="*/ 2895600 w 3794"/>
              <a:gd name="T31" fmla="*/ 3371850 h 2472"/>
              <a:gd name="T32" fmla="*/ 3867151 w 3794"/>
              <a:gd name="T33" fmla="*/ 3486150 h 2472"/>
              <a:gd name="T34" fmla="*/ 4667250 w 3794"/>
              <a:gd name="T35" fmla="*/ 3676650 h 2472"/>
              <a:gd name="T36" fmla="*/ 4819650 w 3794"/>
              <a:gd name="T37" fmla="*/ 3771900 h 2472"/>
              <a:gd name="T38" fmla="*/ 5029200 w 3794"/>
              <a:gd name="T39" fmla="*/ 3848100 h 2472"/>
              <a:gd name="T40" fmla="*/ 5276850 w 3794"/>
              <a:gd name="T41" fmla="*/ 3790950 h 2472"/>
              <a:gd name="T42" fmla="*/ 5410200 w 3794"/>
              <a:gd name="T43" fmla="*/ 3867150 h 2472"/>
              <a:gd name="T44" fmla="*/ 5715000 w 3794"/>
              <a:gd name="T45" fmla="*/ 3905250 h 2472"/>
              <a:gd name="T46" fmla="*/ 5981700 w 3794"/>
              <a:gd name="T47" fmla="*/ 3714750 h 2472"/>
              <a:gd name="T48" fmla="*/ 5867400 w 3794"/>
              <a:gd name="T49" fmla="*/ 3562350 h 2472"/>
              <a:gd name="T50" fmla="*/ 5791200 w 3794"/>
              <a:gd name="T51" fmla="*/ 3638550 h 2472"/>
              <a:gd name="T52" fmla="*/ 5505450 w 3794"/>
              <a:gd name="T53" fmla="*/ 3810000 h 2472"/>
              <a:gd name="T54" fmla="*/ 5372100 w 3794"/>
              <a:gd name="T55" fmla="*/ 3676650 h 2472"/>
              <a:gd name="T56" fmla="*/ 5200650 w 3794"/>
              <a:gd name="T57" fmla="*/ 3562350 h 2472"/>
              <a:gd name="T58" fmla="*/ 5143500 w 3794"/>
              <a:gd name="T59" fmla="*/ 3676650 h 2472"/>
              <a:gd name="T60" fmla="*/ 4838700 w 3794"/>
              <a:gd name="T61" fmla="*/ 3543300 h 2472"/>
              <a:gd name="T62" fmla="*/ 4800600 w 3794"/>
              <a:gd name="T63" fmla="*/ 3409950 h 2472"/>
              <a:gd name="T64" fmla="*/ 4495800 w 3794"/>
              <a:gd name="T65" fmla="*/ 3390900 h 2472"/>
              <a:gd name="T66" fmla="*/ 4229100 w 3794"/>
              <a:gd name="T67" fmla="*/ 3409950 h 2472"/>
              <a:gd name="T68" fmla="*/ 3695701 w 3794"/>
              <a:gd name="T69" fmla="*/ 3295650 h 2472"/>
              <a:gd name="T70" fmla="*/ 2990850 w 3794"/>
              <a:gd name="T71" fmla="*/ 3276600 h 2472"/>
              <a:gd name="T72" fmla="*/ 2381250 w 3794"/>
              <a:gd name="T73" fmla="*/ 3143250 h 2472"/>
              <a:gd name="T74" fmla="*/ 2247900 w 3794"/>
              <a:gd name="T75" fmla="*/ 3105150 h 2472"/>
              <a:gd name="T76" fmla="*/ 2152650 w 3794"/>
              <a:gd name="T77" fmla="*/ 2952750 h 2472"/>
              <a:gd name="T78" fmla="*/ 2076450 w 3794"/>
              <a:gd name="T79" fmla="*/ 2800350 h 2472"/>
              <a:gd name="T80" fmla="*/ 1447800 w 3794"/>
              <a:gd name="T81" fmla="*/ 2628900 h 2472"/>
              <a:gd name="T82" fmla="*/ 1238250 w 3794"/>
              <a:gd name="T83" fmla="*/ 2114550 h 2472"/>
              <a:gd name="T84" fmla="*/ 1066800 w 3794"/>
              <a:gd name="T85" fmla="*/ 2019300 h 2472"/>
              <a:gd name="T86" fmla="*/ 838200 w 3794"/>
              <a:gd name="T87" fmla="*/ 1771650 h 2472"/>
              <a:gd name="T88" fmla="*/ 552450 w 3794"/>
              <a:gd name="T89" fmla="*/ 1200150 h 2472"/>
              <a:gd name="T90" fmla="*/ 438150 w 3794"/>
              <a:gd name="T91" fmla="*/ 1143000 h 2472"/>
              <a:gd name="T92" fmla="*/ 495300 w 3794"/>
              <a:gd name="T93" fmla="*/ 1181100 h 2472"/>
              <a:gd name="T94" fmla="*/ 495300 w 3794"/>
              <a:gd name="T95" fmla="*/ 1066800 h 2472"/>
              <a:gd name="T96" fmla="*/ 571500 w 3794"/>
              <a:gd name="T97" fmla="*/ 1276350 h 2472"/>
              <a:gd name="T98" fmla="*/ 361950 w 3794"/>
              <a:gd name="T99" fmla="*/ 990600 h 2472"/>
              <a:gd name="T100" fmla="*/ 247650 w 3794"/>
              <a:gd name="T101" fmla="*/ 285750 h 2472"/>
              <a:gd name="T102" fmla="*/ 400050 w 3794"/>
              <a:gd name="T103" fmla="*/ 285750 h 2472"/>
              <a:gd name="T104" fmla="*/ 762000 w 3794"/>
              <a:gd name="T105" fmla="*/ 438150 h 2472"/>
              <a:gd name="T106" fmla="*/ 857250 w 3794"/>
              <a:gd name="T107" fmla="*/ 533400 h 2472"/>
              <a:gd name="T108" fmla="*/ 1009650 w 3794"/>
              <a:gd name="T109" fmla="*/ 742950 h 2472"/>
              <a:gd name="T110" fmla="*/ 1238250 w 3794"/>
              <a:gd name="T111" fmla="*/ 952500 h 2472"/>
              <a:gd name="T112" fmla="*/ 1504950 w 3794"/>
              <a:gd name="T113" fmla="*/ 1009650 h 2472"/>
              <a:gd name="T114" fmla="*/ 1466850 w 3794"/>
              <a:gd name="T115" fmla="*/ 1009650 h 24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94"/>
              <a:gd name="T175" fmla="*/ 0 h 2472"/>
              <a:gd name="T176" fmla="*/ 3794 w 3794"/>
              <a:gd name="T177" fmla="*/ 2472 h 24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94" h="2472">
                <a:moveTo>
                  <a:pt x="960" y="708"/>
                </a:moveTo>
                <a:cubicBezTo>
                  <a:pt x="925" y="621"/>
                  <a:pt x="948" y="666"/>
                  <a:pt x="888" y="576"/>
                </a:cubicBezTo>
                <a:cubicBezTo>
                  <a:pt x="874" y="555"/>
                  <a:pt x="837" y="566"/>
                  <a:pt x="816" y="552"/>
                </a:cubicBezTo>
                <a:cubicBezTo>
                  <a:pt x="766" y="519"/>
                  <a:pt x="790" y="538"/>
                  <a:pt x="744" y="492"/>
                </a:cubicBezTo>
                <a:cubicBezTo>
                  <a:pt x="736" y="468"/>
                  <a:pt x="728" y="444"/>
                  <a:pt x="720" y="420"/>
                </a:cubicBezTo>
                <a:cubicBezTo>
                  <a:pt x="704" y="372"/>
                  <a:pt x="720" y="388"/>
                  <a:pt x="672" y="372"/>
                </a:cubicBezTo>
                <a:cubicBezTo>
                  <a:pt x="643" y="329"/>
                  <a:pt x="622" y="280"/>
                  <a:pt x="588" y="240"/>
                </a:cubicBezTo>
                <a:cubicBezTo>
                  <a:pt x="579" y="229"/>
                  <a:pt x="563" y="225"/>
                  <a:pt x="552" y="216"/>
                </a:cubicBezTo>
                <a:cubicBezTo>
                  <a:pt x="495" y="168"/>
                  <a:pt x="440" y="126"/>
                  <a:pt x="372" y="96"/>
                </a:cubicBezTo>
                <a:cubicBezTo>
                  <a:pt x="223" y="30"/>
                  <a:pt x="378" y="124"/>
                  <a:pt x="228" y="24"/>
                </a:cubicBezTo>
                <a:cubicBezTo>
                  <a:pt x="216" y="16"/>
                  <a:pt x="192" y="0"/>
                  <a:pt x="192" y="0"/>
                </a:cubicBezTo>
                <a:cubicBezTo>
                  <a:pt x="180" y="4"/>
                  <a:pt x="165" y="3"/>
                  <a:pt x="156" y="12"/>
                </a:cubicBezTo>
                <a:cubicBezTo>
                  <a:pt x="147" y="21"/>
                  <a:pt x="111" y="160"/>
                  <a:pt x="108" y="168"/>
                </a:cubicBezTo>
                <a:cubicBezTo>
                  <a:pt x="86" y="233"/>
                  <a:pt x="48" y="290"/>
                  <a:pt x="36" y="360"/>
                </a:cubicBezTo>
                <a:cubicBezTo>
                  <a:pt x="2" y="566"/>
                  <a:pt x="32" y="469"/>
                  <a:pt x="0" y="564"/>
                </a:cubicBezTo>
                <a:cubicBezTo>
                  <a:pt x="19" y="657"/>
                  <a:pt x="39" y="662"/>
                  <a:pt x="108" y="720"/>
                </a:cubicBezTo>
                <a:cubicBezTo>
                  <a:pt x="146" y="752"/>
                  <a:pt x="162" y="788"/>
                  <a:pt x="204" y="816"/>
                </a:cubicBezTo>
                <a:cubicBezTo>
                  <a:pt x="224" y="897"/>
                  <a:pt x="228" y="960"/>
                  <a:pt x="300" y="1008"/>
                </a:cubicBezTo>
                <a:cubicBezTo>
                  <a:pt x="320" y="1068"/>
                  <a:pt x="375" y="1090"/>
                  <a:pt x="396" y="1152"/>
                </a:cubicBezTo>
                <a:cubicBezTo>
                  <a:pt x="429" y="1251"/>
                  <a:pt x="447" y="1244"/>
                  <a:pt x="516" y="1296"/>
                </a:cubicBezTo>
                <a:cubicBezTo>
                  <a:pt x="554" y="1325"/>
                  <a:pt x="578" y="1370"/>
                  <a:pt x="612" y="1404"/>
                </a:cubicBezTo>
                <a:cubicBezTo>
                  <a:pt x="624" y="1440"/>
                  <a:pt x="648" y="1495"/>
                  <a:pt x="672" y="1524"/>
                </a:cubicBezTo>
                <a:cubicBezTo>
                  <a:pt x="721" y="1581"/>
                  <a:pt x="717" y="1535"/>
                  <a:pt x="744" y="1596"/>
                </a:cubicBezTo>
                <a:cubicBezTo>
                  <a:pt x="771" y="1657"/>
                  <a:pt x="770" y="1723"/>
                  <a:pt x="816" y="1776"/>
                </a:cubicBezTo>
                <a:cubicBezTo>
                  <a:pt x="836" y="1800"/>
                  <a:pt x="866" y="1814"/>
                  <a:pt x="888" y="1836"/>
                </a:cubicBezTo>
                <a:cubicBezTo>
                  <a:pt x="918" y="1926"/>
                  <a:pt x="877" y="1815"/>
                  <a:pt x="924" y="1908"/>
                </a:cubicBezTo>
                <a:cubicBezTo>
                  <a:pt x="930" y="1919"/>
                  <a:pt x="924" y="1939"/>
                  <a:pt x="936" y="1944"/>
                </a:cubicBezTo>
                <a:cubicBezTo>
                  <a:pt x="970" y="1957"/>
                  <a:pt x="1008" y="1953"/>
                  <a:pt x="1044" y="1956"/>
                </a:cubicBezTo>
                <a:cubicBezTo>
                  <a:pt x="1100" y="1961"/>
                  <a:pt x="1156" y="1964"/>
                  <a:pt x="1212" y="1968"/>
                </a:cubicBezTo>
                <a:cubicBezTo>
                  <a:pt x="1287" y="1993"/>
                  <a:pt x="1278" y="2022"/>
                  <a:pt x="1344" y="2064"/>
                </a:cubicBezTo>
                <a:cubicBezTo>
                  <a:pt x="1372" y="2082"/>
                  <a:pt x="1442" y="2093"/>
                  <a:pt x="1476" y="2100"/>
                </a:cubicBezTo>
                <a:cubicBezTo>
                  <a:pt x="1578" y="2080"/>
                  <a:pt x="1734" y="2064"/>
                  <a:pt x="1824" y="2124"/>
                </a:cubicBezTo>
                <a:cubicBezTo>
                  <a:pt x="1874" y="2157"/>
                  <a:pt x="1913" y="2190"/>
                  <a:pt x="1968" y="2208"/>
                </a:cubicBezTo>
                <a:cubicBezTo>
                  <a:pt x="2095" y="2204"/>
                  <a:pt x="2292" y="2175"/>
                  <a:pt x="2436" y="2196"/>
                </a:cubicBezTo>
                <a:cubicBezTo>
                  <a:pt x="2479" y="2225"/>
                  <a:pt x="2557" y="2300"/>
                  <a:pt x="2616" y="2304"/>
                </a:cubicBezTo>
                <a:cubicBezTo>
                  <a:pt x="2724" y="2311"/>
                  <a:pt x="2832" y="2312"/>
                  <a:pt x="2940" y="2316"/>
                </a:cubicBezTo>
                <a:cubicBezTo>
                  <a:pt x="2964" y="2324"/>
                  <a:pt x="2988" y="2332"/>
                  <a:pt x="3012" y="2340"/>
                </a:cubicBezTo>
                <a:cubicBezTo>
                  <a:pt x="3026" y="2345"/>
                  <a:pt x="3026" y="2366"/>
                  <a:pt x="3036" y="2376"/>
                </a:cubicBezTo>
                <a:cubicBezTo>
                  <a:pt x="3046" y="2386"/>
                  <a:pt x="3058" y="2395"/>
                  <a:pt x="3072" y="2400"/>
                </a:cubicBezTo>
                <a:cubicBezTo>
                  <a:pt x="3103" y="2411"/>
                  <a:pt x="3168" y="2424"/>
                  <a:pt x="3168" y="2424"/>
                </a:cubicBezTo>
                <a:cubicBezTo>
                  <a:pt x="3227" y="2463"/>
                  <a:pt x="3238" y="2460"/>
                  <a:pt x="3312" y="2448"/>
                </a:cubicBezTo>
                <a:cubicBezTo>
                  <a:pt x="3316" y="2428"/>
                  <a:pt x="3307" y="2399"/>
                  <a:pt x="3324" y="2388"/>
                </a:cubicBezTo>
                <a:cubicBezTo>
                  <a:pt x="3341" y="2377"/>
                  <a:pt x="3366" y="2390"/>
                  <a:pt x="3384" y="2400"/>
                </a:cubicBezTo>
                <a:cubicBezTo>
                  <a:pt x="3397" y="2407"/>
                  <a:pt x="3398" y="2426"/>
                  <a:pt x="3408" y="2436"/>
                </a:cubicBezTo>
                <a:cubicBezTo>
                  <a:pt x="3431" y="2459"/>
                  <a:pt x="3451" y="2462"/>
                  <a:pt x="3480" y="2472"/>
                </a:cubicBezTo>
                <a:cubicBezTo>
                  <a:pt x="3520" y="2468"/>
                  <a:pt x="3561" y="2469"/>
                  <a:pt x="3600" y="2460"/>
                </a:cubicBezTo>
                <a:cubicBezTo>
                  <a:pt x="3647" y="2449"/>
                  <a:pt x="3629" y="2427"/>
                  <a:pt x="3660" y="2400"/>
                </a:cubicBezTo>
                <a:cubicBezTo>
                  <a:pt x="3711" y="2356"/>
                  <a:pt x="3719" y="2356"/>
                  <a:pt x="3768" y="2340"/>
                </a:cubicBezTo>
                <a:cubicBezTo>
                  <a:pt x="3774" y="2322"/>
                  <a:pt x="3794" y="2286"/>
                  <a:pt x="3768" y="2268"/>
                </a:cubicBezTo>
                <a:cubicBezTo>
                  <a:pt x="3747" y="2253"/>
                  <a:pt x="3696" y="2244"/>
                  <a:pt x="3696" y="2244"/>
                </a:cubicBezTo>
                <a:cubicBezTo>
                  <a:pt x="3684" y="2248"/>
                  <a:pt x="3669" y="2247"/>
                  <a:pt x="3660" y="2256"/>
                </a:cubicBezTo>
                <a:cubicBezTo>
                  <a:pt x="3651" y="2265"/>
                  <a:pt x="3654" y="2281"/>
                  <a:pt x="3648" y="2292"/>
                </a:cubicBezTo>
                <a:cubicBezTo>
                  <a:pt x="3642" y="2305"/>
                  <a:pt x="3635" y="2319"/>
                  <a:pt x="3624" y="2328"/>
                </a:cubicBezTo>
                <a:cubicBezTo>
                  <a:pt x="3571" y="2374"/>
                  <a:pt x="3532" y="2384"/>
                  <a:pt x="3468" y="2400"/>
                </a:cubicBezTo>
                <a:cubicBezTo>
                  <a:pt x="3444" y="2384"/>
                  <a:pt x="3405" y="2379"/>
                  <a:pt x="3396" y="2352"/>
                </a:cubicBezTo>
                <a:cubicBezTo>
                  <a:pt x="3392" y="2340"/>
                  <a:pt x="3393" y="2325"/>
                  <a:pt x="3384" y="2316"/>
                </a:cubicBezTo>
                <a:cubicBezTo>
                  <a:pt x="3364" y="2296"/>
                  <a:pt x="3336" y="2284"/>
                  <a:pt x="3312" y="2268"/>
                </a:cubicBezTo>
                <a:cubicBezTo>
                  <a:pt x="3300" y="2260"/>
                  <a:pt x="3276" y="2244"/>
                  <a:pt x="3276" y="2244"/>
                </a:cubicBezTo>
                <a:cubicBezTo>
                  <a:pt x="3268" y="2256"/>
                  <a:pt x="3258" y="2267"/>
                  <a:pt x="3252" y="2280"/>
                </a:cubicBezTo>
                <a:cubicBezTo>
                  <a:pt x="3246" y="2291"/>
                  <a:pt x="3252" y="2311"/>
                  <a:pt x="3240" y="2316"/>
                </a:cubicBezTo>
                <a:cubicBezTo>
                  <a:pt x="3225" y="2322"/>
                  <a:pt x="3208" y="2309"/>
                  <a:pt x="3192" y="2304"/>
                </a:cubicBezTo>
                <a:cubicBezTo>
                  <a:pt x="3138" y="2289"/>
                  <a:pt x="3101" y="2250"/>
                  <a:pt x="3048" y="2232"/>
                </a:cubicBezTo>
                <a:cubicBezTo>
                  <a:pt x="3044" y="2220"/>
                  <a:pt x="3039" y="2208"/>
                  <a:pt x="3036" y="2196"/>
                </a:cubicBezTo>
                <a:cubicBezTo>
                  <a:pt x="3031" y="2180"/>
                  <a:pt x="3037" y="2159"/>
                  <a:pt x="3024" y="2148"/>
                </a:cubicBezTo>
                <a:cubicBezTo>
                  <a:pt x="3005" y="2132"/>
                  <a:pt x="2952" y="2124"/>
                  <a:pt x="2952" y="2124"/>
                </a:cubicBezTo>
                <a:cubicBezTo>
                  <a:pt x="2912" y="2128"/>
                  <a:pt x="2871" y="2127"/>
                  <a:pt x="2832" y="2136"/>
                </a:cubicBezTo>
                <a:cubicBezTo>
                  <a:pt x="2818" y="2139"/>
                  <a:pt x="2810" y="2159"/>
                  <a:pt x="2796" y="2160"/>
                </a:cubicBezTo>
                <a:cubicBezTo>
                  <a:pt x="2752" y="2163"/>
                  <a:pt x="2708" y="2152"/>
                  <a:pt x="2664" y="2148"/>
                </a:cubicBezTo>
                <a:cubicBezTo>
                  <a:pt x="2593" y="2042"/>
                  <a:pt x="2666" y="2131"/>
                  <a:pt x="2400" y="2100"/>
                </a:cubicBezTo>
                <a:cubicBezTo>
                  <a:pt x="2375" y="2097"/>
                  <a:pt x="2352" y="2084"/>
                  <a:pt x="2328" y="2076"/>
                </a:cubicBezTo>
                <a:cubicBezTo>
                  <a:pt x="2316" y="2072"/>
                  <a:pt x="2292" y="2064"/>
                  <a:pt x="2292" y="2064"/>
                </a:cubicBezTo>
                <a:cubicBezTo>
                  <a:pt x="2102" y="2072"/>
                  <a:pt x="2045" y="2087"/>
                  <a:pt x="1884" y="2064"/>
                </a:cubicBezTo>
                <a:cubicBezTo>
                  <a:pt x="1828" y="2056"/>
                  <a:pt x="1796" y="1997"/>
                  <a:pt x="1740" y="1992"/>
                </a:cubicBezTo>
                <a:cubicBezTo>
                  <a:pt x="1660" y="1985"/>
                  <a:pt x="1580" y="1984"/>
                  <a:pt x="1500" y="1980"/>
                </a:cubicBezTo>
                <a:cubicBezTo>
                  <a:pt x="1488" y="1976"/>
                  <a:pt x="1476" y="1971"/>
                  <a:pt x="1464" y="1968"/>
                </a:cubicBezTo>
                <a:cubicBezTo>
                  <a:pt x="1448" y="1963"/>
                  <a:pt x="1427" y="1969"/>
                  <a:pt x="1416" y="1956"/>
                </a:cubicBezTo>
                <a:cubicBezTo>
                  <a:pt x="1400" y="1937"/>
                  <a:pt x="1400" y="1908"/>
                  <a:pt x="1392" y="1884"/>
                </a:cubicBezTo>
                <a:cubicBezTo>
                  <a:pt x="1387" y="1870"/>
                  <a:pt x="1368" y="1868"/>
                  <a:pt x="1356" y="1860"/>
                </a:cubicBezTo>
                <a:cubicBezTo>
                  <a:pt x="1352" y="1832"/>
                  <a:pt x="1357" y="1801"/>
                  <a:pt x="1344" y="1776"/>
                </a:cubicBezTo>
                <a:cubicBezTo>
                  <a:pt x="1338" y="1765"/>
                  <a:pt x="1320" y="1766"/>
                  <a:pt x="1308" y="1764"/>
                </a:cubicBezTo>
                <a:cubicBezTo>
                  <a:pt x="1265" y="1755"/>
                  <a:pt x="1153" y="1744"/>
                  <a:pt x="1116" y="1740"/>
                </a:cubicBezTo>
                <a:cubicBezTo>
                  <a:pt x="1036" y="1720"/>
                  <a:pt x="988" y="1681"/>
                  <a:pt x="912" y="1656"/>
                </a:cubicBezTo>
                <a:cubicBezTo>
                  <a:pt x="878" y="1606"/>
                  <a:pt x="847" y="1545"/>
                  <a:pt x="828" y="1488"/>
                </a:cubicBezTo>
                <a:cubicBezTo>
                  <a:pt x="822" y="1443"/>
                  <a:pt x="821" y="1368"/>
                  <a:pt x="780" y="1332"/>
                </a:cubicBezTo>
                <a:cubicBezTo>
                  <a:pt x="758" y="1313"/>
                  <a:pt x="732" y="1300"/>
                  <a:pt x="708" y="1284"/>
                </a:cubicBezTo>
                <a:cubicBezTo>
                  <a:pt x="697" y="1277"/>
                  <a:pt x="683" y="1278"/>
                  <a:pt x="672" y="1272"/>
                </a:cubicBezTo>
                <a:cubicBezTo>
                  <a:pt x="647" y="1258"/>
                  <a:pt x="600" y="1224"/>
                  <a:pt x="600" y="1224"/>
                </a:cubicBezTo>
                <a:cubicBezTo>
                  <a:pt x="576" y="1188"/>
                  <a:pt x="542" y="1157"/>
                  <a:pt x="528" y="1116"/>
                </a:cubicBezTo>
                <a:cubicBezTo>
                  <a:pt x="493" y="1010"/>
                  <a:pt x="464" y="908"/>
                  <a:pt x="384" y="828"/>
                </a:cubicBezTo>
                <a:cubicBezTo>
                  <a:pt x="376" y="804"/>
                  <a:pt x="369" y="773"/>
                  <a:pt x="348" y="756"/>
                </a:cubicBezTo>
                <a:cubicBezTo>
                  <a:pt x="338" y="748"/>
                  <a:pt x="323" y="750"/>
                  <a:pt x="312" y="744"/>
                </a:cubicBezTo>
                <a:cubicBezTo>
                  <a:pt x="299" y="738"/>
                  <a:pt x="288" y="728"/>
                  <a:pt x="276" y="720"/>
                </a:cubicBezTo>
                <a:cubicBezTo>
                  <a:pt x="273" y="711"/>
                  <a:pt x="238" y="630"/>
                  <a:pt x="300" y="708"/>
                </a:cubicBezTo>
                <a:cubicBezTo>
                  <a:pt x="308" y="718"/>
                  <a:pt x="308" y="732"/>
                  <a:pt x="312" y="744"/>
                </a:cubicBezTo>
                <a:cubicBezTo>
                  <a:pt x="316" y="732"/>
                  <a:pt x="324" y="721"/>
                  <a:pt x="324" y="708"/>
                </a:cubicBezTo>
                <a:cubicBezTo>
                  <a:pt x="324" y="695"/>
                  <a:pt x="312" y="659"/>
                  <a:pt x="312" y="672"/>
                </a:cubicBezTo>
                <a:cubicBezTo>
                  <a:pt x="312" y="741"/>
                  <a:pt x="323" y="718"/>
                  <a:pt x="348" y="768"/>
                </a:cubicBezTo>
                <a:cubicBezTo>
                  <a:pt x="354" y="779"/>
                  <a:pt x="360" y="817"/>
                  <a:pt x="360" y="804"/>
                </a:cubicBezTo>
                <a:cubicBezTo>
                  <a:pt x="360" y="766"/>
                  <a:pt x="329" y="697"/>
                  <a:pt x="300" y="672"/>
                </a:cubicBezTo>
                <a:cubicBezTo>
                  <a:pt x="278" y="653"/>
                  <a:pt x="228" y="624"/>
                  <a:pt x="228" y="624"/>
                </a:cubicBezTo>
                <a:cubicBezTo>
                  <a:pt x="154" y="512"/>
                  <a:pt x="194" y="390"/>
                  <a:pt x="180" y="252"/>
                </a:cubicBezTo>
                <a:cubicBezTo>
                  <a:pt x="177" y="227"/>
                  <a:pt x="156" y="180"/>
                  <a:pt x="156" y="180"/>
                </a:cubicBezTo>
                <a:cubicBezTo>
                  <a:pt x="160" y="164"/>
                  <a:pt x="153" y="139"/>
                  <a:pt x="168" y="132"/>
                </a:cubicBezTo>
                <a:cubicBezTo>
                  <a:pt x="224" y="104"/>
                  <a:pt x="229" y="157"/>
                  <a:pt x="252" y="180"/>
                </a:cubicBezTo>
                <a:cubicBezTo>
                  <a:pt x="285" y="213"/>
                  <a:pt x="302" y="205"/>
                  <a:pt x="348" y="216"/>
                </a:cubicBezTo>
                <a:cubicBezTo>
                  <a:pt x="396" y="228"/>
                  <a:pt x="439" y="249"/>
                  <a:pt x="480" y="276"/>
                </a:cubicBezTo>
                <a:cubicBezTo>
                  <a:pt x="488" y="288"/>
                  <a:pt x="494" y="302"/>
                  <a:pt x="504" y="312"/>
                </a:cubicBezTo>
                <a:cubicBezTo>
                  <a:pt x="514" y="322"/>
                  <a:pt x="531" y="325"/>
                  <a:pt x="540" y="336"/>
                </a:cubicBezTo>
                <a:cubicBezTo>
                  <a:pt x="548" y="346"/>
                  <a:pt x="546" y="361"/>
                  <a:pt x="552" y="372"/>
                </a:cubicBezTo>
                <a:cubicBezTo>
                  <a:pt x="593" y="446"/>
                  <a:pt x="583" y="433"/>
                  <a:pt x="636" y="468"/>
                </a:cubicBezTo>
                <a:cubicBezTo>
                  <a:pt x="648" y="464"/>
                  <a:pt x="660" y="452"/>
                  <a:pt x="672" y="456"/>
                </a:cubicBezTo>
                <a:cubicBezTo>
                  <a:pt x="709" y="468"/>
                  <a:pt x="756" y="565"/>
                  <a:pt x="780" y="600"/>
                </a:cubicBezTo>
                <a:cubicBezTo>
                  <a:pt x="783" y="605"/>
                  <a:pt x="852" y="621"/>
                  <a:pt x="864" y="624"/>
                </a:cubicBezTo>
                <a:cubicBezTo>
                  <a:pt x="947" y="679"/>
                  <a:pt x="927" y="699"/>
                  <a:pt x="948" y="636"/>
                </a:cubicBezTo>
                <a:cubicBezTo>
                  <a:pt x="944" y="624"/>
                  <a:pt x="949" y="600"/>
                  <a:pt x="936" y="600"/>
                </a:cubicBezTo>
                <a:cubicBezTo>
                  <a:pt x="923" y="600"/>
                  <a:pt x="937" y="636"/>
                  <a:pt x="924" y="636"/>
                </a:cubicBezTo>
                <a:cubicBezTo>
                  <a:pt x="910" y="636"/>
                  <a:pt x="900" y="600"/>
                  <a:pt x="900" y="600"/>
                </a:cubicBezTo>
              </a:path>
            </a:pathLst>
          </a:custGeom>
          <a:solidFill>
            <a:srgbClr val="0066FF"/>
          </a:solidFill>
          <a:ln w="9525">
            <a:solidFill>
              <a:schemeClr val="tx1"/>
            </a:solidFill>
            <a:round/>
            <a:headEnd/>
            <a:tailEnd/>
          </a:ln>
        </p:spPr>
        <p:txBody>
          <a:bodyPr/>
          <a:lstStyle/>
          <a:p>
            <a:endParaRPr lang="en-US">
              <a:latin typeface="Corbel" pitchFamily="34" charset="0"/>
            </a:endParaRPr>
          </a:p>
        </p:txBody>
      </p:sp>
      <p:sp>
        <p:nvSpPr>
          <p:cNvPr id="40971" name="Freeform 12"/>
          <p:cNvSpPr>
            <a:spLocks/>
          </p:cNvSpPr>
          <p:nvPr/>
        </p:nvSpPr>
        <p:spPr bwMode="auto">
          <a:xfrm>
            <a:off x="1714500" y="2857500"/>
            <a:ext cx="566738" cy="254000"/>
          </a:xfrm>
          <a:custGeom>
            <a:avLst/>
            <a:gdLst>
              <a:gd name="T0" fmla="*/ 0 w 357"/>
              <a:gd name="T1" fmla="*/ 50800 h 160"/>
              <a:gd name="T2" fmla="*/ 76200 w 357"/>
              <a:gd name="T3" fmla="*/ 76200 h 160"/>
              <a:gd name="T4" fmla="*/ 114300 w 357"/>
              <a:gd name="T5" fmla="*/ 114300 h 160"/>
              <a:gd name="T6" fmla="*/ 317500 w 357"/>
              <a:gd name="T7" fmla="*/ 177800 h 160"/>
              <a:gd name="T8" fmla="*/ 495300 w 357"/>
              <a:gd name="T9" fmla="*/ 254000 h 160"/>
              <a:gd name="T10" fmla="*/ 508000 w 357"/>
              <a:gd name="T11" fmla="*/ 152400 h 160"/>
              <a:gd name="T12" fmla="*/ 546100 w 357"/>
              <a:gd name="T13" fmla="*/ 0 h 160"/>
              <a:gd name="T14" fmla="*/ 0 60000 65536"/>
              <a:gd name="T15" fmla="*/ 0 60000 65536"/>
              <a:gd name="T16" fmla="*/ 0 60000 65536"/>
              <a:gd name="T17" fmla="*/ 0 60000 65536"/>
              <a:gd name="T18" fmla="*/ 0 60000 65536"/>
              <a:gd name="T19" fmla="*/ 0 60000 65536"/>
              <a:gd name="T20" fmla="*/ 0 60000 65536"/>
              <a:gd name="T21" fmla="*/ 0 w 357"/>
              <a:gd name="T22" fmla="*/ 0 h 160"/>
              <a:gd name="T23" fmla="*/ 357 w 357"/>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160">
                <a:moveTo>
                  <a:pt x="0" y="32"/>
                </a:moveTo>
                <a:cubicBezTo>
                  <a:pt x="16" y="37"/>
                  <a:pt x="36" y="36"/>
                  <a:pt x="48" y="48"/>
                </a:cubicBezTo>
                <a:cubicBezTo>
                  <a:pt x="56" y="56"/>
                  <a:pt x="62" y="67"/>
                  <a:pt x="72" y="72"/>
                </a:cubicBezTo>
                <a:cubicBezTo>
                  <a:pt x="109" y="93"/>
                  <a:pt x="161" y="96"/>
                  <a:pt x="200" y="112"/>
                </a:cubicBezTo>
                <a:cubicBezTo>
                  <a:pt x="238" y="127"/>
                  <a:pt x="274" y="147"/>
                  <a:pt x="312" y="160"/>
                </a:cubicBezTo>
                <a:cubicBezTo>
                  <a:pt x="357" y="145"/>
                  <a:pt x="332" y="132"/>
                  <a:pt x="320" y="96"/>
                </a:cubicBezTo>
                <a:cubicBezTo>
                  <a:pt x="328" y="58"/>
                  <a:pt x="344" y="38"/>
                  <a:pt x="344" y="0"/>
                </a:cubicBezTo>
              </a:path>
            </a:pathLst>
          </a:custGeom>
          <a:noFill/>
          <a:ln w="28575">
            <a:solidFill>
              <a:srgbClr val="FFFF00"/>
            </a:solidFill>
            <a:round/>
            <a:headEnd/>
            <a:tailEnd/>
          </a:ln>
        </p:spPr>
        <p:txBody>
          <a:bodyPr/>
          <a:lstStyle/>
          <a:p>
            <a:endParaRPr lang="en-US">
              <a:latin typeface="Corbel" pitchFamily="34" charset="0"/>
            </a:endParaRPr>
          </a:p>
        </p:txBody>
      </p:sp>
      <p:sp>
        <p:nvSpPr>
          <p:cNvPr id="40972" name="Freeform 13"/>
          <p:cNvSpPr>
            <a:spLocks/>
          </p:cNvSpPr>
          <p:nvPr/>
        </p:nvSpPr>
        <p:spPr bwMode="auto">
          <a:xfrm>
            <a:off x="428625" y="2028825"/>
            <a:ext cx="4448175" cy="3219450"/>
          </a:xfrm>
          <a:custGeom>
            <a:avLst/>
            <a:gdLst>
              <a:gd name="T0" fmla="*/ 1266825 w 2802"/>
              <a:gd name="T1" fmla="*/ 866775 h 2028"/>
              <a:gd name="T2" fmla="*/ 1114425 w 2802"/>
              <a:gd name="T3" fmla="*/ 752475 h 2028"/>
              <a:gd name="T4" fmla="*/ 1028700 w 2802"/>
              <a:gd name="T5" fmla="*/ 733425 h 2028"/>
              <a:gd name="T6" fmla="*/ 933450 w 2802"/>
              <a:gd name="T7" fmla="*/ 609600 h 2028"/>
              <a:gd name="T8" fmla="*/ 876300 w 2802"/>
              <a:gd name="T9" fmla="*/ 533400 h 2028"/>
              <a:gd name="T10" fmla="*/ 762000 w 2802"/>
              <a:gd name="T11" fmla="*/ 495300 h 2028"/>
              <a:gd name="T12" fmla="*/ 704850 w 2802"/>
              <a:gd name="T13" fmla="*/ 428625 h 2028"/>
              <a:gd name="T14" fmla="*/ 657225 w 2802"/>
              <a:gd name="T15" fmla="*/ 371475 h 2028"/>
              <a:gd name="T16" fmla="*/ 590550 w 2802"/>
              <a:gd name="T17" fmla="*/ 276225 h 2028"/>
              <a:gd name="T18" fmla="*/ 238125 w 2802"/>
              <a:gd name="T19" fmla="*/ 104775 h 2028"/>
              <a:gd name="T20" fmla="*/ 180975 w 2802"/>
              <a:gd name="T21" fmla="*/ 76200 h 2028"/>
              <a:gd name="T22" fmla="*/ 66675 w 2802"/>
              <a:gd name="T23" fmla="*/ 0 h 2028"/>
              <a:gd name="T24" fmla="*/ 85725 w 2802"/>
              <a:gd name="T25" fmla="*/ 228600 h 2028"/>
              <a:gd name="T26" fmla="*/ 95250 w 2802"/>
              <a:gd name="T27" fmla="*/ 619125 h 2028"/>
              <a:gd name="T28" fmla="*/ 133350 w 2802"/>
              <a:gd name="T29" fmla="*/ 676275 h 2028"/>
              <a:gd name="T30" fmla="*/ 190500 w 2802"/>
              <a:gd name="T31" fmla="*/ 781050 h 2028"/>
              <a:gd name="T32" fmla="*/ 238125 w 2802"/>
              <a:gd name="T33" fmla="*/ 819150 h 2028"/>
              <a:gd name="T34" fmla="*/ 295275 w 2802"/>
              <a:gd name="T35" fmla="*/ 857250 h 2028"/>
              <a:gd name="T36" fmla="*/ 342900 w 2802"/>
              <a:gd name="T37" fmla="*/ 942975 h 2028"/>
              <a:gd name="T38" fmla="*/ 361950 w 2802"/>
              <a:gd name="T39" fmla="*/ 1019175 h 2028"/>
              <a:gd name="T40" fmla="*/ 466725 w 2802"/>
              <a:gd name="T41" fmla="*/ 1171575 h 2028"/>
              <a:gd name="T42" fmla="*/ 485775 w 2802"/>
              <a:gd name="T43" fmla="*/ 1228725 h 2028"/>
              <a:gd name="T44" fmla="*/ 542925 w 2802"/>
              <a:gd name="T45" fmla="*/ 1314450 h 2028"/>
              <a:gd name="T46" fmla="*/ 619125 w 2802"/>
              <a:gd name="T47" fmla="*/ 1485900 h 2028"/>
              <a:gd name="T48" fmla="*/ 771525 w 2802"/>
              <a:gd name="T49" fmla="*/ 1743075 h 2028"/>
              <a:gd name="T50" fmla="*/ 971550 w 2802"/>
              <a:gd name="T51" fmla="*/ 1847850 h 2028"/>
              <a:gd name="T52" fmla="*/ 1057275 w 2802"/>
              <a:gd name="T53" fmla="*/ 1914525 h 2028"/>
              <a:gd name="T54" fmla="*/ 1104900 w 2802"/>
              <a:gd name="T55" fmla="*/ 2000250 h 2028"/>
              <a:gd name="T56" fmla="*/ 1152525 w 2802"/>
              <a:gd name="T57" fmla="*/ 2266950 h 2028"/>
              <a:gd name="T58" fmla="*/ 1266825 w 2802"/>
              <a:gd name="T59" fmla="*/ 2371725 h 2028"/>
              <a:gd name="T60" fmla="*/ 1314450 w 2802"/>
              <a:gd name="T61" fmla="*/ 2428875 h 2028"/>
              <a:gd name="T62" fmla="*/ 1343025 w 2802"/>
              <a:gd name="T63" fmla="*/ 2438400 h 2028"/>
              <a:gd name="T64" fmla="*/ 1533525 w 2802"/>
              <a:gd name="T65" fmla="*/ 2533650 h 2028"/>
              <a:gd name="T66" fmla="*/ 1676400 w 2802"/>
              <a:gd name="T67" fmla="*/ 2581275 h 2028"/>
              <a:gd name="T68" fmla="*/ 1905000 w 2802"/>
              <a:gd name="T69" fmla="*/ 2609850 h 2028"/>
              <a:gd name="T70" fmla="*/ 1971675 w 2802"/>
              <a:gd name="T71" fmla="*/ 2733675 h 2028"/>
              <a:gd name="T72" fmla="*/ 2019300 w 2802"/>
              <a:gd name="T73" fmla="*/ 2809875 h 2028"/>
              <a:gd name="T74" fmla="*/ 2047875 w 2802"/>
              <a:gd name="T75" fmla="*/ 2867025 h 2028"/>
              <a:gd name="T76" fmla="*/ 2305050 w 2802"/>
              <a:gd name="T77" fmla="*/ 2924175 h 2028"/>
              <a:gd name="T78" fmla="*/ 2628900 w 2802"/>
              <a:gd name="T79" fmla="*/ 2981325 h 2028"/>
              <a:gd name="T80" fmla="*/ 2800350 w 2802"/>
              <a:gd name="T81" fmla="*/ 3048000 h 2028"/>
              <a:gd name="T82" fmla="*/ 3009900 w 2802"/>
              <a:gd name="T83" fmla="*/ 3095625 h 2028"/>
              <a:gd name="T84" fmla="*/ 3419475 w 2802"/>
              <a:gd name="T85" fmla="*/ 3057525 h 2028"/>
              <a:gd name="T86" fmla="*/ 3600450 w 2802"/>
              <a:gd name="T87" fmla="*/ 3076575 h 2028"/>
              <a:gd name="T88" fmla="*/ 3724275 w 2802"/>
              <a:gd name="T89" fmla="*/ 3124200 h 2028"/>
              <a:gd name="T90" fmla="*/ 3924300 w 2802"/>
              <a:gd name="T91" fmla="*/ 3133725 h 2028"/>
              <a:gd name="T92" fmla="*/ 4057650 w 2802"/>
              <a:gd name="T93" fmla="*/ 3190875 h 2028"/>
              <a:gd name="T94" fmla="*/ 4191000 w 2802"/>
              <a:gd name="T95" fmla="*/ 3219450 h 2028"/>
              <a:gd name="T96" fmla="*/ 4276725 w 2802"/>
              <a:gd name="T97" fmla="*/ 3200400 h 2028"/>
              <a:gd name="T98" fmla="*/ 4333875 w 2802"/>
              <a:gd name="T99" fmla="*/ 3152775 h 2028"/>
              <a:gd name="T100" fmla="*/ 4448175 w 2802"/>
              <a:gd name="T101" fmla="*/ 3152775 h 20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02"/>
              <a:gd name="T154" fmla="*/ 0 h 2028"/>
              <a:gd name="T155" fmla="*/ 2802 w 2802"/>
              <a:gd name="T156" fmla="*/ 2028 h 20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02" h="2028">
                <a:moveTo>
                  <a:pt x="798" y="546"/>
                </a:moveTo>
                <a:cubicBezTo>
                  <a:pt x="745" y="537"/>
                  <a:pt x="732" y="519"/>
                  <a:pt x="702" y="474"/>
                </a:cubicBezTo>
                <a:cubicBezTo>
                  <a:pt x="692" y="459"/>
                  <a:pt x="666" y="465"/>
                  <a:pt x="648" y="462"/>
                </a:cubicBezTo>
                <a:cubicBezTo>
                  <a:pt x="631" y="436"/>
                  <a:pt x="618" y="394"/>
                  <a:pt x="588" y="384"/>
                </a:cubicBezTo>
                <a:cubicBezTo>
                  <a:pt x="574" y="363"/>
                  <a:pt x="574" y="350"/>
                  <a:pt x="552" y="336"/>
                </a:cubicBezTo>
                <a:cubicBezTo>
                  <a:pt x="537" y="292"/>
                  <a:pt x="558" y="336"/>
                  <a:pt x="480" y="312"/>
                </a:cubicBezTo>
                <a:cubicBezTo>
                  <a:pt x="460" y="306"/>
                  <a:pt x="476" y="281"/>
                  <a:pt x="444" y="270"/>
                </a:cubicBezTo>
                <a:cubicBezTo>
                  <a:pt x="435" y="257"/>
                  <a:pt x="422" y="248"/>
                  <a:pt x="414" y="234"/>
                </a:cubicBezTo>
                <a:cubicBezTo>
                  <a:pt x="397" y="203"/>
                  <a:pt x="408" y="186"/>
                  <a:pt x="372" y="174"/>
                </a:cubicBezTo>
                <a:cubicBezTo>
                  <a:pt x="325" y="104"/>
                  <a:pt x="225" y="85"/>
                  <a:pt x="150" y="66"/>
                </a:cubicBezTo>
                <a:cubicBezTo>
                  <a:pt x="139" y="59"/>
                  <a:pt x="125" y="55"/>
                  <a:pt x="114" y="48"/>
                </a:cubicBezTo>
                <a:cubicBezTo>
                  <a:pt x="89" y="31"/>
                  <a:pt x="72" y="10"/>
                  <a:pt x="42" y="0"/>
                </a:cubicBezTo>
                <a:cubicBezTo>
                  <a:pt x="0" y="42"/>
                  <a:pt x="23" y="103"/>
                  <a:pt x="54" y="144"/>
                </a:cubicBezTo>
                <a:cubicBezTo>
                  <a:pt x="56" y="226"/>
                  <a:pt x="51" y="308"/>
                  <a:pt x="60" y="390"/>
                </a:cubicBezTo>
                <a:cubicBezTo>
                  <a:pt x="62" y="404"/>
                  <a:pt x="76" y="414"/>
                  <a:pt x="84" y="426"/>
                </a:cubicBezTo>
                <a:cubicBezTo>
                  <a:pt x="107" y="460"/>
                  <a:pt x="88" y="471"/>
                  <a:pt x="120" y="492"/>
                </a:cubicBezTo>
                <a:cubicBezTo>
                  <a:pt x="142" y="525"/>
                  <a:pt x="119" y="499"/>
                  <a:pt x="150" y="516"/>
                </a:cubicBezTo>
                <a:cubicBezTo>
                  <a:pt x="163" y="523"/>
                  <a:pt x="186" y="540"/>
                  <a:pt x="186" y="540"/>
                </a:cubicBezTo>
                <a:cubicBezTo>
                  <a:pt x="204" y="567"/>
                  <a:pt x="210" y="569"/>
                  <a:pt x="216" y="594"/>
                </a:cubicBezTo>
                <a:cubicBezTo>
                  <a:pt x="218" y="604"/>
                  <a:pt x="222" y="631"/>
                  <a:pt x="228" y="642"/>
                </a:cubicBezTo>
                <a:cubicBezTo>
                  <a:pt x="246" y="675"/>
                  <a:pt x="271" y="709"/>
                  <a:pt x="294" y="738"/>
                </a:cubicBezTo>
                <a:cubicBezTo>
                  <a:pt x="298" y="750"/>
                  <a:pt x="299" y="763"/>
                  <a:pt x="306" y="774"/>
                </a:cubicBezTo>
                <a:cubicBezTo>
                  <a:pt x="318" y="792"/>
                  <a:pt x="335" y="807"/>
                  <a:pt x="342" y="828"/>
                </a:cubicBezTo>
                <a:cubicBezTo>
                  <a:pt x="355" y="866"/>
                  <a:pt x="374" y="900"/>
                  <a:pt x="390" y="936"/>
                </a:cubicBezTo>
                <a:cubicBezTo>
                  <a:pt x="416" y="994"/>
                  <a:pt x="429" y="1060"/>
                  <a:pt x="486" y="1098"/>
                </a:cubicBezTo>
                <a:cubicBezTo>
                  <a:pt x="526" y="1125"/>
                  <a:pt x="569" y="1142"/>
                  <a:pt x="612" y="1164"/>
                </a:cubicBezTo>
                <a:cubicBezTo>
                  <a:pt x="633" y="1174"/>
                  <a:pt x="647" y="1193"/>
                  <a:pt x="666" y="1206"/>
                </a:cubicBezTo>
                <a:cubicBezTo>
                  <a:pt x="694" y="1247"/>
                  <a:pt x="685" y="1228"/>
                  <a:pt x="696" y="1260"/>
                </a:cubicBezTo>
                <a:cubicBezTo>
                  <a:pt x="699" y="1304"/>
                  <a:pt x="699" y="1385"/>
                  <a:pt x="726" y="1428"/>
                </a:cubicBezTo>
                <a:cubicBezTo>
                  <a:pt x="743" y="1454"/>
                  <a:pt x="773" y="1477"/>
                  <a:pt x="798" y="1494"/>
                </a:cubicBezTo>
                <a:cubicBezTo>
                  <a:pt x="867" y="1540"/>
                  <a:pt x="773" y="1486"/>
                  <a:pt x="828" y="1530"/>
                </a:cubicBezTo>
                <a:cubicBezTo>
                  <a:pt x="833" y="1534"/>
                  <a:pt x="840" y="1533"/>
                  <a:pt x="846" y="1536"/>
                </a:cubicBezTo>
                <a:cubicBezTo>
                  <a:pt x="885" y="1558"/>
                  <a:pt x="923" y="1582"/>
                  <a:pt x="966" y="1596"/>
                </a:cubicBezTo>
                <a:cubicBezTo>
                  <a:pt x="998" y="1620"/>
                  <a:pt x="1016" y="1620"/>
                  <a:pt x="1056" y="1626"/>
                </a:cubicBezTo>
                <a:cubicBezTo>
                  <a:pt x="1103" y="1642"/>
                  <a:pt x="1153" y="1628"/>
                  <a:pt x="1200" y="1644"/>
                </a:cubicBezTo>
                <a:cubicBezTo>
                  <a:pt x="1218" y="1672"/>
                  <a:pt x="1214" y="1704"/>
                  <a:pt x="1242" y="1722"/>
                </a:cubicBezTo>
                <a:cubicBezTo>
                  <a:pt x="1273" y="1801"/>
                  <a:pt x="1234" y="1712"/>
                  <a:pt x="1272" y="1770"/>
                </a:cubicBezTo>
                <a:cubicBezTo>
                  <a:pt x="1282" y="1786"/>
                  <a:pt x="1272" y="1793"/>
                  <a:pt x="1290" y="1806"/>
                </a:cubicBezTo>
                <a:cubicBezTo>
                  <a:pt x="1329" y="1834"/>
                  <a:pt x="1408" y="1838"/>
                  <a:pt x="1452" y="1842"/>
                </a:cubicBezTo>
                <a:cubicBezTo>
                  <a:pt x="1520" y="1865"/>
                  <a:pt x="1585" y="1870"/>
                  <a:pt x="1656" y="1878"/>
                </a:cubicBezTo>
                <a:cubicBezTo>
                  <a:pt x="1694" y="1891"/>
                  <a:pt x="1725" y="1909"/>
                  <a:pt x="1764" y="1920"/>
                </a:cubicBezTo>
                <a:cubicBezTo>
                  <a:pt x="1816" y="1951"/>
                  <a:pt x="1822" y="1945"/>
                  <a:pt x="1896" y="1950"/>
                </a:cubicBezTo>
                <a:cubicBezTo>
                  <a:pt x="1998" y="1946"/>
                  <a:pt x="2062" y="1944"/>
                  <a:pt x="2154" y="1926"/>
                </a:cubicBezTo>
                <a:cubicBezTo>
                  <a:pt x="2159" y="1926"/>
                  <a:pt x="2250" y="1933"/>
                  <a:pt x="2268" y="1938"/>
                </a:cubicBezTo>
                <a:cubicBezTo>
                  <a:pt x="2294" y="1946"/>
                  <a:pt x="2317" y="1966"/>
                  <a:pt x="2346" y="1968"/>
                </a:cubicBezTo>
                <a:cubicBezTo>
                  <a:pt x="2388" y="1971"/>
                  <a:pt x="2430" y="1972"/>
                  <a:pt x="2472" y="1974"/>
                </a:cubicBezTo>
                <a:cubicBezTo>
                  <a:pt x="2521" y="1981"/>
                  <a:pt x="2517" y="1988"/>
                  <a:pt x="2556" y="2010"/>
                </a:cubicBezTo>
                <a:cubicBezTo>
                  <a:pt x="2579" y="2023"/>
                  <a:pt x="2614" y="2023"/>
                  <a:pt x="2640" y="2028"/>
                </a:cubicBezTo>
                <a:cubicBezTo>
                  <a:pt x="2644" y="2027"/>
                  <a:pt x="2684" y="2023"/>
                  <a:pt x="2694" y="2016"/>
                </a:cubicBezTo>
                <a:cubicBezTo>
                  <a:pt x="2702" y="2011"/>
                  <a:pt x="2718" y="1988"/>
                  <a:pt x="2730" y="1986"/>
                </a:cubicBezTo>
                <a:cubicBezTo>
                  <a:pt x="2754" y="1983"/>
                  <a:pt x="2778" y="1986"/>
                  <a:pt x="2802" y="1986"/>
                </a:cubicBezTo>
              </a:path>
            </a:pathLst>
          </a:custGeom>
          <a:noFill/>
          <a:ln w="28575">
            <a:solidFill>
              <a:srgbClr val="FFFF00"/>
            </a:solidFill>
            <a:round/>
            <a:headEnd/>
            <a:tailEnd/>
          </a:ln>
        </p:spPr>
        <p:txBody>
          <a:bodyPr/>
          <a:lstStyle/>
          <a:p>
            <a:endParaRPr lang="en-US">
              <a:latin typeface="Corbel" pitchFamily="34" charset="0"/>
            </a:endParaRPr>
          </a:p>
        </p:txBody>
      </p:sp>
      <p:sp>
        <p:nvSpPr>
          <p:cNvPr id="40973" name="Freeform 14"/>
          <p:cNvSpPr>
            <a:spLocks/>
          </p:cNvSpPr>
          <p:nvPr/>
        </p:nvSpPr>
        <p:spPr bwMode="auto">
          <a:xfrm>
            <a:off x="4867275" y="5160963"/>
            <a:ext cx="1314450" cy="434975"/>
          </a:xfrm>
          <a:custGeom>
            <a:avLst/>
            <a:gdLst>
              <a:gd name="T0" fmla="*/ 0 w 828"/>
              <a:gd name="T1" fmla="*/ 11112 h 274"/>
              <a:gd name="T2" fmla="*/ 161925 w 828"/>
              <a:gd name="T3" fmla="*/ 77787 h 274"/>
              <a:gd name="T4" fmla="*/ 219075 w 828"/>
              <a:gd name="T5" fmla="*/ 153987 h 274"/>
              <a:gd name="T6" fmla="*/ 247650 w 828"/>
              <a:gd name="T7" fmla="*/ 211138 h 274"/>
              <a:gd name="T8" fmla="*/ 323850 w 828"/>
              <a:gd name="T9" fmla="*/ 287337 h 274"/>
              <a:gd name="T10" fmla="*/ 409575 w 828"/>
              <a:gd name="T11" fmla="*/ 296862 h 274"/>
              <a:gd name="T12" fmla="*/ 466725 w 828"/>
              <a:gd name="T13" fmla="*/ 306387 h 274"/>
              <a:gd name="T14" fmla="*/ 533400 w 828"/>
              <a:gd name="T15" fmla="*/ 306387 h 274"/>
              <a:gd name="T16" fmla="*/ 542925 w 828"/>
              <a:gd name="T17" fmla="*/ 220662 h 274"/>
              <a:gd name="T18" fmla="*/ 571500 w 828"/>
              <a:gd name="T19" fmla="*/ 211138 h 274"/>
              <a:gd name="T20" fmla="*/ 723900 w 828"/>
              <a:gd name="T21" fmla="*/ 306387 h 274"/>
              <a:gd name="T22" fmla="*/ 838200 w 828"/>
              <a:gd name="T23" fmla="*/ 430213 h 274"/>
              <a:gd name="T24" fmla="*/ 1076325 w 828"/>
              <a:gd name="T25" fmla="*/ 363537 h 274"/>
              <a:gd name="T26" fmla="*/ 1162050 w 828"/>
              <a:gd name="T27" fmla="*/ 258762 h 274"/>
              <a:gd name="T28" fmla="*/ 1276350 w 828"/>
              <a:gd name="T29" fmla="*/ 249237 h 274"/>
              <a:gd name="T30" fmla="*/ 1314450 w 828"/>
              <a:gd name="T31" fmla="*/ 258762 h 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8"/>
              <a:gd name="T49" fmla="*/ 0 h 274"/>
              <a:gd name="T50" fmla="*/ 828 w 828"/>
              <a:gd name="T51" fmla="*/ 274 h 2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8" h="274">
                <a:moveTo>
                  <a:pt x="0" y="7"/>
                </a:moveTo>
                <a:cubicBezTo>
                  <a:pt x="64" y="13"/>
                  <a:pt x="73" y="0"/>
                  <a:pt x="102" y="49"/>
                </a:cubicBezTo>
                <a:cubicBezTo>
                  <a:pt x="112" y="101"/>
                  <a:pt x="97" y="62"/>
                  <a:pt x="138" y="97"/>
                </a:cubicBezTo>
                <a:cubicBezTo>
                  <a:pt x="172" y="126"/>
                  <a:pt x="131" y="103"/>
                  <a:pt x="156" y="133"/>
                </a:cubicBezTo>
                <a:cubicBezTo>
                  <a:pt x="170" y="151"/>
                  <a:pt x="188" y="165"/>
                  <a:pt x="204" y="181"/>
                </a:cubicBezTo>
                <a:cubicBezTo>
                  <a:pt x="217" y="194"/>
                  <a:pt x="240" y="185"/>
                  <a:pt x="258" y="187"/>
                </a:cubicBezTo>
                <a:cubicBezTo>
                  <a:pt x="270" y="189"/>
                  <a:pt x="282" y="191"/>
                  <a:pt x="294" y="193"/>
                </a:cubicBezTo>
                <a:cubicBezTo>
                  <a:pt x="317" y="208"/>
                  <a:pt x="325" y="226"/>
                  <a:pt x="336" y="193"/>
                </a:cubicBezTo>
                <a:cubicBezTo>
                  <a:pt x="338" y="175"/>
                  <a:pt x="335" y="156"/>
                  <a:pt x="342" y="139"/>
                </a:cubicBezTo>
                <a:cubicBezTo>
                  <a:pt x="344" y="133"/>
                  <a:pt x="354" y="131"/>
                  <a:pt x="360" y="133"/>
                </a:cubicBezTo>
                <a:cubicBezTo>
                  <a:pt x="374" y="138"/>
                  <a:pt x="439" y="182"/>
                  <a:pt x="456" y="193"/>
                </a:cubicBezTo>
                <a:cubicBezTo>
                  <a:pt x="468" y="229"/>
                  <a:pt x="497" y="250"/>
                  <a:pt x="528" y="271"/>
                </a:cubicBezTo>
                <a:cubicBezTo>
                  <a:pt x="634" y="264"/>
                  <a:pt x="610" y="274"/>
                  <a:pt x="678" y="229"/>
                </a:cubicBezTo>
                <a:cubicBezTo>
                  <a:pt x="692" y="207"/>
                  <a:pt x="712" y="177"/>
                  <a:pt x="732" y="163"/>
                </a:cubicBezTo>
                <a:cubicBezTo>
                  <a:pt x="746" y="121"/>
                  <a:pt x="773" y="148"/>
                  <a:pt x="804" y="157"/>
                </a:cubicBezTo>
                <a:cubicBezTo>
                  <a:pt x="812" y="159"/>
                  <a:pt x="828" y="163"/>
                  <a:pt x="828" y="163"/>
                </a:cubicBezTo>
              </a:path>
            </a:pathLst>
          </a:custGeom>
          <a:noFill/>
          <a:ln w="28575">
            <a:solidFill>
              <a:srgbClr val="FFFF00"/>
            </a:solidFill>
            <a:round/>
            <a:headEnd/>
            <a:tailEnd/>
          </a:ln>
        </p:spPr>
        <p:txBody>
          <a:bodyPr/>
          <a:lstStyle/>
          <a:p>
            <a:endParaRPr lang="en-US">
              <a:latin typeface="Corbel" pitchFamily="34" charset="0"/>
            </a:endParaRPr>
          </a:p>
        </p:txBody>
      </p:sp>
      <p:sp>
        <p:nvSpPr>
          <p:cNvPr id="40974" name="Freeform 15"/>
          <p:cNvSpPr>
            <a:spLocks/>
          </p:cNvSpPr>
          <p:nvPr/>
        </p:nvSpPr>
        <p:spPr bwMode="auto">
          <a:xfrm>
            <a:off x="6083300" y="5054600"/>
            <a:ext cx="546100" cy="393700"/>
          </a:xfrm>
          <a:custGeom>
            <a:avLst/>
            <a:gdLst>
              <a:gd name="T0" fmla="*/ 88900 w 344"/>
              <a:gd name="T1" fmla="*/ 393700 h 248"/>
              <a:gd name="T2" fmla="*/ 12700 w 344"/>
              <a:gd name="T3" fmla="*/ 88900 h 248"/>
              <a:gd name="T4" fmla="*/ 165100 w 344"/>
              <a:gd name="T5" fmla="*/ 12700 h 248"/>
              <a:gd name="T6" fmla="*/ 241300 w 344"/>
              <a:gd name="T7" fmla="*/ 12700 h 248"/>
              <a:gd name="T8" fmla="*/ 393700 w 344"/>
              <a:gd name="T9" fmla="*/ 12700 h 248"/>
              <a:gd name="T10" fmla="*/ 469900 w 344"/>
              <a:gd name="T11" fmla="*/ 88900 h 248"/>
              <a:gd name="T12" fmla="*/ 546100 w 344"/>
              <a:gd name="T13" fmla="*/ 88900 h 248"/>
              <a:gd name="T14" fmla="*/ 0 60000 65536"/>
              <a:gd name="T15" fmla="*/ 0 60000 65536"/>
              <a:gd name="T16" fmla="*/ 0 60000 65536"/>
              <a:gd name="T17" fmla="*/ 0 60000 65536"/>
              <a:gd name="T18" fmla="*/ 0 60000 65536"/>
              <a:gd name="T19" fmla="*/ 0 60000 65536"/>
              <a:gd name="T20" fmla="*/ 0 60000 65536"/>
              <a:gd name="T21" fmla="*/ 0 w 344"/>
              <a:gd name="T22" fmla="*/ 0 h 248"/>
              <a:gd name="T23" fmla="*/ 344 w 34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248">
                <a:moveTo>
                  <a:pt x="56" y="248"/>
                </a:moveTo>
                <a:cubicBezTo>
                  <a:pt x="28" y="172"/>
                  <a:pt x="0" y="96"/>
                  <a:pt x="8" y="56"/>
                </a:cubicBezTo>
                <a:cubicBezTo>
                  <a:pt x="16" y="16"/>
                  <a:pt x="80" y="16"/>
                  <a:pt x="104" y="8"/>
                </a:cubicBezTo>
                <a:cubicBezTo>
                  <a:pt x="128" y="0"/>
                  <a:pt x="128" y="8"/>
                  <a:pt x="152" y="8"/>
                </a:cubicBezTo>
                <a:cubicBezTo>
                  <a:pt x="176" y="8"/>
                  <a:pt x="224" y="0"/>
                  <a:pt x="248" y="8"/>
                </a:cubicBezTo>
                <a:cubicBezTo>
                  <a:pt x="272" y="16"/>
                  <a:pt x="280" y="48"/>
                  <a:pt x="296" y="56"/>
                </a:cubicBezTo>
                <a:cubicBezTo>
                  <a:pt x="312" y="64"/>
                  <a:pt x="328" y="60"/>
                  <a:pt x="344" y="56"/>
                </a:cubicBezTo>
              </a:path>
            </a:pathLst>
          </a:custGeom>
          <a:noFill/>
          <a:ln w="38100">
            <a:solidFill>
              <a:schemeClr val="tx1"/>
            </a:solidFill>
            <a:round/>
            <a:headEnd/>
            <a:tailEnd/>
          </a:ln>
        </p:spPr>
        <p:txBody>
          <a:bodyPr/>
          <a:lstStyle/>
          <a:p>
            <a:endParaRPr lang="en-US">
              <a:latin typeface="Corbel" pitchFamily="34" charset="0"/>
            </a:endParaRPr>
          </a:p>
        </p:txBody>
      </p:sp>
      <p:sp>
        <p:nvSpPr>
          <p:cNvPr id="40975" name="Freeform 16"/>
          <p:cNvSpPr>
            <a:spLocks/>
          </p:cNvSpPr>
          <p:nvPr/>
        </p:nvSpPr>
        <p:spPr bwMode="auto">
          <a:xfrm>
            <a:off x="4735513" y="2409825"/>
            <a:ext cx="4389437" cy="1390650"/>
          </a:xfrm>
          <a:custGeom>
            <a:avLst/>
            <a:gdLst>
              <a:gd name="T0" fmla="*/ 4389437 w 2765"/>
              <a:gd name="T1" fmla="*/ 1390650 h 876"/>
              <a:gd name="T2" fmla="*/ 4332287 w 2765"/>
              <a:gd name="T3" fmla="*/ 1381125 h 876"/>
              <a:gd name="T4" fmla="*/ 4275137 w 2765"/>
              <a:gd name="T5" fmla="*/ 1343025 h 876"/>
              <a:gd name="T6" fmla="*/ 4160837 w 2765"/>
              <a:gd name="T7" fmla="*/ 1323975 h 876"/>
              <a:gd name="T8" fmla="*/ 3903662 w 2765"/>
              <a:gd name="T9" fmla="*/ 1228725 h 876"/>
              <a:gd name="T10" fmla="*/ 3732212 w 2765"/>
              <a:gd name="T11" fmla="*/ 1200150 h 876"/>
              <a:gd name="T12" fmla="*/ 3675062 w 2765"/>
              <a:gd name="T13" fmla="*/ 1181100 h 876"/>
              <a:gd name="T14" fmla="*/ 3646487 w 2765"/>
              <a:gd name="T15" fmla="*/ 1171575 h 876"/>
              <a:gd name="T16" fmla="*/ 3532187 w 2765"/>
              <a:gd name="T17" fmla="*/ 1066800 h 876"/>
              <a:gd name="T18" fmla="*/ 3294063 w 2765"/>
              <a:gd name="T19" fmla="*/ 847725 h 876"/>
              <a:gd name="T20" fmla="*/ 3151187 w 2765"/>
              <a:gd name="T21" fmla="*/ 866775 h 876"/>
              <a:gd name="T22" fmla="*/ 3046412 w 2765"/>
              <a:gd name="T23" fmla="*/ 942975 h 876"/>
              <a:gd name="T24" fmla="*/ 2941637 w 2765"/>
              <a:gd name="T25" fmla="*/ 933450 h 876"/>
              <a:gd name="T26" fmla="*/ 2884487 w 2765"/>
              <a:gd name="T27" fmla="*/ 895350 h 876"/>
              <a:gd name="T28" fmla="*/ 2751137 w 2765"/>
              <a:gd name="T29" fmla="*/ 904875 h 876"/>
              <a:gd name="T30" fmla="*/ 2684462 w 2765"/>
              <a:gd name="T31" fmla="*/ 981075 h 876"/>
              <a:gd name="T32" fmla="*/ 2579687 w 2765"/>
              <a:gd name="T33" fmla="*/ 923925 h 876"/>
              <a:gd name="T34" fmla="*/ 2455862 w 2765"/>
              <a:gd name="T35" fmla="*/ 895350 h 876"/>
              <a:gd name="T36" fmla="*/ 2284412 w 2765"/>
              <a:gd name="T37" fmla="*/ 742950 h 876"/>
              <a:gd name="T38" fmla="*/ 2255837 w 2765"/>
              <a:gd name="T39" fmla="*/ 647700 h 876"/>
              <a:gd name="T40" fmla="*/ 2151062 w 2765"/>
              <a:gd name="T41" fmla="*/ 552450 h 876"/>
              <a:gd name="T42" fmla="*/ 2312987 w 2765"/>
              <a:gd name="T43" fmla="*/ 495300 h 876"/>
              <a:gd name="T44" fmla="*/ 2303462 w 2765"/>
              <a:gd name="T45" fmla="*/ 323850 h 876"/>
              <a:gd name="T46" fmla="*/ 2293937 w 2765"/>
              <a:gd name="T47" fmla="*/ 276225 h 876"/>
              <a:gd name="T48" fmla="*/ 2284412 w 2765"/>
              <a:gd name="T49" fmla="*/ 180975 h 876"/>
              <a:gd name="T50" fmla="*/ 2208212 w 2765"/>
              <a:gd name="T51" fmla="*/ 161925 h 876"/>
              <a:gd name="T52" fmla="*/ 2093912 w 2765"/>
              <a:gd name="T53" fmla="*/ 190500 h 876"/>
              <a:gd name="T54" fmla="*/ 1998662 w 2765"/>
              <a:gd name="T55" fmla="*/ 333375 h 876"/>
              <a:gd name="T56" fmla="*/ 1941512 w 2765"/>
              <a:gd name="T57" fmla="*/ 419100 h 876"/>
              <a:gd name="T58" fmla="*/ 1684337 w 2765"/>
              <a:gd name="T59" fmla="*/ 438150 h 876"/>
              <a:gd name="T60" fmla="*/ 1503362 w 2765"/>
              <a:gd name="T61" fmla="*/ 485775 h 876"/>
              <a:gd name="T62" fmla="*/ 1446212 w 2765"/>
              <a:gd name="T63" fmla="*/ 514350 h 876"/>
              <a:gd name="T64" fmla="*/ 1189037 w 2765"/>
              <a:gd name="T65" fmla="*/ 581025 h 876"/>
              <a:gd name="T66" fmla="*/ 1093787 w 2765"/>
              <a:gd name="T67" fmla="*/ 695325 h 876"/>
              <a:gd name="T68" fmla="*/ 855662 w 2765"/>
              <a:gd name="T69" fmla="*/ 647700 h 876"/>
              <a:gd name="T70" fmla="*/ 779462 w 2765"/>
              <a:gd name="T71" fmla="*/ 590550 h 876"/>
              <a:gd name="T72" fmla="*/ 693737 w 2765"/>
              <a:gd name="T73" fmla="*/ 552450 h 876"/>
              <a:gd name="T74" fmla="*/ 455612 w 2765"/>
              <a:gd name="T75" fmla="*/ 561975 h 876"/>
              <a:gd name="T76" fmla="*/ 436562 w 2765"/>
              <a:gd name="T77" fmla="*/ 504825 h 876"/>
              <a:gd name="T78" fmla="*/ 398462 w 2765"/>
              <a:gd name="T79" fmla="*/ 447675 h 876"/>
              <a:gd name="T80" fmla="*/ 255587 w 2765"/>
              <a:gd name="T81" fmla="*/ 352425 h 876"/>
              <a:gd name="T82" fmla="*/ 188912 w 2765"/>
              <a:gd name="T83" fmla="*/ 285750 h 876"/>
              <a:gd name="T84" fmla="*/ 74612 w 2765"/>
              <a:gd name="T85" fmla="*/ 200025 h 876"/>
              <a:gd name="T86" fmla="*/ 17462 w 2765"/>
              <a:gd name="T87" fmla="*/ 161925 h 876"/>
              <a:gd name="T88" fmla="*/ 65087 w 2765"/>
              <a:gd name="T89" fmla="*/ 123825 h 876"/>
              <a:gd name="T90" fmla="*/ 93662 w 2765"/>
              <a:gd name="T91" fmla="*/ 0 h 8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65"/>
              <a:gd name="T139" fmla="*/ 0 h 876"/>
              <a:gd name="T140" fmla="*/ 2765 w 2765"/>
              <a:gd name="T141" fmla="*/ 876 h 8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65" h="876">
                <a:moveTo>
                  <a:pt x="2765" y="876"/>
                </a:moveTo>
                <a:cubicBezTo>
                  <a:pt x="2753" y="874"/>
                  <a:pt x="2740" y="875"/>
                  <a:pt x="2729" y="870"/>
                </a:cubicBezTo>
                <a:cubicBezTo>
                  <a:pt x="2716" y="864"/>
                  <a:pt x="2707" y="848"/>
                  <a:pt x="2693" y="846"/>
                </a:cubicBezTo>
                <a:cubicBezTo>
                  <a:pt x="2637" y="839"/>
                  <a:pt x="2661" y="844"/>
                  <a:pt x="2621" y="834"/>
                </a:cubicBezTo>
                <a:cubicBezTo>
                  <a:pt x="2582" y="776"/>
                  <a:pt x="2522" y="779"/>
                  <a:pt x="2459" y="774"/>
                </a:cubicBezTo>
                <a:cubicBezTo>
                  <a:pt x="2423" y="767"/>
                  <a:pt x="2386" y="766"/>
                  <a:pt x="2351" y="756"/>
                </a:cubicBezTo>
                <a:cubicBezTo>
                  <a:pt x="2339" y="753"/>
                  <a:pt x="2327" y="748"/>
                  <a:pt x="2315" y="744"/>
                </a:cubicBezTo>
                <a:cubicBezTo>
                  <a:pt x="2309" y="742"/>
                  <a:pt x="2297" y="738"/>
                  <a:pt x="2297" y="738"/>
                </a:cubicBezTo>
                <a:cubicBezTo>
                  <a:pt x="2287" y="709"/>
                  <a:pt x="2254" y="682"/>
                  <a:pt x="2225" y="672"/>
                </a:cubicBezTo>
                <a:cubicBezTo>
                  <a:pt x="2187" y="615"/>
                  <a:pt x="2123" y="582"/>
                  <a:pt x="2075" y="534"/>
                </a:cubicBezTo>
                <a:cubicBezTo>
                  <a:pt x="2045" y="537"/>
                  <a:pt x="2013" y="533"/>
                  <a:pt x="1985" y="546"/>
                </a:cubicBezTo>
                <a:cubicBezTo>
                  <a:pt x="1957" y="559"/>
                  <a:pt x="1948" y="584"/>
                  <a:pt x="1919" y="594"/>
                </a:cubicBezTo>
                <a:cubicBezTo>
                  <a:pt x="1897" y="592"/>
                  <a:pt x="1874" y="594"/>
                  <a:pt x="1853" y="588"/>
                </a:cubicBezTo>
                <a:cubicBezTo>
                  <a:pt x="1839" y="584"/>
                  <a:pt x="1817" y="564"/>
                  <a:pt x="1817" y="564"/>
                </a:cubicBezTo>
                <a:cubicBezTo>
                  <a:pt x="1789" y="566"/>
                  <a:pt x="1760" y="564"/>
                  <a:pt x="1733" y="570"/>
                </a:cubicBezTo>
                <a:cubicBezTo>
                  <a:pt x="1721" y="573"/>
                  <a:pt x="1706" y="608"/>
                  <a:pt x="1691" y="618"/>
                </a:cubicBezTo>
                <a:cubicBezTo>
                  <a:pt x="1646" y="609"/>
                  <a:pt x="1659" y="601"/>
                  <a:pt x="1625" y="582"/>
                </a:cubicBezTo>
                <a:cubicBezTo>
                  <a:pt x="1602" y="569"/>
                  <a:pt x="1572" y="568"/>
                  <a:pt x="1547" y="564"/>
                </a:cubicBezTo>
                <a:cubicBezTo>
                  <a:pt x="1505" y="543"/>
                  <a:pt x="1460" y="514"/>
                  <a:pt x="1439" y="468"/>
                </a:cubicBezTo>
                <a:cubicBezTo>
                  <a:pt x="1431" y="449"/>
                  <a:pt x="1433" y="425"/>
                  <a:pt x="1421" y="408"/>
                </a:cubicBezTo>
                <a:cubicBezTo>
                  <a:pt x="1418" y="404"/>
                  <a:pt x="1362" y="353"/>
                  <a:pt x="1355" y="348"/>
                </a:cubicBezTo>
                <a:cubicBezTo>
                  <a:pt x="1391" y="324"/>
                  <a:pt x="1442" y="357"/>
                  <a:pt x="1457" y="312"/>
                </a:cubicBezTo>
                <a:cubicBezTo>
                  <a:pt x="1455" y="276"/>
                  <a:pt x="1454" y="240"/>
                  <a:pt x="1451" y="204"/>
                </a:cubicBezTo>
                <a:cubicBezTo>
                  <a:pt x="1450" y="194"/>
                  <a:pt x="1446" y="184"/>
                  <a:pt x="1445" y="174"/>
                </a:cubicBezTo>
                <a:cubicBezTo>
                  <a:pt x="1442" y="154"/>
                  <a:pt x="1449" y="132"/>
                  <a:pt x="1439" y="114"/>
                </a:cubicBezTo>
                <a:cubicBezTo>
                  <a:pt x="1431" y="100"/>
                  <a:pt x="1407" y="107"/>
                  <a:pt x="1391" y="102"/>
                </a:cubicBezTo>
                <a:cubicBezTo>
                  <a:pt x="1367" y="110"/>
                  <a:pt x="1343" y="112"/>
                  <a:pt x="1319" y="120"/>
                </a:cubicBezTo>
                <a:cubicBezTo>
                  <a:pt x="1303" y="144"/>
                  <a:pt x="1268" y="182"/>
                  <a:pt x="1259" y="210"/>
                </a:cubicBezTo>
                <a:cubicBezTo>
                  <a:pt x="1253" y="229"/>
                  <a:pt x="1242" y="254"/>
                  <a:pt x="1223" y="264"/>
                </a:cubicBezTo>
                <a:cubicBezTo>
                  <a:pt x="1175" y="288"/>
                  <a:pt x="1115" y="274"/>
                  <a:pt x="1061" y="276"/>
                </a:cubicBezTo>
                <a:cubicBezTo>
                  <a:pt x="1027" y="282"/>
                  <a:pt x="976" y="286"/>
                  <a:pt x="947" y="306"/>
                </a:cubicBezTo>
                <a:cubicBezTo>
                  <a:pt x="932" y="316"/>
                  <a:pt x="929" y="320"/>
                  <a:pt x="911" y="324"/>
                </a:cubicBezTo>
                <a:cubicBezTo>
                  <a:pt x="853" y="336"/>
                  <a:pt x="804" y="348"/>
                  <a:pt x="749" y="366"/>
                </a:cubicBezTo>
                <a:cubicBezTo>
                  <a:pt x="736" y="405"/>
                  <a:pt x="730" y="424"/>
                  <a:pt x="689" y="438"/>
                </a:cubicBezTo>
                <a:cubicBezTo>
                  <a:pt x="642" y="422"/>
                  <a:pt x="588" y="413"/>
                  <a:pt x="539" y="408"/>
                </a:cubicBezTo>
                <a:cubicBezTo>
                  <a:pt x="505" y="397"/>
                  <a:pt x="513" y="390"/>
                  <a:pt x="491" y="372"/>
                </a:cubicBezTo>
                <a:cubicBezTo>
                  <a:pt x="479" y="362"/>
                  <a:pt x="452" y="353"/>
                  <a:pt x="437" y="348"/>
                </a:cubicBezTo>
                <a:cubicBezTo>
                  <a:pt x="387" y="350"/>
                  <a:pt x="336" y="363"/>
                  <a:pt x="287" y="354"/>
                </a:cubicBezTo>
                <a:cubicBezTo>
                  <a:pt x="275" y="352"/>
                  <a:pt x="279" y="330"/>
                  <a:pt x="275" y="318"/>
                </a:cubicBezTo>
                <a:cubicBezTo>
                  <a:pt x="270" y="304"/>
                  <a:pt x="259" y="294"/>
                  <a:pt x="251" y="282"/>
                </a:cubicBezTo>
                <a:cubicBezTo>
                  <a:pt x="231" y="252"/>
                  <a:pt x="192" y="242"/>
                  <a:pt x="161" y="222"/>
                </a:cubicBezTo>
                <a:cubicBezTo>
                  <a:pt x="154" y="193"/>
                  <a:pt x="147" y="189"/>
                  <a:pt x="119" y="180"/>
                </a:cubicBezTo>
                <a:cubicBezTo>
                  <a:pt x="97" y="158"/>
                  <a:pt x="72" y="143"/>
                  <a:pt x="47" y="126"/>
                </a:cubicBezTo>
                <a:cubicBezTo>
                  <a:pt x="35" y="118"/>
                  <a:pt x="11" y="102"/>
                  <a:pt x="11" y="102"/>
                </a:cubicBezTo>
                <a:cubicBezTo>
                  <a:pt x="45" y="50"/>
                  <a:pt x="0" y="111"/>
                  <a:pt x="41" y="78"/>
                </a:cubicBezTo>
                <a:cubicBezTo>
                  <a:pt x="64" y="60"/>
                  <a:pt x="59" y="24"/>
                  <a:pt x="59" y="0"/>
                </a:cubicBezTo>
              </a:path>
            </a:pathLst>
          </a:custGeom>
          <a:noFill/>
          <a:ln w="28575">
            <a:solidFill>
              <a:srgbClr val="FFFF00"/>
            </a:solidFill>
            <a:round/>
            <a:headEnd/>
            <a:tailEnd/>
          </a:ln>
        </p:spPr>
        <p:txBody>
          <a:bodyPr/>
          <a:lstStyle/>
          <a:p>
            <a:endParaRPr lang="en-US">
              <a:latin typeface="Corbel" pitchFamily="34" charset="0"/>
            </a:endParaRPr>
          </a:p>
        </p:txBody>
      </p:sp>
      <p:sp>
        <p:nvSpPr>
          <p:cNvPr id="40976" name="Freeform 17"/>
          <p:cNvSpPr>
            <a:spLocks/>
          </p:cNvSpPr>
          <p:nvPr/>
        </p:nvSpPr>
        <p:spPr bwMode="auto">
          <a:xfrm>
            <a:off x="6611938" y="4400550"/>
            <a:ext cx="2551112" cy="1228725"/>
          </a:xfrm>
          <a:custGeom>
            <a:avLst/>
            <a:gdLst>
              <a:gd name="T0" fmla="*/ 2522537 w 1607"/>
              <a:gd name="T1" fmla="*/ 981075 h 774"/>
              <a:gd name="T2" fmla="*/ 2389187 w 1607"/>
              <a:gd name="T3" fmla="*/ 1200150 h 774"/>
              <a:gd name="T4" fmla="*/ 2322512 w 1607"/>
              <a:gd name="T5" fmla="*/ 1228725 h 774"/>
              <a:gd name="T6" fmla="*/ 2265362 w 1607"/>
              <a:gd name="T7" fmla="*/ 1200150 h 774"/>
              <a:gd name="T8" fmla="*/ 2227262 w 1607"/>
              <a:gd name="T9" fmla="*/ 1133475 h 774"/>
              <a:gd name="T10" fmla="*/ 2179637 w 1607"/>
              <a:gd name="T11" fmla="*/ 1114425 h 774"/>
              <a:gd name="T12" fmla="*/ 1903412 w 1607"/>
              <a:gd name="T13" fmla="*/ 981075 h 774"/>
              <a:gd name="T14" fmla="*/ 1789112 w 1607"/>
              <a:gd name="T15" fmla="*/ 885825 h 774"/>
              <a:gd name="T16" fmla="*/ 1760537 w 1607"/>
              <a:gd name="T17" fmla="*/ 847725 h 774"/>
              <a:gd name="T18" fmla="*/ 1731962 w 1607"/>
              <a:gd name="T19" fmla="*/ 828675 h 774"/>
              <a:gd name="T20" fmla="*/ 1712912 w 1607"/>
              <a:gd name="T21" fmla="*/ 790575 h 774"/>
              <a:gd name="T22" fmla="*/ 1636712 w 1607"/>
              <a:gd name="T23" fmla="*/ 771525 h 774"/>
              <a:gd name="T24" fmla="*/ 1550987 w 1607"/>
              <a:gd name="T25" fmla="*/ 742950 h 774"/>
              <a:gd name="T26" fmla="*/ 1522412 w 1607"/>
              <a:gd name="T27" fmla="*/ 733425 h 774"/>
              <a:gd name="T28" fmla="*/ 1579562 w 1607"/>
              <a:gd name="T29" fmla="*/ 676275 h 774"/>
              <a:gd name="T30" fmla="*/ 1236662 w 1607"/>
              <a:gd name="T31" fmla="*/ 533400 h 774"/>
              <a:gd name="T32" fmla="*/ 1046162 w 1607"/>
              <a:gd name="T33" fmla="*/ 542925 h 774"/>
              <a:gd name="T34" fmla="*/ 950912 w 1607"/>
              <a:gd name="T35" fmla="*/ 581025 h 774"/>
              <a:gd name="T36" fmla="*/ 884237 w 1607"/>
              <a:gd name="T37" fmla="*/ 666750 h 774"/>
              <a:gd name="T38" fmla="*/ 722312 w 1607"/>
              <a:gd name="T39" fmla="*/ 866775 h 774"/>
              <a:gd name="T40" fmla="*/ 455612 w 1607"/>
              <a:gd name="T41" fmla="*/ 942975 h 774"/>
              <a:gd name="T42" fmla="*/ 255587 w 1607"/>
              <a:gd name="T43" fmla="*/ 933450 h 774"/>
              <a:gd name="T44" fmla="*/ 207962 w 1607"/>
              <a:gd name="T45" fmla="*/ 904875 h 774"/>
              <a:gd name="T46" fmla="*/ 46037 w 1607"/>
              <a:gd name="T47" fmla="*/ 857250 h 774"/>
              <a:gd name="T48" fmla="*/ 588962 w 1607"/>
              <a:gd name="T49" fmla="*/ 762000 h 774"/>
              <a:gd name="T50" fmla="*/ 722312 w 1607"/>
              <a:gd name="T51" fmla="*/ 657225 h 774"/>
              <a:gd name="T52" fmla="*/ 798512 w 1607"/>
              <a:gd name="T53" fmla="*/ 581025 h 774"/>
              <a:gd name="T54" fmla="*/ 855662 w 1607"/>
              <a:gd name="T55" fmla="*/ 542925 h 774"/>
              <a:gd name="T56" fmla="*/ 922337 w 1607"/>
              <a:gd name="T57" fmla="*/ 381000 h 774"/>
              <a:gd name="T58" fmla="*/ 1008062 w 1607"/>
              <a:gd name="T59" fmla="*/ 247650 h 774"/>
              <a:gd name="T60" fmla="*/ 1160462 w 1607"/>
              <a:gd name="T61" fmla="*/ 323850 h 774"/>
              <a:gd name="T62" fmla="*/ 1217612 w 1607"/>
              <a:gd name="T63" fmla="*/ 361950 h 774"/>
              <a:gd name="T64" fmla="*/ 1303337 w 1607"/>
              <a:gd name="T65" fmla="*/ 400050 h 774"/>
              <a:gd name="T66" fmla="*/ 1341437 w 1607"/>
              <a:gd name="T67" fmla="*/ 276225 h 774"/>
              <a:gd name="T68" fmla="*/ 1408112 w 1607"/>
              <a:gd name="T69" fmla="*/ 180975 h 774"/>
              <a:gd name="T70" fmla="*/ 1436687 w 1607"/>
              <a:gd name="T71" fmla="*/ 85725 h 774"/>
              <a:gd name="T72" fmla="*/ 1617662 w 1607"/>
              <a:gd name="T73" fmla="*/ 19050 h 774"/>
              <a:gd name="T74" fmla="*/ 1674812 w 1607"/>
              <a:gd name="T75" fmla="*/ 0 h 774"/>
              <a:gd name="T76" fmla="*/ 1865312 w 1607"/>
              <a:gd name="T77" fmla="*/ 85725 h 774"/>
              <a:gd name="T78" fmla="*/ 2074862 w 1607"/>
              <a:gd name="T79" fmla="*/ 238125 h 774"/>
              <a:gd name="T80" fmla="*/ 2065337 w 1607"/>
              <a:gd name="T81" fmla="*/ 381000 h 774"/>
              <a:gd name="T82" fmla="*/ 2036762 w 1607"/>
              <a:gd name="T83" fmla="*/ 409575 h 774"/>
              <a:gd name="T84" fmla="*/ 1912937 w 1607"/>
              <a:gd name="T85" fmla="*/ 609600 h 774"/>
              <a:gd name="T86" fmla="*/ 1846262 w 1607"/>
              <a:gd name="T87" fmla="*/ 695325 h 774"/>
              <a:gd name="T88" fmla="*/ 2027237 w 1607"/>
              <a:gd name="T89" fmla="*/ 733425 h 774"/>
              <a:gd name="T90" fmla="*/ 2093912 w 1607"/>
              <a:gd name="T91" fmla="*/ 657225 h 774"/>
              <a:gd name="T92" fmla="*/ 2246312 w 1607"/>
              <a:gd name="T93" fmla="*/ 676275 h 774"/>
              <a:gd name="T94" fmla="*/ 2303462 w 1607"/>
              <a:gd name="T95" fmla="*/ 762000 h 774"/>
              <a:gd name="T96" fmla="*/ 2446337 w 1607"/>
              <a:gd name="T97" fmla="*/ 895350 h 774"/>
              <a:gd name="T98" fmla="*/ 2513012 w 1607"/>
              <a:gd name="T99" fmla="*/ 904875 h 774"/>
              <a:gd name="T100" fmla="*/ 2551112 w 1607"/>
              <a:gd name="T101" fmla="*/ 923925 h 774"/>
              <a:gd name="T102" fmla="*/ 2455862 w 1607"/>
              <a:gd name="T103" fmla="*/ 933450 h 7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7"/>
              <a:gd name="T157" fmla="*/ 0 h 774"/>
              <a:gd name="T158" fmla="*/ 1607 w 1607"/>
              <a:gd name="T159" fmla="*/ 774 h 7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7" h="774">
                <a:moveTo>
                  <a:pt x="1589" y="618"/>
                </a:moveTo>
                <a:cubicBezTo>
                  <a:pt x="1541" y="672"/>
                  <a:pt x="1543" y="693"/>
                  <a:pt x="1505" y="756"/>
                </a:cubicBezTo>
                <a:cubicBezTo>
                  <a:pt x="1497" y="769"/>
                  <a:pt x="1477" y="767"/>
                  <a:pt x="1463" y="774"/>
                </a:cubicBezTo>
                <a:cubicBezTo>
                  <a:pt x="1451" y="768"/>
                  <a:pt x="1437" y="765"/>
                  <a:pt x="1427" y="756"/>
                </a:cubicBezTo>
                <a:cubicBezTo>
                  <a:pt x="1408" y="739"/>
                  <a:pt x="1423" y="728"/>
                  <a:pt x="1403" y="714"/>
                </a:cubicBezTo>
                <a:cubicBezTo>
                  <a:pt x="1394" y="708"/>
                  <a:pt x="1383" y="706"/>
                  <a:pt x="1373" y="702"/>
                </a:cubicBezTo>
                <a:cubicBezTo>
                  <a:pt x="1351" y="637"/>
                  <a:pt x="1255" y="637"/>
                  <a:pt x="1199" y="618"/>
                </a:cubicBezTo>
                <a:cubicBezTo>
                  <a:pt x="1189" y="587"/>
                  <a:pt x="1156" y="570"/>
                  <a:pt x="1127" y="558"/>
                </a:cubicBezTo>
                <a:cubicBezTo>
                  <a:pt x="1121" y="550"/>
                  <a:pt x="1116" y="541"/>
                  <a:pt x="1109" y="534"/>
                </a:cubicBezTo>
                <a:cubicBezTo>
                  <a:pt x="1104" y="529"/>
                  <a:pt x="1096" y="528"/>
                  <a:pt x="1091" y="522"/>
                </a:cubicBezTo>
                <a:cubicBezTo>
                  <a:pt x="1085" y="515"/>
                  <a:pt x="1085" y="504"/>
                  <a:pt x="1079" y="498"/>
                </a:cubicBezTo>
                <a:cubicBezTo>
                  <a:pt x="1067" y="486"/>
                  <a:pt x="1047" y="490"/>
                  <a:pt x="1031" y="486"/>
                </a:cubicBezTo>
                <a:cubicBezTo>
                  <a:pt x="1013" y="481"/>
                  <a:pt x="995" y="474"/>
                  <a:pt x="977" y="468"/>
                </a:cubicBezTo>
                <a:cubicBezTo>
                  <a:pt x="971" y="466"/>
                  <a:pt x="959" y="462"/>
                  <a:pt x="959" y="462"/>
                </a:cubicBezTo>
                <a:cubicBezTo>
                  <a:pt x="971" y="450"/>
                  <a:pt x="998" y="443"/>
                  <a:pt x="995" y="426"/>
                </a:cubicBezTo>
                <a:cubicBezTo>
                  <a:pt x="976" y="329"/>
                  <a:pt x="853" y="339"/>
                  <a:pt x="779" y="336"/>
                </a:cubicBezTo>
                <a:cubicBezTo>
                  <a:pt x="739" y="338"/>
                  <a:pt x="699" y="335"/>
                  <a:pt x="659" y="342"/>
                </a:cubicBezTo>
                <a:cubicBezTo>
                  <a:pt x="638" y="346"/>
                  <a:pt x="599" y="366"/>
                  <a:pt x="599" y="366"/>
                </a:cubicBezTo>
                <a:cubicBezTo>
                  <a:pt x="586" y="385"/>
                  <a:pt x="569" y="401"/>
                  <a:pt x="557" y="420"/>
                </a:cubicBezTo>
                <a:cubicBezTo>
                  <a:pt x="530" y="463"/>
                  <a:pt x="502" y="520"/>
                  <a:pt x="455" y="546"/>
                </a:cubicBezTo>
                <a:cubicBezTo>
                  <a:pt x="406" y="573"/>
                  <a:pt x="342" y="585"/>
                  <a:pt x="287" y="594"/>
                </a:cubicBezTo>
                <a:cubicBezTo>
                  <a:pt x="245" y="592"/>
                  <a:pt x="203" y="594"/>
                  <a:pt x="161" y="588"/>
                </a:cubicBezTo>
                <a:cubicBezTo>
                  <a:pt x="149" y="586"/>
                  <a:pt x="141" y="575"/>
                  <a:pt x="131" y="570"/>
                </a:cubicBezTo>
                <a:cubicBezTo>
                  <a:pt x="99" y="554"/>
                  <a:pt x="64" y="547"/>
                  <a:pt x="29" y="540"/>
                </a:cubicBezTo>
                <a:cubicBezTo>
                  <a:pt x="0" y="394"/>
                  <a:pt x="330" y="481"/>
                  <a:pt x="371" y="480"/>
                </a:cubicBezTo>
                <a:cubicBezTo>
                  <a:pt x="403" y="459"/>
                  <a:pt x="416" y="427"/>
                  <a:pt x="455" y="414"/>
                </a:cubicBezTo>
                <a:cubicBezTo>
                  <a:pt x="471" y="398"/>
                  <a:pt x="484" y="379"/>
                  <a:pt x="503" y="366"/>
                </a:cubicBezTo>
                <a:cubicBezTo>
                  <a:pt x="515" y="358"/>
                  <a:pt x="539" y="342"/>
                  <a:pt x="539" y="342"/>
                </a:cubicBezTo>
                <a:cubicBezTo>
                  <a:pt x="551" y="306"/>
                  <a:pt x="568" y="276"/>
                  <a:pt x="581" y="240"/>
                </a:cubicBezTo>
                <a:cubicBezTo>
                  <a:pt x="599" y="190"/>
                  <a:pt x="586" y="176"/>
                  <a:pt x="635" y="156"/>
                </a:cubicBezTo>
                <a:cubicBezTo>
                  <a:pt x="673" y="165"/>
                  <a:pt x="698" y="182"/>
                  <a:pt x="731" y="204"/>
                </a:cubicBezTo>
                <a:cubicBezTo>
                  <a:pt x="743" y="212"/>
                  <a:pt x="767" y="228"/>
                  <a:pt x="767" y="228"/>
                </a:cubicBezTo>
                <a:cubicBezTo>
                  <a:pt x="777" y="258"/>
                  <a:pt x="792" y="259"/>
                  <a:pt x="821" y="252"/>
                </a:cubicBezTo>
                <a:cubicBezTo>
                  <a:pt x="862" y="224"/>
                  <a:pt x="823" y="258"/>
                  <a:pt x="845" y="174"/>
                </a:cubicBezTo>
                <a:cubicBezTo>
                  <a:pt x="851" y="150"/>
                  <a:pt x="873" y="134"/>
                  <a:pt x="887" y="114"/>
                </a:cubicBezTo>
                <a:cubicBezTo>
                  <a:pt x="896" y="100"/>
                  <a:pt x="892" y="63"/>
                  <a:pt x="905" y="54"/>
                </a:cubicBezTo>
                <a:cubicBezTo>
                  <a:pt x="925" y="40"/>
                  <a:pt x="994" y="20"/>
                  <a:pt x="1019" y="12"/>
                </a:cubicBezTo>
                <a:cubicBezTo>
                  <a:pt x="1031" y="8"/>
                  <a:pt x="1055" y="0"/>
                  <a:pt x="1055" y="0"/>
                </a:cubicBezTo>
                <a:cubicBezTo>
                  <a:pt x="1102" y="12"/>
                  <a:pt x="1133" y="33"/>
                  <a:pt x="1175" y="54"/>
                </a:cubicBezTo>
                <a:cubicBezTo>
                  <a:pt x="1203" y="96"/>
                  <a:pt x="1267" y="110"/>
                  <a:pt x="1307" y="150"/>
                </a:cubicBezTo>
                <a:cubicBezTo>
                  <a:pt x="1305" y="180"/>
                  <a:pt x="1308" y="211"/>
                  <a:pt x="1301" y="240"/>
                </a:cubicBezTo>
                <a:cubicBezTo>
                  <a:pt x="1299" y="248"/>
                  <a:pt x="1287" y="251"/>
                  <a:pt x="1283" y="258"/>
                </a:cubicBezTo>
                <a:cubicBezTo>
                  <a:pt x="1255" y="307"/>
                  <a:pt x="1267" y="353"/>
                  <a:pt x="1205" y="384"/>
                </a:cubicBezTo>
                <a:cubicBezTo>
                  <a:pt x="1197" y="409"/>
                  <a:pt x="1177" y="416"/>
                  <a:pt x="1163" y="438"/>
                </a:cubicBezTo>
                <a:cubicBezTo>
                  <a:pt x="1219" y="442"/>
                  <a:pt x="1238" y="436"/>
                  <a:pt x="1277" y="462"/>
                </a:cubicBezTo>
                <a:cubicBezTo>
                  <a:pt x="1323" y="453"/>
                  <a:pt x="1306" y="454"/>
                  <a:pt x="1319" y="414"/>
                </a:cubicBezTo>
                <a:cubicBezTo>
                  <a:pt x="1351" y="417"/>
                  <a:pt x="1391" y="405"/>
                  <a:pt x="1415" y="426"/>
                </a:cubicBezTo>
                <a:cubicBezTo>
                  <a:pt x="1463" y="468"/>
                  <a:pt x="1421" y="450"/>
                  <a:pt x="1451" y="480"/>
                </a:cubicBezTo>
                <a:cubicBezTo>
                  <a:pt x="1462" y="491"/>
                  <a:pt x="1522" y="556"/>
                  <a:pt x="1541" y="564"/>
                </a:cubicBezTo>
                <a:cubicBezTo>
                  <a:pt x="1554" y="569"/>
                  <a:pt x="1569" y="568"/>
                  <a:pt x="1583" y="570"/>
                </a:cubicBezTo>
                <a:cubicBezTo>
                  <a:pt x="1604" y="577"/>
                  <a:pt x="1597" y="572"/>
                  <a:pt x="1607" y="582"/>
                </a:cubicBezTo>
                <a:lnTo>
                  <a:pt x="1547" y="588"/>
                </a:lnTo>
              </a:path>
            </a:pathLst>
          </a:custGeom>
          <a:solidFill>
            <a:srgbClr val="0066FF"/>
          </a:solidFill>
          <a:ln w="9525">
            <a:solidFill>
              <a:schemeClr val="tx1"/>
            </a:solidFill>
            <a:round/>
            <a:headEnd/>
            <a:tailEnd/>
          </a:ln>
        </p:spPr>
        <p:txBody>
          <a:bodyPr/>
          <a:lstStyle/>
          <a:p>
            <a:endParaRPr lang="en-US">
              <a:latin typeface="Corbel" pitchFamily="34" charset="0"/>
            </a:endParaRPr>
          </a:p>
        </p:txBody>
      </p:sp>
      <p:sp>
        <p:nvSpPr>
          <p:cNvPr id="40977" name="Freeform 18"/>
          <p:cNvSpPr>
            <a:spLocks/>
          </p:cNvSpPr>
          <p:nvPr/>
        </p:nvSpPr>
        <p:spPr bwMode="auto">
          <a:xfrm>
            <a:off x="6657975" y="4400550"/>
            <a:ext cx="2505075" cy="904875"/>
          </a:xfrm>
          <a:custGeom>
            <a:avLst/>
            <a:gdLst>
              <a:gd name="T0" fmla="*/ 2505075 w 1578"/>
              <a:gd name="T1" fmla="*/ 904875 h 570"/>
              <a:gd name="T2" fmla="*/ 2362200 w 1578"/>
              <a:gd name="T3" fmla="*/ 866775 h 570"/>
              <a:gd name="T4" fmla="*/ 2276475 w 1578"/>
              <a:gd name="T5" fmla="*/ 742950 h 570"/>
              <a:gd name="T6" fmla="*/ 2171700 w 1578"/>
              <a:gd name="T7" fmla="*/ 657225 h 570"/>
              <a:gd name="T8" fmla="*/ 2057400 w 1578"/>
              <a:gd name="T9" fmla="*/ 666750 h 570"/>
              <a:gd name="T10" fmla="*/ 1981200 w 1578"/>
              <a:gd name="T11" fmla="*/ 723900 h 570"/>
              <a:gd name="T12" fmla="*/ 1809750 w 1578"/>
              <a:gd name="T13" fmla="*/ 714375 h 570"/>
              <a:gd name="T14" fmla="*/ 1847850 w 1578"/>
              <a:gd name="T15" fmla="*/ 657225 h 570"/>
              <a:gd name="T16" fmla="*/ 1885950 w 1578"/>
              <a:gd name="T17" fmla="*/ 600075 h 570"/>
              <a:gd name="T18" fmla="*/ 1943100 w 1578"/>
              <a:gd name="T19" fmla="*/ 542925 h 570"/>
              <a:gd name="T20" fmla="*/ 2009775 w 1578"/>
              <a:gd name="T21" fmla="*/ 485775 h 570"/>
              <a:gd name="T22" fmla="*/ 1924050 w 1578"/>
              <a:gd name="T23" fmla="*/ 133350 h 570"/>
              <a:gd name="T24" fmla="*/ 1885950 w 1578"/>
              <a:gd name="T25" fmla="*/ 95250 h 570"/>
              <a:gd name="T26" fmla="*/ 1866900 w 1578"/>
              <a:gd name="T27" fmla="*/ 57150 h 570"/>
              <a:gd name="T28" fmla="*/ 1838325 w 1578"/>
              <a:gd name="T29" fmla="*/ 47625 h 570"/>
              <a:gd name="T30" fmla="*/ 1685925 w 1578"/>
              <a:gd name="T31" fmla="*/ 0 h 570"/>
              <a:gd name="T32" fmla="*/ 1390650 w 1578"/>
              <a:gd name="T33" fmla="*/ 76200 h 570"/>
              <a:gd name="T34" fmla="*/ 1323975 w 1578"/>
              <a:gd name="T35" fmla="*/ 142875 h 570"/>
              <a:gd name="T36" fmla="*/ 1285875 w 1578"/>
              <a:gd name="T37" fmla="*/ 352425 h 570"/>
              <a:gd name="T38" fmla="*/ 1219200 w 1578"/>
              <a:gd name="T39" fmla="*/ 390525 h 570"/>
              <a:gd name="T40" fmla="*/ 1114425 w 1578"/>
              <a:gd name="T41" fmla="*/ 304800 h 570"/>
              <a:gd name="T42" fmla="*/ 981075 w 1578"/>
              <a:gd name="T43" fmla="*/ 266700 h 570"/>
              <a:gd name="T44" fmla="*/ 923925 w 1578"/>
              <a:gd name="T45" fmla="*/ 247650 h 570"/>
              <a:gd name="T46" fmla="*/ 819150 w 1578"/>
              <a:gd name="T47" fmla="*/ 514350 h 570"/>
              <a:gd name="T48" fmla="*/ 685800 w 1578"/>
              <a:gd name="T49" fmla="*/ 619125 h 570"/>
              <a:gd name="T50" fmla="*/ 590550 w 1578"/>
              <a:gd name="T51" fmla="*/ 685800 h 570"/>
              <a:gd name="T52" fmla="*/ 95250 w 1578"/>
              <a:gd name="T53" fmla="*/ 762000 h 570"/>
              <a:gd name="T54" fmla="*/ 0 w 1578"/>
              <a:gd name="T55" fmla="*/ 790575 h 5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8"/>
              <a:gd name="T85" fmla="*/ 0 h 570"/>
              <a:gd name="T86" fmla="*/ 1578 w 1578"/>
              <a:gd name="T87" fmla="*/ 570 h 5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8" h="570">
                <a:moveTo>
                  <a:pt x="1578" y="570"/>
                </a:moveTo>
                <a:cubicBezTo>
                  <a:pt x="1545" y="565"/>
                  <a:pt x="1516" y="565"/>
                  <a:pt x="1488" y="546"/>
                </a:cubicBezTo>
                <a:cubicBezTo>
                  <a:pt x="1477" y="513"/>
                  <a:pt x="1470" y="480"/>
                  <a:pt x="1434" y="468"/>
                </a:cubicBezTo>
                <a:cubicBezTo>
                  <a:pt x="1416" y="441"/>
                  <a:pt x="1399" y="424"/>
                  <a:pt x="1368" y="414"/>
                </a:cubicBezTo>
                <a:cubicBezTo>
                  <a:pt x="1344" y="416"/>
                  <a:pt x="1319" y="412"/>
                  <a:pt x="1296" y="420"/>
                </a:cubicBezTo>
                <a:cubicBezTo>
                  <a:pt x="1277" y="427"/>
                  <a:pt x="1248" y="456"/>
                  <a:pt x="1248" y="456"/>
                </a:cubicBezTo>
                <a:cubicBezTo>
                  <a:pt x="1212" y="454"/>
                  <a:pt x="1172" y="466"/>
                  <a:pt x="1140" y="450"/>
                </a:cubicBezTo>
                <a:cubicBezTo>
                  <a:pt x="1127" y="444"/>
                  <a:pt x="1156" y="426"/>
                  <a:pt x="1164" y="414"/>
                </a:cubicBezTo>
                <a:cubicBezTo>
                  <a:pt x="1172" y="402"/>
                  <a:pt x="1178" y="388"/>
                  <a:pt x="1188" y="378"/>
                </a:cubicBezTo>
                <a:cubicBezTo>
                  <a:pt x="1200" y="366"/>
                  <a:pt x="1224" y="342"/>
                  <a:pt x="1224" y="342"/>
                </a:cubicBezTo>
                <a:cubicBezTo>
                  <a:pt x="1232" y="318"/>
                  <a:pt x="1242" y="314"/>
                  <a:pt x="1266" y="306"/>
                </a:cubicBezTo>
                <a:cubicBezTo>
                  <a:pt x="1290" y="234"/>
                  <a:pt x="1281" y="130"/>
                  <a:pt x="1212" y="84"/>
                </a:cubicBezTo>
                <a:cubicBezTo>
                  <a:pt x="1196" y="36"/>
                  <a:pt x="1220" y="92"/>
                  <a:pt x="1188" y="60"/>
                </a:cubicBezTo>
                <a:cubicBezTo>
                  <a:pt x="1182" y="54"/>
                  <a:pt x="1182" y="42"/>
                  <a:pt x="1176" y="36"/>
                </a:cubicBezTo>
                <a:cubicBezTo>
                  <a:pt x="1172" y="32"/>
                  <a:pt x="1164" y="33"/>
                  <a:pt x="1158" y="30"/>
                </a:cubicBezTo>
                <a:cubicBezTo>
                  <a:pt x="1127" y="15"/>
                  <a:pt x="1095" y="11"/>
                  <a:pt x="1062" y="0"/>
                </a:cubicBezTo>
                <a:cubicBezTo>
                  <a:pt x="945" y="6"/>
                  <a:pt x="955" y="0"/>
                  <a:pt x="876" y="48"/>
                </a:cubicBezTo>
                <a:cubicBezTo>
                  <a:pt x="862" y="70"/>
                  <a:pt x="848" y="68"/>
                  <a:pt x="834" y="90"/>
                </a:cubicBezTo>
                <a:cubicBezTo>
                  <a:pt x="832" y="112"/>
                  <a:pt x="831" y="196"/>
                  <a:pt x="810" y="222"/>
                </a:cubicBezTo>
                <a:cubicBezTo>
                  <a:pt x="804" y="229"/>
                  <a:pt x="774" y="243"/>
                  <a:pt x="768" y="246"/>
                </a:cubicBezTo>
                <a:cubicBezTo>
                  <a:pt x="751" y="297"/>
                  <a:pt x="717" y="215"/>
                  <a:pt x="702" y="192"/>
                </a:cubicBezTo>
                <a:cubicBezTo>
                  <a:pt x="694" y="180"/>
                  <a:pt x="634" y="172"/>
                  <a:pt x="618" y="168"/>
                </a:cubicBezTo>
                <a:cubicBezTo>
                  <a:pt x="606" y="165"/>
                  <a:pt x="582" y="156"/>
                  <a:pt x="582" y="156"/>
                </a:cubicBezTo>
                <a:cubicBezTo>
                  <a:pt x="527" y="193"/>
                  <a:pt x="549" y="274"/>
                  <a:pt x="516" y="324"/>
                </a:cubicBezTo>
                <a:cubicBezTo>
                  <a:pt x="496" y="354"/>
                  <a:pt x="461" y="369"/>
                  <a:pt x="432" y="390"/>
                </a:cubicBezTo>
                <a:cubicBezTo>
                  <a:pt x="408" y="408"/>
                  <a:pt x="401" y="422"/>
                  <a:pt x="372" y="432"/>
                </a:cubicBezTo>
                <a:cubicBezTo>
                  <a:pt x="311" y="524"/>
                  <a:pt x="128" y="478"/>
                  <a:pt x="60" y="480"/>
                </a:cubicBezTo>
                <a:cubicBezTo>
                  <a:pt x="44" y="485"/>
                  <a:pt x="19" y="498"/>
                  <a:pt x="0" y="498"/>
                </a:cubicBezTo>
              </a:path>
            </a:pathLst>
          </a:custGeom>
          <a:noFill/>
          <a:ln w="28575">
            <a:solidFill>
              <a:srgbClr val="FFFF00"/>
            </a:solidFill>
            <a:round/>
            <a:headEnd/>
            <a:tailEnd/>
          </a:ln>
        </p:spPr>
        <p:txBody>
          <a:bodyPr/>
          <a:lstStyle/>
          <a:p>
            <a:endParaRPr lang="en-US">
              <a:latin typeface="Corbel" pitchFamily="34" charset="0"/>
            </a:endParaRPr>
          </a:p>
        </p:txBody>
      </p:sp>
      <p:sp>
        <p:nvSpPr>
          <p:cNvPr id="40978" name="Freeform 19"/>
          <p:cNvSpPr>
            <a:spLocks/>
          </p:cNvSpPr>
          <p:nvPr/>
        </p:nvSpPr>
        <p:spPr bwMode="auto">
          <a:xfrm>
            <a:off x="2266950" y="2295525"/>
            <a:ext cx="895350" cy="581025"/>
          </a:xfrm>
          <a:custGeom>
            <a:avLst/>
            <a:gdLst>
              <a:gd name="T0" fmla="*/ 0 w 564"/>
              <a:gd name="T1" fmla="*/ 561975 h 366"/>
              <a:gd name="T2" fmla="*/ 47625 w 564"/>
              <a:gd name="T3" fmla="*/ 457200 h 366"/>
              <a:gd name="T4" fmla="*/ 57150 w 564"/>
              <a:gd name="T5" fmla="*/ 419100 h 366"/>
              <a:gd name="T6" fmla="*/ 95250 w 564"/>
              <a:gd name="T7" fmla="*/ 409575 h 366"/>
              <a:gd name="T8" fmla="*/ 171450 w 564"/>
              <a:gd name="T9" fmla="*/ 371475 h 366"/>
              <a:gd name="T10" fmla="*/ 209550 w 564"/>
              <a:gd name="T11" fmla="*/ 285750 h 366"/>
              <a:gd name="T12" fmla="*/ 247650 w 564"/>
              <a:gd name="T13" fmla="*/ 228600 h 366"/>
              <a:gd name="T14" fmla="*/ 257175 w 564"/>
              <a:gd name="T15" fmla="*/ 114300 h 366"/>
              <a:gd name="T16" fmla="*/ 333375 w 564"/>
              <a:gd name="T17" fmla="*/ 47625 h 366"/>
              <a:gd name="T18" fmla="*/ 409575 w 564"/>
              <a:gd name="T19" fmla="*/ 0 h 366"/>
              <a:gd name="T20" fmla="*/ 495300 w 564"/>
              <a:gd name="T21" fmla="*/ 95250 h 366"/>
              <a:gd name="T22" fmla="*/ 619125 w 564"/>
              <a:gd name="T23" fmla="*/ 209550 h 366"/>
              <a:gd name="T24" fmla="*/ 685800 w 564"/>
              <a:gd name="T25" fmla="*/ 238125 h 366"/>
              <a:gd name="T26" fmla="*/ 742950 w 564"/>
              <a:gd name="T27" fmla="*/ 304800 h 366"/>
              <a:gd name="T28" fmla="*/ 838200 w 564"/>
              <a:gd name="T29" fmla="*/ 419100 h 366"/>
              <a:gd name="T30" fmla="*/ 895350 w 564"/>
              <a:gd name="T31" fmla="*/ 581025 h 3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4"/>
              <a:gd name="T49" fmla="*/ 0 h 366"/>
              <a:gd name="T50" fmla="*/ 564 w 564"/>
              <a:gd name="T51" fmla="*/ 366 h 3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4" h="366">
                <a:moveTo>
                  <a:pt x="0" y="354"/>
                </a:moveTo>
                <a:cubicBezTo>
                  <a:pt x="14" y="333"/>
                  <a:pt x="23" y="312"/>
                  <a:pt x="30" y="288"/>
                </a:cubicBezTo>
                <a:cubicBezTo>
                  <a:pt x="32" y="280"/>
                  <a:pt x="30" y="270"/>
                  <a:pt x="36" y="264"/>
                </a:cubicBezTo>
                <a:cubicBezTo>
                  <a:pt x="42" y="258"/>
                  <a:pt x="52" y="261"/>
                  <a:pt x="60" y="258"/>
                </a:cubicBezTo>
                <a:cubicBezTo>
                  <a:pt x="89" y="248"/>
                  <a:pt x="86" y="249"/>
                  <a:pt x="108" y="234"/>
                </a:cubicBezTo>
                <a:cubicBezTo>
                  <a:pt x="119" y="218"/>
                  <a:pt x="121" y="196"/>
                  <a:pt x="132" y="180"/>
                </a:cubicBezTo>
                <a:cubicBezTo>
                  <a:pt x="140" y="168"/>
                  <a:pt x="156" y="144"/>
                  <a:pt x="156" y="144"/>
                </a:cubicBezTo>
                <a:cubicBezTo>
                  <a:pt x="150" y="104"/>
                  <a:pt x="133" y="91"/>
                  <a:pt x="162" y="72"/>
                </a:cubicBezTo>
                <a:cubicBezTo>
                  <a:pt x="176" y="51"/>
                  <a:pt x="186" y="38"/>
                  <a:pt x="210" y="30"/>
                </a:cubicBezTo>
                <a:cubicBezTo>
                  <a:pt x="219" y="4"/>
                  <a:pt x="232" y="7"/>
                  <a:pt x="258" y="0"/>
                </a:cubicBezTo>
                <a:cubicBezTo>
                  <a:pt x="277" y="57"/>
                  <a:pt x="244" y="50"/>
                  <a:pt x="312" y="60"/>
                </a:cubicBezTo>
                <a:cubicBezTo>
                  <a:pt x="351" y="73"/>
                  <a:pt x="359" y="110"/>
                  <a:pt x="390" y="132"/>
                </a:cubicBezTo>
                <a:cubicBezTo>
                  <a:pt x="403" y="141"/>
                  <a:pt x="417" y="145"/>
                  <a:pt x="432" y="150"/>
                </a:cubicBezTo>
                <a:cubicBezTo>
                  <a:pt x="443" y="165"/>
                  <a:pt x="457" y="177"/>
                  <a:pt x="468" y="192"/>
                </a:cubicBezTo>
                <a:cubicBezTo>
                  <a:pt x="487" y="219"/>
                  <a:pt x="500" y="245"/>
                  <a:pt x="528" y="264"/>
                </a:cubicBezTo>
                <a:cubicBezTo>
                  <a:pt x="545" y="290"/>
                  <a:pt x="564" y="334"/>
                  <a:pt x="564" y="366"/>
                </a:cubicBezTo>
              </a:path>
            </a:pathLst>
          </a:custGeom>
          <a:noFill/>
          <a:ln w="38100">
            <a:solidFill>
              <a:srgbClr val="FFFF00"/>
            </a:solidFill>
            <a:round/>
            <a:headEnd/>
            <a:tailEnd/>
          </a:ln>
        </p:spPr>
        <p:txBody>
          <a:bodyPr/>
          <a:lstStyle/>
          <a:p>
            <a:endParaRPr lang="en-US">
              <a:latin typeface="Corbel" pitchFamily="34" charset="0"/>
            </a:endParaRPr>
          </a:p>
        </p:txBody>
      </p:sp>
      <p:sp>
        <p:nvSpPr>
          <p:cNvPr id="40979" name="Rectangle 20"/>
          <p:cNvSpPr>
            <a:spLocks noChangeArrowheads="1"/>
          </p:cNvSpPr>
          <p:nvPr/>
        </p:nvSpPr>
        <p:spPr bwMode="auto">
          <a:xfrm>
            <a:off x="6248400" y="5257800"/>
            <a:ext cx="1514475" cy="304800"/>
          </a:xfrm>
          <a:prstGeom prst="rect">
            <a:avLst/>
          </a:prstGeom>
          <a:noFill/>
          <a:ln w="9525">
            <a:noFill/>
            <a:miter lim="800000"/>
            <a:headEnd/>
            <a:tailEnd/>
          </a:ln>
        </p:spPr>
        <p:txBody>
          <a:bodyPr wrap="none">
            <a:spAutoFit/>
          </a:bodyPr>
          <a:lstStyle/>
          <a:p>
            <a:pPr eaLnBrk="0" hangingPunct="0"/>
            <a:r>
              <a:rPr lang="en-US" sz="1400" b="1" u="sng">
                <a:solidFill>
                  <a:srgbClr val="FF5050"/>
                </a:solidFill>
                <a:latin typeface="Corbel" pitchFamily="34" charset="0"/>
              </a:rPr>
              <a:t>Rep. Timor Leste</a:t>
            </a:r>
            <a:endParaRPr lang="en-GB" sz="1400" b="1" u="sng">
              <a:solidFill>
                <a:srgbClr val="FF5050"/>
              </a:solidFill>
              <a:latin typeface="Corbel" pitchFamily="34" charset="0"/>
            </a:endParaRPr>
          </a:p>
        </p:txBody>
      </p:sp>
      <p:sp>
        <p:nvSpPr>
          <p:cNvPr id="40980" name="Rectangle 21"/>
          <p:cNvSpPr>
            <a:spLocks noChangeArrowheads="1"/>
          </p:cNvSpPr>
          <p:nvPr/>
        </p:nvSpPr>
        <p:spPr bwMode="auto">
          <a:xfrm>
            <a:off x="2438400" y="4089400"/>
            <a:ext cx="850900" cy="581025"/>
          </a:xfrm>
          <a:prstGeom prst="rect">
            <a:avLst/>
          </a:prstGeom>
          <a:noFill/>
          <a:ln w="9525">
            <a:noFill/>
            <a:miter lim="800000"/>
            <a:headEnd/>
            <a:tailEnd/>
          </a:ln>
        </p:spPr>
        <p:txBody>
          <a:bodyPr wrap="none">
            <a:spAutoFit/>
          </a:bodyPr>
          <a:lstStyle/>
          <a:p>
            <a:pPr eaLnBrk="0" hangingPunct="0"/>
            <a:r>
              <a:rPr lang="en-US" sz="1600" b="1">
                <a:solidFill>
                  <a:srgbClr val="6600CC"/>
                </a:solidFill>
                <a:latin typeface="Corbel" pitchFamily="34" charset="0"/>
              </a:rPr>
              <a:t>ALKI-I</a:t>
            </a:r>
            <a:endParaRPr lang="en-GB" sz="1600" b="1">
              <a:solidFill>
                <a:srgbClr val="6600CC"/>
              </a:solidFill>
              <a:latin typeface="Corbel" pitchFamily="34" charset="0"/>
            </a:endParaRPr>
          </a:p>
          <a:p>
            <a:pPr eaLnBrk="0" hangingPunct="0"/>
            <a:endParaRPr lang="en-GB" sz="1600" b="1">
              <a:solidFill>
                <a:srgbClr val="6600CC"/>
              </a:solidFill>
              <a:latin typeface="Corbel" pitchFamily="34" charset="0"/>
            </a:endParaRPr>
          </a:p>
        </p:txBody>
      </p:sp>
      <p:sp>
        <p:nvSpPr>
          <p:cNvPr id="40981" name="Rectangle 22"/>
          <p:cNvSpPr>
            <a:spLocks noChangeArrowheads="1"/>
          </p:cNvSpPr>
          <p:nvPr/>
        </p:nvSpPr>
        <p:spPr bwMode="auto">
          <a:xfrm>
            <a:off x="4267200" y="4318000"/>
            <a:ext cx="930275" cy="336550"/>
          </a:xfrm>
          <a:prstGeom prst="rect">
            <a:avLst/>
          </a:prstGeom>
          <a:noFill/>
          <a:ln w="9525">
            <a:noFill/>
            <a:miter lim="800000"/>
            <a:headEnd/>
            <a:tailEnd/>
          </a:ln>
        </p:spPr>
        <p:txBody>
          <a:bodyPr wrap="none">
            <a:spAutoFit/>
          </a:bodyPr>
          <a:lstStyle/>
          <a:p>
            <a:pPr eaLnBrk="0" hangingPunct="0"/>
            <a:r>
              <a:rPr lang="en-US" sz="1600" b="1">
                <a:solidFill>
                  <a:srgbClr val="6600CC"/>
                </a:solidFill>
                <a:latin typeface="Corbel" pitchFamily="34" charset="0"/>
              </a:rPr>
              <a:t>ALKI-II</a:t>
            </a:r>
            <a:endParaRPr lang="en-GB" sz="1600" b="1">
              <a:solidFill>
                <a:srgbClr val="6600CC"/>
              </a:solidFill>
              <a:latin typeface="Corbel" pitchFamily="34" charset="0"/>
            </a:endParaRPr>
          </a:p>
        </p:txBody>
      </p:sp>
      <p:sp>
        <p:nvSpPr>
          <p:cNvPr id="40982" name="Rectangle 23"/>
          <p:cNvSpPr>
            <a:spLocks noChangeArrowheads="1"/>
          </p:cNvSpPr>
          <p:nvPr/>
        </p:nvSpPr>
        <p:spPr bwMode="auto">
          <a:xfrm>
            <a:off x="6019800" y="3835400"/>
            <a:ext cx="1009650" cy="336550"/>
          </a:xfrm>
          <a:prstGeom prst="rect">
            <a:avLst/>
          </a:prstGeom>
          <a:noFill/>
          <a:ln w="9525">
            <a:noFill/>
            <a:miter lim="800000"/>
            <a:headEnd/>
            <a:tailEnd/>
          </a:ln>
        </p:spPr>
        <p:txBody>
          <a:bodyPr wrap="none">
            <a:spAutoFit/>
          </a:bodyPr>
          <a:lstStyle/>
          <a:p>
            <a:pPr eaLnBrk="0" hangingPunct="0"/>
            <a:r>
              <a:rPr lang="en-US" sz="1600" b="1">
                <a:solidFill>
                  <a:srgbClr val="6600CC"/>
                </a:solidFill>
                <a:latin typeface="Corbel" pitchFamily="34" charset="0"/>
              </a:rPr>
              <a:t>ALKI-III</a:t>
            </a:r>
            <a:endParaRPr lang="en-GB" sz="1600" b="1">
              <a:solidFill>
                <a:srgbClr val="6600CC"/>
              </a:solidFill>
              <a:latin typeface="Corbel" pitchFamily="34" charset="0"/>
            </a:endParaRPr>
          </a:p>
        </p:txBody>
      </p:sp>
      <p:sp>
        <p:nvSpPr>
          <p:cNvPr id="40983" name="Rectangle 24"/>
          <p:cNvSpPr>
            <a:spLocks noChangeArrowheads="1"/>
          </p:cNvSpPr>
          <p:nvPr/>
        </p:nvSpPr>
        <p:spPr bwMode="auto">
          <a:xfrm>
            <a:off x="228600" y="5334000"/>
            <a:ext cx="2514600" cy="685800"/>
          </a:xfrm>
          <a:prstGeom prst="rect">
            <a:avLst/>
          </a:prstGeom>
          <a:gradFill rotWithShape="0">
            <a:gsLst>
              <a:gs pos="0">
                <a:srgbClr val="99CCFF"/>
              </a:gs>
              <a:gs pos="100000">
                <a:schemeClr val="bg1"/>
              </a:gs>
            </a:gsLst>
            <a:lin ang="5400000" scaled="1"/>
          </a:gradFill>
          <a:ln w="9525">
            <a:solidFill>
              <a:schemeClr val="tx1"/>
            </a:solidFill>
            <a:miter lim="800000"/>
            <a:headEnd/>
            <a:tailEnd/>
          </a:ln>
        </p:spPr>
        <p:txBody>
          <a:bodyPr wrap="none" anchor="ctr"/>
          <a:lstStyle/>
          <a:p>
            <a:pPr algn="ctr" eaLnBrk="0" hangingPunct="0"/>
            <a:endParaRPr lang="en-US" sz="1200">
              <a:latin typeface="Corbel" pitchFamily="34" charset="0"/>
            </a:endParaRPr>
          </a:p>
        </p:txBody>
      </p:sp>
      <p:sp>
        <p:nvSpPr>
          <p:cNvPr id="40984" name="Line 25"/>
          <p:cNvSpPr>
            <a:spLocks noChangeShapeType="1"/>
          </p:cNvSpPr>
          <p:nvPr/>
        </p:nvSpPr>
        <p:spPr bwMode="auto">
          <a:xfrm>
            <a:off x="381000" y="5562600"/>
            <a:ext cx="381000" cy="0"/>
          </a:xfrm>
          <a:prstGeom prst="line">
            <a:avLst/>
          </a:prstGeom>
          <a:noFill/>
          <a:ln w="57150">
            <a:solidFill>
              <a:srgbClr val="FFFF00"/>
            </a:solidFill>
            <a:round/>
            <a:headEnd/>
            <a:tailEnd/>
          </a:ln>
        </p:spPr>
        <p:txBody>
          <a:bodyPr/>
          <a:lstStyle/>
          <a:p>
            <a:endParaRPr lang="en-US"/>
          </a:p>
        </p:txBody>
      </p:sp>
      <p:sp>
        <p:nvSpPr>
          <p:cNvPr id="40985" name="Text Box 26"/>
          <p:cNvSpPr txBox="1">
            <a:spLocks noChangeArrowheads="1"/>
          </p:cNvSpPr>
          <p:nvPr/>
        </p:nvSpPr>
        <p:spPr bwMode="auto">
          <a:xfrm>
            <a:off x="762000" y="5410200"/>
            <a:ext cx="1976438" cy="274638"/>
          </a:xfrm>
          <a:prstGeom prst="rect">
            <a:avLst/>
          </a:prstGeom>
          <a:noFill/>
          <a:ln w="9525">
            <a:noFill/>
            <a:miter lim="800000"/>
            <a:headEnd/>
            <a:tailEnd/>
          </a:ln>
        </p:spPr>
        <p:txBody>
          <a:bodyPr wrap="none">
            <a:spAutoFit/>
          </a:bodyPr>
          <a:lstStyle/>
          <a:p>
            <a:pPr eaLnBrk="0" hangingPunct="0"/>
            <a:r>
              <a:rPr lang="en-US" sz="1200" b="1">
                <a:solidFill>
                  <a:srgbClr val="000099"/>
                </a:solidFill>
                <a:latin typeface="Corbel" pitchFamily="34" charset="0"/>
              </a:rPr>
              <a:t>PERAIRAN NUSANTARA</a:t>
            </a:r>
            <a:endParaRPr lang="en-GB" sz="1200" b="1">
              <a:solidFill>
                <a:srgbClr val="000099"/>
              </a:solidFill>
              <a:latin typeface="Corbel" pitchFamily="34" charset="0"/>
            </a:endParaRPr>
          </a:p>
        </p:txBody>
      </p:sp>
      <p:sp>
        <p:nvSpPr>
          <p:cNvPr id="40986" name="Oval 27"/>
          <p:cNvSpPr>
            <a:spLocks noChangeArrowheads="1"/>
          </p:cNvSpPr>
          <p:nvPr/>
        </p:nvSpPr>
        <p:spPr bwMode="auto">
          <a:xfrm>
            <a:off x="457200" y="5715000"/>
            <a:ext cx="228600" cy="152400"/>
          </a:xfrm>
          <a:prstGeom prst="ellipse">
            <a:avLst/>
          </a:prstGeom>
          <a:solidFill>
            <a:srgbClr val="0066FF"/>
          </a:solidFill>
          <a:ln w="9525">
            <a:solidFill>
              <a:schemeClr val="accent2"/>
            </a:solidFill>
            <a:round/>
            <a:headEnd/>
            <a:tailEnd/>
          </a:ln>
        </p:spPr>
        <p:txBody>
          <a:bodyPr wrap="none" anchor="ctr"/>
          <a:lstStyle/>
          <a:p>
            <a:endParaRPr lang="en-US">
              <a:latin typeface="Corbel" pitchFamily="34" charset="0"/>
            </a:endParaRPr>
          </a:p>
        </p:txBody>
      </p:sp>
      <p:sp>
        <p:nvSpPr>
          <p:cNvPr id="40987" name="Text Box 28"/>
          <p:cNvSpPr txBox="1">
            <a:spLocks noChangeArrowheads="1"/>
          </p:cNvSpPr>
          <p:nvPr/>
        </p:nvSpPr>
        <p:spPr bwMode="auto">
          <a:xfrm>
            <a:off x="838200" y="5638800"/>
            <a:ext cx="1438275" cy="274638"/>
          </a:xfrm>
          <a:prstGeom prst="rect">
            <a:avLst/>
          </a:prstGeom>
          <a:noFill/>
          <a:ln w="9525">
            <a:noFill/>
            <a:miter lim="800000"/>
            <a:headEnd/>
            <a:tailEnd/>
          </a:ln>
        </p:spPr>
        <p:txBody>
          <a:bodyPr wrap="none">
            <a:spAutoFit/>
          </a:bodyPr>
          <a:lstStyle/>
          <a:p>
            <a:pPr eaLnBrk="0" hangingPunct="0"/>
            <a:r>
              <a:rPr lang="en-US" sz="1200" b="1">
                <a:latin typeface="Corbel" pitchFamily="34" charset="0"/>
              </a:rPr>
              <a:t>PERAIARAN ZEE</a:t>
            </a:r>
            <a:endParaRPr lang="en-GB" sz="1200" b="1">
              <a:latin typeface="Corbel" pitchFamily="34" charset="0"/>
            </a:endParaRPr>
          </a:p>
        </p:txBody>
      </p:sp>
      <p:sp>
        <p:nvSpPr>
          <p:cNvPr id="40988" name="Line 29"/>
          <p:cNvSpPr>
            <a:spLocks noChangeShapeType="1"/>
          </p:cNvSpPr>
          <p:nvPr/>
        </p:nvSpPr>
        <p:spPr bwMode="auto">
          <a:xfrm flipV="1">
            <a:off x="2819400" y="2343150"/>
            <a:ext cx="457200" cy="533400"/>
          </a:xfrm>
          <a:prstGeom prst="line">
            <a:avLst/>
          </a:prstGeom>
          <a:noFill/>
          <a:ln w="38100">
            <a:solidFill>
              <a:srgbClr val="FF0000"/>
            </a:solidFill>
            <a:round/>
            <a:headEnd/>
            <a:tailEnd/>
          </a:ln>
        </p:spPr>
        <p:txBody>
          <a:bodyPr/>
          <a:lstStyle/>
          <a:p>
            <a:endParaRPr lang="en-US"/>
          </a:p>
        </p:txBody>
      </p:sp>
      <p:sp>
        <p:nvSpPr>
          <p:cNvPr id="40989" name="Freeform 30"/>
          <p:cNvSpPr>
            <a:spLocks/>
          </p:cNvSpPr>
          <p:nvPr/>
        </p:nvSpPr>
        <p:spPr bwMode="auto">
          <a:xfrm>
            <a:off x="2266950" y="2114550"/>
            <a:ext cx="800100" cy="2609850"/>
          </a:xfrm>
          <a:custGeom>
            <a:avLst/>
            <a:gdLst>
              <a:gd name="T0" fmla="*/ 0 w 504"/>
              <a:gd name="T1" fmla="*/ 2609850 h 1644"/>
              <a:gd name="T2" fmla="*/ 171450 w 504"/>
              <a:gd name="T3" fmla="*/ 2381250 h 1644"/>
              <a:gd name="T4" fmla="*/ 285750 w 504"/>
              <a:gd name="T5" fmla="*/ 2343150 h 1644"/>
              <a:gd name="T6" fmla="*/ 419100 w 504"/>
              <a:gd name="T7" fmla="*/ 2190750 h 1644"/>
              <a:gd name="T8" fmla="*/ 647700 w 504"/>
              <a:gd name="T9" fmla="*/ 1905000 h 1644"/>
              <a:gd name="T10" fmla="*/ 800100 w 504"/>
              <a:gd name="T11" fmla="*/ 1752600 h 1644"/>
              <a:gd name="T12" fmla="*/ 666750 w 504"/>
              <a:gd name="T13" fmla="*/ 1543050 h 1644"/>
              <a:gd name="T14" fmla="*/ 609600 w 504"/>
              <a:gd name="T15" fmla="*/ 1257300 h 1644"/>
              <a:gd name="T16" fmla="*/ 571500 w 504"/>
              <a:gd name="T17" fmla="*/ 1200150 h 1644"/>
              <a:gd name="T18" fmla="*/ 514350 w 504"/>
              <a:gd name="T19" fmla="*/ 1009650 h 1644"/>
              <a:gd name="T20" fmla="*/ 457200 w 504"/>
              <a:gd name="T21" fmla="*/ 514350 h 1644"/>
              <a:gd name="T22" fmla="*/ 323850 w 504"/>
              <a:gd name="T23" fmla="*/ 247650 h 1644"/>
              <a:gd name="T24" fmla="*/ 285750 w 504"/>
              <a:gd name="T25" fmla="*/ 152400 h 1644"/>
              <a:gd name="T26" fmla="*/ 152400 w 504"/>
              <a:gd name="T27" fmla="*/ 57150 h 1644"/>
              <a:gd name="T28" fmla="*/ 95250 w 504"/>
              <a:gd name="T29" fmla="*/ 38100 h 1644"/>
              <a:gd name="T30" fmla="*/ 95250 w 504"/>
              <a:gd name="T31" fmla="*/ 0 h 16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4"/>
              <a:gd name="T49" fmla="*/ 0 h 1644"/>
              <a:gd name="T50" fmla="*/ 504 w 504"/>
              <a:gd name="T51" fmla="*/ 1644 h 16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4" h="1644">
                <a:moveTo>
                  <a:pt x="0" y="1644"/>
                </a:moveTo>
                <a:cubicBezTo>
                  <a:pt x="78" y="1550"/>
                  <a:pt x="43" y="1598"/>
                  <a:pt x="108" y="1500"/>
                </a:cubicBezTo>
                <a:cubicBezTo>
                  <a:pt x="122" y="1479"/>
                  <a:pt x="180" y="1476"/>
                  <a:pt x="180" y="1476"/>
                </a:cubicBezTo>
                <a:cubicBezTo>
                  <a:pt x="196" y="1427"/>
                  <a:pt x="222" y="1408"/>
                  <a:pt x="264" y="1380"/>
                </a:cubicBezTo>
                <a:cubicBezTo>
                  <a:pt x="315" y="1303"/>
                  <a:pt x="328" y="1254"/>
                  <a:pt x="408" y="1200"/>
                </a:cubicBezTo>
                <a:cubicBezTo>
                  <a:pt x="435" y="1159"/>
                  <a:pt x="469" y="1139"/>
                  <a:pt x="504" y="1104"/>
                </a:cubicBezTo>
                <a:cubicBezTo>
                  <a:pt x="492" y="1006"/>
                  <a:pt x="503" y="1000"/>
                  <a:pt x="420" y="972"/>
                </a:cubicBezTo>
                <a:cubicBezTo>
                  <a:pt x="412" y="919"/>
                  <a:pt x="403" y="844"/>
                  <a:pt x="384" y="792"/>
                </a:cubicBezTo>
                <a:cubicBezTo>
                  <a:pt x="379" y="778"/>
                  <a:pt x="366" y="769"/>
                  <a:pt x="360" y="756"/>
                </a:cubicBezTo>
                <a:cubicBezTo>
                  <a:pt x="342" y="719"/>
                  <a:pt x="337" y="675"/>
                  <a:pt x="324" y="636"/>
                </a:cubicBezTo>
                <a:cubicBezTo>
                  <a:pt x="331" y="516"/>
                  <a:pt x="373" y="409"/>
                  <a:pt x="288" y="324"/>
                </a:cubicBezTo>
                <a:cubicBezTo>
                  <a:pt x="266" y="259"/>
                  <a:pt x="242" y="213"/>
                  <a:pt x="204" y="156"/>
                </a:cubicBezTo>
                <a:cubicBezTo>
                  <a:pt x="192" y="138"/>
                  <a:pt x="193" y="113"/>
                  <a:pt x="180" y="96"/>
                </a:cubicBezTo>
                <a:cubicBezTo>
                  <a:pt x="177" y="92"/>
                  <a:pt x="108" y="42"/>
                  <a:pt x="96" y="36"/>
                </a:cubicBezTo>
                <a:cubicBezTo>
                  <a:pt x="85" y="30"/>
                  <a:pt x="69" y="33"/>
                  <a:pt x="60" y="24"/>
                </a:cubicBezTo>
                <a:cubicBezTo>
                  <a:pt x="54" y="18"/>
                  <a:pt x="60" y="8"/>
                  <a:pt x="60" y="0"/>
                </a:cubicBezTo>
              </a:path>
            </a:pathLst>
          </a:custGeom>
          <a:noFill/>
          <a:ln w="38100">
            <a:solidFill>
              <a:srgbClr val="FF3300"/>
            </a:solidFill>
            <a:round/>
            <a:headEnd/>
            <a:tailEnd/>
          </a:ln>
        </p:spPr>
        <p:txBody>
          <a:bodyPr/>
          <a:lstStyle/>
          <a:p>
            <a:endParaRPr lang="en-US">
              <a:latin typeface="Corbel" pitchFamily="34" charset="0"/>
            </a:endParaRPr>
          </a:p>
        </p:txBody>
      </p:sp>
      <p:sp>
        <p:nvSpPr>
          <p:cNvPr id="40990" name="Line 31"/>
          <p:cNvSpPr>
            <a:spLocks noChangeShapeType="1"/>
          </p:cNvSpPr>
          <p:nvPr/>
        </p:nvSpPr>
        <p:spPr bwMode="auto">
          <a:xfrm flipV="1">
            <a:off x="5715000" y="5181600"/>
            <a:ext cx="76200" cy="381000"/>
          </a:xfrm>
          <a:prstGeom prst="line">
            <a:avLst/>
          </a:prstGeom>
          <a:noFill/>
          <a:ln w="38100">
            <a:solidFill>
              <a:srgbClr val="FF0000"/>
            </a:solidFill>
            <a:round/>
            <a:headEnd/>
            <a:tailEnd/>
          </a:ln>
        </p:spPr>
        <p:txBody>
          <a:bodyPr/>
          <a:lstStyle/>
          <a:p>
            <a:endParaRPr lang="en-US"/>
          </a:p>
        </p:txBody>
      </p:sp>
      <p:sp>
        <p:nvSpPr>
          <p:cNvPr id="40991" name="Text Box 32"/>
          <p:cNvSpPr txBox="1">
            <a:spLocks noChangeArrowheads="1"/>
          </p:cNvSpPr>
          <p:nvPr/>
        </p:nvSpPr>
        <p:spPr bwMode="auto">
          <a:xfrm>
            <a:off x="5699125" y="4862513"/>
            <a:ext cx="330200" cy="336550"/>
          </a:xfrm>
          <a:prstGeom prst="rect">
            <a:avLst/>
          </a:prstGeom>
          <a:noFill/>
          <a:ln w="9525">
            <a:noFill/>
            <a:miter lim="800000"/>
            <a:headEnd/>
            <a:tailEnd/>
          </a:ln>
        </p:spPr>
        <p:txBody>
          <a:bodyPr wrap="none">
            <a:spAutoFit/>
          </a:bodyPr>
          <a:lstStyle/>
          <a:p>
            <a:pPr eaLnBrk="0" hangingPunct="0"/>
            <a:r>
              <a:rPr lang="en-US" sz="1600" b="1">
                <a:solidFill>
                  <a:schemeClr val="accent2"/>
                </a:solidFill>
                <a:latin typeface="Corbel" pitchFamily="34" charset="0"/>
              </a:rPr>
              <a:t>A</a:t>
            </a:r>
            <a:endParaRPr lang="en-GB" sz="1600" b="1">
              <a:solidFill>
                <a:schemeClr val="accent2"/>
              </a:solidFill>
              <a:latin typeface="Corbel" pitchFamily="34" charset="0"/>
            </a:endParaRPr>
          </a:p>
        </p:txBody>
      </p:sp>
      <p:sp>
        <p:nvSpPr>
          <p:cNvPr id="40992" name="Text Box 33"/>
          <p:cNvSpPr txBox="1">
            <a:spLocks noChangeArrowheads="1"/>
          </p:cNvSpPr>
          <p:nvPr/>
        </p:nvSpPr>
        <p:spPr bwMode="auto">
          <a:xfrm>
            <a:off x="6537325" y="4633913"/>
            <a:ext cx="319088" cy="336550"/>
          </a:xfrm>
          <a:prstGeom prst="rect">
            <a:avLst/>
          </a:prstGeom>
          <a:noFill/>
          <a:ln w="9525">
            <a:noFill/>
            <a:miter lim="800000"/>
            <a:headEnd/>
            <a:tailEnd/>
          </a:ln>
        </p:spPr>
        <p:txBody>
          <a:bodyPr wrap="none">
            <a:spAutoFit/>
          </a:bodyPr>
          <a:lstStyle/>
          <a:p>
            <a:pPr eaLnBrk="0" hangingPunct="0"/>
            <a:r>
              <a:rPr lang="en-US" sz="1600" b="1">
                <a:solidFill>
                  <a:schemeClr val="accent2"/>
                </a:solidFill>
                <a:latin typeface="Corbel" pitchFamily="34" charset="0"/>
              </a:rPr>
              <a:t>B</a:t>
            </a:r>
            <a:endParaRPr lang="en-GB" sz="1600" b="1">
              <a:solidFill>
                <a:schemeClr val="accent2"/>
              </a:solidFill>
              <a:latin typeface="Corbel" pitchFamily="34" charset="0"/>
            </a:endParaRPr>
          </a:p>
        </p:txBody>
      </p:sp>
      <p:sp>
        <p:nvSpPr>
          <p:cNvPr id="40993" name="Text Box 34"/>
          <p:cNvSpPr txBox="1">
            <a:spLocks noChangeArrowheads="1"/>
          </p:cNvSpPr>
          <p:nvPr/>
        </p:nvSpPr>
        <p:spPr bwMode="auto">
          <a:xfrm>
            <a:off x="7299325" y="4405313"/>
            <a:ext cx="330200" cy="336550"/>
          </a:xfrm>
          <a:prstGeom prst="rect">
            <a:avLst/>
          </a:prstGeom>
          <a:noFill/>
          <a:ln w="9525">
            <a:noFill/>
            <a:miter lim="800000"/>
            <a:headEnd/>
            <a:tailEnd/>
          </a:ln>
        </p:spPr>
        <p:txBody>
          <a:bodyPr wrap="none">
            <a:spAutoFit/>
          </a:bodyPr>
          <a:lstStyle/>
          <a:p>
            <a:pPr eaLnBrk="0" hangingPunct="0"/>
            <a:r>
              <a:rPr lang="en-US" sz="1600" b="1">
                <a:solidFill>
                  <a:schemeClr val="accent2"/>
                </a:solidFill>
                <a:latin typeface="Corbel" pitchFamily="34" charset="0"/>
              </a:rPr>
              <a:t>C</a:t>
            </a:r>
            <a:endParaRPr lang="en-GB" sz="1600" b="1">
              <a:solidFill>
                <a:schemeClr val="accent2"/>
              </a:solidFill>
              <a:latin typeface="Corbel" pitchFamily="34" charset="0"/>
            </a:endParaRPr>
          </a:p>
        </p:txBody>
      </p:sp>
      <p:sp>
        <p:nvSpPr>
          <p:cNvPr id="39970" name="Slide Number Placeholder 3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F9C5C72-FD5F-4AAE-A544-832E19843467}" type="slidenum">
              <a:rPr lang="en-US" smtClean="0"/>
              <a:pPr fontAlgn="base">
                <a:spcBef>
                  <a:spcPct val="0"/>
                </a:spcBef>
                <a:spcAft>
                  <a:spcPct val="0"/>
                </a:spcAft>
                <a:defRPr/>
              </a:pPr>
              <a:t>52</a:t>
            </a:fld>
            <a:endParaRPr lang="en-US" smtClean="0"/>
          </a:p>
        </p:txBody>
      </p:sp>
    </p:spTree>
  </p:cSld>
  <p:clrMapOvr>
    <a:masterClrMapping/>
  </p:clrMapOvr>
  <p:transition spd="med">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91200"/>
          </a:xfrm>
        </p:spPr>
        <p:txBody>
          <a:bodyPr/>
          <a:lstStyle/>
          <a:p>
            <a:pPr marL="0" indent="0" algn="just">
              <a:buNone/>
            </a:pPr>
            <a:r>
              <a:rPr lang="en-US" dirty="0" err="1" smtClean="0"/>
              <a:t>Mengingat</a:t>
            </a:r>
            <a:r>
              <a:rPr lang="en-US" dirty="0" smtClean="0"/>
              <a:t> </a:t>
            </a:r>
            <a:r>
              <a:rPr lang="en-US" dirty="0" err="1" smtClean="0"/>
              <a:t>wilayah</a:t>
            </a:r>
            <a:r>
              <a:rPr lang="en-US" dirty="0" smtClean="0"/>
              <a:t> </a:t>
            </a:r>
            <a:r>
              <a:rPr lang="en-US" dirty="0" err="1" smtClean="0"/>
              <a:t>nasional</a:t>
            </a:r>
            <a:r>
              <a:rPr lang="en-US" dirty="0" smtClean="0"/>
              <a:t> </a:t>
            </a:r>
            <a:r>
              <a:rPr lang="en-US" dirty="0" err="1" smtClean="0"/>
              <a:t>suatu</a:t>
            </a:r>
            <a:r>
              <a:rPr lang="en-US" dirty="0" smtClean="0"/>
              <a:t> </a:t>
            </a:r>
            <a:r>
              <a:rPr lang="en-US" dirty="0" err="1" smtClean="0"/>
              <a:t>negara</a:t>
            </a:r>
            <a:r>
              <a:rPr lang="en-US" dirty="0" smtClean="0"/>
              <a:t>  </a:t>
            </a:r>
            <a:r>
              <a:rPr lang="en-US" dirty="0" err="1" smtClean="0"/>
              <a:t>menyakup</a:t>
            </a:r>
            <a:r>
              <a:rPr lang="en-US" dirty="0" smtClean="0"/>
              <a:t> </a:t>
            </a:r>
            <a:r>
              <a:rPr lang="en-US" dirty="0" err="1" smtClean="0"/>
              <a:t>udara</a:t>
            </a:r>
            <a:r>
              <a:rPr lang="en-US" dirty="0" smtClean="0"/>
              <a:t> , </a:t>
            </a:r>
            <a:r>
              <a:rPr lang="en-US" dirty="0" err="1" smtClean="0"/>
              <a:t>maka</a:t>
            </a:r>
            <a:r>
              <a:rPr lang="en-US" dirty="0" smtClean="0"/>
              <a:t> Indonesia </a:t>
            </a:r>
            <a:r>
              <a:rPr lang="en-US" dirty="0" err="1" smtClean="0"/>
              <a:t>harus</a:t>
            </a:r>
            <a:r>
              <a:rPr lang="en-US" dirty="0" smtClean="0"/>
              <a:t> </a:t>
            </a:r>
            <a:r>
              <a:rPr lang="en-US" dirty="0" err="1" smtClean="0"/>
              <a:t>berupaya</a:t>
            </a:r>
            <a:r>
              <a:rPr lang="en-US" dirty="0" smtClean="0"/>
              <a:t> </a:t>
            </a:r>
            <a:r>
              <a:rPr lang="en-US" dirty="0" err="1" smtClean="0"/>
              <a:t>untuk</a:t>
            </a:r>
            <a:r>
              <a:rPr lang="en-US" dirty="0" smtClean="0"/>
              <a:t> </a:t>
            </a:r>
            <a:r>
              <a:rPr lang="en-US" dirty="0" err="1" smtClean="0"/>
              <a:t>membulatkan</a:t>
            </a:r>
            <a:r>
              <a:rPr lang="en-US" dirty="0" smtClean="0"/>
              <a:t> </a:t>
            </a:r>
            <a:r>
              <a:rPr lang="en-US" dirty="0" err="1" smtClean="0"/>
              <a:t>wilayahnya</a:t>
            </a:r>
            <a:r>
              <a:rPr lang="en-US" dirty="0" smtClean="0"/>
              <a:t> </a:t>
            </a:r>
            <a:r>
              <a:rPr lang="en-US" dirty="0" err="1" smtClean="0"/>
              <a:t>tidak</a:t>
            </a:r>
            <a:r>
              <a:rPr lang="en-US" dirty="0" smtClean="0"/>
              <a:t> </a:t>
            </a:r>
            <a:r>
              <a:rPr lang="en-US" dirty="0" err="1" smtClean="0"/>
              <a:t>hanya</a:t>
            </a:r>
            <a:r>
              <a:rPr lang="en-US" dirty="0" smtClean="0"/>
              <a:t> </a:t>
            </a:r>
            <a:r>
              <a:rPr lang="en-US" dirty="0" err="1" smtClean="0"/>
              <a:t>didarat</a:t>
            </a:r>
            <a:r>
              <a:rPr lang="en-US" dirty="0" smtClean="0"/>
              <a:t> </a:t>
            </a:r>
            <a:r>
              <a:rPr lang="en-US" dirty="0" err="1" smtClean="0"/>
              <a:t>tetapi</a:t>
            </a:r>
            <a:r>
              <a:rPr lang="en-US" dirty="0" smtClean="0"/>
              <a:t> </a:t>
            </a:r>
            <a:r>
              <a:rPr lang="en-US" dirty="0" err="1" smtClean="0"/>
              <a:t>juga</a:t>
            </a:r>
            <a:r>
              <a:rPr lang="en-US" dirty="0" smtClean="0"/>
              <a:t> </a:t>
            </a:r>
            <a:r>
              <a:rPr lang="en-US" dirty="0" err="1" smtClean="0"/>
              <a:t>udara</a:t>
            </a:r>
            <a:r>
              <a:rPr lang="en-US" dirty="0" smtClean="0"/>
              <a:t>, </a:t>
            </a:r>
            <a:r>
              <a:rPr lang="en-US" dirty="0" err="1" smtClean="0"/>
              <a:t>wilayah</a:t>
            </a:r>
            <a:r>
              <a:rPr lang="en-US" dirty="0" smtClean="0"/>
              <a:t> </a:t>
            </a:r>
            <a:r>
              <a:rPr lang="en-US" dirty="0" err="1" smtClean="0"/>
              <a:t>yg</a:t>
            </a:r>
            <a:r>
              <a:rPr lang="en-US" dirty="0" smtClean="0"/>
              <a:t> </a:t>
            </a:r>
            <a:r>
              <a:rPr lang="en-US" dirty="0" err="1" smtClean="0"/>
              <a:t>tidak</a:t>
            </a:r>
            <a:r>
              <a:rPr lang="en-US" dirty="0" smtClean="0"/>
              <a:t> </a:t>
            </a:r>
            <a:r>
              <a:rPr lang="en-US" dirty="0" err="1" smtClean="0"/>
              <a:t>jelas</a:t>
            </a:r>
            <a:r>
              <a:rPr lang="en-US" dirty="0" smtClean="0"/>
              <a:t> </a:t>
            </a:r>
            <a:r>
              <a:rPr lang="en-US" dirty="0" err="1" smtClean="0"/>
              <a:t>batas-batasnya</a:t>
            </a:r>
            <a:r>
              <a:rPr lang="en-US" dirty="0" smtClean="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maka</a:t>
            </a:r>
            <a:r>
              <a:rPr lang="en-US" dirty="0" smtClean="0"/>
              <a:t> </a:t>
            </a:r>
            <a:r>
              <a:rPr lang="en-US" dirty="0" err="1" smtClean="0"/>
              <a:t>dalam</a:t>
            </a:r>
            <a:r>
              <a:rPr lang="en-US" dirty="0" smtClean="0"/>
              <a:t> </a:t>
            </a:r>
            <a:r>
              <a:rPr lang="en-US" dirty="0" err="1" smtClean="0"/>
              <a:t>kerangka</a:t>
            </a:r>
            <a:r>
              <a:rPr lang="en-US" dirty="0" smtClean="0"/>
              <a:t> </a:t>
            </a:r>
            <a:r>
              <a:rPr lang="en-US" dirty="0" err="1" smtClean="0"/>
              <a:t>geopolitik</a:t>
            </a:r>
            <a:r>
              <a:rPr lang="en-US" dirty="0" smtClean="0"/>
              <a:t> </a:t>
            </a:r>
            <a:r>
              <a:rPr lang="en-US" dirty="0" err="1" smtClean="0"/>
              <a:t>yg</a:t>
            </a:r>
            <a:r>
              <a:rPr lang="en-US" dirty="0" smtClean="0"/>
              <a:t> </a:t>
            </a:r>
            <a:r>
              <a:rPr lang="en-US" dirty="0" err="1" smtClean="0"/>
              <a:t>berlandaskan</a:t>
            </a:r>
            <a:r>
              <a:rPr lang="en-US" dirty="0" smtClean="0"/>
              <a:t> </a:t>
            </a:r>
            <a:r>
              <a:rPr lang="en-US" dirty="0" err="1" smtClean="0"/>
              <a:t>pada</a:t>
            </a:r>
            <a:r>
              <a:rPr lang="en-US" dirty="0" smtClean="0"/>
              <a:t> </a:t>
            </a:r>
            <a:r>
              <a:rPr lang="en-US" dirty="0" err="1" smtClean="0"/>
              <a:t>ide-ide</a:t>
            </a:r>
            <a:r>
              <a:rPr lang="en-US" dirty="0" smtClean="0"/>
              <a:t> </a:t>
            </a:r>
            <a:r>
              <a:rPr lang="en-US" dirty="0" err="1" smtClean="0"/>
              <a:t>nasional</a:t>
            </a:r>
            <a:r>
              <a:rPr lang="en-US" dirty="0" smtClean="0"/>
              <a:t> </a:t>
            </a:r>
            <a:r>
              <a:rPr lang="en-US" dirty="0" err="1" smtClean="0"/>
              <a:t>sebagaimana</a:t>
            </a:r>
            <a:r>
              <a:rPr lang="en-US" dirty="0" smtClean="0"/>
              <a:t> </a:t>
            </a:r>
            <a:r>
              <a:rPr lang="en-US" dirty="0" err="1" smtClean="0"/>
              <a:t>dimuat</a:t>
            </a:r>
            <a:r>
              <a:rPr lang="en-US" dirty="0" smtClean="0"/>
              <a:t> </a:t>
            </a:r>
            <a:r>
              <a:rPr lang="en-US" dirty="0" err="1" smtClean="0"/>
              <a:t>dalam</a:t>
            </a:r>
            <a:r>
              <a:rPr lang="en-US" dirty="0" smtClean="0"/>
              <a:t> </a:t>
            </a:r>
            <a:r>
              <a:rPr lang="en-US" dirty="0" err="1" smtClean="0"/>
              <a:t>pembukaan</a:t>
            </a:r>
            <a:r>
              <a:rPr lang="en-US" dirty="0" smtClean="0"/>
              <a:t> UUD 1945 </a:t>
            </a:r>
            <a:r>
              <a:rPr lang="en-US" dirty="0" err="1" smtClean="0"/>
              <a:t>termasuk</a:t>
            </a:r>
            <a:r>
              <a:rPr lang="en-US" dirty="0" smtClean="0"/>
              <a:t> </a:t>
            </a:r>
            <a:r>
              <a:rPr lang="en-US" dirty="0" err="1" smtClean="0"/>
              <a:t>wawasan</a:t>
            </a:r>
            <a:r>
              <a:rPr lang="en-US" dirty="0" smtClean="0"/>
              <a:t> </a:t>
            </a:r>
            <a:r>
              <a:rPr lang="en-US" dirty="0" err="1" smtClean="0"/>
              <a:t>nusantara</a:t>
            </a:r>
            <a:r>
              <a:rPr lang="en-US" dirty="0" smtClean="0"/>
              <a:t>  </a:t>
            </a:r>
            <a:r>
              <a:rPr lang="en-US" dirty="0" err="1" smtClean="0"/>
              <a:t>tentunya</a:t>
            </a:r>
            <a:r>
              <a:rPr lang="en-US" dirty="0" smtClean="0"/>
              <a:t> </a:t>
            </a:r>
            <a:r>
              <a:rPr lang="en-US" dirty="0" err="1" smtClean="0"/>
              <a:t>dalam</a:t>
            </a:r>
            <a:r>
              <a:rPr lang="en-US" dirty="0" smtClean="0"/>
              <a:t> </a:t>
            </a:r>
            <a:r>
              <a:rPr lang="en-US" dirty="0" err="1" smtClean="0"/>
              <a:t>rangka</a:t>
            </a:r>
            <a:r>
              <a:rPr lang="en-US" dirty="0" smtClean="0"/>
              <a:t> </a:t>
            </a:r>
            <a:r>
              <a:rPr lang="en-US" dirty="0" err="1" smtClean="0"/>
              <a:t>untuk</a:t>
            </a:r>
            <a:r>
              <a:rPr lang="en-US" dirty="0" smtClean="0"/>
              <a:t> </a:t>
            </a:r>
            <a:r>
              <a:rPr lang="en-US" dirty="0" err="1" smtClean="0"/>
              <a:t>ikut</a:t>
            </a:r>
            <a:r>
              <a:rPr lang="en-US" dirty="0" smtClean="0"/>
              <a:t> </a:t>
            </a:r>
            <a:r>
              <a:rPr lang="en-US" dirty="0" err="1" smtClean="0"/>
              <a:t>mewujudkan</a:t>
            </a:r>
            <a:r>
              <a:rPr lang="en-US" dirty="0" smtClean="0"/>
              <a:t> </a:t>
            </a:r>
            <a:r>
              <a:rPr lang="en-US" dirty="0" err="1" smtClean="0"/>
              <a:t>ketertiban</a:t>
            </a:r>
            <a:r>
              <a:rPr lang="en-US" dirty="0" smtClean="0"/>
              <a:t> </a:t>
            </a:r>
            <a:r>
              <a:rPr lang="en-US" dirty="0" err="1" smtClean="0"/>
              <a:t>dan</a:t>
            </a:r>
            <a:r>
              <a:rPr lang="en-US" dirty="0" smtClean="0"/>
              <a:t> </a:t>
            </a:r>
            <a:r>
              <a:rPr lang="en-US" dirty="0" err="1" smtClean="0"/>
              <a:t>perdamaian</a:t>
            </a:r>
            <a:r>
              <a:rPr lang="en-US" dirty="0" smtClean="0"/>
              <a:t> </a:t>
            </a:r>
            <a:r>
              <a:rPr lang="en-US" dirty="0" err="1" smtClean="0"/>
              <a:t>dunia</a:t>
            </a:r>
            <a:r>
              <a:rPr lang="en-US" dirty="0" smtClean="0"/>
              <a:t>.</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4572000"/>
            <a:ext cx="6934200" cy="304800"/>
          </a:xfrm>
          <a:prstGeom prst="rect">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87"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39D0E4C-FF0D-4F3E-A50B-A686DA8354A6}" type="slidenum">
              <a:rPr lang="en-US" smtClean="0"/>
              <a:pPr fontAlgn="base">
                <a:spcBef>
                  <a:spcPct val="0"/>
                </a:spcBef>
                <a:spcAft>
                  <a:spcPct val="0"/>
                </a:spcAft>
                <a:defRPr/>
              </a:pPr>
              <a:t>54</a:t>
            </a:fld>
            <a:endParaRPr lang="en-US" smtClean="0"/>
          </a:p>
        </p:txBody>
      </p:sp>
      <p:sp>
        <p:nvSpPr>
          <p:cNvPr id="59393" name="Rectangle 1"/>
          <p:cNvSpPr>
            <a:spLocks noChangeArrowheads="1"/>
          </p:cNvSpPr>
          <p:nvPr/>
        </p:nvSpPr>
        <p:spPr bwMode="auto">
          <a:xfrm>
            <a:off x="0" y="0"/>
            <a:ext cx="8839200" cy="6678613"/>
          </a:xfrm>
          <a:prstGeom prst="rect">
            <a:avLst/>
          </a:prstGeom>
          <a:noFill/>
          <a:ln w="9525">
            <a:noFill/>
            <a:miter lim="800000"/>
            <a:headEnd/>
            <a:tailEnd/>
          </a:ln>
          <a:effectLst/>
        </p:spPr>
        <p:txBody>
          <a:bodyPr anchor="ctr">
            <a:spAutoFit/>
          </a:bodyPr>
          <a:lstStyle/>
          <a:p>
            <a:pPr algn="ctr">
              <a:defRPr/>
            </a:pPr>
            <a:r>
              <a:rPr lang="en-US" sz="2400" b="1" dirty="0" err="1">
                <a:latin typeface="Comic Sans MS" pitchFamily="66" charset="0"/>
                <a:ea typeface="Times New Roman" pitchFamily="18" charset="0"/>
                <a:cs typeface="Times New Roman" pitchFamily="18" charset="0"/>
              </a:rPr>
              <a:t>Teori</a:t>
            </a:r>
            <a:r>
              <a:rPr lang="en-US" sz="2400" b="1" dirty="0">
                <a:latin typeface="Comic Sans MS" pitchFamily="66" charset="0"/>
                <a:ea typeface="Times New Roman" pitchFamily="18" charset="0"/>
                <a:cs typeface="Times New Roman" pitchFamily="18" charset="0"/>
              </a:rPr>
              <a:t> yang </a:t>
            </a:r>
            <a:r>
              <a:rPr lang="en-US" sz="2400" b="1" dirty="0" err="1">
                <a:latin typeface="Comic Sans MS" pitchFamily="66" charset="0"/>
                <a:ea typeface="Times New Roman" pitchFamily="18" charset="0"/>
                <a:cs typeface="Times New Roman" pitchFamily="18" charset="0"/>
              </a:rPr>
              <a:t>menyatakan</a:t>
            </a: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bahwa</a:t>
            </a:r>
            <a:endParaRPr lang="en-US" sz="2400" b="1" dirty="0">
              <a:latin typeface="Comic Sans MS" pitchFamily="66" charset="0"/>
              <a:ea typeface="Times New Roman" pitchFamily="18" charset="0"/>
              <a:cs typeface="Times New Roman" pitchFamily="18" charset="0"/>
            </a:endParaRPr>
          </a:p>
          <a:p>
            <a:pPr algn="ctr">
              <a:defRPr/>
            </a:pP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kedaulatan</a:t>
            </a: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negara</a:t>
            </a: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haruslah</a:t>
            </a: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terbatas</a:t>
            </a: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adalah</a:t>
            </a:r>
            <a:r>
              <a:rPr lang="en-US" sz="2400" b="1" dirty="0">
                <a:latin typeface="Comic Sans MS" pitchFamily="66" charset="0"/>
                <a:ea typeface="Times New Roman" pitchFamily="18" charset="0"/>
                <a:cs typeface="Times New Roman" pitchFamily="18" charset="0"/>
              </a:rPr>
              <a:t> :</a:t>
            </a:r>
          </a:p>
          <a:p>
            <a:pPr algn="just">
              <a:defRPr/>
            </a:pPr>
            <a:endParaRPr lang="en-US" sz="2400" dirty="0"/>
          </a:p>
          <a:p>
            <a:pPr algn="just" eaLnBrk="0" hangingPunct="0">
              <a:buFont typeface="Arial" pitchFamily="34" charset="0"/>
              <a:buChar char="•"/>
              <a:defRPr/>
            </a:pP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Teori</a:t>
            </a: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Keamanan</a:t>
            </a:r>
            <a:endParaRPr lang="en-US" sz="2400" b="1" dirty="0">
              <a:latin typeface="Comic Sans MS" pitchFamily="66" charset="0"/>
              <a:ea typeface="Times New Roman" pitchFamily="18" charset="0"/>
              <a:cs typeface="Times New Roman" pitchFamily="18" charset="0"/>
            </a:endParaRPr>
          </a:p>
          <a:p>
            <a:pPr algn="just" eaLnBrk="0" hangingPunct="0">
              <a:buFont typeface="Arial" pitchFamily="34" charset="0"/>
              <a:buChar char="•"/>
              <a:defRPr/>
            </a:pPr>
            <a:endParaRPr lang="en-US" sz="1100" dirty="0"/>
          </a:p>
          <a:p>
            <a:pPr marL="292100" algn="just" eaLnBrk="0" hangingPunct="0">
              <a:defRPr/>
            </a:pPr>
            <a:r>
              <a:rPr lang="en-US" sz="2000" dirty="0" err="1">
                <a:latin typeface="Comic Sans MS" pitchFamily="66" charset="0"/>
                <a:ea typeface="Times New Roman" pitchFamily="18" charset="0"/>
                <a:cs typeface="Times New Roman" pitchFamily="18" charset="0"/>
              </a:rPr>
              <a:t>Fauchille</a:t>
            </a:r>
            <a:r>
              <a:rPr lang="en-US" sz="2000" dirty="0">
                <a:latin typeface="Comic Sans MS" pitchFamily="66" charset="0"/>
                <a:ea typeface="Times New Roman" pitchFamily="18" charset="0"/>
                <a:cs typeface="Times New Roman" pitchFamily="18" charset="0"/>
              </a:rPr>
              <a:t> : </a:t>
            </a:r>
            <a:r>
              <a:rPr lang="en-US" sz="2000" dirty="0" err="1">
                <a:latin typeface="Comic Sans MS" pitchFamily="66" charset="0"/>
                <a:ea typeface="Times New Roman" pitchFamily="18" charset="0"/>
                <a:cs typeface="Times New Roman" pitchFamily="18" charset="0"/>
              </a:rPr>
              <a:t>kedaulatan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wilayah</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udara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dibatasi</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sesuai</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dengan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kebutuhan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untuk</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menjaga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keselamatan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dan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keamanan</a:t>
            </a:r>
            <a:r>
              <a:rPr lang="en-US" sz="2000" dirty="0">
                <a:latin typeface="Comic Sans MS" pitchFamily="66" charset="0"/>
                <a:ea typeface="Times New Roman" pitchFamily="18" charset="0"/>
                <a:cs typeface="Times New Roman" pitchFamily="18" charset="0"/>
              </a:rPr>
              <a:t>.</a:t>
            </a:r>
            <a:endParaRPr lang="en-US" sz="1100" dirty="0"/>
          </a:p>
          <a:p>
            <a:pPr marL="292100" algn="just" eaLnBrk="0" hangingPunct="0">
              <a:defRPr/>
            </a:pPr>
            <a:r>
              <a:rPr lang="en-US" sz="2000" dirty="0" err="1">
                <a:latin typeface="Comic Sans MS" pitchFamily="66" charset="0"/>
                <a:ea typeface="Times New Roman" pitchFamily="18" charset="0"/>
                <a:cs typeface="Times New Roman" pitchFamily="18" charset="0"/>
              </a:rPr>
              <a:t>Pada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tahun</a:t>
            </a:r>
            <a:r>
              <a:rPr lang="en-US" sz="2000" dirty="0">
                <a:latin typeface="Comic Sans MS" pitchFamily="66" charset="0"/>
                <a:ea typeface="Times New Roman" pitchFamily="18" charset="0"/>
                <a:cs typeface="Times New Roman" pitchFamily="18" charset="0"/>
              </a:rPr>
              <a:t> 1901 </a:t>
            </a:r>
            <a:r>
              <a:rPr lang="en-US" sz="2000" dirty="0" err="1">
                <a:latin typeface="Comic Sans MS" pitchFamily="66" charset="0"/>
                <a:ea typeface="Times New Roman" pitchFamily="18" charset="0"/>
                <a:cs typeface="Times New Roman" pitchFamily="18" charset="0"/>
              </a:rPr>
              <a:t>ditentukan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dengan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ketinggian</a:t>
            </a:r>
            <a:r>
              <a:rPr lang="en-US" sz="2000" dirty="0">
                <a:latin typeface="Comic Sans MS" pitchFamily="66" charset="0"/>
                <a:ea typeface="Times New Roman" pitchFamily="18" charset="0"/>
                <a:cs typeface="Times New Roman" pitchFamily="18" charset="0"/>
              </a:rPr>
              <a:t> 1.500 m, </a:t>
            </a:r>
            <a:r>
              <a:rPr lang="en-US" sz="2000" dirty="0" err="1">
                <a:latin typeface="Comic Sans MS" pitchFamily="66" charset="0"/>
                <a:ea typeface="Times New Roman" pitchFamily="18" charset="0"/>
                <a:cs typeface="Times New Roman" pitchFamily="18" charset="0"/>
              </a:rPr>
              <a:t>pada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th</a:t>
            </a:r>
            <a:r>
              <a:rPr lang="en-US" sz="2000" dirty="0">
                <a:latin typeface="Comic Sans MS" pitchFamily="66" charset="0"/>
                <a:ea typeface="Times New Roman" pitchFamily="18" charset="0"/>
                <a:cs typeface="Times New Roman" pitchFamily="18" charset="0"/>
              </a:rPr>
              <a:t> 1910 </a:t>
            </a:r>
            <a:r>
              <a:rPr lang="en-US" sz="2000" dirty="0" err="1">
                <a:latin typeface="Comic Sans MS" pitchFamily="66" charset="0"/>
                <a:ea typeface="Times New Roman" pitchFamily="18" charset="0"/>
                <a:cs typeface="Times New Roman" pitchFamily="18" charset="0"/>
              </a:rPr>
              <a:t>dirubah</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menjadi</a:t>
            </a:r>
            <a:r>
              <a:rPr lang="en-US" sz="2000" dirty="0">
                <a:latin typeface="Comic Sans MS" pitchFamily="66" charset="0"/>
                <a:ea typeface="Times New Roman" pitchFamily="18" charset="0"/>
                <a:cs typeface="Times New Roman" pitchFamily="18" charset="0"/>
              </a:rPr>
              <a:t> : 500 m</a:t>
            </a:r>
          </a:p>
          <a:p>
            <a:pPr algn="just" eaLnBrk="0" hangingPunct="0">
              <a:defRPr/>
            </a:pPr>
            <a:endParaRPr lang="en-US" sz="1100" dirty="0"/>
          </a:p>
          <a:p>
            <a:pPr algn="just" eaLnBrk="0" hangingPunct="0">
              <a:defRPr/>
            </a:pPr>
            <a:r>
              <a:rPr lang="en-US" sz="2000" b="1" dirty="0">
                <a:latin typeface="Comic Sans MS" pitchFamily="66" charset="0"/>
                <a:ea typeface="Times New Roman" pitchFamily="18" charset="0"/>
                <a:cs typeface="Times New Roman" pitchFamily="18" charset="0"/>
              </a:rPr>
              <a:t> * </a:t>
            </a:r>
            <a:r>
              <a:rPr lang="en-US" sz="2400" b="1" dirty="0" err="1">
                <a:latin typeface="Comic Sans MS" pitchFamily="66" charset="0"/>
                <a:ea typeface="Times New Roman" pitchFamily="18" charset="0"/>
                <a:cs typeface="Times New Roman" pitchFamily="18" charset="0"/>
              </a:rPr>
              <a:t>Teori</a:t>
            </a: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Penguasaan</a:t>
            </a:r>
            <a:r>
              <a:rPr lang="en-US" sz="2400" b="1" dirty="0">
                <a:latin typeface="Comic Sans MS" pitchFamily="66" charset="0"/>
                <a:ea typeface="Times New Roman" pitchFamily="18" charset="0"/>
                <a:cs typeface="Times New Roman" pitchFamily="18" charset="0"/>
              </a:rPr>
              <a:t> Copper</a:t>
            </a:r>
            <a:endParaRPr lang="en-US" sz="2400" dirty="0">
              <a:ea typeface="Times New Roman" pitchFamily="18" charset="0"/>
              <a:cs typeface="Times New Roman" pitchFamily="18" charset="0"/>
            </a:endParaRPr>
          </a:p>
          <a:p>
            <a:pPr marL="342900" algn="just" eaLnBrk="0" hangingPunct="0">
              <a:defRPr/>
            </a:pPr>
            <a:r>
              <a:rPr lang="en-US" sz="2000" dirty="0" err="1">
                <a:latin typeface="Comic Sans MS" pitchFamily="66" charset="0"/>
                <a:ea typeface="Times New Roman" pitchFamily="18" charset="0"/>
                <a:cs typeface="Times New Roman" pitchFamily="18" charset="0"/>
              </a:rPr>
              <a:t>Pada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tahun</a:t>
            </a:r>
            <a:r>
              <a:rPr lang="en-US" sz="2000" dirty="0">
                <a:latin typeface="Comic Sans MS" pitchFamily="66" charset="0"/>
                <a:ea typeface="Times New Roman" pitchFamily="18" charset="0"/>
                <a:cs typeface="Times New Roman" pitchFamily="18" charset="0"/>
              </a:rPr>
              <a:t> 1951 </a:t>
            </a:r>
            <a:r>
              <a:rPr lang="en-US" sz="2000" dirty="0" err="1">
                <a:latin typeface="Comic Sans MS" pitchFamily="66" charset="0"/>
                <a:ea typeface="Times New Roman" pitchFamily="18" charset="0"/>
                <a:cs typeface="Times New Roman" pitchFamily="18" charset="0"/>
              </a:rPr>
              <a:t>menyatakan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bahwa</a:t>
            </a:r>
            <a:r>
              <a:rPr lang="en-US" sz="2000" dirty="0">
                <a:latin typeface="Comic Sans MS" pitchFamily="66" charset="0"/>
                <a:ea typeface="Times New Roman" pitchFamily="18" charset="0"/>
                <a:cs typeface="Times New Roman" pitchFamily="18" charset="0"/>
              </a:rPr>
              <a:t> : </a:t>
            </a:r>
            <a:r>
              <a:rPr lang="en-US" sz="2000" dirty="0" err="1">
                <a:latin typeface="Comic Sans MS" pitchFamily="66" charset="0"/>
                <a:ea typeface="Times New Roman" pitchFamily="18" charset="0"/>
                <a:cs typeface="Times New Roman" pitchFamily="18" charset="0"/>
              </a:rPr>
              <a:t>Kedaulatan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ditentukan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oleh</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kemampuan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negara</a:t>
            </a:r>
            <a:r>
              <a:rPr lang="en-US" sz="2000" dirty="0">
                <a:latin typeface="Comic Sans MS" pitchFamily="66" charset="0"/>
                <a:ea typeface="Times New Roman" pitchFamily="18" charset="0"/>
                <a:cs typeface="Times New Roman" pitchFamily="18" charset="0"/>
              </a:rPr>
              <a:t> yang </a:t>
            </a:r>
            <a:r>
              <a:rPr lang="en-US" sz="2000" dirty="0" err="1">
                <a:latin typeface="Comic Sans MS" pitchFamily="66" charset="0"/>
                <a:ea typeface="Times New Roman" pitchFamily="18" charset="0"/>
                <a:cs typeface="Times New Roman" pitchFamily="18" charset="0"/>
              </a:rPr>
              <a:t>bersangkutan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dalam</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menguasai</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ruang</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udara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diatas</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wilayahnya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secara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fisik</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dan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ilmiah</a:t>
            </a:r>
            <a:r>
              <a:rPr lang="en-US" sz="2000" dirty="0">
                <a:latin typeface="Comic Sans MS" pitchFamily="66" charset="0"/>
                <a:ea typeface="Times New Roman" pitchFamily="18" charset="0"/>
                <a:cs typeface="Times New Roman" pitchFamily="18" charset="0"/>
              </a:rPr>
              <a:t>.</a:t>
            </a:r>
          </a:p>
          <a:p>
            <a:pPr algn="just" eaLnBrk="0" hangingPunct="0">
              <a:defRPr/>
            </a:pPr>
            <a:endParaRPr lang="en-US" sz="1100" dirty="0">
              <a:ea typeface="Times New Roman" pitchFamily="18" charset="0"/>
              <a:cs typeface="Times New Roman" pitchFamily="18" charset="0"/>
            </a:endParaRPr>
          </a:p>
          <a:p>
            <a:pPr algn="ctr" eaLnBrk="0" hangingPunct="0">
              <a:defRPr/>
            </a:pPr>
            <a:r>
              <a:rPr lang="en-US" sz="2000" dirty="0">
                <a:latin typeface="Comic Sans MS" pitchFamily="66" charset="0"/>
                <a:ea typeface="Times New Roman" pitchFamily="18" charset="0"/>
                <a:cs typeface="Times New Roman" pitchFamily="18" charset="0"/>
              </a:rPr>
              <a:t> </a:t>
            </a:r>
            <a:r>
              <a:rPr lang="en-US" sz="2000" b="1" dirty="0" err="1">
                <a:latin typeface="Comic Sans MS" pitchFamily="66" charset="0"/>
                <a:ea typeface="Times New Roman" pitchFamily="18" charset="0"/>
                <a:cs typeface="Times New Roman" pitchFamily="18" charset="0"/>
              </a:rPr>
              <a:t>Menguntungkan</a:t>
            </a:r>
            <a:r>
              <a:rPr lang="en-US" sz="2000" b="1" dirty="0">
                <a:latin typeface="Comic Sans MS" pitchFamily="66" charset="0"/>
                <a:ea typeface="Times New Roman" pitchFamily="18" charset="0"/>
                <a:cs typeface="Times New Roman" pitchFamily="18" charset="0"/>
              </a:rPr>
              <a:t> </a:t>
            </a:r>
            <a:r>
              <a:rPr lang="en-US" sz="2000" b="1" dirty="0" err="1">
                <a:latin typeface="Comic Sans MS" pitchFamily="66" charset="0"/>
                <a:ea typeface="Times New Roman" pitchFamily="18" charset="0"/>
                <a:cs typeface="Times New Roman" pitchFamily="18" charset="0"/>
              </a:rPr>
              <a:t>bagi</a:t>
            </a:r>
            <a:r>
              <a:rPr lang="en-US" sz="2000" b="1" dirty="0">
                <a:latin typeface="Comic Sans MS" pitchFamily="66" charset="0"/>
                <a:ea typeface="Times New Roman" pitchFamily="18" charset="0"/>
                <a:cs typeface="Times New Roman" pitchFamily="18" charset="0"/>
              </a:rPr>
              <a:t> </a:t>
            </a:r>
            <a:r>
              <a:rPr lang="en-US" sz="2000" b="1" dirty="0" err="1">
                <a:latin typeface="Comic Sans MS" pitchFamily="66" charset="0"/>
                <a:ea typeface="Times New Roman" pitchFamily="18" charset="0"/>
                <a:cs typeface="Times New Roman" pitchFamily="18" charset="0"/>
              </a:rPr>
              <a:t>negara</a:t>
            </a:r>
            <a:r>
              <a:rPr lang="en-US" sz="2000" b="1" dirty="0">
                <a:latin typeface="Comic Sans MS" pitchFamily="66" charset="0"/>
                <a:ea typeface="Times New Roman" pitchFamily="18" charset="0"/>
                <a:cs typeface="Times New Roman" pitchFamily="18" charset="0"/>
              </a:rPr>
              <a:t> yang </a:t>
            </a:r>
            <a:r>
              <a:rPr lang="en-US" sz="2000" b="1" dirty="0" err="1">
                <a:latin typeface="Comic Sans MS" pitchFamily="66" charset="0"/>
                <a:ea typeface="Times New Roman" pitchFamily="18" charset="0"/>
                <a:cs typeface="Times New Roman" pitchFamily="18" charset="0"/>
              </a:rPr>
              <a:t>berteknologi</a:t>
            </a:r>
            <a:r>
              <a:rPr lang="en-US" sz="2000" b="1" dirty="0">
                <a:latin typeface="Comic Sans MS" pitchFamily="66" charset="0"/>
                <a:ea typeface="Times New Roman" pitchFamily="18" charset="0"/>
                <a:cs typeface="Times New Roman" pitchFamily="18" charset="0"/>
              </a:rPr>
              <a:t> modern</a:t>
            </a:r>
          </a:p>
          <a:p>
            <a:pPr algn="just" eaLnBrk="0" hangingPunct="0">
              <a:defRPr/>
            </a:pPr>
            <a:endParaRPr lang="en-US" sz="1100" dirty="0"/>
          </a:p>
          <a:p>
            <a:pPr algn="just" eaLnBrk="0" hangingPunct="0">
              <a:defRPr/>
            </a:pPr>
            <a:r>
              <a:rPr lang="en-US" sz="20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Teori</a:t>
            </a: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Udara</a:t>
            </a:r>
            <a:r>
              <a:rPr lang="en-US" sz="2400" b="1" dirty="0">
                <a:latin typeface="Comic Sans MS" pitchFamily="66" charset="0"/>
                <a:ea typeface="Times New Roman" pitchFamily="18" charset="0"/>
                <a:cs typeface="Times New Roman" pitchFamily="18" charset="0"/>
              </a:rPr>
              <a:t> </a:t>
            </a:r>
            <a:r>
              <a:rPr lang="en-US" sz="2400" b="1" dirty="0" err="1">
                <a:latin typeface="Comic Sans MS" pitchFamily="66" charset="0"/>
                <a:ea typeface="Times New Roman" pitchFamily="18" charset="0"/>
                <a:cs typeface="Times New Roman" pitchFamily="18" charset="0"/>
              </a:rPr>
              <a:t>Schachter</a:t>
            </a:r>
            <a:endParaRPr lang="en-US" sz="2400" dirty="0"/>
          </a:p>
          <a:p>
            <a:pPr marL="342900" algn="just" eaLnBrk="0" hangingPunct="0">
              <a:defRPr/>
            </a:pPr>
            <a:r>
              <a:rPr lang="en-US" sz="2000" dirty="0" err="1">
                <a:latin typeface="Comic Sans MS" pitchFamily="66" charset="0"/>
                <a:ea typeface="Times New Roman" pitchFamily="18" charset="0"/>
                <a:cs typeface="Times New Roman" pitchFamily="18" charset="0"/>
              </a:rPr>
              <a:t>Menyatakan</a:t>
            </a:r>
            <a:r>
              <a:rPr lang="en-US" sz="2000" dirty="0">
                <a:latin typeface="Comic Sans MS" pitchFamily="66" charset="0"/>
                <a:ea typeface="Times New Roman" pitchFamily="18" charset="0"/>
                <a:cs typeface="Times New Roman" pitchFamily="18" charset="0"/>
              </a:rPr>
              <a:t> : Wilayah </a:t>
            </a:r>
            <a:r>
              <a:rPr lang="en-US" sz="2000" dirty="0" err="1">
                <a:latin typeface="Comic Sans MS" pitchFamily="66" charset="0"/>
                <a:ea typeface="Times New Roman" pitchFamily="18" charset="0"/>
                <a:cs typeface="Times New Roman" pitchFamily="18" charset="0"/>
              </a:rPr>
              <a:t>udara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hendaknya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sampai</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suatu</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ketinggian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dimana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udara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masih</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cukup</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mampu</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mengangkat</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atau</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mengapungkan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balon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atau</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udara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pesawat</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Pada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saat</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ini</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ketinggian</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tersebut</a:t>
            </a:r>
            <a:r>
              <a:rPr lang="en-US" sz="2000" dirty="0">
                <a:latin typeface="Comic Sans MS" pitchFamily="66" charset="0"/>
                <a:ea typeface="Times New Roman" pitchFamily="18" charset="0"/>
                <a:cs typeface="Times New Roman" pitchFamily="18" charset="0"/>
              </a:rPr>
              <a:t>  </a:t>
            </a:r>
            <a:r>
              <a:rPr lang="en-US" sz="2000" u="sng" dirty="0">
                <a:latin typeface="Comic Sans MS" pitchFamily="66" charset="0"/>
                <a:ea typeface="Times New Roman" pitchFamily="18" charset="0"/>
                <a:cs typeface="Times New Roman" pitchFamily="18" charset="0"/>
              </a:rPr>
              <a:t>+</a:t>
            </a:r>
            <a:r>
              <a:rPr lang="en-US" sz="2000" dirty="0">
                <a:latin typeface="Comic Sans MS" pitchFamily="66" charset="0"/>
                <a:ea typeface="Times New Roman" pitchFamily="18" charset="0"/>
                <a:cs typeface="Times New Roman" pitchFamily="18" charset="0"/>
              </a:rPr>
              <a:t>  30  mil </a:t>
            </a:r>
            <a:r>
              <a:rPr lang="en-US" sz="2000" dirty="0" err="1">
                <a:latin typeface="Comic Sans MS" pitchFamily="66" charset="0"/>
                <a:ea typeface="Times New Roman" pitchFamily="18" charset="0"/>
                <a:cs typeface="Times New Roman" pitchFamily="18" charset="0"/>
              </a:rPr>
              <a:t>dari</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muka</a:t>
            </a:r>
            <a:r>
              <a:rPr lang="en-US" sz="2000" dirty="0">
                <a:latin typeface="Comic Sans MS" pitchFamily="66" charset="0"/>
                <a:ea typeface="Times New Roman" pitchFamily="18" charset="0"/>
                <a:cs typeface="Times New Roman" pitchFamily="18" charset="0"/>
              </a:rPr>
              <a:t> </a:t>
            </a:r>
            <a:r>
              <a:rPr lang="en-US" sz="2000" dirty="0" err="1">
                <a:latin typeface="Comic Sans MS" pitchFamily="66" charset="0"/>
                <a:ea typeface="Times New Roman" pitchFamily="18" charset="0"/>
                <a:cs typeface="Times New Roman" pitchFamily="18" charset="0"/>
              </a:rPr>
              <a:t>bumi</a:t>
            </a:r>
            <a:r>
              <a:rPr lang="en-US" sz="2000" dirty="0">
                <a:latin typeface="Comic Sans MS" pitchFamily="66" charset="0"/>
                <a:ea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E0D7D95-A095-40EF-BAEB-FE242D0A19F2}" type="slidenum">
              <a:rPr lang="en-US" smtClean="0"/>
              <a:pPr fontAlgn="base">
                <a:spcBef>
                  <a:spcPct val="0"/>
                </a:spcBef>
                <a:spcAft>
                  <a:spcPct val="0"/>
                </a:spcAft>
                <a:defRPr/>
              </a:pPr>
              <a:t>55</a:t>
            </a:fld>
            <a:endParaRPr lang="en-US" smtClean="0"/>
          </a:p>
        </p:txBody>
      </p:sp>
      <p:sp>
        <p:nvSpPr>
          <p:cNvPr id="60417" name="Rectangle 1"/>
          <p:cNvSpPr>
            <a:spLocks noChangeArrowheads="1"/>
          </p:cNvSpPr>
          <p:nvPr/>
        </p:nvSpPr>
        <p:spPr bwMode="auto">
          <a:xfrm>
            <a:off x="304800" y="304800"/>
            <a:ext cx="8534400" cy="6047809"/>
          </a:xfrm>
          <a:prstGeom prst="rect">
            <a:avLst/>
          </a:prstGeom>
          <a:noFill/>
          <a:ln w="9525">
            <a:noFill/>
            <a:miter lim="800000"/>
            <a:headEnd/>
            <a:tailEnd/>
          </a:ln>
          <a:effectLst/>
        </p:spPr>
        <p:txBody>
          <a:bodyPr anchor="ctr">
            <a:spAutoFit/>
          </a:bodyPr>
          <a:lstStyle/>
          <a:p>
            <a:pPr algn="just">
              <a:defRPr/>
            </a:pPr>
            <a:r>
              <a:rPr lang="en-US" sz="2800" b="1" dirty="0">
                <a:latin typeface="Comic Sans MS" pitchFamily="66" charset="0"/>
                <a:ea typeface="Times New Roman" pitchFamily="18" charset="0"/>
                <a:cs typeface="Times New Roman" pitchFamily="18" charset="0"/>
              </a:rPr>
              <a:t>b. </a:t>
            </a:r>
            <a:r>
              <a:rPr lang="en-US" sz="2800" b="1" dirty="0" err="1">
                <a:latin typeface="Comic Sans MS" pitchFamily="66" charset="0"/>
                <a:ea typeface="Times New Roman" pitchFamily="18" charset="0"/>
                <a:cs typeface="Times New Roman" pitchFamily="18" charset="0"/>
              </a:rPr>
              <a:t>Teori</a:t>
            </a:r>
            <a:r>
              <a:rPr lang="en-US" sz="2800" b="1" dirty="0">
                <a:latin typeface="Comic Sans MS" pitchFamily="66" charset="0"/>
                <a:ea typeface="Times New Roman" pitchFamily="18" charset="0"/>
                <a:cs typeface="Times New Roman" pitchFamily="18" charset="0"/>
              </a:rPr>
              <a:t> “Negara </a:t>
            </a:r>
            <a:r>
              <a:rPr lang="en-US" sz="2800" b="1" dirty="0" err="1">
                <a:latin typeface="Comic Sans MS" pitchFamily="66" charset="0"/>
                <a:ea typeface="Times New Roman" pitchFamily="18" charset="0"/>
                <a:cs typeface="Times New Roman" pitchFamily="18" charset="0"/>
              </a:rPr>
              <a:t>berdaulat</a:t>
            </a:r>
            <a:r>
              <a:rPr lang="en-US" sz="2800" b="1" dirty="0">
                <a:latin typeface="Comic Sans MS" pitchFamily="66" charset="0"/>
                <a:ea typeface="Times New Roman" pitchFamily="18" charset="0"/>
                <a:cs typeface="Times New Roman" pitchFamily="18" charset="0"/>
              </a:rPr>
              <a:t> </a:t>
            </a:r>
            <a:r>
              <a:rPr lang="en-US" sz="2800" b="1" dirty="0" err="1">
                <a:latin typeface="Comic Sans MS" pitchFamily="66" charset="0"/>
                <a:ea typeface="Times New Roman" pitchFamily="18" charset="0"/>
                <a:cs typeface="Times New Roman" pitchFamily="18" charset="0"/>
              </a:rPr>
              <a:t>diudara</a:t>
            </a:r>
            <a:r>
              <a:rPr lang="en-US" sz="2800" b="1" dirty="0">
                <a:latin typeface="Comic Sans MS" pitchFamily="66" charset="0"/>
                <a:ea typeface="Times New Roman" pitchFamily="18" charset="0"/>
                <a:cs typeface="Times New Roman" pitchFamily="18" charset="0"/>
              </a:rPr>
              <a:t>”</a:t>
            </a:r>
          </a:p>
          <a:p>
            <a:pPr algn="just">
              <a:defRPr/>
            </a:pPr>
            <a:endParaRPr lang="en-US" sz="2800" b="1" dirty="0">
              <a:latin typeface="Comic Sans MS" pitchFamily="66" charset="0"/>
              <a:ea typeface="Times New Roman" pitchFamily="18" charset="0"/>
              <a:cs typeface="Times New Roman" pitchFamily="18" charset="0"/>
            </a:endParaRPr>
          </a:p>
          <a:p>
            <a:pPr algn="just">
              <a:defRPr/>
            </a:pPr>
            <a:endParaRPr lang="en-US" sz="1100" dirty="0"/>
          </a:p>
          <a:p>
            <a:pPr marL="520700" algn="just" eaLnBrk="0" hangingPunct="0">
              <a:defRPr/>
            </a:pPr>
            <a:r>
              <a:rPr lang="en-US" sz="2400" dirty="0" err="1">
                <a:latin typeface="Comic Sans MS" pitchFamily="66" charset="0"/>
                <a:ea typeface="Times New Roman" pitchFamily="18" charset="0"/>
                <a:cs typeface="Times New Roman" pitchFamily="18" charset="0"/>
              </a:rPr>
              <a:t>Teori</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ini</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belum</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ada</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kesepakatan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diforum</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Internasional</a:t>
            </a:r>
            <a:r>
              <a:rPr lang="en-US" sz="2400" dirty="0">
                <a:latin typeface="Comic Sans MS" pitchFamily="66" charset="0"/>
                <a:ea typeface="Times New Roman" pitchFamily="18" charset="0"/>
                <a:cs typeface="Times New Roman" pitchFamily="18" charset="0"/>
              </a:rPr>
              <a:t>.</a:t>
            </a:r>
            <a:endParaRPr lang="en-US" sz="2400" dirty="0"/>
          </a:p>
          <a:p>
            <a:pPr marL="520700" algn="just" eaLnBrk="0" hangingPunct="0">
              <a:defRPr/>
            </a:pPr>
            <a:r>
              <a:rPr lang="en-US" sz="2400" dirty="0" err="1">
                <a:latin typeface="Comic Sans MS" pitchFamily="66" charset="0"/>
                <a:ea typeface="Times New Roman" pitchFamily="18" charset="0"/>
                <a:cs typeface="Times New Roman" pitchFamily="18" charset="0"/>
              </a:rPr>
              <a:t>Mengenai</a:t>
            </a:r>
            <a:r>
              <a:rPr lang="en-US" sz="2400" dirty="0">
                <a:latin typeface="Comic Sans MS" pitchFamily="66" charset="0"/>
                <a:ea typeface="Times New Roman" pitchFamily="18" charset="0"/>
                <a:cs typeface="Times New Roman" pitchFamily="18" charset="0"/>
              </a:rPr>
              <a:t> air space (</a:t>
            </a:r>
            <a:r>
              <a:rPr lang="en-US" sz="2400" dirty="0" err="1">
                <a:latin typeface="Comic Sans MS" pitchFamily="66" charset="0"/>
                <a:ea typeface="Times New Roman" pitchFamily="18" charset="0"/>
                <a:cs typeface="Times New Roman" pitchFamily="18" charset="0"/>
              </a:rPr>
              <a:t>ruang</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udara</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masih</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menimbulkan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salah</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pengertian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batas</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ketinggian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diruang</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udara</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yaitu</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darimana</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awal</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pengukuran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nya</a:t>
            </a:r>
            <a:r>
              <a:rPr lang="en-US" sz="2400" dirty="0">
                <a:latin typeface="Comic Sans MS" pitchFamily="66" charset="0"/>
                <a:ea typeface="Times New Roman" pitchFamily="18" charset="0"/>
                <a:cs typeface="Times New Roman" pitchFamily="18" charset="0"/>
              </a:rPr>
              <a:t>. ?</a:t>
            </a:r>
          </a:p>
          <a:p>
            <a:pPr algn="just" eaLnBrk="0" hangingPunct="0">
              <a:defRPr/>
            </a:pPr>
            <a:endParaRPr lang="en-US" sz="2400" dirty="0">
              <a:latin typeface="Comic Sans MS" pitchFamily="66" charset="0"/>
              <a:cs typeface="Times New Roman" pitchFamily="18" charset="0"/>
            </a:endParaRPr>
          </a:p>
          <a:p>
            <a:pPr algn="just" eaLnBrk="0" hangingPunct="0">
              <a:defRPr/>
            </a:pPr>
            <a:endParaRPr lang="en-US" sz="2400" dirty="0"/>
          </a:p>
          <a:p>
            <a:pPr marL="571500" indent="-228600" algn="just" eaLnBrk="0" hangingPunct="0">
              <a:defRPr/>
            </a:pP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Bagi</a:t>
            </a:r>
            <a:r>
              <a:rPr lang="en-US" sz="2400" dirty="0">
                <a:latin typeface="Comic Sans MS" pitchFamily="66" charset="0"/>
                <a:ea typeface="Times New Roman" pitchFamily="18" charset="0"/>
                <a:cs typeface="Times New Roman" pitchFamily="18" charset="0"/>
              </a:rPr>
              <a:t> Indonesia </a:t>
            </a:r>
            <a:r>
              <a:rPr lang="en-US" sz="2400" dirty="0" err="1">
                <a:latin typeface="Comic Sans MS" pitchFamily="66" charset="0"/>
                <a:ea typeface="Times New Roman" pitchFamily="18" charset="0"/>
                <a:cs typeface="Times New Roman" pitchFamily="18" charset="0"/>
              </a:rPr>
              <a:t>wilayah</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dirgantara</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ruang</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angkasa</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dan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antariksa</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termasuk</a:t>
            </a:r>
            <a:r>
              <a:rPr lang="en-US" sz="2400" dirty="0">
                <a:latin typeface="Comic Sans MS" pitchFamily="66" charset="0"/>
                <a:ea typeface="Times New Roman" pitchFamily="18" charset="0"/>
                <a:cs typeface="Times New Roman" pitchFamily="18" charset="0"/>
              </a:rPr>
              <a:t> orbit </a:t>
            </a:r>
            <a:r>
              <a:rPr lang="en-US" sz="2400" dirty="0" err="1">
                <a:latin typeface="Comic Sans MS" pitchFamily="66" charset="0"/>
                <a:ea typeface="Times New Roman" pitchFamily="18" charset="0"/>
                <a:cs typeface="Times New Roman" pitchFamily="18" charset="0"/>
              </a:rPr>
              <a:t>geostasioner</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dengan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jarak</a:t>
            </a:r>
            <a:r>
              <a:rPr lang="en-US" sz="2400" dirty="0">
                <a:latin typeface="Comic Sans MS" pitchFamily="66" charset="0"/>
                <a:ea typeface="Times New Roman" pitchFamily="18" charset="0"/>
                <a:cs typeface="Times New Roman" pitchFamily="18" charset="0"/>
              </a:rPr>
              <a:t>  </a:t>
            </a:r>
            <a:r>
              <a:rPr lang="en-US" sz="3200" b="1" u="sng" dirty="0">
                <a:latin typeface="Abadi MT Condensed" pitchFamily="34" charset="0"/>
              </a:rPr>
              <a:t>+</a:t>
            </a:r>
            <a:r>
              <a:rPr lang="en-US" sz="3200" b="1" dirty="0">
                <a:latin typeface="Abadi MT Condensed" pitchFamily="34" charset="0"/>
              </a:rPr>
              <a:t> 35.786.557 Km</a:t>
            </a:r>
            <a:endParaRPr lang="en-US" sz="3200" dirty="0"/>
          </a:p>
          <a:p>
            <a:pPr marL="571500" algn="just" eaLnBrk="0" hangingPunct="0">
              <a:defRPr/>
            </a:pPr>
            <a:r>
              <a:rPr lang="en-US" sz="2400" dirty="0" err="1">
                <a:latin typeface="Comic Sans MS" pitchFamily="66" charset="0"/>
                <a:ea typeface="Times New Roman" pitchFamily="18" charset="0"/>
                <a:cs typeface="Times New Roman" pitchFamily="18" charset="0"/>
              </a:rPr>
              <a:t>Dinyatakan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sebagai</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wilayah</a:t>
            </a:r>
            <a:r>
              <a:rPr lang="en-US" sz="2400" dirty="0">
                <a:latin typeface="Comic Sans MS" pitchFamily="66" charset="0"/>
                <a:ea typeface="Times New Roman" pitchFamily="18" charset="0"/>
                <a:cs typeface="Times New Roman" pitchFamily="18" charset="0"/>
              </a:rPr>
              <a:t> Indonesia </a:t>
            </a:r>
            <a:r>
              <a:rPr lang="en-US" sz="2400" dirty="0" err="1">
                <a:latin typeface="Comic Sans MS" pitchFamily="66" charset="0"/>
                <a:ea typeface="Times New Roman" pitchFamily="18" charset="0"/>
                <a:cs typeface="Times New Roman" pitchFamily="18" charset="0"/>
              </a:rPr>
              <a:t>berdasarkan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penjelasan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pasal</a:t>
            </a:r>
            <a:r>
              <a:rPr lang="en-US" sz="2400" dirty="0">
                <a:latin typeface="Comic Sans MS" pitchFamily="66" charset="0"/>
                <a:ea typeface="Times New Roman" pitchFamily="18" charset="0"/>
                <a:cs typeface="Times New Roman" pitchFamily="18" charset="0"/>
              </a:rPr>
              <a:t> 30 UU No. 20 </a:t>
            </a:r>
            <a:r>
              <a:rPr lang="en-US" sz="2400" dirty="0" err="1">
                <a:latin typeface="Comic Sans MS" pitchFamily="66" charset="0"/>
                <a:ea typeface="Times New Roman" pitchFamily="18" charset="0"/>
                <a:cs typeface="Times New Roman" pitchFamily="18" charset="0"/>
              </a:rPr>
              <a:t>tahun</a:t>
            </a:r>
            <a:r>
              <a:rPr lang="en-US" sz="2400" dirty="0">
                <a:latin typeface="Comic Sans MS" pitchFamily="66" charset="0"/>
                <a:ea typeface="Times New Roman" pitchFamily="18" charset="0"/>
                <a:cs typeface="Times New Roman" pitchFamily="18" charset="0"/>
              </a:rPr>
              <a:t> 1982 </a:t>
            </a:r>
            <a:r>
              <a:rPr lang="en-US" sz="2400" dirty="0" err="1">
                <a:latin typeface="Comic Sans MS" pitchFamily="66" charset="0"/>
                <a:ea typeface="Times New Roman" pitchFamily="18" charset="0"/>
                <a:cs typeface="Times New Roman" pitchFamily="18" charset="0"/>
              </a:rPr>
              <a:t>Tentang</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Ketentuan-Ketentuan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Pokok</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Pertahanan</a:t>
            </a:r>
            <a:r>
              <a:rPr lang="en-US" sz="2400" dirty="0">
                <a:latin typeface="Comic Sans MS" pitchFamily="66" charset="0"/>
                <a:ea typeface="Times New Roman" pitchFamily="18" charset="0"/>
                <a:cs typeface="Times New Roman" pitchFamily="18" charset="0"/>
              </a:rPr>
              <a:t> </a:t>
            </a:r>
            <a:r>
              <a:rPr lang="en-US" sz="2400" dirty="0" err="1">
                <a:latin typeface="Comic Sans MS" pitchFamily="66" charset="0"/>
                <a:ea typeface="Times New Roman" pitchFamily="18" charset="0"/>
                <a:cs typeface="Times New Roman" pitchFamily="18" charset="0"/>
              </a:rPr>
              <a:t>Keamanan</a:t>
            </a:r>
            <a:r>
              <a:rPr lang="en-US" sz="2400" dirty="0">
                <a:latin typeface="Comic Sans MS" pitchFamily="66" charset="0"/>
                <a:ea typeface="Times New Roman" pitchFamily="18" charset="0"/>
                <a:cs typeface="Times New Roman" pitchFamily="18" charset="0"/>
              </a:rPr>
              <a:t> Negara RI.</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flipH="1" flipV="1">
            <a:off x="1524000" y="1143000"/>
            <a:ext cx="2895600" cy="5029200"/>
          </a:xfrm>
          <a:prstGeom prst="line">
            <a:avLst/>
          </a:prstGeom>
          <a:noFill/>
          <a:ln w="38100" cap="sq">
            <a:solidFill>
              <a:schemeClr val="tx1"/>
            </a:solidFill>
            <a:round/>
            <a:headEnd type="none" w="sm" len="sm"/>
            <a:tailEnd type="triangle" w="sm" len="sm"/>
          </a:ln>
        </p:spPr>
        <p:txBody>
          <a:bodyPr wrap="none"/>
          <a:lstStyle/>
          <a:p>
            <a:endParaRPr lang="en-US"/>
          </a:p>
        </p:txBody>
      </p:sp>
      <p:sp>
        <p:nvSpPr>
          <p:cNvPr id="45059" name="Line 3"/>
          <p:cNvSpPr>
            <a:spLocks noChangeShapeType="1"/>
          </p:cNvSpPr>
          <p:nvPr/>
        </p:nvSpPr>
        <p:spPr bwMode="auto">
          <a:xfrm flipV="1">
            <a:off x="4419600" y="1143000"/>
            <a:ext cx="3124200" cy="5029200"/>
          </a:xfrm>
          <a:prstGeom prst="line">
            <a:avLst/>
          </a:prstGeom>
          <a:noFill/>
          <a:ln w="38100" cap="sq">
            <a:solidFill>
              <a:schemeClr val="tx1"/>
            </a:solidFill>
            <a:round/>
            <a:headEnd type="none" w="sm" len="sm"/>
            <a:tailEnd type="triangle" w="sm" len="sm"/>
          </a:ln>
        </p:spPr>
        <p:txBody>
          <a:bodyPr wrap="none"/>
          <a:lstStyle/>
          <a:p>
            <a:endParaRPr lang="en-US"/>
          </a:p>
        </p:txBody>
      </p:sp>
      <p:sp>
        <p:nvSpPr>
          <p:cNvPr id="45060" name="Line 4"/>
          <p:cNvSpPr>
            <a:spLocks noChangeShapeType="1"/>
          </p:cNvSpPr>
          <p:nvPr/>
        </p:nvSpPr>
        <p:spPr bwMode="auto">
          <a:xfrm>
            <a:off x="1752600" y="1143000"/>
            <a:ext cx="5715000" cy="0"/>
          </a:xfrm>
          <a:prstGeom prst="line">
            <a:avLst/>
          </a:prstGeom>
          <a:noFill/>
          <a:ln w="12700" cap="sq">
            <a:solidFill>
              <a:schemeClr val="hlink"/>
            </a:solidFill>
            <a:round/>
            <a:headEnd type="none" w="sm" len="sm"/>
            <a:tailEnd type="none" w="sm" len="sm"/>
          </a:ln>
        </p:spPr>
        <p:txBody>
          <a:bodyPr wrap="none"/>
          <a:lstStyle/>
          <a:p>
            <a:endParaRPr lang="en-US"/>
          </a:p>
        </p:txBody>
      </p:sp>
      <p:sp>
        <p:nvSpPr>
          <p:cNvPr id="45061" name="Line 5"/>
          <p:cNvSpPr>
            <a:spLocks noChangeShapeType="1"/>
          </p:cNvSpPr>
          <p:nvPr/>
        </p:nvSpPr>
        <p:spPr bwMode="auto">
          <a:xfrm>
            <a:off x="1905000" y="1676400"/>
            <a:ext cx="5181600" cy="0"/>
          </a:xfrm>
          <a:prstGeom prst="line">
            <a:avLst/>
          </a:prstGeom>
          <a:noFill/>
          <a:ln w="12700" cap="sq">
            <a:solidFill>
              <a:schemeClr val="hlink"/>
            </a:solidFill>
            <a:round/>
            <a:headEnd type="none" w="sm" len="sm"/>
            <a:tailEnd type="none" w="sm" len="sm"/>
          </a:ln>
        </p:spPr>
        <p:txBody>
          <a:bodyPr wrap="none"/>
          <a:lstStyle/>
          <a:p>
            <a:endParaRPr lang="en-US"/>
          </a:p>
        </p:txBody>
      </p:sp>
      <p:sp>
        <p:nvSpPr>
          <p:cNvPr id="45062" name="Line 6"/>
          <p:cNvSpPr>
            <a:spLocks noChangeShapeType="1"/>
          </p:cNvSpPr>
          <p:nvPr/>
        </p:nvSpPr>
        <p:spPr bwMode="auto">
          <a:xfrm>
            <a:off x="1143000" y="1371600"/>
            <a:ext cx="6172200" cy="0"/>
          </a:xfrm>
          <a:prstGeom prst="line">
            <a:avLst/>
          </a:prstGeom>
          <a:noFill/>
          <a:ln w="12700">
            <a:solidFill>
              <a:schemeClr val="bg2"/>
            </a:solidFill>
            <a:prstDash val="dashDot"/>
            <a:round/>
            <a:headEnd type="none" w="sm" len="sm"/>
            <a:tailEnd type="none" w="sm" len="sm"/>
          </a:ln>
        </p:spPr>
        <p:txBody>
          <a:bodyPr wrap="none"/>
          <a:lstStyle/>
          <a:p>
            <a:endParaRPr lang="en-US"/>
          </a:p>
        </p:txBody>
      </p:sp>
      <p:sp>
        <p:nvSpPr>
          <p:cNvPr id="45063" name="Line 7"/>
          <p:cNvSpPr>
            <a:spLocks noChangeShapeType="1"/>
          </p:cNvSpPr>
          <p:nvPr/>
        </p:nvSpPr>
        <p:spPr bwMode="auto">
          <a:xfrm>
            <a:off x="2133600" y="1905000"/>
            <a:ext cx="4876800" cy="0"/>
          </a:xfrm>
          <a:prstGeom prst="line">
            <a:avLst/>
          </a:prstGeom>
          <a:noFill/>
          <a:ln w="12700" cap="sq">
            <a:solidFill>
              <a:schemeClr val="hlink"/>
            </a:solidFill>
            <a:round/>
            <a:headEnd type="none" w="sm" len="sm"/>
            <a:tailEnd type="none" w="sm" len="sm"/>
          </a:ln>
        </p:spPr>
        <p:txBody>
          <a:bodyPr wrap="none"/>
          <a:lstStyle/>
          <a:p>
            <a:endParaRPr lang="en-US"/>
          </a:p>
        </p:txBody>
      </p:sp>
      <p:sp>
        <p:nvSpPr>
          <p:cNvPr id="45064" name="Oval 8"/>
          <p:cNvSpPr>
            <a:spLocks noChangeArrowheads="1"/>
          </p:cNvSpPr>
          <p:nvPr/>
        </p:nvSpPr>
        <p:spPr bwMode="auto">
          <a:xfrm>
            <a:off x="2590800" y="2438400"/>
            <a:ext cx="3810000" cy="838200"/>
          </a:xfrm>
          <a:prstGeom prst="ellipse">
            <a:avLst/>
          </a:prstGeom>
          <a:solidFill>
            <a:schemeClr val="tx1"/>
          </a:solidFill>
          <a:ln w="38100" cap="sq">
            <a:solidFill>
              <a:schemeClr val="bg2"/>
            </a:solidFill>
            <a:round/>
            <a:headEnd type="none" w="sm" len="sm"/>
            <a:tailEnd type="none" w="sm" len="sm"/>
          </a:ln>
        </p:spPr>
        <p:txBody>
          <a:bodyPr wrap="none" anchor="ctr"/>
          <a:lstStyle/>
          <a:p>
            <a:endParaRPr lang="en-US">
              <a:latin typeface="Corbel" pitchFamily="34" charset="0"/>
            </a:endParaRPr>
          </a:p>
        </p:txBody>
      </p:sp>
      <p:sp>
        <p:nvSpPr>
          <p:cNvPr id="45065" name="Oval 9"/>
          <p:cNvSpPr>
            <a:spLocks noChangeArrowheads="1"/>
          </p:cNvSpPr>
          <p:nvPr/>
        </p:nvSpPr>
        <p:spPr bwMode="auto">
          <a:xfrm>
            <a:off x="3200400" y="2514600"/>
            <a:ext cx="2590800" cy="609600"/>
          </a:xfrm>
          <a:prstGeom prst="ellipse">
            <a:avLst/>
          </a:prstGeom>
          <a:solidFill>
            <a:schemeClr val="tx1"/>
          </a:solidFill>
          <a:ln w="38100" cap="sq">
            <a:solidFill>
              <a:schemeClr val="bg2"/>
            </a:solidFill>
            <a:round/>
            <a:headEnd type="none" w="sm" len="sm"/>
            <a:tailEnd type="none" w="sm" len="sm"/>
          </a:ln>
        </p:spPr>
        <p:txBody>
          <a:bodyPr wrap="none" anchor="ctr"/>
          <a:lstStyle/>
          <a:p>
            <a:endParaRPr lang="en-US">
              <a:latin typeface="Corbel" pitchFamily="34" charset="0"/>
            </a:endParaRPr>
          </a:p>
        </p:txBody>
      </p:sp>
      <p:sp>
        <p:nvSpPr>
          <p:cNvPr id="45066" name="Line 10"/>
          <p:cNvSpPr>
            <a:spLocks noChangeShapeType="1"/>
          </p:cNvSpPr>
          <p:nvPr/>
        </p:nvSpPr>
        <p:spPr bwMode="auto">
          <a:xfrm>
            <a:off x="3200400" y="2819400"/>
            <a:ext cx="1219200" cy="3352800"/>
          </a:xfrm>
          <a:prstGeom prst="line">
            <a:avLst/>
          </a:prstGeom>
          <a:noFill/>
          <a:ln w="38100" cap="sq">
            <a:solidFill>
              <a:schemeClr val="tx1"/>
            </a:solidFill>
            <a:round/>
            <a:headEnd type="none" w="sm" len="sm"/>
            <a:tailEnd type="none" w="sm" len="sm"/>
          </a:ln>
        </p:spPr>
        <p:txBody>
          <a:bodyPr wrap="none"/>
          <a:lstStyle/>
          <a:p>
            <a:endParaRPr lang="en-US"/>
          </a:p>
        </p:txBody>
      </p:sp>
      <p:sp>
        <p:nvSpPr>
          <p:cNvPr id="45067" name="Line 11"/>
          <p:cNvSpPr>
            <a:spLocks noChangeShapeType="1"/>
          </p:cNvSpPr>
          <p:nvPr/>
        </p:nvSpPr>
        <p:spPr bwMode="auto">
          <a:xfrm flipH="1">
            <a:off x="4419600" y="2819400"/>
            <a:ext cx="1371600" cy="3352800"/>
          </a:xfrm>
          <a:prstGeom prst="line">
            <a:avLst/>
          </a:prstGeom>
          <a:noFill/>
          <a:ln w="38100" cap="sq">
            <a:solidFill>
              <a:schemeClr val="tx1"/>
            </a:solidFill>
            <a:round/>
            <a:headEnd type="none" w="sm" len="sm"/>
            <a:tailEnd type="none" w="sm" len="sm"/>
          </a:ln>
        </p:spPr>
        <p:txBody>
          <a:bodyPr wrap="none"/>
          <a:lstStyle/>
          <a:p>
            <a:endParaRPr lang="en-US"/>
          </a:p>
        </p:txBody>
      </p:sp>
      <p:sp>
        <p:nvSpPr>
          <p:cNvPr id="45068" name="Freeform 12"/>
          <p:cNvSpPr>
            <a:spLocks/>
          </p:cNvSpPr>
          <p:nvPr/>
        </p:nvSpPr>
        <p:spPr bwMode="auto">
          <a:xfrm>
            <a:off x="1371600" y="2743200"/>
            <a:ext cx="6248400" cy="457200"/>
          </a:xfrm>
          <a:custGeom>
            <a:avLst/>
            <a:gdLst>
              <a:gd name="T0" fmla="*/ 0 w 5280"/>
              <a:gd name="T1" fmla="*/ 332509 h 352"/>
              <a:gd name="T2" fmla="*/ 1817716 w 5280"/>
              <a:gd name="T3" fmla="*/ 83127 h 352"/>
              <a:gd name="T4" fmla="*/ 3294611 w 5280"/>
              <a:gd name="T5" fmla="*/ 20782 h 352"/>
              <a:gd name="T6" fmla="*/ 3805843 w 5280"/>
              <a:gd name="T7" fmla="*/ 20782 h 352"/>
              <a:gd name="T8" fmla="*/ 3919451 w 5280"/>
              <a:gd name="T9" fmla="*/ 20782 h 352"/>
              <a:gd name="T10" fmla="*/ 4771505 w 5280"/>
              <a:gd name="T11" fmla="*/ 145473 h 352"/>
              <a:gd name="T12" fmla="*/ 6248400 w 5280"/>
              <a:gd name="T13" fmla="*/ 457200 h 352"/>
              <a:gd name="T14" fmla="*/ 0 60000 65536"/>
              <a:gd name="T15" fmla="*/ 0 60000 65536"/>
              <a:gd name="T16" fmla="*/ 0 60000 65536"/>
              <a:gd name="T17" fmla="*/ 0 60000 65536"/>
              <a:gd name="T18" fmla="*/ 0 60000 65536"/>
              <a:gd name="T19" fmla="*/ 0 60000 65536"/>
              <a:gd name="T20" fmla="*/ 0 60000 65536"/>
              <a:gd name="T21" fmla="*/ 0 w 5280"/>
              <a:gd name="T22" fmla="*/ 0 h 352"/>
              <a:gd name="T23" fmla="*/ 5280 w 5280"/>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0" h="352">
                <a:moveTo>
                  <a:pt x="0" y="256"/>
                </a:moveTo>
                <a:cubicBezTo>
                  <a:pt x="536" y="180"/>
                  <a:pt x="1072" y="104"/>
                  <a:pt x="1536" y="64"/>
                </a:cubicBezTo>
                <a:cubicBezTo>
                  <a:pt x="2000" y="24"/>
                  <a:pt x="2504" y="24"/>
                  <a:pt x="2784" y="16"/>
                </a:cubicBezTo>
                <a:cubicBezTo>
                  <a:pt x="3064" y="8"/>
                  <a:pt x="3128" y="16"/>
                  <a:pt x="3216" y="16"/>
                </a:cubicBezTo>
                <a:cubicBezTo>
                  <a:pt x="3304" y="16"/>
                  <a:pt x="3176" y="0"/>
                  <a:pt x="3312" y="16"/>
                </a:cubicBezTo>
                <a:cubicBezTo>
                  <a:pt x="3448" y="32"/>
                  <a:pt x="3704" y="56"/>
                  <a:pt x="4032" y="112"/>
                </a:cubicBezTo>
                <a:cubicBezTo>
                  <a:pt x="4360" y="168"/>
                  <a:pt x="4820" y="260"/>
                  <a:pt x="5280" y="352"/>
                </a:cubicBezTo>
              </a:path>
            </a:pathLst>
          </a:custGeom>
          <a:noFill/>
          <a:ln w="38100">
            <a:solidFill>
              <a:schemeClr val="bg2"/>
            </a:solidFill>
            <a:prstDash val="sysDot"/>
            <a:round/>
            <a:headEnd type="none" w="sm" len="sm"/>
            <a:tailEnd type="none" w="sm" len="sm"/>
          </a:ln>
        </p:spPr>
        <p:txBody>
          <a:bodyPr wrap="none"/>
          <a:lstStyle/>
          <a:p>
            <a:endParaRPr lang="en-US">
              <a:latin typeface="Corbel" pitchFamily="34" charset="0"/>
            </a:endParaRPr>
          </a:p>
        </p:txBody>
      </p:sp>
      <p:sp>
        <p:nvSpPr>
          <p:cNvPr id="45069" name="Freeform 13"/>
          <p:cNvSpPr>
            <a:spLocks/>
          </p:cNvSpPr>
          <p:nvPr/>
        </p:nvSpPr>
        <p:spPr bwMode="auto">
          <a:xfrm>
            <a:off x="3552825" y="4037013"/>
            <a:ext cx="1785938" cy="668337"/>
          </a:xfrm>
          <a:custGeom>
            <a:avLst/>
            <a:gdLst>
              <a:gd name="T0" fmla="*/ 122238 w 1125"/>
              <a:gd name="T1" fmla="*/ 122237 h 421"/>
              <a:gd name="T2" fmla="*/ 33338 w 1125"/>
              <a:gd name="T3" fmla="*/ 247650 h 421"/>
              <a:gd name="T4" fmla="*/ 15875 w 1125"/>
              <a:gd name="T5" fmla="*/ 301625 h 421"/>
              <a:gd name="T6" fmla="*/ 33338 w 1125"/>
              <a:gd name="T7" fmla="*/ 427037 h 421"/>
              <a:gd name="T8" fmla="*/ 660400 w 1125"/>
              <a:gd name="T9" fmla="*/ 552450 h 421"/>
              <a:gd name="T10" fmla="*/ 1019175 w 1125"/>
              <a:gd name="T11" fmla="*/ 606425 h 421"/>
              <a:gd name="T12" fmla="*/ 1539875 w 1125"/>
              <a:gd name="T13" fmla="*/ 571500 h 421"/>
              <a:gd name="T14" fmla="*/ 1592263 w 1125"/>
              <a:gd name="T15" fmla="*/ 517525 h 421"/>
              <a:gd name="T16" fmla="*/ 1700213 w 1125"/>
              <a:gd name="T17" fmla="*/ 446087 h 421"/>
              <a:gd name="T18" fmla="*/ 1754188 w 1125"/>
              <a:gd name="T19" fmla="*/ 409575 h 421"/>
              <a:gd name="T20" fmla="*/ 1611313 w 1125"/>
              <a:gd name="T21" fmla="*/ 122237 h 421"/>
              <a:gd name="T22" fmla="*/ 1360488 w 1125"/>
              <a:gd name="T23" fmla="*/ 230187 h 421"/>
              <a:gd name="T24" fmla="*/ 1252538 w 1125"/>
              <a:gd name="T25" fmla="*/ 301625 h 421"/>
              <a:gd name="T26" fmla="*/ 1198563 w 1125"/>
              <a:gd name="T27" fmla="*/ 338137 h 421"/>
              <a:gd name="T28" fmla="*/ 714375 w 1125"/>
              <a:gd name="T29" fmla="*/ 301625 h 421"/>
              <a:gd name="T30" fmla="*/ 552450 w 1125"/>
              <a:gd name="T31" fmla="*/ 230187 h 421"/>
              <a:gd name="T32" fmla="*/ 498475 w 1125"/>
              <a:gd name="T33" fmla="*/ 212725 h 421"/>
              <a:gd name="T34" fmla="*/ 409575 w 1125"/>
              <a:gd name="T35" fmla="*/ 122237 h 421"/>
              <a:gd name="T36" fmla="*/ 373063 w 1125"/>
              <a:gd name="T37" fmla="*/ 68262 h 421"/>
              <a:gd name="T38" fmla="*/ 266700 w 1125"/>
              <a:gd name="T39" fmla="*/ 33337 h 421"/>
              <a:gd name="T40" fmla="*/ 122238 w 1125"/>
              <a:gd name="T41" fmla="*/ 122237 h 4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5"/>
              <a:gd name="T64" fmla="*/ 0 h 421"/>
              <a:gd name="T65" fmla="*/ 1125 w 1125"/>
              <a:gd name="T66" fmla="*/ 421 h 4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5" h="421">
                <a:moveTo>
                  <a:pt x="77" y="77"/>
                </a:moveTo>
                <a:cubicBezTo>
                  <a:pt x="21" y="97"/>
                  <a:pt x="47" y="78"/>
                  <a:pt x="21" y="156"/>
                </a:cubicBezTo>
                <a:cubicBezTo>
                  <a:pt x="17" y="167"/>
                  <a:pt x="10" y="190"/>
                  <a:pt x="10" y="190"/>
                </a:cubicBezTo>
                <a:cubicBezTo>
                  <a:pt x="14" y="216"/>
                  <a:pt x="1" y="251"/>
                  <a:pt x="21" y="269"/>
                </a:cubicBezTo>
                <a:cubicBezTo>
                  <a:pt x="98" y="340"/>
                  <a:pt x="335" y="344"/>
                  <a:pt x="416" y="348"/>
                </a:cubicBezTo>
                <a:cubicBezTo>
                  <a:pt x="566" y="379"/>
                  <a:pt x="491" y="367"/>
                  <a:pt x="642" y="382"/>
                </a:cubicBezTo>
                <a:cubicBezTo>
                  <a:pt x="752" y="378"/>
                  <a:pt x="879" y="421"/>
                  <a:pt x="970" y="360"/>
                </a:cubicBezTo>
                <a:cubicBezTo>
                  <a:pt x="983" y="351"/>
                  <a:pt x="991" y="336"/>
                  <a:pt x="1003" y="326"/>
                </a:cubicBezTo>
                <a:cubicBezTo>
                  <a:pt x="1024" y="309"/>
                  <a:pt x="1048" y="296"/>
                  <a:pt x="1071" y="281"/>
                </a:cubicBezTo>
                <a:cubicBezTo>
                  <a:pt x="1082" y="273"/>
                  <a:pt x="1105" y="258"/>
                  <a:pt x="1105" y="258"/>
                </a:cubicBezTo>
                <a:cubicBezTo>
                  <a:pt x="1094" y="117"/>
                  <a:pt x="1125" y="106"/>
                  <a:pt x="1015" y="77"/>
                </a:cubicBezTo>
                <a:cubicBezTo>
                  <a:pt x="894" y="93"/>
                  <a:pt x="936" y="83"/>
                  <a:pt x="857" y="145"/>
                </a:cubicBezTo>
                <a:cubicBezTo>
                  <a:pt x="836" y="162"/>
                  <a:pt x="812" y="175"/>
                  <a:pt x="789" y="190"/>
                </a:cubicBezTo>
                <a:cubicBezTo>
                  <a:pt x="778" y="198"/>
                  <a:pt x="755" y="213"/>
                  <a:pt x="755" y="213"/>
                </a:cubicBezTo>
                <a:cubicBezTo>
                  <a:pt x="653" y="208"/>
                  <a:pt x="542" y="235"/>
                  <a:pt x="450" y="190"/>
                </a:cubicBezTo>
                <a:cubicBezTo>
                  <a:pt x="340" y="137"/>
                  <a:pt x="528" y="205"/>
                  <a:pt x="348" y="145"/>
                </a:cubicBezTo>
                <a:cubicBezTo>
                  <a:pt x="337" y="141"/>
                  <a:pt x="314" y="134"/>
                  <a:pt x="314" y="134"/>
                </a:cubicBezTo>
                <a:cubicBezTo>
                  <a:pt x="258" y="48"/>
                  <a:pt x="330" y="149"/>
                  <a:pt x="258" y="77"/>
                </a:cubicBezTo>
                <a:cubicBezTo>
                  <a:pt x="248" y="67"/>
                  <a:pt x="247" y="50"/>
                  <a:pt x="235" y="43"/>
                </a:cubicBezTo>
                <a:cubicBezTo>
                  <a:pt x="215" y="31"/>
                  <a:pt x="168" y="21"/>
                  <a:pt x="168" y="21"/>
                </a:cubicBezTo>
                <a:cubicBezTo>
                  <a:pt x="11" y="34"/>
                  <a:pt x="0" y="0"/>
                  <a:pt x="77" y="77"/>
                </a:cubicBezTo>
                <a:close/>
              </a:path>
            </a:pathLst>
          </a:custGeom>
          <a:solidFill>
            <a:schemeClr val="accent1"/>
          </a:solidFill>
          <a:ln w="12700" cap="sq">
            <a:solidFill>
              <a:schemeClr val="tx1"/>
            </a:solidFill>
            <a:round/>
            <a:headEnd type="none" w="sm" len="sm"/>
            <a:tailEnd type="none" w="sm" len="sm"/>
          </a:ln>
        </p:spPr>
        <p:txBody>
          <a:bodyPr wrap="none"/>
          <a:lstStyle/>
          <a:p>
            <a:endParaRPr lang="en-US">
              <a:latin typeface="Corbel" pitchFamily="34" charset="0"/>
            </a:endParaRPr>
          </a:p>
        </p:txBody>
      </p:sp>
      <p:sp>
        <p:nvSpPr>
          <p:cNvPr id="45070" name="Freeform 14"/>
          <p:cNvSpPr>
            <a:spLocks/>
          </p:cNvSpPr>
          <p:nvPr/>
        </p:nvSpPr>
        <p:spPr bwMode="auto">
          <a:xfrm>
            <a:off x="1447800" y="4343400"/>
            <a:ext cx="6248400" cy="457200"/>
          </a:xfrm>
          <a:custGeom>
            <a:avLst/>
            <a:gdLst>
              <a:gd name="T0" fmla="*/ 0 w 5280"/>
              <a:gd name="T1" fmla="*/ 332509 h 352"/>
              <a:gd name="T2" fmla="*/ 1817716 w 5280"/>
              <a:gd name="T3" fmla="*/ 83127 h 352"/>
              <a:gd name="T4" fmla="*/ 3294611 w 5280"/>
              <a:gd name="T5" fmla="*/ 20782 h 352"/>
              <a:gd name="T6" fmla="*/ 3805843 w 5280"/>
              <a:gd name="T7" fmla="*/ 20782 h 352"/>
              <a:gd name="T8" fmla="*/ 3919451 w 5280"/>
              <a:gd name="T9" fmla="*/ 20782 h 352"/>
              <a:gd name="T10" fmla="*/ 4771505 w 5280"/>
              <a:gd name="T11" fmla="*/ 145473 h 352"/>
              <a:gd name="T12" fmla="*/ 6248400 w 5280"/>
              <a:gd name="T13" fmla="*/ 457200 h 352"/>
              <a:gd name="T14" fmla="*/ 0 60000 65536"/>
              <a:gd name="T15" fmla="*/ 0 60000 65536"/>
              <a:gd name="T16" fmla="*/ 0 60000 65536"/>
              <a:gd name="T17" fmla="*/ 0 60000 65536"/>
              <a:gd name="T18" fmla="*/ 0 60000 65536"/>
              <a:gd name="T19" fmla="*/ 0 60000 65536"/>
              <a:gd name="T20" fmla="*/ 0 60000 65536"/>
              <a:gd name="T21" fmla="*/ 0 w 5280"/>
              <a:gd name="T22" fmla="*/ 0 h 352"/>
              <a:gd name="T23" fmla="*/ 5280 w 5280"/>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0" h="352">
                <a:moveTo>
                  <a:pt x="0" y="256"/>
                </a:moveTo>
                <a:cubicBezTo>
                  <a:pt x="536" y="180"/>
                  <a:pt x="1072" y="104"/>
                  <a:pt x="1536" y="64"/>
                </a:cubicBezTo>
                <a:cubicBezTo>
                  <a:pt x="2000" y="24"/>
                  <a:pt x="2504" y="24"/>
                  <a:pt x="2784" y="16"/>
                </a:cubicBezTo>
                <a:cubicBezTo>
                  <a:pt x="3064" y="8"/>
                  <a:pt x="3128" y="16"/>
                  <a:pt x="3216" y="16"/>
                </a:cubicBezTo>
                <a:cubicBezTo>
                  <a:pt x="3304" y="16"/>
                  <a:pt x="3176" y="0"/>
                  <a:pt x="3312" y="16"/>
                </a:cubicBezTo>
                <a:cubicBezTo>
                  <a:pt x="3448" y="32"/>
                  <a:pt x="3704" y="56"/>
                  <a:pt x="4032" y="112"/>
                </a:cubicBezTo>
                <a:cubicBezTo>
                  <a:pt x="4360" y="168"/>
                  <a:pt x="4820" y="260"/>
                  <a:pt x="5280" y="352"/>
                </a:cubicBezTo>
              </a:path>
            </a:pathLst>
          </a:custGeom>
          <a:noFill/>
          <a:ln w="38100">
            <a:solidFill>
              <a:schemeClr val="bg2"/>
            </a:solidFill>
            <a:prstDash val="sysDot"/>
            <a:round/>
            <a:headEnd type="none" w="sm" len="sm"/>
            <a:tailEnd type="none" w="sm" len="sm"/>
          </a:ln>
        </p:spPr>
        <p:txBody>
          <a:bodyPr wrap="none"/>
          <a:lstStyle/>
          <a:p>
            <a:endParaRPr lang="en-US">
              <a:latin typeface="Corbel" pitchFamily="34" charset="0"/>
            </a:endParaRPr>
          </a:p>
        </p:txBody>
      </p:sp>
      <p:sp>
        <p:nvSpPr>
          <p:cNvPr id="45071" name="Freeform 15"/>
          <p:cNvSpPr>
            <a:spLocks/>
          </p:cNvSpPr>
          <p:nvPr/>
        </p:nvSpPr>
        <p:spPr bwMode="auto">
          <a:xfrm>
            <a:off x="3417888" y="4416425"/>
            <a:ext cx="2068512" cy="547688"/>
          </a:xfrm>
          <a:custGeom>
            <a:avLst/>
            <a:gdLst>
              <a:gd name="T0" fmla="*/ 23812 w 1303"/>
              <a:gd name="T1" fmla="*/ 30163 h 345"/>
              <a:gd name="T2" fmla="*/ 96837 w 1303"/>
              <a:gd name="T3" fmla="*/ 119063 h 345"/>
              <a:gd name="T4" fmla="*/ 168275 w 1303"/>
              <a:gd name="T5" fmla="*/ 227013 h 345"/>
              <a:gd name="T6" fmla="*/ 276225 w 1303"/>
              <a:gd name="T7" fmla="*/ 263525 h 345"/>
              <a:gd name="T8" fmla="*/ 328612 w 1303"/>
              <a:gd name="T9" fmla="*/ 298450 h 345"/>
              <a:gd name="T10" fmla="*/ 687387 w 1303"/>
              <a:gd name="T11" fmla="*/ 352425 h 345"/>
              <a:gd name="T12" fmla="*/ 885825 w 1303"/>
              <a:gd name="T13" fmla="*/ 423863 h 345"/>
              <a:gd name="T14" fmla="*/ 1727200 w 1303"/>
              <a:gd name="T15" fmla="*/ 334963 h 345"/>
              <a:gd name="T16" fmla="*/ 1763712 w 1303"/>
              <a:gd name="T17" fmla="*/ 280988 h 345"/>
              <a:gd name="T18" fmla="*/ 1997075 w 1303"/>
              <a:gd name="T19" fmla="*/ 173038 h 345"/>
              <a:gd name="T20" fmla="*/ 2068512 w 1303"/>
              <a:gd name="T21" fmla="*/ 79375 h 3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3"/>
              <a:gd name="T34" fmla="*/ 0 h 345"/>
              <a:gd name="T35" fmla="*/ 1303 w 1303"/>
              <a:gd name="T36" fmla="*/ 345 h 3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3" h="345">
                <a:moveTo>
                  <a:pt x="15" y="19"/>
                </a:moveTo>
                <a:cubicBezTo>
                  <a:pt x="46" y="108"/>
                  <a:pt x="0" y="0"/>
                  <a:pt x="61" y="75"/>
                </a:cubicBezTo>
                <a:cubicBezTo>
                  <a:pt x="100" y="123"/>
                  <a:pt x="33" y="102"/>
                  <a:pt x="106" y="143"/>
                </a:cubicBezTo>
                <a:cubicBezTo>
                  <a:pt x="127" y="155"/>
                  <a:pt x="151" y="158"/>
                  <a:pt x="174" y="166"/>
                </a:cubicBezTo>
                <a:cubicBezTo>
                  <a:pt x="187" y="170"/>
                  <a:pt x="195" y="182"/>
                  <a:pt x="207" y="188"/>
                </a:cubicBezTo>
                <a:cubicBezTo>
                  <a:pt x="272" y="221"/>
                  <a:pt x="368" y="217"/>
                  <a:pt x="433" y="222"/>
                </a:cubicBezTo>
                <a:cubicBezTo>
                  <a:pt x="484" y="233"/>
                  <a:pt x="515" y="239"/>
                  <a:pt x="558" y="267"/>
                </a:cubicBezTo>
                <a:cubicBezTo>
                  <a:pt x="602" y="266"/>
                  <a:pt x="978" y="345"/>
                  <a:pt x="1088" y="211"/>
                </a:cubicBezTo>
                <a:cubicBezTo>
                  <a:pt x="1097" y="200"/>
                  <a:pt x="1099" y="184"/>
                  <a:pt x="1111" y="177"/>
                </a:cubicBezTo>
                <a:cubicBezTo>
                  <a:pt x="1164" y="144"/>
                  <a:pt x="1214" y="157"/>
                  <a:pt x="1258" y="109"/>
                </a:cubicBezTo>
                <a:lnTo>
                  <a:pt x="1303" y="50"/>
                </a:lnTo>
              </a:path>
            </a:pathLst>
          </a:custGeom>
          <a:noFill/>
          <a:ln w="38100" cap="sq">
            <a:solidFill>
              <a:schemeClr val="tx1"/>
            </a:solidFill>
            <a:round/>
            <a:headEnd type="none" w="sm" len="sm"/>
            <a:tailEnd type="none" w="sm" len="sm"/>
          </a:ln>
        </p:spPr>
        <p:txBody>
          <a:bodyPr wrap="none"/>
          <a:lstStyle/>
          <a:p>
            <a:endParaRPr lang="en-US">
              <a:latin typeface="Corbel" pitchFamily="34" charset="0"/>
            </a:endParaRPr>
          </a:p>
        </p:txBody>
      </p:sp>
      <p:sp>
        <p:nvSpPr>
          <p:cNvPr id="45072" name="Freeform 16"/>
          <p:cNvSpPr>
            <a:spLocks/>
          </p:cNvSpPr>
          <p:nvPr/>
        </p:nvSpPr>
        <p:spPr bwMode="auto">
          <a:xfrm>
            <a:off x="3441700" y="3865563"/>
            <a:ext cx="2044700" cy="742950"/>
          </a:xfrm>
          <a:custGeom>
            <a:avLst/>
            <a:gdLst>
              <a:gd name="T0" fmla="*/ 0 w 1288"/>
              <a:gd name="T1" fmla="*/ 563563 h 468"/>
              <a:gd name="T2" fmla="*/ 19050 w 1288"/>
              <a:gd name="T3" fmla="*/ 509588 h 468"/>
              <a:gd name="T4" fmla="*/ 36512 w 1288"/>
              <a:gd name="T5" fmla="*/ 330200 h 468"/>
              <a:gd name="T6" fmla="*/ 215900 w 1288"/>
              <a:gd name="T7" fmla="*/ 150813 h 468"/>
              <a:gd name="T8" fmla="*/ 377825 w 1288"/>
              <a:gd name="T9" fmla="*/ 96837 h 468"/>
              <a:gd name="T10" fmla="*/ 717550 w 1288"/>
              <a:gd name="T11" fmla="*/ 7938 h 468"/>
              <a:gd name="T12" fmla="*/ 1452562 w 1288"/>
              <a:gd name="T13" fmla="*/ 25400 h 468"/>
              <a:gd name="T14" fmla="*/ 1560512 w 1288"/>
              <a:gd name="T15" fmla="*/ 96837 h 468"/>
              <a:gd name="T16" fmla="*/ 1597025 w 1288"/>
              <a:gd name="T17" fmla="*/ 150813 h 468"/>
              <a:gd name="T18" fmla="*/ 1703388 w 1288"/>
              <a:gd name="T19" fmla="*/ 185738 h 468"/>
              <a:gd name="T20" fmla="*/ 1847850 w 1288"/>
              <a:gd name="T21" fmla="*/ 330200 h 468"/>
              <a:gd name="T22" fmla="*/ 1955800 w 1288"/>
              <a:gd name="T23" fmla="*/ 490538 h 468"/>
              <a:gd name="T24" fmla="*/ 2044700 w 1288"/>
              <a:gd name="T25" fmla="*/ 742950 h 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8"/>
              <a:gd name="T40" fmla="*/ 0 h 468"/>
              <a:gd name="T41" fmla="*/ 1288 w 1288"/>
              <a:gd name="T42" fmla="*/ 468 h 4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8" h="468">
                <a:moveTo>
                  <a:pt x="0" y="355"/>
                </a:moveTo>
                <a:cubicBezTo>
                  <a:pt x="4" y="344"/>
                  <a:pt x="10" y="333"/>
                  <a:pt x="12" y="321"/>
                </a:cubicBezTo>
                <a:cubicBezTo>
                  <a:pt x="18" y="284"/>
                  <a:pt x="12" y="244"/>
                  <a:pt x="23" y="208"/>
                </a:cubicBezTo>
                <a:cubicBezTo>
                  <a:pt x="43" y="144"/>
                  <a:pt x="86" y="128"/>
                  <a:pt x="136" y="95"/>
                </a:cubicBezTo>
                <a:cubicBezTo>
                  <a:pt x="139" y="93"/>
                  <a:pt x="219" y="67"/>
                  <a:pt x="238" y="61"/>
                </a:cubicBezTo>
                <a:cubicBezTo>
                  <a:pt x="309" y="38"/>
                  <a:pt x="379" y="19"/>
                  <a:pt x="452" y="5"/>
                </a:cubicBezTo>
                <a:cubicBezTo>
                  <a:pt x="606" y="9"/>
                  <a:pt x="761" y="0"/>
                  <a:pt x="915" y="16"/>
                </a:cubicBezTo>
                <a:cubicBezTo>
                  <a:pt x="942" y="19"/>
                  <a:pt x="983" y="61"/>
                  <a:pt x="983" y="61"/>
                </a:cubicBezTo>
                <a:cubicBezTo>
                  <a:pt x="991" y="72"/>
                  <a:pt x="994" y="88"/>
                  <a:pt x="1006" y="95"/>
                </a:cubicBezTo>
                <a:cubicBezTo>
                  <a:pt x="1026" y="107"/>
                  <a:pt x="1073" y="117"/>
                  <a:pt x="1073" y="117"/>
                </a:cubicBezTo>
                <a:cubicBezTo>
                  <a:pt x="1106" y="150"/>
                  <a:pt x="1126" y="182"/>
                  <a:pt x="1164" y="208"/>
                </a:cubicBezTo>
                <a:cubicBezTo>
                  <a:pt x="1178" y="252"/>
                  <a:pt x="1215" y="268"/>
                  <a:pt x="1232" y="309"/>
                </a:cubicBezTo>
                <a:cubicBezTo>
                  <a:pt x="1253" y="361"/>
                  <a:pt x="1288" y="468"/>
                  <a:pt x="1288" y="468"/>
                </a:cubicBezTo>
              </a:path>
            </a:pathLst>
          </a:custGeom>
          <a:noFill/>
          <a:ln w="28575">
            <a:solidFill>
              <a:schemeClr val="tx1"/>
            </a:solidFill>
            <a:prstDash val="sysDot"/>
            <a:round/>
            <a:headEnd type="none" w="sm" len="sm"/>
            <a:tailEnd type="none" w="sm" len="sm"/>
          </a:ln>
        </p:spPr>
        <p:txBody>
          <a:bodyPr wrap="none"/>
          <a:lstStyle/>
          <a:p>
            <a:endParaRPr lang="en-US">
              <a:latin typeface="Corbel" pitchFamily="34" charset="0"/>
            </a:endParaRPr>
          </a:p>
        </p:txBody>
      </p:sp>
      <p:sp>
        <p:nvSpPr>
          <p:cNvPr id="45073" name="Line 17"/>
          <p:cNvSpPr>
            <a:spLocks noChangeShapeType="1"/>
          </p:cNvSpPr>
          <p:nvPr/>
        </p:nvSpPr>
        <p:spPr bwMode="auto">
          <a:xfrm>
            <a:off x="2362200" y="3276600"/>
            <a:ext cx="609600" cy="114300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45074" name="Line 18"/>
          <p:cNvSpPr>
            <a:spLocks noChangeShapeType="1"/>
          </p:cNvSpPr>
          <p:nvPr/>
        </p:nvSpPr>
        <p:spPr bwMode="auto">
          <a:xfrm flipH="1" flipV="1">
            <a:off x="1295400" y="1371600"/>
            <a:ext cx="1066800" cy="190500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45075" name="Line 19"/>
          <p:cNvSpPr>
            <a:spLocks noChangeShapeType="1"/>
          </p:cNvSpPr>
          <p:nvPr/>
        </p:nvSpPr>
        <p:spPr bwMode="auto">
          <a:xfrm>
            <a:off x="1676400" y="3733800"/>
            <a:ext cx="457200" cy="83820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45076" name="Line 20"/>
          <p:cNvSpPr>
            <a:spLocks noChangeShapeType="1"/>
          </p:cNvSpPr>
          <p:nvPr/>
        </p:nvSpPr>
        <p:spPr bwMode="auto">
          <a:xfrm flipH="1" flipV="1">
            <a:off x="1295400" y="3124200"/>
            <a:ext cx="381000" cy="60960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45077" name="Line 21"/>
          <p:cNvSpPr>
            <a:spLocks noChangeShapeType="1"/>
          </p:cNvSpPr>
          <p:nvPr/>
        </p:nvSpPr>
        <p:spPr bwMode="auto">
          <a:xfrm flipV="1">
            <a:off x="3048000" y="4572000"/>
            <a:ext cx="685800" cy="76200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45078" name="Line 22"/>
          <p:cNvSpPr>
            <a:spLocks noChangeShapeType="1"/>
          </p:cNvSpPr>
          <p:nvPr/>
        </p:nvSpPr>
        <p:spPr bwMode="auto">
          <a:xfrm flipH="1" flipV="1">
            <a:off x="5181600" y="4724400"/>
            <a:ext cx="838200" cy="91440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45079" name="Line 23"/>
          <p:cNvSpPr>
            <a:spLocks noChangeShapeType="1"/>
          </p:cNvSpPr>
          <p:nvPr/>
        </p:nvSpPr>
        <p:spPr bwMode="auto">
          <a:xfrm>
            <a:off x="1981200" y="914400"/>
            <a:ext cx="228600" cy="457200"/>
          </a:xfrm>
          <a:prstGeom prst="line">
            <a:avLst/>
          </a:prstGeom>
          <a:noFill/>
          <a:ln w="12700" cap="sq">
            <a:solidFill>
              <a:schemeClr val="tx1"/>
            </a:solidFill>
            <a:round/>
            <a:headEnd type="none" w="sm" len="sm"/>
            <a:tailEnd type="triangle" w="sm" len="sm"/>
          </a:ln>
        </p:spPr>
        <p:txBody>
          <a:bodyPr wrap="none"/>
          <a:lstStyle/>
          <a:p>
            <a:endParaRPr lang="en-US"/>
          </a:p>
        </p:txBody>
      </p:sp>
      <p:sp>
        <p:nvSpPr>
          <p:cNvPr id="45080" name="Line 24"/>
          <p:cNvSpPr>
            <a:spLocks noChangeShapeType="1"/>
          </p:cNvSpPr>
          <p:nvPr/>
        </p:nvSpPr>
        <p:spPr bwMode="auto">
          <a:xfrm flipH="1" flipV="1">
            <a:off x="5410200" y="2971800"/>
            <a:ext cx="1219200" cy="762000"/>
          </a:xfrm>
          <a:prstGeom prst="line">
            <a:avLst/>
          </a:prstGeom>
          <a:noFill/>
          <a:ln w="12700" cap="sq">
            <a:solidFill>
              <a:schemeClr val="bg2"/>
            </a:solidFill>
            <a:round/>
            <a:headEnd type="none" w="sm" len="sm"/>
            <a:tailEnd type="triangle" w="sm" len="sm"/>
          </a:ln>
        </p:spPr>
        <p:txBody>
          <a:bodyPr wrap="none"/>
          <a:lstStyle/>
          <a:p>
            <a:endParaRPr lang="en-US"/>
          </a:p>
        </p:txBody>
      </p:sp>
      <p:sp>
        <p:nvSpPr>
          <p:cNvPr id="20505" name="Text Box 25"/>
          <p:cNvSpPr txBox="1">
            <a:spLocks noChangeArrowheads="1"/>
          </p:cNvSpPr>
          <p:nvPr/>
        </p:nvSpPr>
        <p:spPr bwMode="auto">
          <a:xfrm rot="-3728042">
            <a:off x="4289426" y="5440362"/>
            <a:ext cx="1682750" cy="396875"/>
          </a:xfrm>
          <a:prstGeom prst="rect">
            <a:avLst/>
          </a:prstGeom>
          <a:noFill/>
          <a:ln w="12700" cap="sq">
            <a:noFill/>
            <a:miter lim="800000"/>
            <a:headEnd type="none" w="sm" len="sm"/>
            <a:tailEnd type="none" w="sm" len="sm"/>
          </a:ln>
        </p:spPr>
        <p:txBody>
          <a:bodyPr wrap="none">
            <a:spAutoFit/>
          </a:bodyPr>
          <a:lstStyle/>
          <a:p>
            <a:r>
              <a:rPr lang="en-US" sz="2000">
                <a:solidFill>
                  <a:srgbClr val="CC0000"/>
                </a:solidFill>
                <a:latin typeface="Impact" pitchFamily="34" charset="0"/>
              </a:rPr>
              <a:t>JARI-JARI BUMI</a:t>
            </a:r>
          </a:p>
        </p:txBody>
      </p:sp>
      <p:sp>
        <p:nvSpPr>
          <p:cNvPr id="20506" name="Text Box 26"/>
          <p:cNvSpPr txBox="1">
            <a:spLocks noChangeArrowheads="1"/>
          </p:cNvSpPr>
          <p:nvPr/>
        </p:nvSpPr>
        <p:spPr bwMode="auto">
          <a:xfrm>
            <a:off x="6019800" y="5105400"/>
            <a:ext cx="2640013" cy="701675"/>
          </a:xfrm>
          <a:prstGeom prst="rect">
            <a:avLst/>
          </a:prstGeom>
          <a:noFill/>
          <a:ln w="12700" cap="sq">
            <a:noFill/>
            <a:miter lim="800000"/>
            <a:headEnd type="none" w="sm" len="sm"/>
            <a:tailEnd type="none" w="sm" len="sm"/>
          </a:ln>
        </p:spPr>
        <p:txBody>
          <a:bodyPr wrap="none">
            <a:spAutoFit/>
          </a:bodyPr>
          <a:lstStyle/>
          <a:p>
            <a:r>
              <a:rPr lang="en-US" sz="2000">
                <a:solidFill>
                  <a:schemeClr val="tx2"/>
                </a:solidFill>
                <a:latin typeface="Impact" pitchFamily="34" charset="0"/>
              </a:rPr>
              <a:t>WIL ZEE INDONESIA</a:t>
            </a:r>
          </a:p>
          <a:p>
            <a:r>
              <a:rPr lang="en-US" sz="2000">
                <a:solidFill>
                  <a:schemeClr val="tx2"/>
                </a:solidFill>
                <a:latin typeface="Impact" pitchFamily="34" charset="0"/>
              </a:rPr>
              <a:t>200 MIL DR PANGKL LAUT</a:t>
            </a:r>
          </a:p>
        </p:txBody>
      </p:sp>
      <p:sp>
        <p:nvSpPr>
          <p:cNvPr id="20507" name="Text Box 27"/>
          <p:cNvSpPr txBox="1">
            <a:spLocks noChangeArrowheads="1"/>
          </p:cNvSpPr>
          <p:nvPr/>
        </p:nvSpPr>
        <p:spPr bwMode="auto">
          <a:xfrm>
            <a:off x="3514725" y="3333750"/>
            <a:ext cx="2006600" cy="581025"/>
          </a:xfrm>
          <a:prstGeom prst="rect">
            <a:avLst/>
          </a:prstGeom>
          <a:noFill/>
          <a:ln w="12700" cap="sq">
            <a:noFill/>
            <a:miter lim="800000"/>
            <a:headEnd type="none" w="sm" len="sm"/>
            <a:tailEnd type="none" w="sm" len="sm"/>
          </a:ln>
        </p:spPr>
        <p:txBody>
          <a:bodyPr wrap="none">
            <a:spAutoFit/>
          </a:bodyPr>
          <a:lstStyle/>
          <a:p>
            <a:r>
              <a:rPr lang="en-US" sz="1600">
                <a:solidFill>
                  <a:schemeClr val="tx2"/>
                </a:solidFill>
                <a:latin typeface="Impact" pitchFamily="34" charset="0"/>
              </a:rPr>
              <a:t>PANJANG KATULISTIWA</a:t>
            </a:r>
          </a:p>
          <a:p>
            <a:r>
              <a:rPr lang="en-US" sz="1600">
                <a:solidFill>
                  <a:schemeClr val="tx2"/>
                </a:solidFill>
                <a:latin typeface="Impact" pitchFamily="34" charset="0"/>
              </a:rPr>
              <a:t>IND 6110 KM</a:t>
            </a:r>
          </a:p>
        </p:txBody>
      </p:sp>
      <p:sp>
        <p:nvSpPr>
          <p:cNvPr id="20508" name="Text Box 28"/>
          <p:cNvSpPr txBox="1">
            <a:spLocks noChangeArrowheads="1"/>
          </p:cNvSpPr>
          <p:nvPr/>
        </p:nvSpPr>
        <p:spPr bwMode="auto">
          <a:xfrm>
            <a:off x="6613525" y="3536950"/>
            <a:ext cx="2187575" cy="366713"/>
          </a:xfrm>
          <a:prstGeom prst="rect">
            <a:avLst/>
          </a:prstGeom>
          <a:noFill/>
          <a:ln w="12700" cap="sq">
            <a:noFill/>
            <a:miter lim="800000"/>
            <a:headEnd type="none" w="sm" len="sm"/>
            <a:tailEnd type="none" w="sm" len="sm"/>
          </a:ln>
        </p:spPr>
        <p:txBody>
          <a:bodyPr wrap="none">
            <a:spAutoFit/>
          </a:bodyPr>
          <a:lstStyle/>
          <a:p>
            <a:r>
              <a:rPr lang="en-US">
                <a:solidFill>
                  <a:schemeClr val="tx2"/>
                </a:solidFill>
                <a:latin typeface="Impact" pitchFamily="34" charset="0"/>
              </a:rPr>
              <a:t>BATAS WIL UDARA NAS</a:t>
            </a:r>
          </a:p>
        </p:txBody>
      </p:sp>
      <p:sp>
        <p:nvSpPr>
          <p:cNvPr id="20509" name="Text Box 29"/>
          <p:cNvSpPr txBox="1">
            <a:spLocks noChangeArrowheads="1"/>
          </p:cNvSpPr>
          <p:nvPr/>
        </p:nvSpPr>
        <p:spPr bwMode="auto">
          <a:xfrm>
            <a:off x="1355725" y="5467350"/>
            <a:ext cx="1627188" cy="825500"/>
          </a:xfrm>
          <a:prstGeom prst="rect">
            <a:avLst/>
          </a:prstGeom>
          <a:noFill/>
          <a:ln w="12700" cap="sq">
            <a:noFill/>
            <a:miter lim="800000"/>
            <a:headEnd type="none" w="sm" len="sm"/>
            <a:tailEnd type="none" w="sm" len="sm"/>
          </a:ln>
        </p:spPr>
        <p:txBody>
          <a:bodyPr wrap="none">
            <a:spAutoFit/>
          </a:bodyPr>
          <a:lstStyle/>
          <a:p>
            <a:r>
              <a:rPr lang="en-US" sz="1600">
                <a:solidFill>
                  <a:schemeClr val="tx2"/>
                </a:solidFill>
                <a:latin typeface="Impact" pitchFamily="34" charset="0"/>
              </a:rPr>
              <a:t>WIL TERITORIAL RI</a:t>
            </a:r>
          </a:p>
          <a:p>
            <a:r>
              <a:rPr lang="en-US" sz="1600">
                <a:solidFill>
                  <a:schemeClr val="tx2"/>
                </a:solidFill>
                <a:latin typeface="Impact" pitchFamily="34" charset="0"/>
              </a:rPr>
              <a:t>12 MIL DR GARIS</a:t>
            </a:r>
          </a:p>
          <a:p>
            <a:r>
              <a:rPr lang="en-US" sz="1600">
                <a:solidFill>
                  <a:schemeClr val="tx2"/>
                </a:solidFill>
                <a:latin typeface="Impact" pitchFamily="34" charset="0"/>
              </a:rPr>
              <a:t>PANGKAL LAUT</a:t>
            </a:r>
          </a:p>
        </p:txBody>
      </p:sp>
      <p:sp>
        <p:nvSpPr>
          <p:cNvPr id="20510" name="Text Box 30"/>
          <p:cNvSpPr txBox="1">
            <a:spLocks noChangeArrowheads="1"/>
          </p:cNvSpPr>
          <p:nvPr/>
        </p:nvSpPr>
        <p:spPr bwMode="auto">
          <a:xfrm>
            <a:off x="1476375" y="590550"/>
            <a:ext cx="2087563" cy="336550"/>
          </a:xfrm>
          <a:prstGeom prst="rect">
            <a:avLst/>
          </a:prstGeom>
          <a:noFill/>
          <a:ln w="12700" cap="sq">
            <a:noFill/>
            <a:miter lim="800000"/>
            <a:headEnd type="none" w="sm" len="sm"/>
            <a:tailEnd type="none" w="sm" len="sm"/>
          </a:ln>
        </p:spPr>
        <p:txBody>
          <a:bodyPr>
            <a:spAutoFit/>
          </a:bodyPr>
          <a:lstStyle/>
          <a:p>
            <a:pPr algn="ctr"/>
            <a:r>
              <a:rPr lang="en-US" sz="1600">
                <a:solidFill>
                  <a:schemeClr val="tx2"/>
                </a:solidFill>
                <a:latin typeface="Impact" pitchFamily="34" charset="0"/>
              </a:rPr>
              <a:t>LEBAR GSO 150 KM</a:t>
            </a:r>
          </a:p>
        </p:txBody>
      </p:sp>
      <p:sp>
        <p:nvSpPr>
          <p:cNvPr id="20511" name="Text Box 31"/>
          <p:cNvSpPr txBox="1">
            <a:spLocks noChangeArrowheads="1"/>
          </p:cNvSpPr>
          <p:nvPr/>
        </p:nvSpPr>
        <p:spPr bwMode="auto">
          <a:xfrm>
            <a:off x="2971800" y="1101725"/>
            <a:ext cx="2624138" cy="304800"/>
          </a:xfrm>
          <a:prstGeom prst="rect">
            <a:avLst/>
          </a:prstGeom>
          <a:noFill/>
          <a:ln w="12700" cap="sq">
            <a:noFill/>
            <a:miter lim="800000"/>
            <a:headEnd type="none" w="sm" len="sm"/>
            <a:tailEnd type="none" w="sm" len="sm"/>
          </a:ln>
        </p:spPr>
        <p:txBody>
          <a:bodyPr wrap="none">
            <a:spAutoFit/>
          </a:bodyPr>
          <a:lstStyle/>
          <a:p>
            <a:r>
              <a:rPr lang="en-US" sz="1400">
                <a:solidFill>
                  <a:schemeClr val="tx2"/>
                </a:solidFill>
                <a:latin typeface="Impact" pitchFamily="34" charset="0"/>
              </a:rPr>
              <a:t>33979 KM = SELURUH KELILING GSO</a:t>
            </a:r>
          </a:p>
        </p:txBody>
      </p:sp>
      <p:sp>
        <p:nvSpPr>
          <p:cNvPr id="20512" name="Text Box 32"/>
          <p:cNvSpPr txBox="1">
            <a:spLocks noChangeArrowheads="1"/>
          </p:cNvSpPr>
          <p:nvPr/>
        </p:nvSpPr>
        <p:spPr bwMode="auto">
          <a:xfrm>
            <a:off x="3794125" y="1377950"/>
            <a:ext cx="1250950" cy="304800"/>
          </a:xfrm>
          <a:prstGeom prst="rect">
            <a:avLst/>
          </a:prstGeom>
          <a:noFill/>
          <a:ln w="12700" cap="sq">
            <a:noFill/>
            <a:miter lim="800000"/>
            <a:headEnd type="none" w="sm" len="sm"/>
            <a:tailEnd type="none" w="sm" len="sm"/>
          </a:ln>
        </p:spPr>
        <p:txBody>
          <a:bodyPr wrap="none">
            <a:spAutoFit/>
          </a:bodyPr>
          <a:lstStyle/>
          <a:p>
            <a:r>
              <a:rPr lang="en-US" sz="1400">
                <a:solidFill>
                  <a:schemeClr val="tx2"/>
                </a:solidFill>
                <a:latin typeface="Impact" pitchFamily="34" charset="0"/>
              </a:rPr>
              <a:t>GSO INDONESIA</a:t>
            </a:r>
          </a:p>
        </p:txBody>
      </p:sp>
      <p:sp>
        <p:nvSpPr>
          <p:cNvPr id="20513" name="Text Box 33"/>
          <p:cNvSpPr txBox="1">
            <a:spLocks noChangeArrowheads="1"/>
          </p:cNvSpPr>
          <p:nvPr/>
        </p:nvSpPr>
        <p:spPr bwMode="auto">
          <a:xfrm>
            <a:off x="7451725" y="1327150"/>
            <a:ext cx="1693863" cy="641350"/>
          </a:xfrm>
          <a:prstGeom prst="rect">
            <a:avLst/>
          </a:prstGeom>
          <a:noFill/>
          <a:ln w="12700" cap="sq">
            <a:noFill/>
            <a:miter lim="800000"/>
            <a:headEnd type="none" w="sm" len="sm"/>
            <a:tailEnd type="none" w="sm" len="sm"/>
          </a:ln>
        </p:spPr>
        <p:txBody>
          <a:bodyPr wrap="none">
            <a:spAutoFit/>
          </a:bodyPr>
          <a:lstStyle/>
          <a:p>
            <a:r>
              <a:rPr lang="en-US">
                <a:solidFill>
                  <a:schemeClr val="tx2"/>
                </a:solidFill>
                <a:latin typeface="Impact" pitchFamily="34" charset="0"/>
              </a:rPr>
              <a:t>BATAS ANTRIKSA</a:t>
            </a:r>
          </a:p>
          <a:p>
            <a:r>
              <a:rPr lang="en-US">
                <a:solidFill>
                  <a:schemeClr val="tx2"/>
                </a:solidFill>
                <a:latin typeface="Impact" pitchFamily="34" charset="0"/>
              </a:rPr>
              <a:t>INDONESIA</a:t>
            </a:r>
          </a:p>
        </p:txBody>
      </p:sp>
      <p:sp>
        <p:nvSpPr>
          <p:cNvPr id="20514" name="Text Box 34"/>
          <p:cNvSpPr txBox="1">
            <a:spLocks noChangeArrowheads="1"/>
          </p:cNvSpPr>
          <p:nvPr/>
        </p:nvSpPr>
        <p:spPr bwMode="auto">
          <a:xfrm>
            <a:off x="914400" y="2133600"/>
            <a:ext cx="1052513" cy="366713"/>
          </a:xfrm>
          <a:prstGeom prst="rect">
            <a:avLst/>
          </a:prstGeom>
          <a:noFill/>
          <a:ln w="12700" cap="sq">
            <a:noFill/>
            <a:miter lim="800000"/>
            <a:headEnd type="none" w="sm" len="sm"/>
            <a:tailEnd type="none" w="sm" len="sm"/>
          </a:ln>
        </p:spPr>
        <p:txBody>
          <a:bodyPr wrap="none">
            <a:spAutoFit/>
          </a:bodyPr>
          <a:lstStyle/>
          <a:p>
            <a:r>
              <a:rPr lang="en-US">
                <a:solidFill>
                  <a:schemeClr val="tx2"/>
                </a:solidFill>
                <a:latin typeface="Impact" pitchFamily="34" charset="0"/>
              </a:rPr>
              <a:t>35761 KM</a:t>
            </a:r>
          </a:p>
        </p:txBody>
      </p:sp>
      <p:sp>
        <p:nvSpPr>
          <p:cNvPr id="45091" name="Text Box 35"/>
          <p:cNvSpPr txBox="1">
            <a:spLocks noChangeArrowheads="1"/>
          </p:cNvSpPr>
          <p:nvPr/>
        </p:nvSpPr>
        <p:spPr bwMode="auto">
          <a:xfrm>
            <a:off x="1127125" y="3689350"/>
            <a:ext cx="806450" cy="366713"/>
          </a:xfrm>
          <a:prstGeom prst="rect">
            <a:avLst/>
          </a:prstGeom>
          <a:noFill/>
          <a:ln w="12700" cap="sq">
            <a:noFill/>
            <a:miter lim="800000"/>
            <a:headEnd type="none" w="sm" len="sm"/>
            <a:tailEnd type="none" w="sm" len="sm"/>
          </a:ln>
        </p:spPr>
        <p:txBody>
          <a:bodyPr wrap="none">
            <a:spAutoFit/>
          </a:bodyPr>
          <a:lstStyle/>
          <a:p>
            <a:r>
              <a:rPr lang="en-US">
                <a:solidFill>
                  <a:schemeClr val="tx2"/>
                </a:solidFill>
                <a:latin typeface="Impact" pitchFamily="34" charset="0"/>
              </a:rPr>
              <a:t>110 KM</a:t>
            </a:r>
          </a:p>
        </p:txBody>
      </p:sp>
      <p:sp>
        <p:nvSpPr>
          <p:cNvPr id="20516" name="Text Box 36"/>
          <p:cNvSpPr txBox="1">
            <a:spLocks noChangeArrowheads="1"/>
          </p:cNvSpPr>
          <p:nvPr/>
        </p:nvSpPr>
        <p:spPr bwMode="auto">
          <a:xfrm>
            <a:off x="3489325" y="1617663"/>
            <a:ext cx="1487488" cy="304800"/>
          </a:xfrm>
          <a:prstGeom prst="rect">
            <a:avLst/>
          </a:prstGeom>
          <a:noFill/>
          <a:ln w="12700" cap="sq">
            <a:noFill/>
            <a:miter lim="800000"/>
            <a:headEnd type="none" w="sm" len="sm"/>
            <a:tailEnd type="none" w="sm" len="sm"/>
          </a:ln>
        </p:spPr>
        <p:txBody>
          <a:bodyPr wrap="none">
            <a:spAutoFit/>
          </a:bodyPr>
          <a:lstStyle/>
          <a:p>
            <a:r>
              <a:rPr lang="en-US" sz="1400">
                <a:solidFill>
                  <a:schemeClr val="tx2"/>
                </a:solidFill>
                <a:latin typeface="Impact" pitchFamily="34" charset="0"/>
              </a:rPr>
              <a:t>TEBAL GSO 350 KM</a:t>
            </a:r>
          </a:p>
        </p:txBody>
      </p:sp>
      <p:sp>
        <p:nvSpPr>
          <p:cNvPr id="20517" name="Text Box 37"/>
          <p:cNvSpPr txBox="1">
            <a:spLocks noChangeArrowheads="1"/>
          </p:cNvSpPr>
          <p:nvPr/>
        </p:nvSpPr>
        <p:spPr bwMode="auto">
          <a:xfrm>
            <a:off x="4098925" y="5060950"/>
            <a:ext cx="831850" cy="274638"/>
          </a:xfrm>
          <a:prstGeom prst="rect">
            <a:avLst/>
          </a:prstGeom>
          <a:noFill/>
          <a:ln w="12700" cap="sq">
            <a:noFill/>
            <a:miter lim="800000"/>
            <a:headEnd type="none" w="sm" len="sm"/>
            <a:tailEnd type="none" w="sm" len="sm"/>
          </a:ln>
        </p:spPr>
        <p:txBody>
          <a:bodyPr wrap="none">
            <a:spAutoFit/>
          </a:bodyPr>
          <a:lstStyle/>
          <a:p>
            <a:r>
              <a:rPr lang="en-US" sz="1200">
                <a:solidFill>
                  <a:schemeClr val="tx2"/>
                </a:solidFill>
                <a:latin typeface="Impact" pitchFamily="34" charset="0"/>
              </a:rPr>
              <a:t>40.000 KM</a:t>
            </a:r>
          </a:p>
        </p:txBody>
      </p:sp>
      <p:sp>
        <p:nvSpPr>
          <p:cNvPr id="20518" name="Text Box 38"/>
          <p:cNvSpPr txBox="1">
            <a:spLocks noChangeArrowheads="1"/>
          </p:cNvSpPr>
          <p:nvPr/>
        </p:nvSpPr>
        <p:spPr bwMode="auto">
          <a:xfrm>
            <a:off x="5622925" y="234950"/>
            <a:ext cx="1944688" cy="396875"/>
          </a:xfrm>
          <a:prstGeom prst="rect">
            <a:avLst/>
          </a:prstGeom>
          <a:noFill/>
          <a:ln w="12700" cap="sq">
            <a:noFill/>
            <a:miter lim="800000"/>
            <a:headEnd type="none" w="sm" len="sm"/>
            <a:tailEnd type="none" w="sm" len="sm"/>
          </a:ln>
        </p:spPr>
        <p:txBody>
          <a:bodyPr wrap="none">
            <a:spAutoFit/>
          </a:bodyPr>
          <a:lstStyle/>
          <a:p>
            <a:r>
              <a:rPr lang="en-US" sz="2000">
                <a:solidFill>
                  <a:schemeClr val="tx2"/>
                </a:solidFill>
                <a:latin typeface="Impact" pitchFamily="34" charset="0"/>
              </a:rPr>
              <a:t>ALAM JAGAD RAYA</a:t>
            </a:r>
          </a:p>
        </p:txBody>
      </p:sp>
      <p:sp>
        <p:nvSpPr>
          <p:cNvPr id="45095" name="Freeform 39"/>
          <p:cNvSpPr>
            <a:spLocks/>
          </p:cNvSpPr>
          <p:nvPr/>
        </p:nvSpPr>
        <p:spPr bwMode="auto">
          <a:xfrm>
            <a:off x="3765550" y="4249738"/>
            <a:ext cx="214313" cy="233362"/>
          </a:xfrm>
          <a:custGeom>
            <a:avLst/>
            <a:gdLst>
              <a:gd name="T0" fmla="*/ 0 w 135"/>
              <a:gd name="T1" fmla="*/ 0 h 147"/>
              <a:gd name="T2" fmla="*/ 34925 w 135"/>
              <a:gd name="T3" fmla="*/ 53975 h 147"/>
              <a:gd name="T4" fmla="*/ 88900 w 135"/>
              <a:gd name="T5" fmla="*/ 88900 h 147"/>
              <a:gd name="T6" fmla="*/ 107950 w 135"/>
              <a:gd name="T7" fmla="*/ 160337 h 147"/>
              <a:gd name="T8" fmla="*/ 214313 w 135"/>
              <a:gd name="T9" fmla="*/ 233362 h 147"/>
              <a:gd name="T10" fmla="*/ 0 w 135"/>
              <a:gd name="T11" fmla="*/ 0 h 147"/>
              <a:gd name="T12" fmla="*/ 0 60000 65536"/>
              <a:gd name="T13" fmla="*/ 0 60000 65536"/>
              <a:gd name="T14" fmla="*/ 0 60000 65536"/>
              <a:gd name="T15" fmla="*/ 0 60000 65536"/>
              <a:gd name="T16" fmla="*/ 0 60000 65536"/>
              <a:gd name="T17" fmla="*/ 0 60000 65536"/>
              <a:gd name="T18" fmla="*/ 0 w 135"/>
              <a:gd name="T19" fmla="*/ 0 h 147"/>
              <a:gd name="T20" fmla="*/ 135 w 135"/>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135" h="147">
                <a:moveTo>
                  <a:pt x="0" y="0"/>
                </a:moveTo>
                <a:cubicBezTo>
                  <a:pt x="7" y="11"/>
                  <a:pt x="12" y="24"/>
                  <a:pt x="22" y="34"/>
                </a:cubicBezTo>
                <a:cubicBezTo>
                  <a:pt x="32" y="44"/>
                  <a:pt x="48" y="45"/>
                  <a:pt x="56" y="56"/>
                </a:cubicBezTo>
                <a:cubicBezTo>
                  <a:pt x="65" y="69"/>
                  <a:pt x="60" y="88"/>
                  <a:pt x="68" y="101"/>
                </a:cubicBezTo>
                <a:cubicBezTo>
                  <a:pt x="88" y="136"/>
                  <a:pt x="102" y="135"/>
                  <a:pt x="135" y="147"/>
                </a:cubicBezTo>
                <a:cubicBezTo>
                  <a:pt x="108" y="64"/>
                  <a:pt x="73" y="36"/>
                  <a:pt x="0" y="0"/>
                </a:cubicBezTo>
                <a:close/>
              </a:path>
            </a:pathLst>
          </a:custGeom>
          <a:solidFill>
            <a:schemeClr val="accent1"/>
          </a:solidFill>
          <a:ln w="12700" cap="sq">
            <a:solidFill>
              <a:schemeClr val="bg2"/>
            </a:solidFill>
            <a:round/>
            <a:headEnd type="none" w="sm" len="sm"/>
            <a:tailEnd type="none" w="sm" len="sm"/>
          </a:ln>
        </p:spPr>
        <p:txBody>
          <a:bodyPr wrap="none"/>
          <a:lstStyle/>
          <a:p>
            <a:endParaRPr lang="en-US">
              <a:latin typeface="Corbel" pitchFamily="34" charset="0"/>
            </a:endParaRPr>
          </a:p>
        </p:txBody>
      </p:sp>
      <p:sp>
        <p:nvSpPr>
          <p:cNvPr id="45096" name="Freeform 40"/>
          <p:cNvSpPr>
            <a:spLocks/>
          </p:cNvSpPr>
          <p:nvPr/>
        </p:nvSpPr>
        <p:spPr bwMode="auto">
          <a:xfrm>
            <a:off x="4141788" y="4464050"/>
            <a:ext cx="341312" cy="112713"/>
          </a:xfrm>
          <a:custGeom>
            <a:avLst/>
            <a:gdLst>
              <a:gd name="T0" fmla="*/ 0 w 215"/>
              <a:gd name="T1" fmla="*/ 19050 h 71"/>
              <a:gd name="T2" fmla="*/ 142875 w 215"/>
              <a:gd name="T3" fmla="*/ 0 h 71"/>
              <a:gd name="T4" fmla="*/ 341312 w 215"/>
              <a:gd name="T5" fmla="*/ 71438 h 71"/>
              <a:gd name="T6" fmla="*/ 0 w 215"/>
              <a:gd name="T7" fmla="*/ 19050 h 71"/>
              <a:gd name="T8" fmla="*/ 0 60000 65536"/>
              <a:gd name="T9" fmla="*/ 0 60000 65536"/>
              <a:gd name="T10" fmla="*/ 0 60000 65536"/>
              <a:gd name="T11" fmla="*/ 0 60000 65536"/>
              <a:gd name="T12" fmla="*/ 0 w 215"/>
              <a:gd name="T13" fmla="*/ 0 h 71"/>
              <a:gd name="T14" fmla="*/ 215 w 215"/>
              <a:gd name="T15" fmla="*/ 71 h 71"/>
            </a:gdLst>
            <a:ahLst/>
            <a:cxnLst>
              <a:cxn ang="T8">
                <a:pos x="T0" y="T1"/>
              </a:cxn>
              <a:cxn ang="T9">
                <a:pos x="T2" y="T3"/>
              </a:cxn>
              <a:cxn ang="T10">
                <a:pos x="T4" y="T5"/>
              </a:cxn>
              <a:cxn ang="T11">
                <a:pos x="T6" y="T7"/>
              </a:cxn>
            </a:cxnLst>
            <a:rect l="T12" t="T13" r="T14" b="T15"/>
            <a:pathLst>
              <a:path w="215" h="71">
                <a:moveTo>
                  <a:pt x="0" y="12"/>
                </a:moveTo>
                <a:cubicBezTo>
                  <a:pt x="30" y="8"/>
                  <a:pt x="60" y="0"/>
                  <a:pt x="90" y="0"/>
                </a:cubicBezTo>
                <a:cubicBezTo>
                  <a:pt x="140" y="0"/>
                  <a:pt x="171" y="31"/>
                  <a:pt x="215" y="45"/>
                </a:cubicBezTo>
                <a:cubicBezTo>
                  <a:pt x="141" y="71"/>
                  <a:pt x="64" y="53"/>
                  <a:pt x="0" y="12"/>
                </a:cubicBezTo>
                <a:close/>
              </a:path>
            </a:pathLst>
          </a:custGeom>
          <a:solidFill>
            <a:schemeClr val="accent1"/>
          </a:solidFill>
          <a:ln w="12700" cap="sq">
            <a:solidFill>
              <a:schemeClr val="bg2"/>
            </a:solidFill>
            <a:round/>
            <a:headEnd type="none" w="sm" len="sm"/>
            <a:tailEnd type="none" w="sm" len="sm"/>
          </a:ln>
        </p:spPr>
        <p:txBody>
          <a:bodyPr wrap="none"/>
          <a:lstStyle/>
          <a:p>
            <a:endParaRPr lang="en-US">
              <a:latin typeface="Corbel" pitchFamily="34" charset="0"/>
            </a:endParaRPr>
          </a:p>
        </p:txBody>
      </p:sp>
      <p:sp>
        <p:nvSpPr>
          <p:cNvPr id="45097" name="Freeform 41"/>
          <p:cNvSpPr>
            <a:spLocks/>
          </p:cNvSpPr>
          <p:nvPr/>
        </p:nvSpPr>
        <p:spPr bwMode="auto">
          <a:xfrm>
            <a:off x="4625975" y="4441825"/>
            <a:ext cx="376238" cy="152400"/>
          </a:xfrm>
          <a:custGeom>
            <a:avLst/>
            <a:gdLst>
              <a:gd name="T0" fmla="*/ 376238 w 237"/>
              <a:gd name="T1" fmla="*/ 4763 h 96"/>
              <a:gd name="T2" fmla="*/ 71438 w 237"/>
              <a:gd name="T3" fmla="*/ 22225 h 96"/>
              <a:gd name="T4" fmla="*/ 53975 w 237"/>
              <a:gd name="T5" fmla="*/ 76200 h 96"/>
              <a:gd name="T6" fmla="*/ 0 w 237"/>
              <a:gd name="T7" fmla="*/ 93662 h 96"/>
              <a:gd name="T8" fmla="*/ 88900 w 237"/>
              <a:gd name="T9" fmla="*/ 112713 h 96"/>
              <a:gd name="T10" fmla="*/ 142875 w 237"/>
              <a:gd name="T11" fmla="*/ 147638 h 96"/>
              <a:gd name="T12" fmla="*/ 268288 w 237"/>
              <a:gd name="T13" fmla="*/ 130175 h 96"/>
              <a:gd name="T14" fmla="*/ 376238 w 237"/>
              <a:gd name="T15" fmla="*/ 4763 h 96"/>
              <a:gd name="T16" fmla="*/ 0 60000 65536"/>
              <a:gd name="T17" fmla="*/ 0 60000 65536"/>
              <a:gd name="T18" fmla="*/ 0 60000 65536"/>
              <a:gd name="T19" fmla="*/ 0 60000 65536"/>
              <a:gd name="T20" fmla="*/ 0 60000 65536"/>
              <a:gd name="T21" fmla="*/ 0 60000 65536"/>
              <a:gd name="T22" fmla="*/ 0 60000 65536"/>
              <a:gd name="T23" fmla="*/ 0 60000 65536"/>
              <a:gd name="T24" fmla="*/ 0 w 237"/>
              <a:gd name="T25" fmla="*/ 0 h 96"/>
              <a:gd name="T26" fmla="*/ 237 w 237"/>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7" h="96">
                <a:moveTo>
                  <a:pt x="237" y="3"/>
                </a:moveTo>
                <a:cubicBezTo>
                  <a:pt x="173" y="7"/>
                  <a:pt x="108" y="0"/>
                  <a:pt x="45" y="14"/>
                </a:cubicBezTo>
                <a:cubicBezTo>
                  <a:pt x="33" y="17"/>
                  <a:pt x="42" y="40"/>
                  <a:pt x="34" y="48"/>
                </a:cubicBezTo>
                <a:cubicBezTo>
                  <a:pt x="26" y="56"/>
                  <a:pt x="11" y="55"/>
                  <a:pt x="0" y="59"/>
                </a:cubicBezTo>
                <a:cubicBezTo>
                  <a:pt x="19" y="63"/>
                  <a:pt x="38" y="64"/>
                  <a:pt x="56" y="71"/>
                </a:cubicBezTo>
                <a:cubicBezTo>
                  <a:pt x="69" y="76"/>
                  <a:pt x="77" y="92"/>
                  <a:pt x="90" y="93"/>
                </a:cubicBezTo>
                <a:cubicBezTo>
                  <a:pt x="116" y="96"/>
                  <a:pt x="143" y="86"/>
                  <a:pt x="169" y="82"/>
                </a:cubicBezTo>
                <a:cubicBezTo>
                  <a:pt x="199" y="37"/>
                  <a:pt x="185" y="20"/>
                  <a:pt x="237" y="3"/>
                </a:cubicBezTo>
                <a:close/>
              </a:path>
            </a:pathLst>
          </a:custGeom>
          <a:solidFill>
            <a:schemeClr val="accent1"/>
          </a:solidFill>
          <a:ln w="12700" cap="sq">
            <a:solidFill>
              <a:schemeClr val="bg2"/>
            </a:solidFill>
            <a:round/>
            <a:headEnd type="none" w="sm" len="sm"/>
            <a:tailEnd type="none" w="sm" len="sm"/>
          </a:ln>
        </p:spPr>
        <p:txBody>
          <a:bodyPr wrap="none"/>
          <a:lstStyle/>
          <a:p>
            <a:endParaRPr lang="en-US">
              <a:latin typeface="Corbel" pitchFamily="34" charset="0"/>
            </a:endParaRPr>
          </a:p>
        </p:txBody>
      </p:sp>
      <p:sp>
        <p:nvSpPr>
          <p:cNvPr id="44074" name="Slide Number Placeholder 4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E39FB31-9DEC-4003-8CBE-85A16BCC31F7}" type="slidenum">
              <a:rPr lang="en-US" smtClean="0"/>
              <a:pPr fontAlgn="base">
                <a:spcBef>
                  <a:spcPct val="0"/>
                </a:spcBef>
                <a:spcAft>
                  <a:spcPct val="0"/>
                </a:spcAft>
                <a:defRPr/>
              </a:pPr>
              <a:t>56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05"/>
                                        </p:tgtEl>
                                        <p:attrNameLst>
                                          <p:attrName>style.visibility</p:attrName>
                                        </p:attrNameLst>
                                      </p:cBhvr>
                                      <p:to>
                                        <p:strVal val="visible"/>
                                      </p:to>
                                    </p:set>
                                    <p:anim calcmode="lin" valueType="num">
                                      <p:cBhvr>
                                        <p:cTn id="7" dur="500" fill="hold"/>
                                        <p:tgtEl>
                                          <p:spTgt spid="20505"/>
                                        </p:tgtEl>
                                        <p:attrNameLst>
                                          <p:attrName>ppt_w</p:attrName>
                                        </p:attrNameLst>
                                      </p:cBhvr>
                                      <p:tavLst>
                                        <p:tav tm="0">
                                          <p:val>
                                            <p:fltVal val="0"/>
                                          </p:val>
                                        </p:tav>
                                        <p:tav tm="100000">
                                          <p:val>
                                            <p:strVal val="#ppt_w"/>
                                          </p:val>
                                        </p:tav>
                                      </p:tavLst>
                                    </p:anim>
                                    <p:anim calcmode="lin" valueType="num">
                                      <p:cBhvr>
                                        <p:cTn id="8" dur="500" fill="hold"/>
                                        <p:tgtEl>
                                          <p:spTgt spid="2050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506"/>
                                        </p:tgtEl>
                                        <p:attrNameLst>
                                          <p:attrName>style.visibility</p:attrName>
                                        </p:attrNameLst>
                                      </p:cBhvr>
                                      <p:to>
                                        <p:strVal val="visible"/>
                                      </p:to>
                                    </p:set>
                                    <p:anim calcmode="lin" valueType="num">
                                      <p:cBhvr>
                                        <p:cTn id="12" dur="500" fill="hold"/>
                                        <p:tgtEl>
                                          <p:spTgt spid="20506"/>
                                        </p:tgtEl>
                                        <p:attrNameLst>
                                          <p:attrName>ppt_w</p:attrName>
                                        </p:attrNameLst>
                                      </p:cBhvr>
                                      <p:tavLst>
                                        <p:tav tm="0">
                                          <p:val>
                                            <p:fltVal val="0"/>
                                          </p:val>
                                        </p:tav>
                                        <p:tav tm="100000">
                                          <p:val>
                                            <p:strVal val="#ppt_w"/>
                                          </p:val>
                                        </p:tav>
                                      </p:tavLst>
                                    </p:anim>
                                    <p:anim calcmode="lin" valueType="num">
                                      <p:cBhvr>
                                        <p:cTn id="13" dur="500" fill="hold"/>
                                        <p:tgtEl>
                                          <p:spTgt spid="2050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0507"/>
                                        </p:tgtEl>
                                        <p:attrNameLst>
                                          <p:attrName>style.visibility</p:attrName>
                                        </p:attrNameLst>
                                      </p:cBhvr>
                                      <p:to>
                                        <p:strVal val="visible"/>
                                      </p:to>
                                    </p:set>
                                    <p:anim calcmode="lin" valueType="num">
                                      <p:cBhvr>
                                        <p:cTn id="17" dur="500" fill="hold"/>
                                        <p:tgtEl>
                                          <p:spTgt spid="20507"/>
                                        </p:tgtEl>
                                        <p:attrNameLst>
                                          <p:attrName>ppt_w</p:attrName>
                                        </p:attrNameLst>
                                      </p:cBhvr>
                                      <p:tavLst>
                                        <p:tav tm="0">
                                          <p:val>
                                            <p:fltVal val="0"/>
                                          </p:val>
                                        </p:tav>
                                        <p:tav tm="100000">
                                          <p:val>
                                            <p:strVal val="#ppt_w"/>
                                          </p:val>
                                        </p:tav>
                                      </p:tavLst>
                                    </p:anim>
                                    <p:anim calcmode="lin" valueType="num">
                                      <p:cBhvr>
                                        <p:cTn id="18" dur="500" fill="hold"/>
                                        <p:tgtEl>
                                          <p:spTgt spid="2050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0508"/>
                                        </p:tgtEl>
                                        <p:attrNameLst>
                                          <p:attrName>style.visibility</p:attrName>
                                        </p:attrNameLst>
                                      </p:cBhvr>
                                      <p:to>
                                        <p:strVal val="visible"/>
                                      </p:to>
                                    </p:set>
                                    <p:anim calcmode="lin" valueType="num">
                                      <p:cBhvr>
                                        <p:cTn id="22" dur="500" fill="hold"/>
                                        <p:tgtEl>
                                          <p:spTgt spid="20508"/>
                                        </p:tgtEl>
                                        <p:attrNameLst>
                                          <p:attrName>ppt_w</p:attrName>
                                        </p:attrNameLst>
                                      </p:cBhvr>
                                      <p:tavLst>
                                        <p:tav tm="0">
                                          <p:val>
                                            <p:fltVal val="0"/>
                                          </p:val>
                                        </p:tav>
                                        <p:tav tm="100000">
                                          <p:val>
                                            <p:strVal val="#ppt_w"/>
                                          </p:val>
                                        </p:tav>
                                      </p:tavLst>
                                    </p:anim>
                                    <p:anim calcmode="lin" valueType="num">
                                      <p:cBhvr>
                                        <p:cTn id="23" dur="500" fill="hold"/>
                                        <p:tgtEl>
                                          <p:spTgt spid="2050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509"/>
                                        </p:tgtEl>
                                        <p:attrNameLst>
                                          <p:attrName>style.visibility</p:attrName>
                                        </p:attrNameLst>
                                      </p:cBhvr>
                                      <p:to>
                                        <p:strVal val="visible"/>
                                      </p:to>
                                    </p:set>
                                    <p:anim calcmode="lin" valueType="num">
                                      <p:cBhvr>
                                        <p:cTn id="27" dur="500" fill="hold"/>
                                        <p:tgtEl>
                                          <p:spTgt spid="20509"/>
                                        </p:tgtEl>
                                        <p:attrNameLst>
                                          <p:attrName>ppt_w</p:attrName>
                                        </p:attrNameLst>
                                      </p:cBhvr>
                                      <p:tavLst>
                                        <p:tav tm="0">
                                          <p:val>
                                            <p:fltVal val="0"/>
                                          </p:val>
                                        </p:tav>
                                        <p:tav tm="100000">
                                          <p:val>
                                            <p:strVal val="#ppt_w"/>
                                          </p:val>
                                        </p:tav>
                                      </p:tavLst>
                                    </p:anim>
                                    <p:anim calcmode="lin" valueType="num">
                                      <p:cBhvr>
                                        <p:cTn id="28" dur="500" fill="hold"/>
                                        <p:tgtEl>
                                          <p:spTgt spid="2050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0510"/>
                                        </p:tgtEl>
                                        <p:attrNameLst>
                                          <p:attrName>style.visibility</p:attrName>
                                        </p:attrNameLst>
                                      </p:cBhvr>
                                      <p:to>
                                        <p:strVal val="visible"/>
                                      </p:to>
                                    </p:set>
                                    <p:anim calcmode="lin" valueType="num">
                                      <p:cBhvr>
                                        <p:cTn id="32" dur="500" fill="hold"/>
                                        <p:tgtEl>
                                          <p:spTgt spid="20510"/>
                                        </p:tgtEl>
                                        <p:attrNameLst>
                                          <p:attrName>ppt_w</p:attrName>
                                        </p:attrNameLst>
                                      </p:cBhvr>
                                      <p:tavLst>
                                        <p:tav tm="0">
                                          <p:val>
                                            <p:fltVal val="0"/>
                                          </p:val>
                                        </p:tav>
                                        <p:tav tm="100000">
                                          <p:val>
                                            <p:strVal val="#ppt_w"/>
                                          </p:val>
                                        </p:tav>
                                      </p:tavLst>
                                    </p:anim>
                                    <p:anim calcmode="lin" valueType="num">
                                      <p:cBhvr>
                                        <p:cTn id="33" dur="500" fill="hold"/>
                                        <p:tgtEl>
                                          <p:spTgt spid="20510"/>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20511"/>
                                        </p:tgtEl>
                                        <p:attrNameLst>
                                          <p:attrName>style.visibility</p:attrName>
                                        </p:attrNameLst>
                                      </p:cBhvr>
                                      <p:to>
                                        <p:strVal val="visible"/>
                                      </p:to>
                                    </p:set>
                                    <p:anim calcmode="lin" valueType="num">
                                      <p:cBhvr>
                                        <p:cTn id="37" dur="500" fill="hold"/>
                                        <p:tgtEl>
                                          <p:spTgt spid="20511"/>
                                        </p:tgtEl>
                                        <p:attrNameLst>
                                          <p:attrName>ppt_w</p:attrName>
                                        </p:attrNameLst>
                                      </p:cBhvr>
                                      <p:tavLst>
                                        <p:tav tm="0">
                                          <p:val>
                                            <p:fltVal val="0"/>
                                          </p:val>
                                        </p:tav>
                                        <p:tav tm="100000">
                                          <p:val>
                                            <p:strVal val="#ppt_w"/>
                                          </p:val>
                                        </p:tav>
                                      </p:tavLst>
                                    </p:anim>
                                    <p:anim calcmode="lin" valueType="num">
                                      <p:cBhvr>
                                        <p:cTn id="38" dur="500" fill="hold"/>
                                        <p:tgtEl>
                                          <p:spTgt spid="20511"/>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0512"/>
                                        </p:tgtEl>
                                        <p:attrNameLst>
                                          <p:attrName>style.visibility</p:attrName>
                                        </p:attrNameLst>
                                      </p:cBhvr>
                                      <p:to>
                                        <p:strVal val="visible"/>
                                      </p:to>
                                    </p:set>
                                    <p:anim calcmode="lin" valueType="num">
                                      <p:cBhvr>
                                        <p:cTn id="42" dur="500" fill="hold"/>
                                        <p:tgtEl>
                                          <p:spTgt spid="20512"/>
                                        </p:tgtEl>
                                        <p:attrNameLst>
                                          <p:attrName>ppt_w</p:attrName>
                                        </p:attrNameLst>
                                      </p:cBhvr>
                                      <p:tavLst>
                                        <p:tav tm="0">
                                          <p:val>
                                            <p:fltVal val="0"/>
                                          </p:val>
                                        </p:tav>
                                        <p:tav tm="100000">
                                          <p:val>
                                            <p:strVal val="#ppt_w"/>
                                          </p:val>
                                        </p:tav>
                                      </p:tavLst>
                                    </p:anim>
                                    <p:anim calcmode="lin" valueType="num">
                                      <p:cBhvr>
                                        <p:cTn id="43" dur="500" fill="hold"/>
                                        <p:tgtEl>
                                          <p:spTgt spid="20512"/>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20513"/>
                                        </p:tgtEl>
                                        <p:attrNameLst>
                                          <p:attrName>style.visibility</p:attrName>
                                        </p:attrNameLst>
                                      </p:cBhvr>
                                      <p:to>
                                        <p:strVal val="visible"/>
                                      </p:to>
                                    </p:set>
                                    <p:anim calcmode="lin" valueType="num">
                                      <p:cBhvr>
                                        <p:cTn id="47" dur="500" fill="hold"/>
                                        <p:tgtEl>
                                          <p:spTgt spid="20513"/>
                                        </p:tgtEl>
                                        <p:attrNameLst>
                                          <p:attrName>ppt_w</p:attrName>
                                        </p:attrNameLst>
                                      </p:cBhvr>
                                      <p:tavLst>
                                        <p:tav tm="0">
                                          <p:val>
                                            <p:fltVal val="0"/>
                                          </p:val>
                                        </p:tav>
                                        <p:tav tm="100000">
                                          <p:val>
                                            <p:strVal val="#ppt_w"/>
                                          </p:val>
                                        </p:tav>
                                      </p:tavLst>
                                    </p:anim>
                                    <p:anim calcmode="lin" valueType="num">
                                      <p:cBhvr>
                                        <p:cTn id="48" dur="500" fill="hold"/>
                                        <p:tgtEl>
                                          <p:spTgt spid="20513"/>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20516"/>
                                        </p:tgtEl>
                                        <p:attrNameLst>
                                          <p:attrName>style.visibility</p:attrName>
                                        </p:attrNameLst>
                                      </p:cBhvr>
                                      <p:to>
                                        <p:strVal val="visible"/>
                                      </p:to>
                                    </p:set>
                                    <p:anim calcmode="lin" valueType="num">
                                      <p:cBhvr>
                                        <p:cTn id="52" dur="500" fill="hold"/>
                                        <p:tgtEl>
                                          <p:spTgt spid="20516"/>
                                        </p:tgtEl>
                                        <p:attrNameLst>
                                          <p:attrName>ppt_w</p:attrName>
                                        </p:attrNameLst>
                                      </p:cBhvr>
                                      <p:tavLst>
                                        <p:tav tm="0">
                                          <p:val>
                                            <p:fltVal val="0"/>
                                          </p:val>
                                        </p:tav>
                                        <p:tav tm="100000">
                                          <p:val>
                                            <p:strVal val="#ppt_w"/>
                                          </p:val>
                                        </p:tav>
                                      </p:tavLst>
                                    </p:anim>
                                    <p:anim calcmode="lin" valueType="num">
                                      <p:cBhvr>
                                        <p:cTn id="53" dur="500" fill="hold"/>
                                        <p:tgtEl>
                                          <p:spTgt spid="20516"/>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20517"/>
                                        </p:tgtEl>
                                        <p:attrNameLst>
                                          <p:attrName>style.visibility</p:attrName>
                                        </p:attrNameLst>
                                      </p:cBhvr>
                                      <p:to>
                                        <p:strVal val="visible"/>
                                      </p:to>
                                    </p:set>
                                    <p:anim calcmode="lin" valueType="num">
                                      <p:cBhvr>
                                        <p:cTn id="57" dur="500" fill="hold"/>
                                        <p:tgtEl>
                                          <p:spTgt spid="20517"/>
                                        </p:tgtEl>
                                        <p:attrNameLst>
                                          <p:attrName>ppt_w</p:attrName>
                                        </p:attrNameLst>
                                      </p:cBhvr>
                                      <p:tavLst>
                                        <p:tav tm="0">
                                          <p:val>
                                            <p:fltVal val="0"/>
                                          </p:val>
                                        </p:tav>
                                        <p:tav tm="100000">
                                          <p:val>
                                            <p:strVal val="#ppt_w"/>
                                          </p:val>
                                        </p:tav>
                                      </p:tavLst>
                                    </p:anim>
                                    <p:anim calcmode="lin" valueType="num">
                                      <p:cBhvr>
                                        <p:cTn id="58" dur="500" fill="hold"/>
                                        <p:tgtEl>
                                          <p:spTgt spid="20517"/>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20518"/>
                                        </p:tgtEl>
                                        <p:attrNameLst>
                                          <p:attrName>style.visibility</p:attrName>
                                        </p:attrNameLst>
                                      </p:cBhvr>
                                      <p:to>
                                        <p:strVal val="visible"/>
                                      </p:to>
                                    </p:set>
                                    <p:anim calcmode="lin" valueType="num">
                                      <p:cBhvr>
                                        <p:cTn id="62" dur="500" fill="hold"/>
                                        <p:tgtEl>
                                          <p:spTgt spid="20518"/>
                                        </p:tgtEl>
                                        <p:attrNameLst>
                                          <p:attrName>ppt_w</p:attrName>
                                        </p:attrNameLst>
                                      </p:cBhvr>
                                      <p:tavLst>
                                        <p:tav tm="0">
                                          <p:val>
                                            <p:fltVal val="0"/>
                                          </p:val>
                                        </p:tav>
                                        <p:tav tm="100000">
                                          <p:val>
                                            <p:strVal val="#ppt_w"/>
                                          </p:val>
                                        </p:tav>
                                      </p:tavLst>
                                    </p:anim>
                                    <p:anim calcmode="lin" valueType="num">
                                      <p:cBhvr>
                                        <p:cTn id="63" dur="500" fill="hold"/>
                                        <p:tgtEl>
                                          <p:spTgt spid="20518"/>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20514"/>
                                        </p:tgtEl>
                                        <p:attrNameLst>
                                          <p:attrName>style.visibility</p:attrName>
                                        </p:attrNameLst>
                                      </p:cBhvr>
                                      <p:to>
                                        <p:strVal val="visible"/>
                                      </p:to>
                                    </p:set>
                                    <p:anim calcmode="lin" valueType="num">
                                      <p:cBhvr>
                                        <p:cTn id="67" dur="500" fill="hold"/>
                                        <p:tgtEl>
                                          <p:spTgt spid="20514"/>
                                        </p:tgtEl>
                                        <p:attrNameLst>
                                          <p:attrName>ppt_w</p:attrName>
                                        </p:attrNameLst>
                                      </p:cBhvr>
                                      <p:tavLst>
                                        <p:tav tm="0">
                                          <p:val>
                                            <p:fltVal val="0"/>
                                          </p:val>
                                        </p:tav>
                                        <p:tav tm="100000">
                                          <p:val>
                                            <p:strVal val="#ppt_w"/>
                                          </p:val>
                                        </p:tav>
                                      </p:tavLst>
                                    </p:anim>
                                    <p:anim calcmode="lin" valueType="num">
                                      <p:cBhvr>
                                        <p:cTn id="68" dur="500" fill="hold"/>
                                        <p:tgtEl>
                                          <p:spTgt spid="20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5" grpId="0" autoUpdateAnimBg="0"/>
      <p:bldP spid="20506" grpId="0" autoUpdateAnimBg="0"/>
      <p:bldP spid="20507" grpId="0" autoUpdateAnimBg="0"/>
      <p:bldP spid="20508" grpId="0" autoUpdateAnimBg="0"/>
      <p:bldP spid="20509" grpId="0" autoUpdateAnimBg="0"/>
      <p:bldP spid="20510" grpId="0" autoUpdateAnimBg="0"/>
      <p:bldP spid="20511" grpId="0" autoUpdateAnimBg="0"/>
      <p:bldP spid="20512" grpId="0" autoUpdateAnimBg="0"/>
      <p:bldP spid="20513" grpId="0" autoUpdateAnimBg="0"/>
      <p:bldP spid="20514" grpId="0" autoUpdateAnimBg="0"/>
      <p:bldP spid="20516" grpId="0" autoUpdateAnimBg="0"/>
      <p:bldP spid="20517" grpId="0" autoUpdateAnimBg="0"/>
      <p:bldP spid="2051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16PS061.JPG"/>
          <p:cNvPicPr>
            <a:picLocks noChangeAspect="1"/>
          </p:cNvPicPr>
          <p:nvPr/>
        </p:nvPicPr>
        <p:blipFill>
          <a:blip r:embed="rId2"/>
          <a:srcRect/>
          <a:stretch>
            <a:fillRect/>
          </a:stretch>
        </p:blipFill>
        <p:spPr bwMode="auto">
          <a:xfrm>
            <a:off x="-9525" y="0"/>
            <a:ext cx="9163050" cy="6858000"/>
          </a:xfrm>
          <a:prstGeom prst="rect">
            <a:avLst/>
          </a:prstGeom>
          <a:noFill/>
          <a:ln w="9525">
            <a:noFill/>
            <a:miter lim="800000"/>
            <a:headEnd/>
            <a:tailEnd/>
          </a:ln>
        </p:spPr>
      </p:pic>
      <p:sp>
        <p:nvSpPr>
          <p:cNvPr id="47107" name="Rectangle 2"/>
          <p:cNvSpPr>
            <a:spLocks noChangeArrowheads="1"/>
          </p:cNvSpPr>
          <p:nvPr/>
        </p:nvSpPr>
        <p:spPr bwMode="auto">
          <a:xfrm>
            <a:off x="1600200" y="533400"/>
            <a:ext cx="5676900" cy="609600"/>
          </a:xfrm>
          <a:prstGeom prst="rect">
            <a:avLst/>
          </a:prstGeom>
          <a:gradFill rotWithShape="0">
            <a:gsLst>
              <a:gs pos="0">
                <a:srgbClr val="00FFFF"/>
              </a:gs>
              <a:gs pos="50000">
                <a:srgbClr val="FFFF00"/>
              </a:gs>
              <a:gs pos="100000">
                <a:srgbClr val="00FFFF"/>
              </a:gs>
            </a:gsLst>
            <a:lin ang="5400000" scaled="1"/>
          </a:gradFill>
          <a:ln w="9525">
            <a:solidFill>
              <a:schemeClr val="tx1"/>
            </a:solidFill>
            <a:miter lim="800000"/>
            <a:headEnd/>
            <a:tailEnd/>
          </a:ln>
        </p:spPr>
        <p:txBody>
          <a:bodyPr wrap="none" anchor="ctr"/>
          <a:lstStyle/>
          <a:p>
            <a:pPr algn="ctr"/>
            <a:r>
              <a:rPr lang="en-US" sz="2800">
                <a:solidFill>
                  <a:srgbClr val="FF0066"/>
                </a:solidFill>
                <a:latin typeface="Corbel" pitchFamily="34" charset="0"/>
              </a:rPr>
              <a:t>ORBIT SATELIT GEO STASIONER</a:t>
            </a:r>
          </a:p>
        </p:txBody>
      </p:sp>
      <p:sp>
        <p:nvSpPr>
          <p:cNvPr id="47108" name="Text Box 3"/>
          <p:cNvSpPr txBox="1">
            <a:spLocks noChangeArrowheads="1"/>
          </p:cNvSpPr>
          <p:nvPr/>
        </p:nvSpPr>
        <p:spPr bwMode="auto">
          <a:xfrm>
            <a:off x="2895600" y="1219200"/>
            <a:ext cx="3051175" cy="369888"/>
          </a:xfrm>
          <a:prstGeom prst="rect">
            <a:avLst/>
          </a:prstGeom>
          <a:noFill/>
          <a:ln w="9525">
            <a:noFill/>
            <a:miter lim="800000"/>
            <a:headEnd/>
            <a:tailEnd/>
          </a:ln>
        </p:spPr>
        <p:txBody>
          <a:bodyPr wrap="none">
            <a:spAutoFit/>
          </a:bodyPr>
          <a:lstStyle/>
          <a:p>
            <a:pPr algn="ctr"/>
            <a:r>
              <a:rPr lang="en-US">
                <a:latin typeface="Corbel" pitchFamily="34" charset="0"/>
              </a:rPr>
              <a:t>(” GEO STATIONARY ORBIT ”)</a:t>
            </a:r>
          </a:p>
        </p:txBody>
      </p:sp>
      <p:sp>
        <p:nvSpPr>
          <p:cNvPr id="47109" name="Text Box 4"/>
          <p:cNvSpPr txBox="1">
            <a:spLocks noChangeArrowheads="1"/>
          </p:cNvSpPr>
          <p:nvPr/>
        </p:nvSpPr>
        <p:spPr bwMode="auto">
          <a:xfrm>
            <a:off x="304800" y="2590800"/>
            <a:ext cx="8534400" cy="2170113"/>
          </a:xfrm>
          <a:prstGeom prst="rect">
            <a:avLst/>
          </a:prstGeom>
          <a:noFill/>
          <a:ln w="9525">
            <a:noFill/>
            <a:miter lim="800000"/>
            <a:headEnd/>
            <a:tailEnd/>
          </a:ln>
        </p:spPr>
        <p:txBody>
          <a:bodyPr>
            <a:spAutoFit/>
          </a:bodyPr>
          <a:lstStyle/>
          <a:p>
            <a:pPr>
              <a:spcBef>
                <a:spcPct val="50000"/>
              </a:spcBef>
            </a:pPr>
            <a:r>
              <a:rPr lang="en-US" b="1" dirty="0">
                <a:latin typeface="Abadi MT Condensed"/>
              </a:rPr>
              <a:t>SUATU </a:t>
            </a:r>
            <a:r>
              <a:rPr lang="en-US" b="1" dirty="0">
                <a:solidFill>
                  <a:schemeClr val="bg1"/>
                </a:solidFill>
                <a:latin typeface="Abadi MT Condensed"/>
              </a:rPr>
              <a:t>ORBIT SIRKULER BERUPA CINCIN YG MENGITARI KHATULISTIWA PD KETINGGIAN </a:t>
            </a:r>
            <a:r>
              <a:rPr lang="en-US" b="1" u="sng" dirty="0">
                <a:solidFill>
                  <a:schemeClr val="bg1"/>
                </a:solidFill>
                <a:latin typeface="Abadi MT Condensed"/>
              </a:rPr>
              <a:t>+</a:t>
            </a:r>
            <a:r>
              <a:rPr lang="en-US" b="1" dirty="0">
                <a:solidFill>
                  <a:schemeClr val="bg1"/>
                </a:solidFill>
                <a:latin typeface="Abadi MT Condensed"/>
              </a:rPr>
              <a:t> 35.786.557 KM DARI PERMUKAAN LAUT, DENGAN LEBARAN 150 KM DAN KETEBALAN 30 KM.     BILA SATELIT DI TEMPATKAN PD ORBIT TSB, MAKA MASA KITARNYA MENGELILINGI BUMI SAMA DENGAN MASA ROTASI BUMI ITU SENDIRI, SEHINGGA SATELIT TSB AKAN BERKEDUDUKAN STATIONER THD TITIK DI BUMI.</a:t>
            </a:r>
          </a:p>
          <a:p>
            <a:pPr>
              <a:spcBef>
                <a:spcPct val="50000"/>
              </a:spcBef>
            </a:pPr>
            <a:r>
              <a:rPr lang="en-US" b="1" dirty="0">
                <a:solidFill>
                  <a:schemeClr val="bg1"/>
                </a:solidFill>
                <a:latin typeface="Abadi MT Condensed"/>
              </a:rPr>
              <a:t>GSO ADALAH SUMBER  DAYA ALAM TERBATAS.</a:t>
            </a:r>
            <a:endParaRPr lang="en-US" b="1" u="sng" dirty="0">
              <a:solidFill>
                <a:schemeClr val="bg1"/>
              </a:solidFill>
              <a:latin typeface="Abadi MT Condensed"/>
            </a:endParaRPr>
          </a:p>
        </p:txBody>
      </p:sp>
      <p:sp>
        <p:nvSpPr>
          <p:cNvPr id="4608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BDBD457-0FE2-4162-8806-FA47DDE7585D}" type="slidenum">
              <a:rPr lang="en-US" smtClean="0"/>
              <a:pPr fontAlgn="base">
                <a:spcBef>
                  <a:spcPct val="0"/>
                </a:spcBef>
                <a:spcAft>
                  <a:spcPct val="0"/>
                </a:spcAft>
                <a:defRPr/>
              </a:pPr>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9296400" cy="6858000"/>
          </a:xfrm>
        </p:spPr>
        <p:txBody>
          <a:bodyPr/>
          <a:lstStyle/>
          <a:p>
            <a:pPr>
              <a:defRPr/>
            </a:pPr>
            <a:endParaRPr lang="en-US" sz="3000" b="1" dirty="0" smtClean="0"/>
          </a:p>
          <a:p>
            <a:pPr>
              <a:buNone/>
              <a:defRPr/>
            </a:pPr>
            <a:r>
              <a:rPr lang="en-US" sz="3000" b="1" dirty="0" smtClean="0"/>
              <a:t>   KETAHANAN NASIONAL</a:t>
            </a:r>
          </a:p>
          <a:p>
            <a:pPr>
              <a:buNone/>
              <a:defRPr/>
            </a:pPr>
            <a:r>
              <a:rPr lang="en-US" sz="3000" b="1" dirty="0" smtClean="0"/>
              <a:t>   </a:t>
            </a:r>
            <a:r>
              <a:rPr lang="en-US" sz="3000" b="1" dirty="0" err="1" smtClean="0"/>
              <a:t>Pengertian</a:t>
            </a:r>
            <a:r>
              <a:rPr lang="en-US" sz="3000" b="1" dirty="0" smtClean="0"/>
              <a:t> </a:t>
            </a:r>
            <a:r>
              <a:rPr lang="en-US" sz="3000" b="1" dirty="0" err="1" smtClean="0"/>
              <a:t>Ketahanan</a:t>
            </a:r>
            <a:r>
              <a:rPr lang="en-US" sz="3000" b="1" dirty="0" smtClean="0"/>
              <a:t> </a:t>
            </a:r>
            <a:r>
              <a:rPr lang="en-US" sz="3000" b="1" dirty="0" err="1" smtClean="0"/>
              <a:t>Nasional</a:t>
            </a:r>
            <a:endParaRPr lang="en-US" sz="3000" dirty="0" smtClean="0"/>
          </a:p>
          <a:p>
            <a:pPr algn="just">
              <a:buNone/>
              <a:defRPr/>
            </a:pPr>
            <a:r>
              <a:rPr lang="en-US" sz="3000" dirty="0" smtClean="0"/>
              <a:t>   “ </a:t>
            </a:r>
            <a:r>
              <a:rPr lang="en-US" sz="3000" dirty="0" err="1" smtClean="0"/>
              <a:t>Ketahanan</a:t>
            </a:r>
            <a:r>
              <a:rPr lang="en-US" sz="3000" dirty="0" smtClean="0"/>
              <a:t> </a:t>
            </a:r>
            <a:r>
              <a:rPr lang="en-US" sz="3000" dirty="0" err="1" smtClean="0"/>
              <a:t>Nasional</a:t>
            </a:r>
            <a:r>
              <a:rPr lang="en-US" sz="3000" dirty="0" smtClean="0"/>
              <a:t> </a:t>
            </a:r>
            <a:r>
              <a:rPr lang="en-US" sz="3000" dirty="0" err="1" smtClean="0"/>
              <a:t>merupakan</a:t>
            </a:r>
            <a:r>
              <a:rPr lang="en-US" sz="3000" dirty="0" smtClean="0"/>
              <a:t> </a:t>
            </a:r>
            <a:r>
              <a:rPr lang="en-US" sz="3000" dirty="0" err="1" smtClean="0"/>
              <a:t>kondisi</a:t>
            </a:r>
            <a:r>
              <a:rPr lang="en-US" sz="3000" dirty="0" smtClean="0"/>
              <a:t> </a:t>
            </a:r>
            <a:r>
              <a:rPr lang="en-US" sz="3000" dirty="0" err="1" smtClean="0"/>
              <a:t>dinamis</a:t>
            </a:r>
            <a:r>
              <a:rPr lang="en-US" sz="3000" dirty="0" smtClean="0"/>
              <a:t> </a:t>
            </a:r>
            <a:r>
              <a:rPr lang="en-US" sz="3000" dirty="0" err="1" smtClean="0"/>
              <a:t>suatu</a:t>
            </a:r>
            <a:r>
              <a:rPr lang="en-US" sz="3000" dirty="0" smtClean="0"/>
              <a:t> </a:t>
            </a:r>
            <a:r>
              <a:rPr lang="en-US" sz="3000" dirty="0" err="1" smtClean="0"/>
              <a:t>bangsa</a:t>
            </a:r>
            <a:r>
              <a:rPr lang="en-US" sz="3000" dirty="0" smtClean="0"/>
              <a:t>, </a:t>
            </a:r>
            <a:r>
              <a:rPr lang="en-US" sz="3000" dirty="0" err="1" smtClean="0"/>
              <a:t>berisi</a:t>
            </a:r>
            <a:r>
              <a:rPr lang="en-US" sz="3000" dirty="0" smtClean="0"/>
              <a:t> </a:t>
            </a:r>
            <a:r>
              <a:rPr lang="en-US" sz="3000" dirty="0" err="1" smtClean="0"/>
              <a:t>keuletan</a:t>
            </a:r>
            <a:r>
              <a:rPr lang="en-US" sz="3000" dirty="0" smtClean="0"/>
              <a:t> </a:t>
            </a:r>
            <a:r>
              <a:rPr lang="en-US" sz="3000" dirty="0" err="1" smtClean="0"/>
              <a:t>dan</a:t>
            </a:r>
            <a:r>
              <a:rPr lang="en-US" sz="3000" dirty="0" smtClean="0"/>
              <a:t> </a:t>
            </a:r>
            <a:r>
              <a:rPr lang="en-US" sz="3000" dirty="0" err="1" smtClean="0"/>
              <a:t>ketangguhan</a:t>
            </a:r>
            <a:r>
              <a:rPr lang="en-US" sz="3000" dirty="0" smtClean="0"/>
              <a:t>, yang </a:t>
            </a:r>
            <a:r>
              <a:rPr lang="en-US" sz="3000" dirty="0" err="1" smtClean="0"/>
              <a:t>mengandung</a:t>
            </a:r>
            <a:r>
              <a:rPr lang="en-US" sz="3000" dirty="0" smtClean="0"/>
              <a:t> </a:t>
            </a:r>
            <a:r>
              <a:rPr lang="en-US" sz="3000" dirty="0" err="1" smtClean="0"/>
              <a:t>kemampuan</a:t>
            </a:r>
            <a:r>
              <a:rPr lang="en-US" sz="3000" dirty="0" smtClean="0"/>
              <a:t> </a:t>
            </a:r>
            <a:r>
              <a:rPr lang="en-US" sz="3000" dirty="0" err="1" smtClean="0"/>
              <a:t>untuk</a:t>
            </a:r>
            <a:r>
              <a:rPr lang="en-US" sz="3000" dirty="0" smtClean="0"/>
              <a:t> </a:t>
            </a:r>
            <a:r>
              <a:rPr lang="en-US" sz="3000" dirty="0" err="1" smtClean="0"/>
              <a:t>mengembangkan</a:t>
            </a:r>
            <a:r>
              <a:rPr lang="en-US" sz="3000" dirty="0" smtClean="0"/>
              <a:t> </a:t>
            </a:r>
            <a:r>
              <a:rPr lang="en-US" sz="3000" dirty="0" err="1" smtClean="0"/>
              <a:t>kekuatan</a:t>
            </a:r>
            <a:r>
              <a:rPr lang="en-US" sz="3000" dirty="0" smtClean="0"/>
              <a:t> </a:t>
            </a:r>
            <a:r>
              <a:rPr lang="en-US" sz="3000" dirty="0" err="1" smtClean="0"/>
              <a:t>nasional</a:t>
            </a:r>
            <a:r>
              <a:rPr lang="en-US" sz="3000" dirty="0" smtClean="0"/>
              <a:t>, </a:t>
            </a:r>
            <a:r>
              <a:rPr lang="en-US" sz="3000" dirty="0" err="1" smtClean="0"/>
              <a:t>di</a:t>
            </a:r>
            <a:r>
              <a:rPr lang="en-US" sz="3000" dirty="0" smtClean="0"/>
              <a:t> </a:t>
            </a:r>
            <a:r>
              <a:rPr lang="en-US" sz="3000" dirty="0" err="1" smtClean="0"/>
              <a:t>dalam</a:t>
            </a:r>
            <a:r>
              <a:rPr lang="en-US" sz="3000" dirty="0" smtClean="0"/>
              <a:t> </a:t>
            </a:r>
            <a:r>
              <a:rPr lang="en-US" sz="3000" dirty="0" err="1" smtClean="0"/>
              <a:t>menghadapi</a:t>
            </a:r>
            <a:r>
              <a:rPr lang="en-US" sz="3000" dirty="0" smtClean="0"/>
              <a:t> </a:t>
            </a:r>
            <a:r>
              <a:rPr lang="en-US" sz="3000" dirty="0" err="1" smtClean="0"/>
              <a:t>dan</a:t>
            </a:r>
            <a:r>
              <a:rPr lang="en-US" sz="3000" dirty="0" smtClean="0"/>
              <a:t> </a:t>
            </a:r>
            <a:r>
              <a:rPr lang="en-US" sz="3000" dirty="0" err="1" smtClean="0"/>
              <a:t>mengatasi</a:t>
            </a:r>
            <a:r>
              <a:rPr lang="en-US" sz="3000" dirty="0" smtClean="0"/>
              <a:t> </a:t>
            </a:r>
            <a:r>
              <a:rPr lang="en-US" sz="3000" dirty="0" err="1" smtClean="0"/>
              <a:t>segala</a:t>
            </a:r>
            <a:r>
              <a:rPr lang="en-US" sz="3000" dirty="0" smtClean="0"/>
              <a:t> </a:t>
            </a:r>
            <a:r>
              <a:rPr lang="en-US" sz="3000" dirty="0" err="1" smtClean="0"/>
              <a:t>ancaman</a:t>
            </a:r>
            <a:r>
              <a:rPr lang="en-US" sz="3000" dirty="0" smtClean="0"/>
              <a:t>, </a:t>
            </a:r>
            <a:r>
              <a:rPr lang="en-US" sz="3000" dirty="0" err="1" smtClean="0"/>
              <a:t>gangguan</a:t>
            </a:r>
            <a:r>
              <a:rPr lang="en-US" sz="3000" dirty="0" smtClean="0"/>
              <a:t>, </a:t>
            </a:r>
            <a:r>
              <a:rPr lang="en-US" sz="3000" dirty="0" err="1" smtClean="0"/>
              <a:t>hambatan</a:t>
            </a:r>
            <a:r>
              <a:rPr lang="en-US" sz="3000" dirty="0" smtClean="0"/>
              <a:t> </a:t>
            </a:r>
            <a:r>
              <a:rPr lang="en-US" sz="3000" dirty="0" err="1" smtClean="0"/>
              <a:t>dan</a:t>
            </a:r>
            <a:r>
              <a:rPr lang="en-US" sz="3000" dirty="0" smtClean="0"/>
              <a:t> </a:t>
            </a:r>
            <a:r>
              <a:rPr lang="en-US" sz="3000" dirty="0" err="1" smtClean="0"/>
              <a:t>tantangan</a:t>
            </a:r>
            <a:r>
              <a:rPr lang="en-US" sz="3000" dirty="0" smtClean="0"/>
              <a:t> (AGHT), </a:t>
            </a:r>
            <a:r>
              <a:rPr lang="en-US" sz="3000" dirty="0" err="1" smtClean="0"/>
              <a:t>baik</a:t>
            </a:r>
            <a:r>
              <a:rPr lang="en-US" sz="3000" dirty="0" smtClean="0"/>
              <a:t> yang </a:t>
            </a:r>
            <a:r>
              <a:rPr lang="en-US" sz="3000" dirty="0" err="1" smtClean="0"/>
              <a:t>datang</a:t>
            </a:r>
            <a:r>
              <a:rPr lang="en-US" sz="3000" dirty="0" smtClean="0"/>
              <a:t> </a:t>
            </a:r>
            <a:r>
              <a:rPr lang="en-US" sz="3000" dirty="0" err="1" smtClean="0"/>
              <a:t>dari</a:t>
            </a:r>
            <a:r>
              <a:rPr lang="en-US" sz="3000" dirty="0" smtClean="0"/>
              <a:t> </a:t>
            </a:r>
            <a:r>
              <a:rPr lang="en-US" sz="3000" dirty="0" err="1" smtClean="0"/>
              <a:t>luar</a:t>
            </a:r>
            <a:r>
              <a:rPr lang="en-US" sz="3000" dirty="0" smtClean="0"/>
              <a:t> </a:t>
            </a:r>
            <a:r>
              <a:rPr lang="en-US" sz="3000" dirty="0" err="1" smtClean="0"/>
              <a:t>maupun</a:t>
            </a:r>
            <a:r>
              <a:rPr lang="en-US" sz="3000" dirty="0" smtClean="0"/>
              <a:t> </a:t>
            </a:r>
            <a:r>
              <a:rPr lang="en-US" sz="3000" dirty="0" err="1" smtClean="0"/>
              <a:t>dari</a:t>
            </a:r>
            <a:r>
              <a:rPr lang="en-US" sz="3000" dirty="0" smtClean="0"/>
              <a:t> </a:t>
            </a:r>
            <a:r>
              <a:rPr lang="en-US" sz="3000" dirty="0" err="1" smtClean="0"/>
              <a:t>dalam</a:t>
            </a:r>
            <a:r>
              <a:rPr lang="en-US" sz="3000" dirty="0" smtClean="0"/>
              <a:t>, yang </a:t>
            </a:r>
            <a:r>
              <a:rPr lang="en-US" sz="3000" dirty="0" err="1" smtClean="0"/>
              <a:t>langsung</a:t>
            </a:r>
            <a:r>
              <a:rPr lang="en-US" sz="3000" dirty="0" smtClean="0"/>
              <a:t> </a:t>
            </a:r>
            <a:r>
              <a:rPr lang="en-US" sz="3000" dirty="0" err="1" smtClean="0"/>
              <a:t>maupun</a:t>
            </a:r>
            <a:r>
              <a:rPr lang="en-US" sz="3000" dirty="0" smtClean="0"/>
              <a:t> </a:t>
            </a:r>
            <a:r>
              <a:rPr lang="en-US" sz="3000" dirty="0" err="1" smtClean="0"/>
              <a:t>tidak</a:t>
            </a:r>
            <a:r>
              <a:rPr lang="en-US" sz="3000" dirty="0" smtClean="0"/>
              <a:t> </a:t>
            </a:r>
            <a:r>
              <a:rPr lang="en-US" sz="3000" dirty="0" err="1" smtClean="0"/>
              <a:t>langsung</a:t>
            </a:r>
            <a:r>
              <a:rPr lang="en-US" sz="3000" dirty="0" smtClean="0"/>
              <a:t> </a:t>
            </a:r>
            <a:r>
              <a:rPr lang="en-US" sz="3000" dirty="0" err="1" smtClean="0"/>
              <a:t>membahayakan</a:t>
            </a:r>
            <a:r>
              <a:rPr lang="en-US" sz="3000" dirty="0" smtClean="0"/>
              <a:t> </a:t>
            </a:r>
            <a:r>
              <a:rPr lang="en-US" sz="3000" dirty="0" err="1" smtClean="0"/>
              <a:t>integritas</a:t>
            </a:r>
            <a:r>
              <a:rPr lang="en-US" sz="3000" dirty="0" smtClean="0"/>
              <a:t>, </a:t>
            </a:r>
            <a:r>
              <a:rPr lang="en-US" sz="3000" dirty="0" err="1" smtClean="0"/>
              <a:t>identitas</a:t>
            </a:r>
            <a:r>
              <a:rPr lang="en-US" sz="3000" dirty="0" smtClean="0"/>
              <a:t>, </a:t>
            </a:r>
            <a:r>
              <a:rPr lang="en-US" sz="3000" dirty="0" err="1" smtClean="0"/>
              <a:t>kelangsungan</a:t>
            </a:r>
            <a:r>
              <a:rPr lang="en-US" sz="3000" dirty="0" smtClean="0"/>
              <a:t> </a:t>
            </a:r>
            <a:r>
              <a:rPr lang="en-US" sz="3000" dirty="0" err="1" smtClean="0"/>
              <a:t>hidup</a:t>
            </a:r>
            <a:r>
              <a:rPr lang="en-US" sz="3000" dirty="0" smtClean="0"/>
              <a:t> </a:t>
            </a:r>
            <a:r>
              <a:rPr lang="en-US" sz="3000" dirty="0" err="1" smtClean="0"/>
              <a:t>bangsa</a:t>
            </a:r>
            <a:r>
              <a:rPr lang="en-US" sz="3000" dirty="0" smtClean="0"/>
              <a:t> </a:t>
            </a:r>
            <a:r>
              <a:rPr lang="en-US" sz="3000" dirty="0" err="1" smtClean="0"/>
              <a:t>dan</a:t>
            </a:r>
            <a:r>
              <a:rPr lang="en-US" sz="3000" dirty="0" smtClean="0"/>
              <a:t> </a:t>
            </a:r>
            <a:r>
              <a:rPr lang="en-US" sz="3000" dirty="0" err="1" smtClean="0"/>
              <a:t>negara</a:t>
            </a:r>
            <a:r>
              <a:rPr lang="en-US" sz="3000" dirty="0" smtClean="0"/>
              <a:t> </a:t>
            </a:r>
            <a:r>
              <a:rPr lang="en-US" sz="3000" dirty="0" err="1" smtClean="0"/>
              <a:t>serta</a:t>
            </a:r>
            <a:r>
              <a:rPr lang="en-US" sz="3000" dirty="0" smtClean="0"/>
              <a:t> </a:t>
            </a:r>
            <a:r>
              <a:rPr lang="en-US" sz="3000" dirty="0" err="1" smtClean="0"/>
              <a:t>perjuangan</a:t>
            </a:r>
            <a:r>
              <a:rPr lang="en-US" sz="3000" dirty="0" smtClean="0"/>
              <a:t> </a:t>
            </a:r>
            <a:r>
              <a:rPr lang="en-US" sz="3000" dirty="0" err="1" smtClean="0"/>
              <a:t>untuk</a:t>
            </a:r>
            <a:r>
              <a:rPr lang="en-US" sz="3000" dirty="0" smtClean="0"/>
              <a:t> </a:t>
            </a:r>
            <a:r>
              <a:rPr lang="en-US" sz="3000" dirty="0" err="1" smtClean="0"/>
              <a:t>mencapai</a:t>
            </a:r>
            <a:r>
              <a:rPr lang="en-US" sz="3000" dirty="0" smtClean="0"/>
              <a:t> </a:t>
            </a:r>
            <a:r>
              <a:rPr lang="en-US" sz="3000" dirty="0" err="1" smtClean="0"/>
              <a:t>tujuan</a:t>
            </a:r>
            <a:r>
              <a:rPr lang="en-US" sz="3000" dirty="0" smtClean="0"/>
              <a:t> </a:t>
            </a:r>
            <a:r>
              <a:rPr lang="en-US" sz="3000" dirty="0" err="1" smtClean="0"/>
              <a:t>nasional</a:t>
            </a:r>
            <a:r>
              <a:rPr lang="en-US" sz="3000" dirty="0" smtClean="0"/>
              <a:t> ”</a:t>
            </a:r>
            <a:r>
              <a:rPr lang="en-US" dirty="0" smtClean="0"/>
              <a:t> </a:t>
            </a:r>
          </a:p>
          <a:p>
            <a:pPr>
              <a:buFont typeface="Wingdings" pitchFamily="2" charset="2"/>
              <a:buNone/>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791200"/>
          </a:xfrm>
        </p:spPr>
        <p:txBody>
          <a:bodyPr/>
          <a:lstStyle/>
          <a:p>
            <a:pPr marL="0" indent="0" algn="just">
              <a:buNone/>
            </a:pPr>
            <a:r>
              <a:rPr lang="en-US" dirty="0" err="1" smtClean="0"/>
              <a:t>Ketahanan</a:t>
            </a:r>
            <a:r>
              <a:rPr lang="en-US" dirty="0" smtClean="0"/>
              <a:t> </a:t>
            </a:r>
            <a:r>
              <a:rPr lang="en-US" dirty="0" err="1" smtClean="0"/>
              <a:t>Nasional</a:t>
            </a:r>
            <a:r>
              <a:rPr lang="en-US" dirty="0" smtClean="0"/>
              <a:t> </a:t>
            </a:r>
            <a:r>
              <a:rPr lang="en-US" dirty="0" err="1" smtClean="0"/>
              <a:t>harus</a:t>
            </a:r>
            <a:r>
              <a:rPr lang="en-US" dirty="0" smtClean="0"/>
              <a:t> </a:t>
            </a:r>
            <a:r>
              <a:rPr lang="en-US" dirty="0" err="1" smtClean="0"/>
              <a:t>bersifat</a:t>
            </a:r>
            <a:r>
              <a:rPr lang="en-US" dirty="0" smtClean="0"/>
              <a:t> </a:t>
            </a:r>
            <a:r>
              <a:rPr lang="en-US" dirty="0" err="1" smtClean="0"/>
              <a:t>dinamis</a:t>
            </a:r>
            <a:r>
              <a:rPr lang="en-US" dirty="0" smtClean="0"/>
              <a:t> </a:t>
            </a:r>
            <a:r>
              <a:rPr lang="en-US" dirty="0" err="1" smtClean="0"/>
              <a:t>karena</a:t>
            </a:r>
            <a:r>
              <a:rPr lang="en-US" dirty="0" smtClean="0"/>
              <a:t> </a:t>
            </a:r>
            <a:r>
              <a:rPr lang="en-US" dirty="0" err="1" smtClean="0"/>
              <a:t>kondisi</a:t>
            </a:r>
            <a:r>
              <a:rPr lang="en-US" dirty="0" smtClean="0"/>
              <a:t> yang </a:t>
            </a:r>
            <a:r>
              <a:rPr lang="en-US" dirty="0" err="1" smtClean="0"/>
              <a:t>selalu</a:t>
            </a:r>
            <a:r>
              <a:rPr lang="en-US" dirty="0" smtClean="0"/>
              <a:t> </a:t>
            </a:r>
            <a:r>
              <a:rPr lang="en-US" dirty="0" err="1" smtClean="0"/>
              <a:t>berkembang</a:t>
            </a:r>
            <a:r>
              <a:rPr lang="en-US" dirty="0" smtClean="0"/>
              <a:t> </a:t>
            </a:r>
            <a:r>
              <a:rPr lang="en-US" dirty="0" err="1" smtClean="0"/>
              <a:t>serta</a:t>
            </a:r>
            <a:r>
              <a:rPr lang="en-US" dirty="0" smtClean="0"/>
              <a:t> </a:t>
            </a:r>
            <a:r>
              <a:rPr lang="en-US" dirty="0" err="1" smtClean="0"/>
              <a:t>tantangan</a:t>
            </a:r>
            <a:r>
              <a:rPr lang="en-US" dirty="0" smtClean="0"/>
              <a:t>, </a:t>
            </a:r>
            <a:r>
              <a:rPr lang="en-US" dirty="0" err="1" smtClean="0"/>
              <a:t>ancaman</a:t>
            </a:r>
            <a:r>
              <a:rPr lang="en-US" dirty="0" smtClean="0"/>
              <a:t> </a:t>
            </a:r>
            <a:r>
              <a:rPr lang="en-US" dirty="0" err="1" smtClean="0"/>
              <a:t>dan</a:t>
            </a:r>
            <a:r>
              <a:rPr lang="en-US" dirty="0" smtClean="0"/>
              <a:t> </a:t>
            </a:r>
            <a:r>
              <a:rPr lang="en-US" dirty="0" err="1" smtClean="0"/>
              <a:t>bahaya</a:t>
            </a:r>
            <a:r>
              <a:rPr lang="en-US" dirty="0" smtClean="0"/>
              <a:t> yang </a:t>
            </a:r>
            <a:r>
              <a:rPr lang="en-US" dirty="0" err="1" smtClean="0"/>
              <a:t>selalu</a:t>
            </a:r>
            <a:r>
              <a:rPr lang="en-US" dirty="0" smtClean="0"/>
              <a:t> </a:t>
            </a:r>
            <a:r>
              <a:rPr lang="en-US" dirty="0" err="1" smtClean="0"/>
              <a:t>terus</a:t>
            </a:r>
            <a:r>
              <a:rPr lang="en-US" dirty="0" smtClean="0"/>
              <a:t> </a:t>
            </a:r>
            <a:r>
              <a:rPr lang="en-US" dirty="0" err="1" smtClean="0"/>
              <a:t>berobah</a:t>
            </a:r>
            <a:r>
              <a:rPr lang="en-US" dirty="0" smtClean="0"/>
              <a:t> </a:t>
            </a:r>
            <a:r>
              <a:rPr lang="en-US" dirty="0" err="1" smtClean="0"/>
              <a:t>dan</a:t>
            </a:r>
            <a:r>
              <a:rPr lang="en-US" dirty="0" smtClean="0"/>
              <a:t> </a:t>
            </a:r>
            <a:r>
              <a:rPr lang="en-US" dirty="0" err="1" smtClean="0"/>
              <a:t>berkembang</a:t>
            </a:r>
            <a:r>
              <a:rPr lang="en-US" dirty="0" smtClean="0"/>
              <a:t>. </a:t>
            </a:r>
            <a:r>
              <a:rPr lang="en-US" dirty="0" err="1" smtClean="0"/>
              <a:t>Ketahanan</a:t>
            </a:r>
            <a:r>
              <a:rPr lang="en-US" dirty="0" smtClean="0"/>
              <a:t> </a:t>
            </a:r>
            <a:r>
              <a:rPr lang="en-US" dirty="0" err="1" smtClean="0"/>
              <a:t>Nasional</a:t>
            </a:r>
            <a:r>
              <a:rPr lang="en-US" dirty="0" smtClean="0"/>
              <a:t> </a:t>
            </a:r>
            <a:r>
              <a:rPr lang="en-US" dirty="0" err="1" smtClean="0"/>
              <a:t>harus</a:t>
            </a:r>
            <a:r>
              <a:rPr lang="en-US" dirty="0" smtClean="0"/>
              <a:t> </a:t>
            </a:r>
            <a:r>
              <a:rPr lang="en-US" dirty="0" err="1" smtClean="0"/>
              <a:t>selalu</a:t>
            </a:r>
            <a:r>
              <a:rPr lang="en-US" dirty="0" smtClean="0"/>
              <a:t> </a:t>
            </a:r>
            <a:r>
              <a:rPr lang="en-US" dirty="0" err="1" smtClean="0"/>
              <a:t>dikembangkan</a:t>
            </a:r>
            <a:r>
              <a:rPr lang="en-US" dirty="0" smtClean="0"/>
              <a:t> </a:t>
            </a:r>
            <a:r>
              <a:rPr lang="en-US" dirty="0" err="1" smtClean="0"/>
              <a:t>dan</a:t>
            </a:r>
            <a:r>
              <a:rPr lang="en-US" dirty="0" smtClean="0"/>
              <a:t> </a:t>
            </a:r>
            <a:r>
              <a:rPr lang="en-US" dirty="0" err="1" smtClean="0"/>
              <a:t>dibina</a:t>
            </a:r>
            <a:r>
              <a:rPr lang="en-US" dirty="0" smtClean="0"/>
              <a:t> agar </a:t>
            </a:r>
            <a:r>
              <a:rPr lang="en-US" dirty="0" err="1" smtClean="0"/>
              <a:t>sesuai</a:t>
            </a:r>
            <a:r>
              <a:rPr lang="en-US" dirty="0" smtClean="0"/>
              <a:t> </a:t>
            </a:r>
            <a:r>
              <a:rPr lang="en-US" dirty="0" err="1" smtClean="0"/>
              <a:t>dengan</a:t>
            </a:r>
            <a:r>
              <a:rPr lang="en-US" dirty="0" smtClean="0"/>
              <a:t> </a:t>
            </a:r>
            <a:r>
              <a:rPr lang="en-US" dirty="0" err="1" smtClean="0"/>
              <a:t>perkembangan</a:t>
            </a:r>
            <a:r>
              <a:rPr lang="en-US" dirty="0" smtClean="0"/>
              <a:t> </a:t>
            </a:r>
            <a:r>
              <a:rPr lang="en-US" dirty="0" err="1" smtClean="0"/>
              <a:t>keadaan</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lstStyle/>
          <a:p>
            <a:pPr marL="0" indent="0" algn="just">
              <a:buNone/>
            </a:pPr>
            <a:r>
              <a:rPr lang="en-US" dirty="0" err="1" smtClean="0"/>
              <a:t>dituntun</a:t>
            </a:r>
            <a:r>
              <a:rPr lang="en-US" dirty="0" smtClean="0"/>
              <a:t> </a:t>
            </a:r>
            <a:r>
              <a:rPr lang="en-US" dirty="0" err="1" smtClean="0"/>
              <a:t>oleh</a:t>
            </a:r>
            <a:r>
              <a:rPr lang="en-US" dirty="0" smtClean="0"/>
              <a:t> </a:t>
            </a:r>
            <a:r>
              <a:rPr lang="en-US" dirty="0" err="1" smtClean="0"/>
              <a:t>nilai-nilai</a:t>
            </a:r>
            <a:r>
              <a:rPr lang="en-US" dirty="0" smtClean="0"/>
              <a:t> </a:t>
            </a:r>
            <a:r>
              <a:rPr lang="en-US" dirty="0" err="1" smtClean="0"/>
              <a:t>Pancasila</a:t>
            </a:r>
            <a:r>
              <a:rPr lang="en-US" dirty="0" smtClean="0"/>
              <a:t>, </a:t>
            </a:r>
            <a:r>
              <a:rPr lang="en-US" dirty="0" err="1" smtClean="0"/>
              <a:t>adalah</a:t>
            </a:r>
            <a:r>
              <a:rPr lang="en-US" dirty="0" smtClean="0"/>
              <a:t> </a:t>
            </a:r>
            <a:r>
              <a:rPr lang="en-US" dirty="0" err="1" smtClean="0"/>
              <a:t>konsekwensi</a:t>
            </a:r>
            <a:r>
              <a:rPr lang="en-US" dirty="0" smtClean="0"/>
              <a:t> </a:t>
            </a:r>
            <a:r>
              <a:rPr lang="en-US" dirty="0" err="1" smtClean="0"/>
              <a:t>dari</a:t>
            </a:r>
            <a:r>
              <a:rPr lang="en-US" dirty="0" smtClean="0"/>
              <a:t> </a:t>
            </a:r>
            <a:r>
              <a:rPr lang="en-US" dirty="0" err="1" smtClean="0"/>
              <a:t>komitmen</a:t>
            </a:r>
            <a:r>
              <a:rPr lang="en-US" dirty="0" smtClean="0"/>
              <a:t> </a:t>
            </a:r>
            <a:r>
              <a:rPr lang="en-US" dirty="0" err="1" smtClean="0"/>
              <a:t>pelaksanaan</a:t>
            </a:r>
            <a:r>
              <a:rPr lang="en-US" dirty="0" smtClean="0"/>
              <a:t> </a:t>
            </a:r>
            <a:r>
              <a:rPr lang="en-US" dirty="0" err="1" smtClean="0"/>
              <a:t>Pancasila</a:t>
            </a:r>
            <a:r>
              <a:rPr lang="en-US" dirty="0" smtClean="0"/>
              <a:t> </a:t>
            </a:r>
            <a:r>
              <a:rPr lang="en-US" dirty="0" err="1" smtClean="0"/>
              <a:t>dan</a:t>
            </a:r>
            <a:r>
              <a:rPr lang="en-US" dirty="0" smtClean="0"/>
              <a:t> UUD 1945 </a:t>
            </a:r>
            <a:r>
              <a:rPr lang="en-US" dirty="0" err="1" smtClean="0"/>
              <a:t>secara</a:t>
            </a:r>
            <a:r>
              <a:rPr lang="en-US" dirty="0" smtClean="0"/>
              <a:t> </a:t>
            </a:r>
            <a:r>
              <a:rPr lang="en-US" dirty="0" err="1" smtClean="0"/>
              <a:t>murni</a:t>
            </a:r>
            <a:r>
              <a:rPr lang="en-US" dirty="0" smtClean="0"/>
              <a:t> </a:t>
            </a:r>
            <a:r>
              <a:rPr lang="en-US" dirty="0" err="1" smtClean="0"/>
              <a:t>dan</a:t>
            </a:r>
            <a:r>
              <a:rPr lang="en-US" dirty="0" smtClean="0"/>
              <a:t> </a:t>
            </a:r>
            <a:r>
              <a:rPr lang="en-US" dirty="0" err="1" smtClean="0"/>
              <a:t>konsekwen</a:t>
            </a:r>
            <a:r>
              <a:rPr lang="en-US" dirty="0" smtClean="0"/>
              <a:t> </a:t>
            </a:r>
            <a:r>
              <a:rPr lang="en-US" dirty="0" err="1" smtClean="0"/>
              <a:t>dalam</a:t>
            </a:r>
            <a:r>
              <a:rPr lang="en-US" dirty="0" smtClean="0"/>
              <a:t> </a:t>
            </a:r>
            <a:r>
              <a:rPr lang="en-US" dirty="0" err="1" smtClean="0"/>
              <a:t>bidang</a:t>
            </a:r>
            <a:r>
              <a:rPr lang="en-US" dirty="0" smtClean="0"/>
              <a:t> </a:t>
            </a:r>
            <a:r>
              <a:rPr lang="en-US" dirty="0" err="1" smtClean="0"/>
              <a:t>pemerintahan</a:t>
            </a:r>
            <a:r>
              <a:rPr lang="en-US" dirty="0" smtClean="0"/>
              <a:t> </a:t>
            </a:r>
            <a:r>
              <a:rPr lang="en-US" dirty="0" err="1" smtClean="0"/>
              <a:t>dan</a:t>
            </a:r>
            <a:r>
              <a:rPr lang="en-US" dirty="0" smtClean="0"/>
              <a:t> </a:t>
            </a:r>
            <a:r>
              <a:rPr lang="en-US" dirty="0" err="1" smtClean="0"/>
              <a:t>politik</a:t>
            </a:r>
            <a:r>
              <a:rPr lang="en-US" dirty="0" smtClean="0"/>
              <a:t>.</a:t>
            </a:r>
          </a:p>
          <a:p>
            <a:pPr marL="0" indent="0" algn="just">
              <a:buNone/>
            </a:pPr>
            <a:r>
              <a:rPr lang="en-US" dirty="0" smtClean="0"/>
              <a:t>4. </a:t>
            </a:r>
            <a:r>
              <a:rPr lang="en-US" dirty="0" err="1" smtClean="0"/>
              <a:t>Pelaksanaan</a:t>
            </a:r>
            <a:r>
              <a:rPr lang="en-US" dirty="0" smtClean="0"/>
              <a:t> </a:t>
            </a:r>
            <a:r>
              <a:rPr lang="en-US" dirty="0" err="1" smtClean="0"/>
              <a:t>demokrasi</a:t>
            </a:r>
            <a:r>
              <a:rPr lang="en-US" dirty="0" smtClean="0"/>
              <a:t> Indonesia </a:t>
            </a:r>
            <a:r>
              <a:rPr lang="en-US" dirty="0" err="1" smtClean="0"/>
              <a:t>dengan</a:t>
            </a:r>
            <a:r>
              <a:rPr lang="en-US" dirty="0" smtClean="0"/>
              <a:t> </a:t>
            </a:r>
            <a:r>
              <a:rPr lang="en-US" dirty="0" err="1" smtClean="0"/>
              <a:t>baik</a:t>
            </a:r>
            <a:r>
              <a:rPr lang="en-US" dirty="0" smtClean="0"/>
              <a:t> </a:t>
            </a:r>
            <a:r>
              <a:rPr lang="en-US" dirty="0" err="1" smtClean="0"/>
              <a:t>mensyaratkan</a:t>
            </a:r>
            <a:r>
              <a:rPr lang="en-US" dirty="0" smtClean="0"/>
              <a:t> </a:t>
            </a:r>
            <a:r>
              <a:rPr lang="en-US" dirty="0" err="1" smtClean="0"/>
              <a:t>pemahaman</a:t>
            </a:r>
            <a:r>
              <a:rPr lang="en-US" dirty="0" smtClean="0"/>
              <a:t> </a:t>
            </a:r>
            <a:r>
              <a:rPr lang="en-US" dirty="0" err="1" smtClean="0"/>
              <a:t>dan</a:t>
            </a:r>
            <a:r>
              <a:rPr lang="en-US" dirty="0" smtClean="0"/>
              <a:t> </a:t>
            </a:r>
            <a:r>
              <a:rPr lang="en-US" dirty="0" err="1" smtClean="0"/>
              <a:t>penghayatan</a:t>
            </a:r>
            <a:r>
              <a:rPr lang="en-US" dirty="0" smtClean="0"/>
              <a:t> </a:t>
            </a:r>
            <a:r>
              <a:rPr lang="en-US" dirty="0" err="1" smtClean="0"/>
              <a:t>nilai-nilai</a:t>
            </a:r>
            <a:r>
              <a:rPr lang="en-US" dirty="0" smtClean="0"/>
              <a:t> </a:t>
            </a:r>
            <a:r>
              <a:rPr lang="en-US" dirty="0" err="1" smtClean="0"/>
              <a:t>falsafah</a:t>
            </a:r>
            <a:r>
              <a:rPr lang="en-US" dirty="0" smtClean="0"/>
              <a:t> </a:t>
            </a:r>
            <a:r>
              <a:rPr lang="en-US" dirty="0" err="1" smtClean="0"/>
              <a:t>pancasila</a:t>
            </a:r>
            <a:endParaRPr lang="en-US" dirty="0" smtClean="0"/>
          </a:p>
          <a:p>
            <a:pPr marL="0" indent="0" algn="just">
              <a:buNone/>
            </a:pPr>
            <a:r>
              <a:rPr lang="en-US" dirty="0" smtClean="0"/>
              <a:t>5. </a:t>
            </a:r>
            <a:r>
              <a:rPr lang="en-US" dirty="0" err="1" smtClean="0"/>
              <a:t>Pelaksanaan</a:t>
            </a:r>
            <a:r>
              <a:rPr lang="en-US" dirty="0" smtClean="0"/>
              <a:t> </a:t>
            </a:r>
            <a:r>
              <a:rPr lang="en-US" dirty="0" err="1" smtClean="0"/>
              <a:t>demokrasi</a:t>
            </a:r>
            <a:r>
              <a:rPr lang="en-US" dirty="0" smtClean="0"/>
              <a:t> yang </a:t>
            </a:r>
            <a:r>
              <a:rPr lang="en-US" dirty="0" err="1" smtClean="0"/>
              <a:t>benar</a:t>
            </a:r>
            <a:r>
              <a:rPr lang="en-US" dirty="0" smtClean="0"/>
              <a:t> </a:t>
            </a:r>
            <a:r>
              <a:rPr lang="en-US" dirty="0" err="1" smtClean="0"/>
              <a:t>adalah</a:t>
            </a:r>
            <a:r>
              <a:rPr lang="en-US" dirty="0" smtClean="0"/>
              <a:t> </a:t>
            </a:r>
            <a:r>
              <a:rPr lang="en-US" dirty="0" err="1" smtClean="0"/>
              <a:t>pengamalan</a:t>
            </a:r>
            <a:r>
              <a:rPr lang="en-US" dirty="0" smtClean="0"/>
              <a:t> </a:t>
            </a:r>
            <a:r>
              <a:rPr lang="en-US" dirty="0" err="1" smtClean="0"/>
              <a:t>Pancasila</a:t>
            </a:r>
            <a:r>
              <a:rPr lang="en-US" dirty="0" smtClean="0"/>
              <a:t> </a:t>
            </a:r>
            <a:r>
              <a:rPr lang="en-US" dirty="0" err="1" smtClean="0"/>
              <a:t>melalui</a:t>
            </a:r>
            <a:r>
              <a:rPr lang="en-US" dirty="0" smtClean="0"/>
              <a:t> </a:t>
            </a:r>
            <a:r>
              <a:rPr lang="en-US" dirty="0" err="1" smtClean="0"/>
              <a:t>politik</a:t>
            </a:r>
            <a:r>
              <a:rPr lang="en-US" dirty="0" smtClean="0"/>
              <a:t> </a:t>
            </a:r>
            <a:r>
              <a:rPr lang="en-US" dirty="0" err="1" smtClean="0"/>
              <a:t>pemerintahan</a:t>
            </a:r>
            <a:r>
              <a:rPr lang="en-US" dirty="0" smtClean="0"/>
              <a:t>. </a:t>
            </a:r>
          </a:p>
          <a:p>
            <a:pPr marL="0" indent="0" algn="just">
              <a:buNone/>
            </a:pPr>
            <a:endParaRPr lang="en-US" dirty="0" smtClean="0"/>
          </a:p>
          <a:p>
            <a:pPr marL="0" indent="0" algn="just">
              <a:buNone/>
            </a:pPr>
            <a:r>
              <a:rPr lang="en-US" dirty="0" err="1" smtClean="0"/>
              <a:t>Demokrasi</a:t>
            </a:r>
            <a:r>
              <a:rPr lang="en-US" dirty="0" smtClean="0"/>
              <a:t> Indonesia </a:t>
            </a:r>
            <a:r>
              <a:rPr lang="en-US" dirty="0" err="1" smtClean="0"/>
              <a:t>atau</a:t>
            </a:r>
            <a:r>
              <a:rPr lang="en-US" dirty="0" smtClean="0"/>
              <a:t> </a:t>
            </a:r>
            <a:r>
              <a:rPr lang="en-US" dirty="0" err="1" smtClean="0"/>
              <a:t>pemerintahan</a:t>
            </a:r>
            <a:r>
              <a:rPr lang="en-US" dirty="0" smtClean="0"/>
              <a:t> </a:t>
            </a:r>
            <a:r>
              <a:rPr lang="en-US" dirty="0" err="1" smtClean="0"/>
              <a:t>rakyat</a:t>
            </a:r>
            <a:r>
              <a:rPr lang="en-US" dirty="0" smtClean="0"/>
              <a:t> yang </a:t>
            </a:r>
            <a:r>
              <a:rPr lang="en-US" dirty="0" err="1" smtClean="0"/>
              <a:t>berdasarkan</a:t>
            </a:r>
            <a:r>
              <a:rPr lang="en-US" dirty="0" smtClean="0"/>
              <a:t> </a:t>
            </a:r>
            <a:r>
              <a:rPr lang="en-US" dirty="0" err="1" smtClean="0"/>
              <a:t>kerakyatan</a:t>
            </a:r>
            <a:r>
              <a:rPr lang="en-US" dirty="0" smtClean="0"/>
              <a:t> yang </a:t>
            </a:r>
            <a:r>
              <a:rPr lang="en-US" dirty="0" err="1" smtClean="0"/>
              <a:t>dipimpin</a:t>
            </a:r>
            <a:r>
              <a:rPr lang="en-US" dirty="0" smtClean="0"/>
              <a:t> </a:t>
            </a:r>
            <a:r>
              <a:rPr lang="en-US" dirty="0" err="1" smtClean="0"/>
              <a:t>oleh</a:t>
            </a:r>
            <a:r>
              <a:rPr lang="en-US" dirty="0" smtClean="0"/>
              <a:t> </a:t>
            </a:r>
            <a:r>
              <a:rPr lang="en-US" dirty="0" err="1" smtClean="0"/>
              <a:t>hikmah</a:t>
            </a:r>
            <a:r>
              <a:rPr lang="en-US" dirty="0" smtClean="0"/>
              <a:t>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pPr algn="ctr"/>
            <a:endParaRPr lang="en-US" sz="2800" dirty="0">
              <a:solidFill>
                <a:srgbClr val="FF0000"/>
              </a:solidFill>
            </a:endParaRPr>
          </a:p>
        </p:txBody>
      </p:sp>
      <p:sp>
        <p:nvSpPr>
          <p:cNvPr id="3" name="Content Placeholder 2"/>
          <p:cNvSpPr>
            <a:spLocks noGrp="1"/>
          </p:cNvSpPr>
          <p:nvPr>
            <p:ph idx="1"/>
          </p:nvPr>
        </p:nvSpPr>
        <p:spPr>
          <a:xfrm>
            <a:off x="457200" y="533400"/>
            <a:ext cx="8229600" cy="5791200"/>
          </a:xfrm>
        </p:spPr>
        <p:txBody>
          <a:bodyPr>
            <a:normAutofit lnSpcReduction="10000"/>
          </a:bodyPr>
          <a:lstStyle/>
          <a:p>
            <a:pPr algn="just">
              <a:buNone/>
            </a:pPr>
            <a:r>
              <a:rPr lang="en-US" dirty="0" err="1" smtClean="0"/>
              <a:t>Sejarah</a:t>
            </a:r>
            <a:r>
              <a:rPr lang="en-US" dirty="0" smtClean="0"/>
              <a:t> </a:t>
            </a:r>
            <a:r>
              <a:rPr lang="en-US" dirty="0" err="1" smtClean="0"/>
              <a:t>terwujudnya</a:t>
            </a:r>
            <a:r>
              <a:rPr lang="en-US" dirty="0" smtClean="0"/>
              <a:t> </a:t>
            </a:r>
            <a:r>
              <a:rPr lang="en-US" dirty="0" err="1" smtClean="0"/>
              <a:t>Ketahanan</a:t>
            </a:r>
            <a:r>
              <a:rPr lang="en-US" dirty="0" smtClean="0"/>
              <a:t> </a:t>
            </a:r>
            <a:r>
              <a:rPr lang="en-US" dirty="0" err="1" smtClean="0"/>
              <a:t>Nasional</a:t>
            </a:r>
            <a:endParaRPr lang="en-US" dirty="0" smtClean="0"/>
          </a:p>
          <a:p>
            <a:pPr marL="0" indent="0" algn="just">
              <a:buNone/>
            </a:pPr>
            <a:r>
              <a:rPr lang="en-US" dirty="0" err="1" smtClean="0"/>
              <a:t>Sejarah</a:t>
            </a:r>
            <a:r>
              <a:rPr lang="en-US" dirty="0" smtClean="0"/>
              <a:t> </a:t>
            </a:r>
            <a:r>
              <a:rPr lang="en-US" dirty="0" err="1" smtClean="0"/>
              <a:t>perjuangan</a:t>
            </a:r>
            <a:r>
              <a:rPr lang="en-US" dirty="0" smtClean="0"/>
              <a:t> </a:t>
            </a:r>
            <a:r>
              <a:rPr lang="en-US" dirty="0" err="1" smtClean="0"/>
              <a:t>Bangsa</a:t>
            </a:r>
            <a:r>
              <a:rPr lang="en-US" dirty="0" smtClean="0"/>
              <a:t> Indonesia </a:t>
            </a:r>
            <a:r>
              <a:rPr lang="en-US" dirty="0" err="1" smtClean="0"/>
              <a:t>menjadi</a:t>
            </a:r>
            <a:r>
              <a:rPr lang="en-US" dirty="0" smtClean="0"/>
              <a:t> </a:t>
            </a:r>
            <a:r>
              <a:rPr lang="en-US" dirty="0" err="1" smtClean="0"/>
              <a:t>dasar</a:t>
            </a:r>
            <a:r>
              <a:rPr lang="en-US" dirty="0" smtClean="0"/>
              <a:t> </a:t>
            </a:r>
            <a:r>
              <a:rPr lang="en-US" dirty="0" err="1" smtClean="0"/>
              <a:t>kelahiran</a:t>
            </a:r>
            <a:r>
              <a:rPr lang="en-US" dirty="0" smtClean="0"/>
              <a:t> </a:t>
            </a:r>
            <a:r>
              <a:rPr lang="en-US" dirty="0" err="1" smtClean="0"/>
              <a:t>Ketahanan</a:t>
            </a:r>
            <a:r>
              <a:rPr lang="en-US" dirty="0" smtClean="0"/>
              <a:t> </a:t>
            </a:r>
            <a:r>
              <a:rPr lang="en-US" dirty="0" err="1" smtClean="0"/>
              <a:t>Nasional</a:t>
            </a:r>
            <a:r>
              <a:rPr lang="en-US" dirty="0" smtClean="0"/>
              <a:t>. </a:t>
            </a:r>
            <a:r>
              <a:rPr lang="en-US" dirty="0" err="1" smtClean="0"/>
              <a:t>Kerajaan</a:t>
            </a:r>
            <a:r>
              <a:rPr lang="en-US" dirty="0" smtClean="0"/>
              <a:t> </a:t>
            </a:r>
            <a:r>
              <a:rPr lang="en-US" dirty="0" err="1" smtClean="0"/>
              <a:t>Sriwijaya</a:t>
            </a:r>
            <a:r>
              <a:rPr lang="en-US" dirty="0" smtClean="0"/>
              <a:t> </a:t>
            </a:r>
            <a:r>
              <a:rPr lang="en-US" dirty="0" err="1" smtClean="0"/>
              <a:t>dan</a:t>
            </a:r>
            <a:r>
              <a:rPr lang="en-US" dirty="0" smtClean="0"/>
              <a:t> </a:t>
            </a:r>
            <a:r>
              <a:rPr lang="en-US" dirty="0" err="1" smtClean="0"/>
              <a:t>Kerajaan</a:t>
            </a:r>
            <a:r>
              <a:rPr lang="en-US" dirty="0" smtClean="0"/>
              <a:t> </a:t>
            </a:r>
            <a:r>
              <a:rPr lang="en-US" dirty="0" err="1" smtClean="0"/>
              <a:t>Majapahit</a:t>
            </a:r>
            <a:r>
              <a:rPr lang="en-US" dirty="0" smtClean="0"/>
              <a:t> </a:t>
            </a:r>
            <a:r>
              <a:rPr lang="en-US" dirty="0" err="1" smtClean="0"/>
              <a:t>telah</a:t>
            </a:r>
            <a:r>
              <a:rPr lang="en-US" dirty="0" smtClean="0"/>
              <a:t> </a:t>
            </a:r>
            <a:r>
              <a:rPr lang="en-US" dirty="0" err="1" smtClean="0"/>
              <a:t>membentuk</a:t>
            </a:r>
            <a:r>
              <a:rPr lang="en-US" dirty="0" smtClean="0"/>
              <a:t> </a:t>
            </a:r>
            <a:r>
              <a:rPr lang="en-US" dirty="0" err="1" smtClean="0"/>
              <a:t>suatu</a:t>
            </a:r>
            <a:r>
              <a:rPr lang="en-US" dirty="0" smtClean="0"/>
              <a:t> </a:t>
            </a:r>
            <a:r>
              <a:rPr lang="en-US" dirty="0" err="1" smtClean="0"/>
              <a:t>negara</a:t>
            </a:r>
            <a:r>
              <a:rPr lang="en-US" dirty="0" smtClean="0"/>
              <a:t> </a:t>
            </a:r>
            <a:r>
              <a:rPr lang="en-US" dirty="0" err="1" smtClean="0"/>
              <a:t>kasatuan</a:t>
            </a:r>
            <a:r>
              <a:rPr lang="en-US" dirty="0" smtClean="0"/>
              <a:t> </a:t>
            </a:r>
            <a:r>
              <a:rPr lang="en-US" dirty="0" err="1" smtClean="0"/>
              <a:t>pada</a:t>
            </a:r>
            <a:r>
              <a:rPr lang="en-US" dirty="0" smtClean="0"/>
              <a:t> </a:t>
            </a:r>
            <a:r>
              <a:rPr lang="en-US" dirty="0" err="1" smtClean="0"/>
              <a:t>masing-masing</a:t>
            </a:r>
            <a:r>
              <a:rPr lang="en-US" dirty="0" smtClean="0"/>
              <a:t> </a:t>
            </a:r>
            <a:r>
              <a:rPr lang="en-US" dirty="0" err="1" smtClean="0"/>
              <a:t>jamannya</a:t>
            </a:r>
            <a:r>
              <a:rPr lang="en-US" dirty="0" smtClean="0"/>
              <a:t>, </a:t>
            </a:r>
            <a:r>
              <a:rPr lang="en-US" dirty="0" err="1" smtClean="0"/>
              <a:t>walaupun</a:t>
            </a:r>
            <a:r>
              <a:rPr lang="en-US" dirty="0" smtClean="0"/>
              <a:t> </a:t>
            </a:r>
            <a:r>
              <a:rPr lang="en-US" dirty="0" err="1" smtClean="0"/>
              <a:t>akhirnya</a:t>
            </a:r>
            <a:r>
              <a:rPr lang="en-US" dirty="0" smtClean="0"/>
              <a:t> </a:t>
            </a:r>
            <a:r>
              <a:rPr lang="en-US" dirty="0" err="1" smtClean="0"/>
              <a:t>keduanya</a:t>
            </a:r>
            <a:r>
              <a:rPr lang="en-US" dirty="0" smtClean="0"/>
              <a:t> </a:t>
            </a:r>
            <a:r>
              <a:rPr lang="en-US" dirty="0" err="1" smtClean="0"/>
              <a:t>runtuh</a:t>
            </a:r>
            <a:r>
              <a:rPr lang="en-US" dirty="0" smtClean="0"/>
              <a:t>. </a:t>
            </a:r>
            <a:r>
              <a:rPr lang="en-US" dirty="0" err="1" smtClean="0"/>
              <a:t>Keruntuhan</a:t>
            </a:r>
            <a:r>
              <a:rPr lang="en-US" dirty="0" smtClean="0"/>
              <a:t> </a:t>
            </a:r>
            <a:r>
              <a:rPr lang="en-US" dirty="0" err="1" smtClean="0"/>
              <a:t>tersebut</a:t>
            </a:r>
            <a:r>
              <a:rPr lang="en-US" dirty="0" smtClean="0"/>
              <a:t> </a:t>
            </a:r>
            <a:r>
              <a:rPr lang="en-US" dirty="0" err="1" smtClean="0"/>
              <a:t>disebabkan</a:t>
            </a:r>
            <a:r>
              <a:rPr lang="en-US" dirty="0" smtClean="0"/>
              <a:t> </a:t>
            </a:r>
            <a:r>
              <a:rPr lang="en-US" dirty="0" err="1" smtClean="0"/>
              <a:t>rapuhnya</a:t>
            </a:r>
            <a:r>
              <a:rPr lang="en-US" dirty="0" smtClean="0"/>
              <a:t> </a:t>
            </a:r>
            <a:r>
              <a:rPr lang="en-US" dirty="0" err="1" smtClean="0"/>
              <a:t>ketahanan</a:t>
            </a:r>
            <a:r>
              <a:rPr lang="en-US" dirty="0" smtClean="0"/>
              <a:t> </a:t>
            </a:r>
            <a:r>
              <a:rPr lang="en-US" dirty="0" err="1" smtClean="0"/>
              <a:t>nasional</a:t>
            </a:r>
            <a:r>
              <a:rPr lang="en-US" dirty="0" smtClean="0"/>
              <a:t> yang </a:t>
            </a:r>
            <a:r>
              <a:rPr lang="en-US" dirty="0" err="1" smtClean="0"/>
              <a:t>dimilikioleh</a:t>
            </a:r>
            <a:r>
              <a:rPr lang="en-US" dirty="0" smtClean="0"/>
              <a:t> </a:t>
            </a:r>
            <a:r>
              <a:rPr lang="en-US" dirty="0" err="1" smtClean="0"/>
              <a:t>ke</a:t>
            </a:r>
            <a:r>
              <a:rPr lang="en-US" dirty="0" smtClean="0"/>
              <a:t> 2 </a:t>
            </a:r>
            <a:r>
              <a:rPr lang="en-US" dirty="0" err="1" smtClean="0"/>
              <a:t>negara</a:t>
            </a:r>
            <a:r>
              <a:rPr lang="en-US" dirty="0" smtClean="0"/>
              <a:t> </a:t>
            </a:r>
            <a:r>
              <a:rPr lang="en-US" dirty="0" err="1" smtClean="0"/>
              <a:t>tersebut</a:t>
            </a:r>
            <a:r>
              <a:rPr lang="en-US" dirty="0" smtClean="0"/>
              <a:t>.</a:t>
            </a:r>
          </a:p>
          <a:p>
            <a:pPr marL="0" indent="0" algn="just">
              <a:buNone/>
            </a:pPr>
            <a:r>
              <a:rPr lang="en-US" dirty="0" err="1" smtClean="0"/>
              <a:t>Pada</a:t>
            </a:r>
            <a:r>
              <a:rPr lang="en-US" dirty="0" smtClean="0"/>
              <a:t> </a:t>
            </a:r>
            <a:r>
              <a:rPr lang="en-US" dirty="0" err="1" smtClean="0"/>
              <a:t>waktu</a:t>
            </a:r>
            <a:r>
              <a:rPr lang="en-US" dirty="0" smtClean="0"/>
              <a:t> </a:t>
            </a:r>
            <a:r>
              <a:rPr lang="en-US" dirty="0" err="1" smtClean="0"/>
              <a:t>bangsa-bangsa</a:t>
            </a:r>
            <a:r>
              <a:rPr lang="en-US" dirty="0" smtClean="0"/>
              <a:t> </a:t>
            </a:r>
            <a:r>
              <a:rPr lang="en-US" dirty="0" err="1" smtClean="0"/>
              <a:t>eropa</a:t>
            </a:r>
            <a:r>
              <a:rPr lang="en-US" dirty="0" smtClean="0"/>
              <a:t> </a:t>
            </a:r>
            <a:r>
              <a:rPr lang="en-US" dirty="0" err="1" smtClean="0"/>
              <a:t>termasuk</a:t>
            </a:r>
            <a:r>
              <a:rPr lang="en-US" dirty="0" smtClean="0"/>
              <a:t> </a:t>
            </a:r>
            <a:r>
              <a:rPr lang="en-US" dirty="0" err="1" smtClean="0"/>
              <a:t>bangsa</a:t>
            </a:r>
            <a:r>
              <a:rPr lang="en-US" dirty="0" smtClean="0"/>
              <a:t> </a:t>
            </a:r>
            <a:r>
              <a:rPr lang="en-US" dirty="0" err="1" smtClean="0"/>
              <a:t>Belanda</a:t>
            </a:r>
            <a:r>
              <a:rPr lang="en-US" dirty="0" smtClean="0"/>
              <a:t> </a:t>
            </a:r>
            <a:r>
              <a:rPr lang="en-US" dirty="0" err="1" smtClean="0"/>
              <a:t>datang</a:t>
            </a:r>
            <a:r>
              <a:rPr lang="en-US" dirty="0" smtClean="0"/>
              <a:t> </a:t>
            </a:r>
            <a:r>
              <a:rPr lang="en-US" dirty="0" err="1" smtClean="0"/>
              <a:t>ke</a:t>
            </a:r>
            <a:r>
              <a:rPr lang="en-US" dirty="0" smtClean="0"/>
              <a:t> Indonesia </a:t>
            </a:r>
            <a:r>
              <a:rPr lang="en-US" dirty="0" err="1" smtClean="0"/>
              <a:t>untuk</a:t>
            </a:r>
            <a:r>
              <a:rPr lang="en-US" dirty="0" smtClean="0"/>
              <a:t> </a:t>
            </a:r>
            <a:r>
              <a:rPr lang="en-US" dirty="0" err="1" smtClean="0"/>
              <a:t>menjajah</a:t>
            </a:r>
            <a:r>
              <a:rPr lang="en-US" dirty="0" smtClean="0"/>
              <a:t> </a:t>
            </a:r>
            <a:r>
              <a:rPr lang="en-US" dirty="0" err="1" smtClean="0"/>
              <a:t>bangsa</a:t>
            </a:r>
            <a:r>
              <a:rPr lang="en-US" dirty="0" smtClean="0"/>
              <a:t> Indonesia, yang </a:t>
            </a:r>
            <a:r>
              <a:rPr lang="en-US" dirty="0" err="1" smtClean="0"/>
              <a:t>mana</a:t>
            </a:r>
            <a:r>
              <a:rPr lang="en-US" dirty="0" smtClean="0"/>
              <a:t> </a:t>
            </a:r>
            <a:r>
              <a:rPr lang="en-US" dirty="0" err="1" smtClean="0"/>
              <a:t>penjajahan</a:t>
            </a:r>
            <a:r>
              <a:rPr lang="en-US" dirty="0" smtClean="0"/>
              <a:t> </a:t>
            </a:r>
            <a:r>
              <a:rPr lang="en-US" dirty="0" err="1" smtClean="0"/>
              <a:t>tersebut</a:t>
            </a:r>
            <a:r>
              <a:rPr lang="en-US" dirty="0" smtClean="0"/>
              <a:t> </a:t>
            </a:r>
            <a:r>
              <a:rPr lang="en-US" dirty="0" err="1" smtClean="0"/>
              <a:t>melahirkan</a:t>
            </a:r>
            <a:r>
              <a:rPr lang="en-US" dirty="0" smtClean="0"/>
              <a:t> </a:t>
            </a:r>
            <a:r>
              <a:rPr lang="en-US" dirty="0" err="1" smtClean="0"/>
              <a:t>kebodohan</a:t>
            </a:r>
            <a:r>
              <a:rPr lang="en-US" dirty="0" smtClean="0"/>
              <a:t>, </a:t>
            </a:r>
            <a:r>
              <a:rPr lang="en-US" dirty="0" err="1" smtClean="0"/>
              <a:t>keterbelakangan</a:t>
            </a:r>
            <a:r>
              <a:rPr lang="en-US" dirty="0" smtClean="0"/>
              <a:t>, </a:t>
            </a:r>
            <a:r>
              <a:rPr lang="en-US" dirty="0" err="1" smtClean="0"/>
              <a:t>kemiskinan</a:t>
            </a:r>
            <a:r>
              <a:rPr lang="en-US" dirty="0" smtClean="0"/>
              <a:t> </a:t>
            </a:r>
            <a:r>
              <a:rPr lang="en-US" dirty="0" err="1" smtClean="0"/>
              <a:t>dan</a:t>
            </a:r>
            <a:r>
              <a:rPr lang="en-US" dirty="0" smtClean="0"/>
              <a:t> </a:t>
            </a:r>
            <a:r>
              <a:rPr lang="en-US" dirty="0" err="1" smtClean="0"/>
              <a:t>kesengsaraan</a:t>
            </a:r>
            <a:r>
              <a:rPr lang="en-US" dirty="0" smtClean="0"/>
              <a:t>. </a:t>
            </a:r>
            <a:r>
              <a:rPr lang="en-US" dirty="0" err="1" smtClean="0"/>
              <a:t>Penderitaan</a:t>
            </a:r>
            <a:r>
              <a:rPr lang="en-US" dirty="0" smtClean="0"/>
              <a:t> </a:t>
            </a:r>
            <a:r>
              <a:rPr lang="en-US" dirty="0" err="1" smtClean="0"/>
              <a:t>tersebut</a:t>
            </a:r>
            <a:r>
              <a:rPr lang="en-US" dirty="0" smtClean="0"/>
              <a:t> </a:t>
            </a:r>
            <a:r>
              <a:rPr lang="en-US" dirty="0" err="1" smtClean="0"/>
              <a:t>akhirnya</a:t>
            </a:r>
            <a:r>
              <a:rPr lang="en-US" dirty="0" smtClean="0"/>
              <a:t> </a:t>
            </a:r>
            <a:r>
              <a:rPr lang="en-US" dirty="0" err="1" smtClean="0"/>
              <a:t>melahirkan</a:t>
            </a:r>
            <a:r>
              <a:rPr lang="en-US" dirty="0" smtClean="0"/>
              <a:t> </a:t>
            </a:r>
            <a:r>
              <a:rPr lang="en-US" dirty="0" err="1" smtClean="0"/>
              <a:t>apa</a:t>
            </a:r>
            <a:r>
              <a:rPr lang="en-US" dirty="0" smtClean="0"/>
              <a:t> yang </a:t>
            </a:r>
            <a:r>
              <a:rPr lang="en-US" dirty="0" err="1" smtClean="0"/>
              <a:t>disebut</a:t>
            </a:r>
            <a:r>
              <a:rPr lang="en-US" dirty="0" smtClean="0"/>
              <a:t> </a:t>
            </a:r>
            <a:r>
              <a:rPr lang="en-US" dirty="0" err="1" smtClean="0"/>
              <a:t>dengan</a:t>
            </a:r>
            <a:r>
              <a:rPr lang="en-US" dirty="0" smtClean="0"/>
              <a:t> AMPERA (</a:t>
            </a:r>
            <a:r>
              <a:rPr lang="en-US" dirty="0" err="1" smtClean="0"/>
              <a:t>Amanat</a:t>
            </a:r>
            <a:r>
              <a:rPr lang="en-US" dirty="0" smtClean="0"/>
              <a:t> </a:t>
            </a:r>
            <a:r>
              <a:rPr lang="en-US" dirty="0" err="1" smtClean="0"/>
              <a:t>Penderitaan</a:t>
            </a:r>
            <a:r>
              <a:rPr lang="en-US" dirty="0" smtClean="0"/>
              <a:t> Rakyat)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228600" y="381000"/>
            <a:ext cx="8686800" cy="6172200"/>
          </a:xfrm>
        </p:spPr>
        <p:txBody>
          <a:bodyPr>
            <a:noAutofit/>
          </a:bodyPr>
          <a:lstStyle/>
          <a:p>
            <a:pPr marL="0" indent="0" algn="just">
              <a:buNone/>
            </a:pPr>
            <a:r>
              <a:rPr lang="en-US" dirty="0" err="1" smtClean="0"/>
              <a:t>Amanat</a:t>
            </a:r>
            <a:r>
              <a:rPr lang="en-US" dirty="0" smtClean="0"/>
              <a:t> </a:t>
            </a:r>
            <a:r>
              <a:rPr lang="en-US" dirty="0" err="1" smtClean="0"/>
              <a:t>tersebut</a:t>
            </a:r>
            <a:r>
              <a:rPr lang="en-US" dirty="0" smtClean="0"/>
              <a:t> </a:t>
            </a:r>
            <a:r>
              <a:rPr lang="en-US" dirty="0" err="1" smtClean="0"/>
              <a:t>merupakan</a:t>
            </a:r>
            <a:r>
              <a:rPr lang="en-US" dirty="0" smtClean="0"/>
              <a:t> </a:t>
            </a:r>
            <a:r>
              <a:rPr lang="en-US" dirty="0" err="1" smtClean="0"/>
              <a:t>suatu</a:t>
            </a:r>
            <a:r>
              <a:rPr lang="en-US" dirty="0" smtClean="0"/>
              <a:t> </a:t>
            </a:r>
            <a:r>
              <a:rPr lang="en-US" dirty="0" err="1" smtClean="0"/>
              <a:t>perjuangan</a:t>
            </a:r>
            <a:r>
              <a:rPr lang="en-US" dirty="0" smtClean="0"/>
              <a:t> yang </a:t>
            </a:r>
            <a:r>
              <a:rPr lang="en-US" dirty="0" err="1" smtClean="0"/>
              <a:t>menuntut</a:t>
            </a:r>
            <a:r>
              <a:rPr lang="en-US" dirty="0" smtClean="0"/>
              <a:t> </a:t>
            </a:r>
            <a:r>
              <a:rPr lang="en-US" dirty="0" err="1" smtClean="0"/>
              <a:t>kemerdekaan</a:t>
            </a:r>
            <a:r>
              <a:rPr lang="en-US" dirty="0" smtClean="0"/>
              <a:t>. Kita </a:t>
            </a:r>
            <a:r>
              <a:rPr lang="en-US" dirty="0" err="1" smtClean="0"/>
              <a:t>dapat</a:t>
            </a:r>
            <a:r>
              <a:rPr lang="en-US" dirty="0" smtClean="0"/>
              <a:t> </a:t>
            </a:r>
            <a:r>
              <a:rPr lang="en-US" dirty="0" err="1" smtClean="0"/>
              <a:t>melihat</a:t>
            </a:r>
            <a:r>
              <a:rPr lang="en-US" dirty="0" smtClean="0"/>
              <a:t> </a:t>
            </a:r>
            <a:r>
              <a:rPr lang="en-US" dirty="0" err="1" smtClean="0"/>
              <a:t>kejadian-kejadian</a:t>
            </a:r>
            <a:r>
              <a:rPr lang="en-US" dirty="0" smtClean="0"/>
              <a:t> yang </a:t>
            </a:r>
            <a:r>
              <a:rPr lang="en-US" dirty="0" err="1" smtClean="0"/>
              <a:t>menuntut</a:t>
            </a:r>
            <a:r>
              <a:rPr lang="en-US" dirty="0" smtClean="0"/>
              <a:t> </a:t>
            </a:r>
            <a:r>
              <a:rPr lang="en-US" dirty="0" err="1" smtClean="0"/>
              <a:t>kenerdekaan</a:t>
            </a:r>
            <a:r>
              <a:rPr lang="en-US" dirty="0" smtClean="0"/>
              <a:t> </a:t>
            </a:r>
            <a:r>
              <a:rPr lang="en-US" dirty="0" err="1" smtClean="0"/>
              <a:t>pada</a:t>
            </a:r>
            <a:r>
              <a:rPr lang="en-US" dirty="0" smtClean="0"/>
              <a:t> </a:t>
            </a:r>
            <a:r>
              <a:rPr lang="en-US" dirty="0" err="1" smtClean="0"/>
              <a:t>waktu</a:t>
            </a:r>
            <a:r>
              <a:rPr lang="en-US" dirty="0" smtClean="0"/>
              <a:t> </a:t>
            </a:r>
            <a:r>
              <a:rPr lang="en-US" dirty="0" err="1" smtClean="0"/>
              <a:t>dulu</a:t>
            </a:r>
            <a:r>
              <a:rPr lang="en-US" dirty="0" smtClean="0"/>
              <a:t>, </a:t>
            </a:r>
            <a:r>
              <a:rPr lang="en-US" dirty="0" err="1" smtClean="0"/>
              <a:t>yaitu</a:t>
            </a:r>
            <a:r>
              <a:rPr lang="en-US" dirty="0" smtClean="0"/>
              <a:t>:</a:t>
            </a:r>
          </a:p>
          <a:p>
            <a:pPr>
              <a:buNone/>
              <a:defRPr/>
            </a:pPr>
            <a:endParaRPr lang="en-US" dirty="0" smtClean="0"/>
          </a:p>
          <a:p>
            <a:pPr>
              <a:buNone/>
              <a:defRPr/>
            </a:pPr>
            <a:r>
              <a:rPr lang="en-US" dirty="0" err="1" smtClean="0"/>
              <a:t>Perang</a:t>
            </a:r>
            <a:r>
              <a:rPr lang="en-US" dirty="0" smtClean="0"/>
              <a:t> </a:t>
            </a:r>
            <a:r>
              <a:rPr lang="en-US" dirty="0" err="1" smtClean="0"/>
              <a:t>perlawanan</a:t>
            </a:r>
            <a:r>
              <a:rPr lang="en-US" dirty="0" smtClean="0"/>
              <a:t> </a:t>
            </a:r>
            <a:r>
              <a:rPr lang="en-US" dirty="0" err="1" smtClean="0"/>
              <a:t>rakyat</a:t>
            </a:r>
            <a:r>
              <a:rPr lang="en-US" dirty="0" smtClean="0"/>
              <a:t> Palembang			1816</a:t>
            </a:r>
          </a:p>
          <a:p>
            <a:pPr>
              <a:buNone/>
              <a:defRPr/>
            </a:pPr>
            <a:r>
              <a:rPr lang="en-US" dirty="0" err="1" smtClean="0"/>
              <a:t>Perang</a:t>
            </a:r>
            <a:r>
              <a:rPr lang="en-US" dirty="0" smtClean="0"/>
              <a:t> </a:t>
            </a:r>
            <a:r>
              <a:rPr lang="en-US" dirty="0" err="1" smtClean="0"/>
              <a:t>perlawanan</a:t>
            </a:r>
            <a:r>
              <a:rPr lang="en-US" dirty="0" smtClean="0"/>
              <a:t> </a:t>
            </a:r>
            <a:r>
              <a:rPr lang="en-US" dirty="0" err="1" smtClean="0"/>
              <a:t>rakyat</a:t>
            </a:r>
            <a:r>
              <a:rPr lang="en-US" dirty="0" smtClean="0"/>
              <a:t>  </a:t>
            </a:r>
            <a:r>
              <a:rPr lang="en-US" dirty="0" err="1" smtClean="0"/>
              <a:t>Pattimura</a:t>
            </a:r>
            <a:r>
              <a:rPr lang="en-US" dirty="0" smtClean="0"/>
              <a:t>			1819</a:t>
            </a:r>
          </a:p>
          <a:p>
            <a:pPr>
              <a:buNone/>
              <a:defRPr/>
            </a:pPr>
            <a:r>
              <a:rPr lang="en-US" dirty="0" err="1" smtClean="0"/>
              <a:t>Perang</a:t>
            </a:r>
            <a:r>
              <a:rPr lang="en-US" dirty="0" smtClean="0"/>
              <a:t> </a:t>
            </a:r>
            <a:r>
              <a:rPr lang="en-US" dirty="0" err="1" smtClean="0"/>
              <a:t>perlawanan</a:t>
            </a:r>
            <a:r>
              <a:rPr lang="en-US" dirty="0" smtClean="0"/>
              <a:t> </a:t>
            </a:r>
            <a:r>
              <a:rPr lang="en-US" dirty="0" err="1" smtClean="0"/>
              <a:t>rakyat</a:t>
            </a:r>
            <a:r>
              <a:rPr lang="en-US" dirty="0" smtClean="0"/>
              <a:t> </a:t>
            </a:r>
            <a:r>
              <a:rPr lang="en-US" dirty="0" err="1" smtClean="0"/>
              <a:t>dibawah</a:t>
            </a:r>
            <a:r>
              <a:rPr lang="en-US" dirty="0" smtClean="0"/>
              <a:t> Imam </a:t>
            </a:r>
            <a:r>
              <a:rPr lang="en-US" dirty="0" err="1" smtClean="0"/>
              <a:t>Bonjol</a:t>
            </a:r>
            <a:r>
              <a:rPr lang="en-US" dirty="0" smtClean="0"/>
              <a:t>   1821-1837   </a:t>
            </a:r>
          </a:p>
          <a:p>
            <a:pPr>
              <a:buNone/>
              <a:defRPr/>
            </a:pPr>
            <a:r>
              <a:rPr lang="en-US" dirty="0" err="1" smtClean="0"/>
              <a:t>Perang</a:t>
            </a:r>
            <a:r>
              <a:rPr lang="en-US" dirty="0" smtClean="0"/>
              <a:t> </a:t>
            </a:r>
            <a:r>
              <a:rPr lang="en-US" dirty="0" err="1" smtClean="0"/>
              <a:t>perlawanan</a:t>
            </a:r>
            <a:r>
              <a:rPr lang="en-US" dirty="0" smtClean="0"/>
              <a:t> </a:t>
            </a:r>
            <a:r>
              <a:rPr lang="en-US" dirty="0" err="1" smtClean="0"/>
              <a:t>rakyat</a:t>
            </a:r>
            <a:r>
              <a:rPr lang="en-US" dirty="0" smtClean="0"/>
              <a:t> </a:t>
            </a:r>
            <a:r>
              <a:rPr lang="en-US" dirty="0" err="1" smtClean="0"/>
              <a:t>dibawah</a:t>
            </a:r>
            <a:r>
              <a:rPr lang="en-US" dirty="0" smtClean="0"/>
              <a:t> </a:t>
            </a:r>
            <a:r>
              <a:rPr lang="en-US" dirty="0" err="1" smtClean="0"/>
              <a:t>Pangeran</a:t>
            </a:r>
            <a:r>
              <a:rPr lang="en-US" dirty="0" smtClean="0"/>
              <a:t> </a:t>
            </a:r>
            <a:r>
              <a:rPr lang="en-US" dirty="0" err="1" smtClean="0"/>
              <a:t>Hidayat</a:t>
            </a:r>
            <a:r>
              <a:rPr lang="en-US" dirty="0" smtClean="0"/>
              <a:t> 	1825-1830</a:t>
            </a:r>
          </a:p>
          <a:p>
            <a:pPr>
              <a:buNone/>
              <a:defRPr/>
            </a:pPr>
            <a:r>
              <a:rPr lang="en-US" dirty="0" err="1" smtClean="0"/>
              <a:t>Perang</a:t>
            </a:r>
            <a:r>
              <a:rPr lang="en-US" dirty="0" smtClean="0"/>
              <a:t> </a:t>
            </a:r>
            <a:r>
              <a:rPr lang="en-US" dirty="0" err="1" smtClean="0"/>
              <a:t>perlawanan</a:t>
            </a:r>
            <a:r>
              <a:rPr lang="en-US" dirty="0" smtClean="0"/>
              <a:t> </a:t>
            </a:r>
            <a:r>
              <a:rPr lang="en-US" dirty="0" err="1" smtClean="0"/>
              <a:t>rakyat</a:t>
            </a:r>
            <a:r>
              <a:rPr lang="en-US" dirty="0" smtClean="0"/>
              <a:t> </a:t>
            </a:r>
            <a:r>
              <a:rPr lang="en-US" dirty="0" err="1" smtClean="0"/>
              <a:t>dibawah</a:t>
            </a:r>
            <a:r>
              <a:rPr lang="en-US" dirty="0" smtClean="0"/>
              <a:t>  P </a:t>
            </a:r>
            <a:r>
              <a:rPr lang="en-US" dirty="0" err="1" smtClean="0"/>
              <a:t>Diponegoro</a:t>
            </a:r>
            <a:r>
              <a:rPr lang="en-US" dirty="0" smtClean="0"/>
              <a:t>  1825-1830</a:t>
            </a:r>
          </a:p>
          <a:p>
            <a:pPr>
              <a:buNone/>
              <a:defRPr/>
            </a:pPr>
            <a:r>
              <a:rPr lang="en-US" dirty="0" err="1" smtClean="0"/>
              <a:t>Perang</a:t>
            </a:r>
            <a:r>
              <a:rPr lang="en-US" dirty="0" smtClean="0"/>
              <a:t> </a:t>
            </a:r>
            <a:r>
              <a:rPr lang="en-US" dirty="0" err="1" smtClean="0"/>
              <a:t>perlawanan</a:t>
            </a:r>
            <a:r>
              <a:rPr lang="en-US" dirty="0" smtClean="0"/>
              <a:t> </a:t>
            </a:r>
            <a:r>
              <a:rPr lang="en-US" dirty="0" err="1" smtClean="0"/>
              <a:t>rakyat</a:t>
            </a:r>
            <a:r>
              <a:rPr lang="en-US" dirty="0" smtClean="0"/>
              <a:t> </a:t>
            </a:r>
            <a:r>
              <a:rPr lang="en-US" dirty="0" err="1" smtClean="0"/>
              <a:t>dibawah</a:t>
            </a:r>
            <a:r>
              <a:rPr lang="en-US" dirty="0" smtClean="0"/>
              <a:t> </a:t>
            </a:r>
            <a:r>
              <a:rPr lang="en-US" dirty="0" err="1" smtClean="0"/>
              <a:t>Teuku</a:t>
            </a:r>
            <a:r>
              <a:rPr lang="en-US" dirty="0" smtClean="0"/>
              <a:t> </a:t>
            </a:r>
            <a:r>
              <a:rPr lang="en-US" dirty="0" err="1" smtClean="0"/>
              <a:t>Umar</a:t>
            </a:r>
            <a:r>
              <a:rPr lang="en-US" dirty="0" smtClean="0"/>
              <a:t>   1873-1904</a:t>
            </a:r>
          </a:p>
          <a:p>
            <a:pPr>
              <a:buNone/>
              <a:defRPr/>
            </a:pPr>
            <a:r>
              <a:rPr lang="en-US" dirty="0" err="1" smtClean="0"/>
              <a:t>Perang</a:t>
            </a:r>
            <a:r>
              <a:rPr lang="en-US" dirty="0" smtClean="0"/>
              <a:t> </a:t>
            </a:r>
            <a:r>
              <a:rPr lang="en-US" dirty="0" err="1" smtClean="0"/>
              <a:t>perlawanan</a:t>
            </a:r>
            <a:r>
              <a:rPr lang="en-US" dirty="0" smtClean="0"/>
              <a:t> </a:t>
            </a:r>
            <a:r>
              <a:rPr lang="en-US" dirty="0" err="1" smtClean="0"/>
              <a:t>rakyat</a:t>
            </a:r>
            <a:r>
              <a:rPr lang="en-US" dirty="0" smtClean="0"/>
              <a:t> </a:t>
            </a:r>
            <a:r>
              <a:rPr lang="en-US" dirty="0" err="1" smtClean="0"/>
              <a:t>Sisingamangaraja</a:t>
            </a:r>
            <a:r>
              <a:rPr lang="en-US" dirty="0" smtClean="0"/>
              <a:t>		1905</a:t>
            </a:r>
          </a:p>
          <a:p>
            <a:pPr>
              <a:buFont typeface="Wingdings" pitchFamily="2" charset="2"/>
              <a:buNone/>
              <a:defRPr/>
            </a:pPr>
            <a:endParaRPr lang="en-US" dirty="0" smtClean="0"/>
          </a:p>
          <a:p>
            <a:pPr marL="0" indent="0" algn="just">
              <a:buNone/>
              <a:defRPr/>
            </a:pPr>
            <a:r>
              <a:rPr lang="en-US" dirty="0" err="1" smtClean="0"/>
              <a:t>Perlawanan-perlawanan</a:t>
            </a:r>
            <a:r>
              <a:rPr lang="en-US" dirty="0" smtClean="0"/>
              <a:t> </a:t>
            </a:r>
            <a:r>
              <a:rPr lang="en-US" dirty="0" err="1" smtClean="0"/>
              <a:t>tersebut</a:t>
            </a:r>
            <a:r>
              <a:rPr lang="en-US" dirty="0" smtClean="0"/>
              <a:t> </a:t>
            </a:r>
            <a:r>
              <a:rPr lang="en-US" dirty="0" err="1" smtClean="0"/>
              <a:t>bersifat</a:t>
            </a:r>
            <a:r>
              <a:rPr lang="en-US" dirty="0" smtClean="0"/>
              <a:t> </a:t>
            </a:r>
            <a:r>
              <a:rPr lang="en-US" dirty="0" err="1" smtClean="0"/>
              <a:t>lokal</a:t>
            </a:r>
            <a:r>
              <a:rPr lang="en-US" dirty="0" smtClean="0"/>
              <a:t> </a:t>
            </a:r>
            <a:r>
              <a:rPr lang="en-US" dirty="0" err="1" smtClean="0"/>
              <a:t>sehingga</a:t>
            </a:r>
            <a:r>
              <a:rPr lang="en-US" dirty="0" smtClean="0"/>
              <a:t> </a:t>
            </a:r>
            <a:r>
              <a:rPr lang="en-US" dirty="0" err="1" smtClean="0"/>
              <a:t>mudah</a:t>
            </a:r>
            <a:r>
              <a:rPr lang="en-US" dirty="0" smtClean="0"/>
              <a:t> </a:t>
            </a:r>
            <a:r>
              <a:rPr lang="en-US" dirty="0" err="1" smtClean="0"/>
              <a:t>dipatahkan</a:t>
            </a:r>
            <a:endParaRPr lang="en-US" dirty="0" smtClean="0"/>
          </a:p>
          <a:p>
            <a:pPr marL="0" indent="0" algn="just">
              <a:buNone/>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pPr>
              <a:defRPr/>
            </a:pP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t>
            </a:r>
            <a:r>
              <a:rPr lang="en-US" dirty="0" smtClean="0"/>
              <a:t/>
            </a:r>
            <a:br>
              <a:rPr lang="en-US" dirty="0" smtClean="0"/>
            </a:br>
            <a:endParaRPr lang="en-US" dirty="0"/>
          </a:p>
        </p:txBody>
      </p:sp>
      <p:sp>
        <p:nvSpPr>
          <p:cNvPr id="3" name="Content Placeholder 2"/>
          <p:cNvSpPr>
            <a:spLocks noGrp="1"/>
          </p:cNvSpPr>
          <p:nvPr>
            <p:ph idx="1"/>
          </p:nvPr>
        </p:nvSpPr>
        <p:spPr>
          <a:xfrm>
            <a:off x="0" y="152400"/>
            <a:ext cx="9144000" cy="6705600"/>
          </a:xfrm>
        </p:spPr>
        <p:txBody>
          <a:bodyPr>
            <a:normAutofit lnSpcReduction="10000"/>
          </a:bodyPr>
          <a:lstStyle/>
          <a:p>
            <a:pPr>
              <a:buNone/>
              <a:defRPr/>
            </a:pPr>
            <a:r>
              <a:rPr lang="en-US" dirty="0" smtClean="0"/>
              <a:t>FAKTOR KEKALAHAN KARENA LEMAHNYA SISOS DAN SISTEK</a:t>
            </a:r>
          </a:p>
          <a:p>
            <a:pPr>
              <a:defRPr/>
            </a:pPr>
            <a:endParaRPr lang="en-US" dirty="0" smtClean="0"/>
          </a:p>
          <a:p>
            <a:pPr>
              <a:defRPr/>
            </a:pPr>
            <a:r>
              <a:rPr lang="en-US" dirty="0" smtClean="0"/>
              <a:t>SISOS (</a:t>
            </a:r>
            <a:r>
              <a:rPr lang="en-US" dirty="0" err="1" smtClean="0"/>
              <a:t>Sistim</a:t>
            </a:r>
            <a:r>
              <a:rPr lang="en-US" dirty="0" smtClean="0"/>
              <a:t> </a:t>
            </a:r>
            <a:r>
              <a:rPr lang="en-US" dirty="0" err="1" smtClean="0"/>
              <a:t>Senjata</a:t>
            </a:r>
            <a:r>
              <a:rPr lang="en-US" dirty="0" smtClean="0"/>
              <a:t> </a:t>
            </a:r>
            <a:r>
              <a:rPr lang="en-US" dirty="0" err="1" smtClean="0"/>
              <a:t>Sosial</a:t>
            </a:r>
            <a:r>
              <a:rPr lang="en-US" dirty="0" smtClean="0"/>
              <a:t>)</a:t>
            </a:r>
          </a:p>
          <a:p>
            <a:pPr>
              <a:buFont typeface="Wingdings" pitchFamily="2" charset="2"/>
              <a:buNone/>
              <a:defRPr/>
            </a:pPr>
            <a:r>
              <a:rPr lang="en-US" dirty="0" smtClean="0"/>
              <a:t>-  </a:t>
            </a:r>
            <a:r>
              <a:rPr lang="en-US" dirty="0" err="1" smtClean="0"/>
              <a:t>Ketahanan</a:t>
            </a:r>
            <a:r>
              <a:rPr lang="en-US" dirty="0" smtClean="0"/>
              <a:t> moral </a:t>
            </a:r>
            <a:r>
              <a:rPr lang="en-US" dirty="0" err="1" smtClean="0"/>
              <a:t>bangsa</a:t>
            </a:r>
            <a:r>
              <a:rPr lang="en-US" dirty="0" smtClean="0"/>
              <a:t> </a:t>
            </a:r>
            <a:r>
              <a:rPr lang="en-US" dirty="0" err="1" smtClean="0"/>
              <a:t>lemah</a:t>
            </a:r>
            <a:r>
              <a:rPr lang="en-US" dirty="0" smtClean="0"/>
              <a:t>, </a:t>
            </a:r>
            <a:r>
              <a:rPr lang="en-US" dirty="0" err="1" smtClean="0"/>
              <a:t>mudah</a:t>
            </a:r>
            <a:r>
              <a:rPr lang="en-US" dirty="0" smtClean="0"/>
              <a:t> </a:t>
            </a:r>
            <a:r>
              <a:rPr lang="en-US" dirty="0" err="1" smtClean="0"/>
              <a:t>diadu</a:t>
            </a:r>
            <a:r>
              <a:rPr lang="en-US" dirty="0" smtClean="0"/>
              <a:t> </a:t>
            </a:r>
            <a:r>
              <a:rPr lang="en-US" dirty="0" err="1" smtClean="0"/>
              <a:t>domba</a:t>
            </a:r>
            <a:endParaRPr lang="en-US" dirty="0" smtClean="0"/>
          </a:p>
          <a:p>
            <a:pPr>
              <a:buFont typeface="Wingdings" pitchFamily="2" charset="2"/>
              <a:buNone/>
              <a:defRPr/>
            </a:pPr>
            <a:r>
              <a:rPr lang="en-US" dirty="0" smtClean="0"/>
              <a:t>-  </a:t>
            </a:r>
            <a:r>
              <a:rPr lang="en-US" dirty="0" err="1" smtClean="0"/>
              <a:t>Iming-iming</a:t>
            </a:r>
            <a:r>
              <a:rPr lang="en-US" dirty="0" smtClean="0"/>
              <a:t> </a:t>
            </a:r>
            <a:r>
              <a:rPr lang="en-US" dirty="0" err="1" smtClean="0"/>
              <a:t>kedudukan</a:t>
            </a:r>
            <a:r>
              <a:rPr lang="en-US" dirty="0" smtClean="0"/>
              <a:t> </a:t>
            </a:r>
            <a:r>
              <a:rPr lang="en-US" dirty="0" err="1" smtClean="0"/>
              <a:t>dan</a:t>
            </a:r>
            <a:r>
              <a:rPr lang="en-US" dirty="0" smtClean="0"/>
              <a:t> </a:t>
            </a:r>
            <a:r>
              <a:rPr lang="en-US" dirty="0" err="1" smtClean="0"/>
              <a:t>kemewahan</a:t>
            </a:r>
            <a:r>
              <a:rPr lang="en-US" dirty="0" smtClean="0"/>
              <a:t>, </a:t>
            </a:r>
            <a:r>
              <a:rPr lang="en-US" dirty="0" err="1" smtClean="0"/>
              <a:t>timbul</a:t>
            </a:r>
            <a:r>
              <a:rPr lang="en-US" dirty="0" smtClean="0"/>
              <a:t> </a:t>
            </a:r>
            <a:r>
              <a:rPr lang="en-US" dirty="0" err="1" smtClean="0"/>
              <a:t>penghianatan</a:t>
            </a:r>
            <a:endParaRPr lang="en-US" dirty="0" smtClean="0"/>
          </a:p>
          <a:p>
            <a:pPr>
              <a:buFont typeface="Wingdings" pitchFamily="2" charset="2"/>
              <a:buNone/>
              <a:defRPr/>
            </a:pPr>
            <a:r>
              <a:rPr lang="en-US" dirty="0" smtClean="0"/>
              <a:t> </a:t>
            </a:r>
          </a:p>
          <a:p>
            <a:pPr>
              <a:defRPr/>
            </a:pPr>
            <a:r>
              <a:rPr lang="en-US" dirty="0" err="1" smtClean="0"/>
              <a:t>SISTEK</a:t>
            </a:r>
            <a:r>
              <a:rPr lang="en-US" dirty="0" smtClean="0"/>
              <a:t> (</a:t>
            </a:r>
            <a:r>
              <a:rPr lang="en-US" dirty="0" err="1" smtClean="0"/>
              <a:t>Sistim</a:t>
            </a:r>
            <a:r>
              <a:rPr lang="en-US" dirty="0" smtClean="0"/>
              <a:t> </a:t>
            </a:r>
            <a:r>
              <a:rPr lang="en-US" dirty="0" err="1" smtClean="0"/>
              <a:t>Senjata</a:t>
            </a:r>
            <a:r>
              <a:rPr lang="en-US" dirty="0" smtClean="0"/>
              <a:t> </a:t>
            </a:r>
            <a:r>
              <a:rPr lang="en-US" dirty="0" err="1" smtClean="0"/>
              <a:t>Teknik</a:t>
            </a:r>
            <a:r>
              <a:rPr lang="en-US" dirty="0" smtClean="0"/>
              <a:t>)</a:t>
            </a:r>
          </a:p>
          <a:p>
            <a:pPr marL="225425" indent="-225425">
              <a:buFont typeface="Wingdings" pitchFamily="2" charset="2"/>
              <a:buNone/>
              <a:defRPr/>
            </a:pPr>
            <a:r>
              <a:rPr lang="en-US" dirty="0" smtClean="0"/>
              <a:t>-  </a:t>
            </a:r>
            <a:r>
              <a:rPr lang="en-US" dirty="0" err="1" smtClean="0"/>
              <a:t>Persenjataan</a:t>
            </a:r>
            <a:r>
              <a:rPr lang="en-US" dirty="0" smtClean="0"/>
              <a:t> </a:t>
            </a:r>
            <a:r>
              <a:rPr lang="en-US" dirty="0" err="1" smtClean="0"/>
              <a:t>maupun</a:t>
            </a:r>
            <a:r>
              <a:rPr lang="en-US" dirty="0" smtClean="0"/>
              <a:t> </a:t>
            </a:r>
            <a:r>
              <a:rPr lang="en-US" dirty="0" err="1" smtClean="0"/>
              <a:t>teknik</a:t>
            </a:r>
            <a:r>
              <a:rPr lang="en-US" dirty="0" smtClean="0"/>
              <a:t> </a:t>
            </a:r>
            <a:r>
              <a:rPr lang="en-US" dirty="0" err="1" smtClean="0"/>
              <a:t>pertempuran</a:t>
            </a:r>
            <a:r>
              <a:rPr lang="en-US" dirty="0" smtClean="0"/>
              <a:t> </a:t>
            </a:r>
            <a:r>
              <a:rPr lang="en-US" dirty="0" err="1" smtClean="0"/>
              <a:t>jauh</a:t>
            </a:r>
            <a:r>
              <a:rPr lang="en-US" dirty="0" smtClean="0"/>
              <a:t> </a:t>
            </a:r>
            <a:r>
              <a:rPr lang="en-US" dirty="0" err="1" smtClean="0"/>
              <a:t>di</a:t>
            </a:r>
            <a:r>
              <a:rPr lang="en-US" dirty="0" smtClean="0"/>
              <a:t> banding </a:t>
            </a:r>
            <a:r>
              <a:rPr lang="en-US" dirty="0" err="1" smtClean="0"/>
              <a:t>dengan</a:t>
            </a:r>
            <a:r>
              <a:rPr lang="en-US" dirty="0" smtClean="0"/>
              <a:t> </a:t>
            </a:r>
            <a:r>
              <a:rPr lang="en-US" dirty="0" err="1" smtClean="0"/>
              <a:t>Belanda</a:t>
            </a:r>
            <a:endParaRPr lang="en-US" dirty="0" smtClean="0"/>
          </a:p>
          <a:p>
            <a:pPr>
              <a:buFont typeface="Wingdings" pitchFamily="2" charset="2"/>
              <a:buNone/>
              <a:defRPr/>
            </a:pPr>
            <a:endParaRPr lang="en-US" dirty="0" smtClean="0"/>
          </a:p>
          <a:p>
            <a:pPr algn="just">
              <a:defRPr/>
            </a:pPr>
            <a:r>
              <a:rPr lang="en-US" dirty="0" err="1" smtClean="0"/>
              <a:t>Dalam</a:t>
            </a:r>
            <a:r>
              <a:rPr lang="en-US" dirty="0" smtClean="0"/>
              <a:t> </a:t>
            </a:r>
            <a:r>
              <a:rPr lang="en-US" dirty="0" err="1" smtClean="0"/>
              <a:t>perlawanan</a:t>
            </a:r>
            <a:r>
              <a:rPr lang="en-US" dirty="0" smtClean="0"/>
              <a:t> </a:t>
            </a:r>
            <a:r>
              <a:rPr lang="en-US" dirty="0" err="1" smtClean="0"/>
              <a:t>selanjutnya</a:t>
            </a:r>
            <a:r>
              <a:rPr lang="en-US" dirty="0" smtClean="0"/>
              <a:t> </a:t>
            </a:r>
            <a:r>
              <a:rPr lang="en-US" dirty="0" err="1" smtClean="0"/>
              <a:t>SISOS</a:t>
            </a:r>
            <a:r>
              <a:rPr lang="en-US" dirty="0" smtClean="0"/>
              <a:t> </a:t>
            </a:r>
            <a:r>
              <a:rPr lang="en-US" dirty="0" err="1" smtClean="0"/>
              <a:t>lah</a:t>
            </a:r>
            <a:r>
              <a:rPr lang="en-US" dirty="0" smtClean="0"/>
              <a:t> yang </a:t>
            </a:r>
            <a:r>
              <a:rPr lang="en-US" dirty="0" err="1" smtClean="0"/>
              <a:t>kemudian</a:t>
            </a:r>
            <a:r>
              <a:rPr lang="en-US" dirty="0" smtClean="0"/>
              <a:t> </a:t>
            </a:r>
            <a:r>
              <a:rPr lang="en-US" dirty="0" err="1" smtClean="0"/>
              <a:t>mendapat</a:t>
            </a:r>
            <a:r>
              <a:rPr lang="en-US" dirty="0" smtClean="0"/>
              <a:t> </a:t>
            </a:r>
            <a:r>
              <a:rPr lang="en-US" dirty="0" err="1" smtClean="0"/>
              <a:t>perhatian</a:t>
            </a:r>
            <a:r>
              <a:rPr lang="en-US" dirty="0" smtClean="0"/>
              <a:t> </a:t>
            </a:r>
            <a:r>
              <a:rPr lang="en-US" dirty="0" err="1" smtClean="0"/>
              <a:t>yaitu</a:t>
            </a:r>
            <a:r>
              <a:rPr lang="en-US" dirty="0" smtClean="0"/>
              <a:t> </a:t>
            </a:r>
            <a:r>
              <a:rPr lang="en-US" dirty="0" err="1" smtClean="0"/>
              <a:t>dengan</a:t>
            </a:r>
            <a:r>
              <a:rPr lang="en-US" dirty="0" smtClean="0"/>
              <a:t> </a:t>
            </a:r>
            <a:r>
              <a:rPr lang="en-US" dirty="0" err="1" smtClean="0"/>
              <a:t>mendirikan</a:t>
            </a:r>
            <a:r>
              <a:rPr lang="en-US" dirty="0" smtClean="0"/>
              <a:t> </a:t>
            </a:r>
            <a:r>
              <a:rPr lang="en-US" dirty="0" err="1" smtClean="0"/>
              <a:t>lembaga-lembaga</a:t>
            </a:r>
            <a:r>
              <a:rPr lang="en-US" dirty="0" smtClean="0"/>
              <a:t> </a:t>
            </a:r>
            <a:r>
              <a:rPr lang="en-US" dirty="0" err="1" smtClean="0"/>
              <a:t>pendidikan</a:t>
            </a:r>
            <a:r>
              <a:rPr lang="en-US" dirty="0" smtClean="0"/>
              <a:t>.</a:t>
            </a:r>
          </a:p>
          <a:p>
            <a:pPr>
              <a:defRPr/>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38800"/>
          </a:xfrm>
        </p:spPr>
        <p:txBody>
          <a:bodyPr/>
          <a:lstStyle/>
          <a:p>
            <a:pPr marL="0" indent="0" algn="just">
              <a:buNone/>
            </a:pPr>
            <a:r>
              <a:rPr lang="en-US" dirty="0" err="1" smtClean="0"/>
              <a:t>Lembaga-lembaga</a:t>
            </a:r>
            <a:r>
              <a:rPr lang="en-US" dirty="0" smtClean="0"/>
              <a:t> </a:t>
            </a:r>
            <a:r>
              <a:rPr lang="en-US" dirty="0" err="1" smtClean="0"/>
              <a:t>pendidikan</a:t>
            </a:r>
            <a:r>
              <a:rPr lang="en-US" dirty="0" smtClean="0"/>
              <a:t> yang </a:t>
            </a:r>
            <a:r>
              <a:rPr lang="en-US" dirty="0" err="1" smtClean="0"/>
              <a:t>didirikan</a:t>
            </a:r>
            <a:r>
              <a:rPr lang="en-US" dirty="0" smtClean="0"/>
              <a:t> </a:t>
            </a:r>
            <a:r>
              <a:rPr lang="en-US" dirty="0" err="1" smtClean="0"/>
              <a:t>oleh</a:t>
            </a:r>
            <a:r>
              <a:rPr lang="en-US" dirty="0" smtClean="0"/>
              <a:t> </a:t>
            </a:r>
            <a:r>
              <a:rPr lang="en-US" dirty="0" err="1" smtClean="0"/>
              <a:t>tokoh-tokoh</a:t>
            </a:r>
            <a:r>
              <a:rPr lang="en-US" dirty="0" smtClean="0"/>
              <a:t> </a:t>
            </a:r>
            <a:r>
              <a:rPr lang="en-US" dirty="0" err="1" smtClean="0"/>
              <a:t>pergerakan</a:t>
            </a:r>
            <a:r>
              <a:rPr lang="en-US" dirty="0" smtClean="0"/>
              <a:t> </a:t>
            </a:r>
            <a:r>
              <a:rPr lang="en-US" dirty="0" err="1" smtClean="0"/>
              <a:t>nasional</a:t>
            </a:r>
            <a:r>
              <a:rPr lang="en-US" dirty="0" smtClean="0"/>
              <a:t> </a:t>
            </a:r>
            <a:r>
              <a:rPr lang="en-US" dirty="0" err="1" smtClean="0"/>
              <a:t>diharapkan</a:t>
            </a:r>
            <a:r>
              <a:rPr lang="en-US" dirty="0" smtClean="0"/>
              <a:t> </a:t>
            </a:r>
            <a:r>
              <a:rPr lang="en-US" dirty="0" err="1" smtClean="0"/>
              <a:t>akan</a:t>
            </a:r>
            <a:r>
              <a:rPr lang="en-US" dirty="0" smtClean="0"/>
              <a:t> </a:t>
            </a:r>
            <a:r>
              <a:rPr lang="en-US" dirty="0" err="1" smtClean="0"/>
              <a:t>dapat</a:t>
            </a:r>
            <a:r>
              <a:rPr lang="en-US" dirty="0" smtClean="0"/>
              <a:t>  </a:t>
            </a:r>
            <a:r>
              <a:rPr lang="en-US" dirty="0" err="1" smtClean="0"/>
              <a:t>menumbuhkan</a:t>
            </a:r>
            <a:r>
              <a:rPr lang="en-US" dirty="0" smtClean="0"/>
              <a:t> </a:t>
            </a:r>
            <a:r>
              <a:rPr lang="en-US" dirty="0" err="1" smtClean="0"/>
              <a:t>kesadaran</a:t>
            </a:r>
            <a:r>
              <a:rPr lang="en-US" dirty="0" smtClean="0"/>
              <a:t> </a:t>
            </a:r>
            <a:r>
              <a:rPr lang="en-US" dirty="0" err="1" smtClean="0"/>
              <a:t>berbangsa</a:t>
            </a:r>
            <a:r>
              <a:rPr lang="en-US" dirty="0" smtClean="0"/>
              <a:t>, </a:t>
            </a:r>
            <a:r>
              <a:rPr lang="en-US" dirty="0" err="1" smtClean="0"/>
              <a:t>bersatu</a:t>
            </a:r>
            <a:r>
              <a:rPr lang="en-US" dirty="0" smtClean="0"/>
              <a:t> </a:t>
            </a:r>
            <a:r>
              <a:rPr lang="en-US" dirty="0" err="1" smtClean="0"/>
              <a:t>dalam</a:t>
            </a:r>
            <a:r>
              <a:rPr lang="en-US" dirty="0" smtClean="0"/>
              <a:t> </a:t>
            </a:r>
            <a:r>
              <a:rPr lang="en-US" dirty="0" err="1" smtClean="0"/>
              <a:t>arti</a:t>
            </a:r>
            <a:r>
              <a:rPr lang="en-US" dirty="0" smtClean="0"/>
              <a:t> </a:t>
            </a:r>
            <a:r>
              <a:rPr lang="en-US" dirty="0" err="1" smtClean="0"/>
              <a:t>dapat</a:t>
            </a:r>
            <a:r>
              <a:rPr lang="en-US" dirty="0" smtClean="0"/>
              <a:t> </a:t>
            </a:r>
            <a:r>
              <a:rPr lang="en-US" dirty="0" err="1" smtClean="0"/>
              <a:t>bergerak</a:t>
            </a:r>
            <a:r>
              <a:rPr lang="en-US" dirty="0" smtClean="0"/>
              <a:t> </a:t>
            </a:r>
            <a:r>
              <a:rPr lang="en-US" dirty="0" err="1" smtClean="0"/>
              <a:t>secara</a:t>
            </a:r>
            <a:r>
              <a:rPr lang="en-US" dirty="0" smtClean="0"/>
              <a:t> </a:t>
            </a:r>
            <a:r>
              <a:rPr lang="en-US" dirty="0" err="1" smtClean="0"/>
              <a:t>kesatuan</a:t>
            </a:r>
            <a:r>
              <a:rPr lang="en-US" dirty="0" smtClean="0"/>
              <a:t> </a:t>
            </a:r>
            <a:r>
              <a:rPr lang="en-US" dirty="0" err="1" smtClean="0"/>
              <a:t>sehingga</a:t>
            </a:r>
            <a:r>
              <a:rPr lang="en-US" dirty="0" smtClean="0"/>
              <a:t> </a:t>
            </a:r>
            <a:r>
              <a:rPr lang="en-US" dirty="0" err="1" smtClean="0"/>
              <a:t>tidak</a:t>
            </a:r>
            <a:r>
              <a:rPr lang="en-US" dirty="0" smtClean="0"/>
              <a:t> </a:t>
            </a:r>
            <a:r>
              <a:rPr lang="en-US" dirty="0" err="1" smtClean="0"/>
              <a:t>mudah</a:t>
            </a:r>
            <a:r>
              <a:rPr lang="en-US" dirty="0" smtClean="0"/>
              <a:t> </a:t>
            </a:r>
            <a:r>
              <a:rPr lang="en-US" dirty="0" err="1" smtClean="0"/>
              <a:t>diadu</a:t>
            </a:r>
            <a:r>
              <a:rPr lang="en-US" dirty="0" smtClean="0"/>
              <a:t> </a:t>
            </a:r>
            <a:r>
              <a:rPr lang="en-US" dirty="0" err="1" smtClean="0"/>
              <a:t>domba</a:t>
            </a:r>
            <a:r>
              <a:rPr lang="en-US" dirty="0" smtClean="0"/>
              <a:t>. </a:t>
            </a:r>
          </a:p>
          <a:p>
            <a:pPr marL="0" indent="0" algn="just">
              <a:buNone/>
            </a:pPr>
            <a:r>
              <a:rPr lang="en-US" dirty="0" err="1" smtClean="0"/>
              <a:t>Konsepsi</a:t>
            </a:r>
            <a:r>
              <a:rPr lang="en-US" dirty="0" smtClean="0"/>
              <a:t> </a:t>
            </a:r>
            <a:r>
              <a:rPr lang="en-US" dirty="0" err="1" smtClean="0"/>
              <a:t>Dasar</a:t>
            </a:r>
            <a:r>
              <a:rPr lang="en-US" dirty="0" smtClean="0"/>
              <a:t> </a:t>
            </a:r>
            <a:r>
              <a:rPr lang="en-US" dirty="0" err="1" smtClean="0"/>
              <a:t>Ketahanan</a:t>
            </a:r>
            <a:r>
              <a:rPr lang="en-US" dirty="0" smtClean="0"/>
              <a:t> </a:t>
            </a:r>
            <a:r>
              <a:rPr lang="en-US" dirty="0" err="1" smtClean="0"/>
              <a:t>Nasional</a:t>
            </a:r>
            <a:endParaRPr lang="en-US" dirty="0" smtClean="0"/>
          </a:p>
          <a:p>
            <a:pPr marL="514350" indent="-514350" algn="just">
              <a:buAutoNum type="arabicPeriod"/>
            </a:pPr>
            <a:r>
              <a:rPr lang="en-US" dirty="0" err="1" smtClean="0"/>
              <a:t>Tujuan</a:t>
            </a:r>
            <a:endParaRPr lang="en-US" dirty="0" smtClean="0"/>
          </a:p>
          <a:p>
            <a:pPr marL="514350" indent="-514350" algn="just">
              <a:buNone/>
            </a:pPr>
            <a:r>
              <a:rPr lang="en-US" dirty="0" smtClean="0"/>
              <a:t>	</a:t>
            </a:r>
            <a:r>
              <a:rPr lang="en-US" dirty="0" err="1" smtClean="0"/>
              <a:t>adalah</a:t>
            </a:r>
            <a:r>
              <a:rPr lang="en-US" dirty="0" smtClean="0"/>
              <a:t> </a:t>
            </a:r>
            <a:r>
              <a:rPr lang="en-US" dirty="0" err="1" smtClean="0"/>
              <a:t>untuk</a:t>
            </a:r>
            <a:r>
              <a:rPr lang="en-US" dirty="0" smtClean="0"/>
              <a:t> </a:t>
            </a:r>
            <a:r>
              <a:rPr lang="en-US" dirty="0" err="1" smtClean="0"/>
              <a:t>memelihara</a:t>
            </a:r>
            <a:r>
              <a:rPr lang="en-US" dirty="0" smtClean="0"/>
              <a:t> </a:t>
            </a:r>
            <a:r>
              <a:rPr lang="en-US" dirty="0" err="1" smtClean="0"/>
              <a:t>kondisi</a:t>
            </a:r>
            <a:r>
              <a:rPr lang="en-US" dirty="0" smtClean="0"/>
              <a:t> yang </a:t>
            </a:r>
            <a:r>
              <a:rPr lang="en-US" dirty="0" err="1" smtClean="0"/>
              <a:t>dinamis</a:t>
            </a:r>
            <a:r>
              <a:rPr lang="en-US" dirty="0" smtClean="0"/>
              <a:t> </a:t>
            </a:r>
            <a:r>
              <a:rPr lang="en-US" dirty="0" err="1" smtClean="0"/>
              <a:t>dalam</a:t>
            </a:r>
            <a:r>
              <a:rPr lang="en-US" dirty="0" smtClean="0"/>
              <a:t> </a:t>
            </a:r>
            <a:r>
              <a:rPr lang="en-US" dirty="0" err="1" smtClean="0"/>
              <a:t>menghadapi</a:t>
            </a:r>
            <a:r>
              <a:rPr lang="en-US" dirty="0" smtClean="0"/>
              <a:t> </a:t>
            </a:r>
            <a:r>
              <a:rPr lang="en-US" dirty="0" err="1" smtClean="0"/>
              <a:t>segala</a:t>
            </a:r>
            <a:r>
              <a:rPr lang="en-US" dirty="0" smtClean="0"/>
              <a:t> </a:t>
            </a:r>
            <a:r>
              <a:rPr lang="en-US" dirty="0" err="1" smtClean="0"/>
              <a:t>ancaman</a:t>
            </a:r>
            <a:r>
              <a:rPr lang="en-US" dirty="0" smtClean="0"/>
              <a:t>, </a:t>
            </a:r>
            <a:r>
              <a:rPr lang="en-US" dirty="0" err="1" smtClean="0"/>
              <a:t>gangguan</a:t>
            </a:r>
            <a:r>
              <a:rPr lang="en-US" dirty="0" smtClean="0"/>
              <a:t>, </a:t>
            </a:r>
            <a:r>
              <a:rPr lang="en-US" dirty="0" err="1" smtClean="0"/>
              <a:t>hambatan</a:t>
            </a:r>
            <a:r>
              <a:rPr lang="en-US" dirty="0" smtClean="0"/>
              <a:t> </a:t>
            </a:r>
            <a:r>
              <a:rPr lang="en-US" dirty="0" err="1" smtClean="0"/>
              <a:t>dan</a:t>
            </a:r>
            <a:r>
              <a:rPr lang="en-US" dirty="0" smtClean="0"/>
              <a:t> </a:t>
            </a:r>
            <a:r>
              <a:rPr lang="en-US" dirty="0" err="1" smtClean="0"/>
              <a:t>tantangan</a:t>
            </a:r>
            <a:r>
              <a:rPr lang="en-US" dirty="0" smtClean="0"/>
              <a:t> </a:t>
            </a:r>
            <a:r>
              <a:rPr lang="en-US" dirty="0" err="1" smtClean="0"/>
              <a:t>secara</a:t>
            </a:r>
            <a:r>
              <a:rPr lang="en-US" dirty="0" smtClean="0"/>
              <a:t> </a:t>
            </a:r>
            <a:r>
              <a:rPr lang="en-US" dirty="0" err="1" smtClean="0"/>
              <a:t>langsung</a:t>
            </a:r>
            <a:r>
              <a:rPr lang="en-US" dirty="0" smtClean="0"/>
              <a:t> </a:t>
            </a:r>
            <a:r>
              <a:rPr lang="en-US" dirty="0" err="1" smtClean="0"/>
              <a:t>ataupun</a:t>
            </a:r>
            <a:r>
              <a:rPr lang="en-US" dirty="0" smtClean="0"/>
              <a:t> </a:t>
            </a:r>
            <a:r>
              <a:rPr lang="en-US" dirty="0" err="1" smtClean="0"/>
              <a:t>tidak</a:t>
            </a:r>
            <a:r>
              <a:rPr lang="en-US" dirty="0" smtClean="0"/>
              <a:t> </a:t>
            </a:r>
            <a:r>
              <a:rPr lang="en-US" dirty="0" err="1" smtClean="0"/>
              <a:t>langsung</a:t>
            </a:r>
            <a:r>
              <a:rPr lang="en-US" dirty="0" smtClean="0"/>
              <a:t> </a:t>
            </a:r>
            <a:r>
              <a:rPr lang="en-US" dirty="0" err="1" smtClean="0"/>
              <a:t>dan</a:t>
            </a:r>
            <a:r>
              <a:rPr lang="en-US" dirty="0" smtClean="0"/>
              <a:t> </a:t>
            </a:r>
            <a:r>
              <a:rPr lang="en-US" dirty="0" err="1" smtClean="0"/>
              <a:t>dari</a:t>
            </a:r>
            <a:r>
              <a:rPr lang="en-US" dirty="0" smtClean="0"/>
              <a:t> </a:t>
            </a:r>
            <a:r>
              <a:rPr lang="en-US" dirty="0" err="1" smtClean="0"/>
              <a:t>luar</a:t>
            </a:r>
            <a:r>
              <a:rPr lang="en-US" dirty="0" smtClean="0"/>
              <a:t> </a:t>
            </a:r>
            <a:r>
              <a:rPr lang="en-US" dirty="0" err="1" smtClean="0"/>
              <a:t>ataupun</a:t>
            </a:r>
            <a:r>
              <a:rPr lang="en-US" dirty="0" smtClean="0"/>
              <a:t> </a:t>
            </a:r>
            <a:r>
              <a:rPr lang="en-US" dirty="0" err="1" smtClean="0"/>
              <a:t>dari</a:t>
            </a:r>
            <a:r>
              <a:rPr lang="en-US" dirty="0" smtClean="0"/>
              <a:t> </a:t>
            </a:r>
            <a:r>
              <a:rPr lang="en-US" dirty="0" err="1" smtClean="0"/>
              <a:t>dalam</a:t>
            </a:r>
            <a:r>
              <a:rPr lang="en-US" dirty="0" smtClean="0"/>
              <a:t> </a:t>
            </a:r>
            <a:r>
              <a:rPr lang="en-US" dirty="0" err="1" smtClean="0"/>
              <a:t>yg</a:t>
            </a:r>
            <a:r>
              <a:rPr lang="en-US" dirty="0" smtClean="0"/>
              <a:t> </a:t>
            </a:r>
            <a:r>
              <a:rPr lang="en-US" dirty="0" err="1" smtClean="0"/>
              <a:t>membahayakan</a:t>
            </a:r>
            <a:r>
              <a:rPr lang="en-US" dirty="0" smtClean="0"/>
              <a:t> </a:t>
            </a:r>
            <a:r>
              <a:rPr lang="en-US" dirty="0" err="1" smtClean="0"/>
              <a:t>identitas</a:t>
            </a:r>
            <a:r>
              <a:rPr lang="en-US" dirty="0" smtClean="0"/>
              <a:t>, </a:t>
            </a:r>
            <a:r>
              <a:rPr lang="en-US" dirty="0" err="1" smtClean="0"/>
              <a:t>integritas</a:t>
            </a:r>
            <a:r>
              <a:rPr lang="en-US" dirty="0" smtClean="0"/>
              <a:t> </a:t>
            </a:r>
            <a:r>
              <a:rPr lang="en-US" dirty="0" err="1" smtClean="0"/>
              <a:t>bangsa</a:t>
            </a:r>
            <a:r>
              <a:rPr lang="en-US" dirty="0" smtClean="0"/>
              <a:t> </a:t>
            </a:r>
            <a:r>
              <a:rPr lang="en-US" dirty="0" err="1" smtClean="0"/>
              <a:t>dan</a:t>
            </a:r>
            <a:r>
              <a:rPr lang="en-US" dirty="0" smtClean="0"/>
              <a:t> </a:t>
            </a:r>
            <a:r>
              <a:rPr lang="en-US" dirty="0" err="1" smtClean="0"/>
              <a:t>negara</a:t>
            </a:r>
            <a:r>
              <a:rPr lang="en-US" dirty="0" smtClean="0"/>
              <a:t> </a:t>
            </a:r>
            <a:r>
              <a:rPr lang="en-US" dirty="0" err="1" smtClean="0"/>
              <a:t>dalam</a:t>
            </a:r>
            <a:r>
              <a:rPr lang="en-US" dirty="0" smtClean="0"/>
              <a:t> </a:t>
            </a:r>
            <a:r>
              <a:rPr lang="en-US" dirty="0" err="1" smtClean="0"/>
              <a:t>rangka</a:t>
            </a:r>
            <a:r>
              <a:rPr lang="en-US" dirty="0" smtClean="0"/>
              <a:t> </a:t>
            </a:r>
            <a:r>
              <a:rPr lang="en-US" dirty="0" err="1" smtClean="0"/>
              <a:t>mencapai</a:t>
            </a:r>
            <a:r>
              <a:rPr lang="en-US" dirty="0" smtClean="0"/>
              <a:t> </a:t>
            </a:r>
            <a:r>
              <a:rPr lang="en-US" dirty="0" err="1" smtClean="0"/>
              <a:t>tujuan</a:t>
            </a:r>
            <a:r>
              <a:rPr lang="en-US" dirty="0" smtClean="0"/>
              <a:t> </a:t>
            </a:r>
            <a:r>
              <a:rPr lang="en-US" dirty="0" err="1" smtClean="0"/>
              <a:t>nasionalnya</a:t>
            </a:r>
            <a:r>
              <a:rPr lang="en-US" dirty="0" smtClean="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6324600"/>
          </a:xfrm>
        </p:spPr>
        <p:txBody>
          <a:bodyPr>
            <a:noAutofit/>
          </a:bodyPr>
          <a:lstStyle/>
          <a:p>
            <a:pPr marL="0" indent="0" algn="just">
              <a:buNone/>
            </a:pPr>
            <a:r>
              <a:rPr lang="en-US" dirty="0" err="1" smtClean="0"/>
              <a:t>Tujuan</a:t>
            </a:r>
            <a:r>
              <a:rPr lang="en-US" dirty="0" smtClean="0"/>
              <a:t> </a:t>
            </a:r>
            <a:r>
              <a:rPr lang="en-US" dirty="0" err="1" smtClean="0"/>
              <a:t>tersebut</a:t>
            </a:r>
            <a:r>
              <a:rPr lang="en-US" dirty="0" smtClean="0"/>
              <a:t> </a:t>
            </a:r>
            <a:r>
              <a:rPr lang="en-US" dirty="0" err="1" smtClean="0"/>
              <a:t>hanya</a:t>
            </a:r>
            <a:r>
              <a:rPr lang="en-US" dirty="0" smtClean="0"/>
              <a:t> </a:t>
            </a:r>
            <a:r>
              <a:rPr lang="en-US" dirty="0" err="1" smtClean="0"/>
              <a:t>dapat</a:t>
            </a:r>
            <a:r>
              <a:rPr lang="en-US" dirty="0" smtClean="0"/>
              <a:t> </a:t>
            </a:r>
            <a:r>
              <a:rPr lang="en-US" dirty="0" err="1" smtClean="0"/>
              <a:t>tercapai</a:t>
            </a:r>
            <a:r>
              <a:rPr lang="en-US" dirty="0" smtClean="0"/>
              <a:t> </a:t>
            </a:r>
            <a:r>
              <a:rPr lang="en-US" dirty="0" err="1" smtClean="0"/>
              <a:t>dengan</a:t>
            </a:r>
            <a:r>
              <a:rPr lang="en-US" dirty="0" smtClean="0"/>
              <a:t> </a:t>
            </a:r>
            <a:r>
              <a:rPr lang="en-US" dirty="0" err="1" smtClean="0"/>
              <a:t>adanya</a:t>
            </a:r>
            <a:r>
              <a:rPr lang="en-US" dirty="0" smtClean="0"/>
              <a:t> rasa </a:t>
            </a:r>
            <a:r>
              <a:rPr lang="en-US" dirty="0" err="1" smtClean="0"/>
              <a:t>kesadaran</a:t>
            </a:r>
            <a:r>
              <a:rPr lang="en-US" dirty="0" smtClean="0"/>
              <a:t> </a:t>
            </a:r>
            <a:r>
              <a:rPr lang="en-US" dirty="0" err="1" smtClean="0"/>
              <a:t>dan</a:t>
            </a:r>
            <a:r>
              <a:rPr lang="en-US" dirty="0" smtClean="0"/>
              <a:t> rasa </a:t>
            </a:r>
            <a:r>
              <a:rPr lang="en-US" dirty="0" err="1" smtClean="0"/>
              <a:t>tanggung</a:t>
            </a:r>
            <a:r>
              <a:rPr lang="en-US" dirty="0" smtClean="0"/>
              <a:t> </a:t>
            </a:r>
            <a:r>
              <a:rPr lang="en-US" dirty="0" err="1" smtClean="0"/>
              <a:t>jawab</a:t>
            </a:r>
            <a:r>
              <a:rPr lang="en-US" dirty="0" smtClean="0"/>
              <a:t> </a:t>
            </a:r>
            <a:r>
              <a:rPr lang="en-US" dirty="0" err="1" smtClean="0"/>
              <a:t>sebagai</a:t>
            </a:r>
            <a:r>
              <a:rPr lang="en-US" dirty="0" smtClean="0"/>
              <a:t> </a:t>
            </a:r>
            <a:r>
              <a:rPr lang="en-US" dirty="0" err="1" smtClean="0"/>
              <a:t>warga</a:t>
            </a:r>
            <a:r>
              <a:rPr lang="en-US" dirty="0" smtClean="0"/>
              <a:t> </a:t>
            </a:r>
            <a:r>
              <a:rPr lang="en-US" dirty="0" err="1" smtClean="0"/>
              <a:t>negara</a:t>
            </a:r>
            <a:r>
              <a:rPr lang="en-US" dirty="0" smtClean="0"/>
              <a:t>. </a:t>
            </a:r>
            <a:r>
              <a:rPr lang="en-US" dirty="0" err="1" smtClean="0"/>
              <a:t>Selain</a:t>
            </a:r>
            <a:r>
              <a:rPr lang="en-US" dirty="0" smtClean="0"/>
              <a:t> </a:t>
            </a:r>
            <a:r>
              <a:rPr lang="en-US" dirty="0" err="1" smtClean="0"/>
              <a:t>kesadaran</a:t>
            </a:r>
            <a:r>
              <a:rPr lang="en-US" dirty="0" smtClean="0"/>
              <a:t> </a:t>
            </a:r>
            <a:r>
              <a:rPr lang="en-US" dirty="0" err="1" smtClean="0"/>
              <a:t>dan</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tersebut</a:t>
            </a:r>
            <a:r>
              <a:rPr lang="en-US" dirty="0" smtClean="0"/>
              <a:t>, </a:t>
            </a:r>
            <a:r>
              <a:rPr lang="en-US" dirty="0" err="1" smtClean="0"/>
              <a:t>juga</a:t>
            </a:r>
            <a:r>
              <a:rPr lang="en-US" dirty="0" smtClean="0"/>
              <a:t> </a:t>
            </a:r>
            <a:r>
              <a:rPr lang="en-US" dirty="0" err="1" smtClean="0"/>
              <a:t>harus</a:t>
            </a:r>
            <a:r>
              <a:rPr lang="en-US" dirty="0" smtClean="0"/>
              <a:t> </a:t>
            </a:r>
            <a:r>
              <a:rPr lang="en-US" dirty="0" err="1" smtClean="0"/>
              <a:t>menjunjung</a:t>
            </a:r>
            <a:r>
              <a:rPr lang="en-US" dirty="0" smtClean="0"/>
              <a:t> </a:t>
            </a:r>
            <a:r>
              <a:rPr lang="en-US" dirty="0" err="1" smtClean="0"/>
              <a:t>tinggi</a:t>
            </a:r>
            <a:r>
              <a:rPr lang="en-US" dirty="0" smtClean="0"/>
              <a:t> </a:t>
            </a:r>
            <a:r>
              <a:rPr lang="en-US" dirty="0" err="1" smtClean="0"/>
              <a:t>falsafah</a:t>
            </a:r>
            <a:r>
              <a:rPr lang="en-US" dirty="0" smtClean="0"/>
              <a:t> Negara </a:t>
            </a:r>
            <a:r>
              <a:rPr lang="en-US" dirty="0" err="1" smtClean="0"/>
              <a:t>yaitu</a:t>
            </a:r>
            <a:r>
              <a:rPr lang="en-US" dirty="0" smtClean="0"/>
              <a:t> </a:t>
            </a:r>
            <a:r>
              <a:rPr lang="en-US" dirty="0" err="1" smtClean="0"/>
              <a:t>Pancasila</a:t>
            </a:r>
            <a:r>
              <a:rPr lang="en-US" dirty="0" smtClean="0"/>
              <a:t> </a:t>
            </a:r>
            <a:r>
              <a:rPr lang="en-US" dirty="0" err="1" smtClean="0"/>
              <a:t>dan</a:t>
            </a:r>
            <a:r>
              <a:rPr lang="en-US" dirty="0" smtClean="0"/>
              <a:t> </a:t>
            </a:r>
            <a:r>
              <a:rPr lang="en-US" dirty="0" err="1" smtClean="0"/>
              <a:t>Konstitusi</a:t>
            </a:r>
            <a:r>
              <a:rPr lang="en-US" dirty="0" smtClean="0"/>
              <a:t> Negara.</a:t>
            </a:r>
          </a:p>
          <a:p>
            <a:pPr marL="0" indent="0" algn="just">
              <a:buNone/>
            </a:pPr>
            <a:r>
              <a:rPr lang="en-US" dirty="0" err="1" smtClean="0"/>
              <a:t>Adapun</a:t>
            </a:r>
            <a:r>
              <a:rPr lang="en-US" dirty="0" smtClean="0"/>
              <a:t> rasa </a:t>
            </a:r>
            <a:r>
              <a:rPr lang="en-US" dirty="0" err="1" smtClean="0"/>
              <a:t>kesadaran</a:t>
            </a:r>
            <a:r>
              <a:rPr lang="en-US" dirty="0" smtClean="0"/>
              <a:t> </a:t>
            </a:r>
            <a:r>
              <a:rPr lang="en-US" dirty="0" err="1" smtClean="0"/>
              <a:t>sebagai</a:t>
            </a:r>
            <a:r>
              <a:rPr lang="en-US" dirty="0" smtClean="0"/>
              <a:t> </a:t>
            </a:r>
            <a:r>
              <a:rPr lang="en-US" dirty="0" err="1" smtClean="0"/>
              <a:t>warga</a:t>
            </a:r>
            <a:r>
              <a:rPr lang="en-US" dirty="0" smtClean="0"/>
              <a:t> </a:t>
            </a:r>
            <a:r>
              <a:rPr lang="en-US" dirty="0" err="1" smtClean="0"/>
              <a:t>negara</a:t>
            </a:r>
            <a:r>
              <a:rPr lang="en-US" dirty="0" smtClean="0"/>
              <a:t> </a:t>
            </a:r>
            <a:r>
              <a:rPr lang="en-US" dirty="0" err="1" smtClean="0"/>
              <a:t>tersebut</a:t>
            </a:r>
            <a:r>
              <a:rPr lang="en-US" dirty="0" smtClean="0"/>
              <a:t> </a:t>
            </a:r>
            <a:r>
              <a:rPr lang="en-US" dirty="0" err="1" smtClean="0"/>
              <a:t>meliputi</a:t>
            </a:r>
            <a:r>
              <a:rPr lang="en-US" dirty="0" smtClean="0"/>
              <a:t>:</a:t>
            </a:r>
          </a:p>
          <a:p>
            <a:pPr>
              <a:buFont typeface="Wingdings" pitchFamily="2" charset="2"/>
              <a:buNone/>
              <a:defRPr/>
            </a:pPr>
            <a:r>
              <a:rPr lang="en-US" dirty="0" smtClean="0"/>
              <a:t>-  </a:t>
            </a:r>
            <a:r>
              <a:rPr lang="en-US" dirty="0" err="1" smtClean="0"/>
              <a:t>Sbg</a:t>
            </a:r>
            <a:r>
              <a:rPr lang="en-US" dirty="0" smtClean="0"/>
              <a:t> </a:t>
            </a:r>
            <a:r>
              <a:rPr lang="en-US" dirty="0" err="1" smtClean="0"/>
              <a:t>manusia</a:t>
            </a:r>
            <a:r>
              <a:rPr lang="en-US" dirty="0" smtClean="0"/>
              <a:t> yang </a:t>
            </a:r>
            <a:r>
              <a:rPr lang="en-US" dirty="0" err="1" smtClean="0"/>
              <a:t>dikaruniai</a:t>
            </a:r>
            <a:r>
              <a:rPr lang="en-US" dirty="0" smtClean="0"/>
              <a:t> </a:t>
            </a:r>
            <a:r>
              <a:rPr lang="en-US" dirty="0" err="1" smtClean="0"/>
              <a:t>akal</a:t>
            </a:r>
            <a:r>
              <a:rPr lang="en-US" dirty="0" smtClean="0"/>
              <a:t> </a:t>
            </a:r>
            <a:r>
              <a:rPr lang="en-US" dirty="0" err="1" smtClean="0"/>
              <a:t>pikiran</a:t>
            </a:r>
            <a:r>
              <a:rPr lang="en-US" dirty="0" smtClean="0"/>
              <a:t>, </a:t>
            </a:r>
            <a:r>
              <a:rPr lang="en-US" dirty="0" err="1" smtClean="0"/>
              <a:t>budi</a:t>
            </a:r>
            <a:r>
              <a:rPr lang="en-US" dirty="0" smtClean="0"/>
              <a:t> </a:t>
            </a:r>
            <a:r>
              <a:rPr lang="en-US" dirty="0" err="1" smtClean="0"/>
              <a:t>nurani</a:t>
            </a:r>
            <a:r>
              <a:rPr lang="en-US" dirty="0" smtClean="0"/>
              <a:t> </a:t>
            </a:r>
            <a:r>
              <a:rPr lang="en-US" dirty="0" err="1" smtClean="0"/>
              <a:t>dan</a:t>
            </a:r>
            <a:r>
              <a:rPr lang="en-US" dirty="0" smtClean="0"/>
              <a:t> </a:t>
            </a:r>
            <a:r>
              <a:rPr lang="en-US" dirty="0" err="1" smtClean="0"/>
              <a:t>daya</a:t>
            </a:r>
            <a:r>
              <a:rPr lang="en-US" dirty="0" smtClean="0"/>
              <a:t> </a:t>
            </a:r>
            <a:r>
              <a:rPr lang="en-US" dirty="0" err="1" smtClean="0"/>
              <a:t>kemampuan</a:t>
            </a:r>
            <a:r>
              <a:rPr lang="en-US" dirty="0" smtClean="0"/>
              <a:t> yang normal.</a:t>
            </a:r>
          </a:p>
          <a:p>
            <a:pPr>
              <a:buFont typeface="Wingdings" pitchFamily="2" charset="2"/>
              <a:buNone/>
              <a:defRPr/>
            </a:pPr>
            <a:r>
              <a:rPr lang="en-US" dirty="0" smtClean="0"/>
              <a:t>-  </a:t>
            </a:r>
            <a:r>
              <a:rPr lang="en-US" dirty="0" err="1" smtClean="0"/>
              <a:t>Bahwa</a:t>
            </a:r>
            <a:r>
              <a:rPr lang="en-US" dirty="0" smtClean="0"/>
              <a:t> </a:t>
            </a:r>
            <a:r>
              <a:rPr lang="en-US" dirty="0" err="1" smtClean="0"/>
              <a:t>dirinya</a:t>
            </a:r>
            <a:r>
              <a:rPr lang="en-US" dirty="0" smtClean="0"/>
              <a:t> </a:t>
            </a:r>
            <a:r>
              <a:rPr lang="en-US" dirty="0" err="1" smtClean="0"/>
              <a:t>ber</a:t>
            </a:r>
            <a:r>
              <a:rPr lang="en-US" dirty="0" smtClean="0"/>
              <a:t> NKRI </a:t>
            </a:r>
            <a:r>
              <a:rPr lang="en-US" dirty="0" err="1" smtClean="0"/>
              <a:t>dan</a:t>
            </a:r>
            <a:r>
              <a:rPr lang="en-US" dirty="0" smtClean="0"/>
              <a:t> </a:t>
            </a:r>
            <a:r>
              <a:rPr lang="en-US" dirty="0" err="1" smtClean="0"/>
              <a:t>bukan</a:t>
            </a:r>
            <a:r>
              <a:rPr lang="en-US" dirty="0" smtClean="0"/>
              <a:t> </a:t>
            </a:r>
            <a:r>
              <a:rPr lang="en-US" dirty="0" err="1" smtClean="0"/>
              <a:t>negara</a:t>
            </a:r>
            <a:r>
              <a:rPr lang="en-US" dirty="0" smtClean="0"/>
              <a:t> </a:t>
            </a:r>
            <a:r>
              <a:rPr lang="en-US" dirty="0" err="1" smtClean="0"/>
              <a:t>dalam</a:t>
            </a:r>
            <a:r>
              <a:rPr lang="en-US" dirty="0" smtClean="0"/>
              <a:t> </a:t>
            </a:r>
            <a:r>
              <a:rPr lang="en-US" dirty="0" err="1" smtClean="0"/>
              <a:t>bentuk</a:t>
            </a:r>
            <a:r>
              <a:rPr lang="en-US" dirty="0" smtClean="0"/>
              <a:t> lain.</a:t>
            </a:r>
          </a:p>
          <a:p>
            <a:pPr>
              <a:buFont typeface="Wingdings" pitchFamily="2" charset="2"/>
              <a:buNone/>
              <a:defRPr/>
            </a:pPr>
            <a:r>
              <a:rPr lang="en-US" dirty="0" smtClean="0"/>
              <a:t>-  </a:t>
            </a:r>
            <a:r>
              <a:rPr lang="en-US" dirty="0" err="1" smtClean="0"/>
              <a:t>Bahwa</a:t>
            </a:r>
            <a:r>
              <a:rPr lang="en-US" dirty="0" smtClean="0"/>
              <a:t> </a:t>
            </a:r>
            <a:r>
              <a:rPr lang="en-US" dirty="0" err="1" smtClean="0"/>
              <a:t>dirinya</a:t>
            </a:r>
            <a:r>
              <a:rPr lang="en-US" dirty="0" smtClean="0"/>
              <a:t> </a:t>
            </a:r>
            <a:r>
              <a:rPr lang="en-US" dirty="0" err="1" smtClean="0"/>
              <a:t>sbg</a:t>
            </a:r>
            <a:r>
              <a:rPr lang="en-US" dirty="0" smtClean="0"/>
              <a:t> </a:t>
            </a:r>
            <a:r>
              <a:rPr lang="en-US" dirty="0" err="1" smtClean="0"/>
              <a:t>warga</a:t>
            </a:r>
            <a:r>
              <a:rPr lang="en-US" dirty="0" smtClean="0"/>
              <a:t> </a:t>
            </a:r>
            <a:r>
              <a:rPr lang="en-US" dirty="0" err="1" smtClean="0"/>
              <a:t>negara</a:t>
            </a:r>
            <a:r>
              <a:rPr lang="en-US" dirty="0" smtClean="0"/>
              <a:t> RI yang </a:t>
            </a:r>
            <a:r>
              <a:rPr lang="en-US" dirty="0" err="1" smtClean="0"/>
              <a:t>mencintai</a:t>
            </a:r>
            <a:r>
              <a:rPr lang="en-US" dirty="0" smtClean="0"/>
              <a:t> </a:t>
            </a:r>
            <a:r>
              <a:rPr lang="en-US" dirty="0" err="1" smtClean="0"/>
              <a:t>bangsa</a:t>
            </a:r>
            <a:r>
              <a:rPr lang="en-US" dirty="0" smtClean="0"/>
              <a:t> </a:t>
            </a:r>
            <a:r>
              <a:rPr lang="en-US" dirty="0" err="1" smtClean="0"/>
              <a:t>dan</a:t>
            </a:r>
            <a:r>
              <a:rPr lang="en-US" dirty="0" smtClean="0"/>
              <a:t> </a:t>
            </a:r>
            <a:r>
              <a:rPr lang="en-US" dirty="0" err="1" smtClean="0"/>
              <a:t>negaranya</a:t>
            </a:r>
            <a:r>
              <a:rPr lang="en-US" dirty="0" smtClean="0"/>
              <a:t> </a:t>
            </a:r>
            <a:r>
              <a:rPr lang="en-US" dirty="0" err="1" smtClean="0"/>
              <a:t>bukan</a:t>
            </a:r>
            <a:r>
              <a:rPr lang="en-US" dirty="0" smtClean="0"/>
              <a:t> yang lain</a:t>
            </a:r>
          </a:p>
          <a:p>
            <a:pPr>
              <a:buFont typeface="Wingdings" pitchFamily="2" charset="2"/>
              <a:buNone/>
              <a:defRPr/>
            </a:pPr>
            <a:r>
              <a:rPr lang="en-US" dirty="0" smtClean="0"/>
              <a:t>-  </a:t>
            </a:r>
            <a:r>
              <a:rPr lang="en-US" dirty="0" err="1" smtClean="0"/>
              <a:t>Bahwa</a:t>
            </a:r>
            <a:r>
              <a:rPr lang="en-US" dirty="0" smtClean="0"/>
              <a:t> </a:t>
            </a:r>
            <a:r>
              <a:rPr lang="en-US" dirty="0" err="1" smtClean="0"/>
              <a:t>dirinya</a:t>
            </a:r>
            <a:r>
              <a:rPr lang="en-US" dirty="0" smtClean="0"/>
              <a:t> </a:t>
            </a:r>
            <a:r>
              <a:rPr lang="en-US" dirty="0" err="1" smtClean="0"/>
              <a:t>wajib</a:t>
            </a:r>
            <a:r>
              <a:rPr lang="en-US" dirty="0" smtClean="0"/>
              <a:t> </a:t>
            </a:r>
            <a:r>
              <a:rPr lang="en-US" dirty="0" err="1" smtClean="0"/>
              <a:t>membela</a:t>
            </a:r>
            <a:r>
              <a:rPr lang="en-US" dirty="0" smtClean="0"/>
              <a:t> </a:t>
            </a:r>
            <a:r>
              <a:rPr lang="en-US" dirty="0" err="1" smtClean="0"/>
              <a:t>negara</a:t>
            </a:r>
            <a:r>
              <a:rPr lang="en-US" dirty="0" smtClean="0"/>
              <a:t> </a:t>
            </a:r>
            <a:r>
              <a:rPr lang="en-US" dirty="0" err="1" smtClean="0"/>
              <a:t>dan</a:t>
            </a:r>
            <a:r>
              <a:rPr lang="en-US" dirty="0" smtClean="0"/>
              <a:t> </a:t>
            </a:r>
            <a:r>
              <a:rPr lang="en-US" dirty="0" err="1" smtClean="0"/>
              <a:t>bangsa</a:t>
            </a:r>
            <a:r>
              <a:rPr lang="en-US" dirty="0" smtClean="0"/>
              <a:t>  Indonesia.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15000"/>
          </a:xfrm>
        </p:spPr>
        <p:txBody>
          <a:bodyPr/>
          <a:lstStyle/>
          <a:p>
            <a:pPr>
              <a:defRPr/>
            </a:pPr>
            <a:r>
              <a:rPr lang="en-US" dirty="0" err="1" smtClean="0"/>
              <a:t>Tanggung</a:t>
            </a:r>
            <a:r>
              <a:rPr lang="en-US" dirty="0" smtClean="0"/>
              <a:t> </a:t>
            </a:r>
            <a:r>
              <a:rPr lang="en-US" dirty="0" err="1" smtClean="0"/>
              <a:t>Jawab</a:t>
            </a:r>
            <a:r>
              <a:rPr lang="en-US" dirty="0" smtClean="0"/>
              <a:t> </a:t>
            </a:r>
            <a:r>
              <a:rPr lang="en-US" dirty="0" err="1" smtClean="0"/>
              <a:t>harus</a:t>
            </a:r>
            <a:r>
              <a:rPr lang="en-US" dirty="0" smtClean="0"/>
              <a:t> </a:t>
            </a:r>
            <a:r>
              <a:rPr lang="en-US" dirty="0" err="1" smtClean="0"/>
              <a:t>meliputi</a:t>
            </a:r>
            <a:r>
              <a:rPr lang="en-US" dirty="0" smtClean="0"/>
              <a:t> :</a:t>
            </a:r>
          </a:p>
          <a:p>
            <a:pPr>
              <a:buFont typeface="Wingdings" pitchFamily="2" charset="2"/>
              <a:buNone/>
              <a:defRPr/>
            </a:pPr>
            <a:endParaRPr lang="en-US" dirty="0" smtClean="0"/>
          </a:p>
          <a:p>
            <a:pPr>
              <a:buFont typeface="Wingdings" pitchFamily="2" charset="2"/>
              <a:buNone/>
              <a:defRPr/>
            </a:pPr>
            <a:r>
              <a:rPr lang="en-US" dirty="0" smtClean="0"/>
              <a:t>-  </a:t>
            </a:r>
            <a:r>
              <a:rPr lang="en-US" sz="2400" dirty="0" err="1" smtClean="0"/>
              <a:t>Terhadap</a:t>
            </a:r>
            <a:r>
              <a:rPr lang="en-US" sz="2400" dirty="0" smtClean="0"/>
              <a:t> </a:t>
            </a:r>
            <a:r>
              <a:rPr lang="en-US" sz="2400" dirty="0" err="1" smtClean="0"/>
              <a:t>Tuhan</a:t>
            </a:r>
            <a:r>
              <a:rPr lang="en-US" sz="2400" dirty="0" smtClean="0"/>
              <a:t> yang </a:t>
            </a:r>
            <a:r>
              <a:rPr lang="en-US" sz="2400" dirty="0" err="1" smtClean="0"/>
              <a:t>memberi</a:t>
            </a:r>
            <a:r>
              <a:rPr lang="en-US" sz="2400" dirty="0" smtClean="0"/>
              <a:t> </a:t>
            </a:r>
            <a:r>
              <a:rPr lang="en-US" sz="2400" dirty="0" err="1" smtClean="0"/>
              <a:t>hidup</a:t>
            </a:r>
            <a:r>
              <a:rPr lang="en-US" sz="2400" dirty="0" smtClean="0"/>
              <a:t> </a:t>
            </a:r>
            <a:r>
              <a:rPr lang="en-US" sz="2400" dirty="0" err="1" smtClean="0"/>
              <a:t>didunia</a:t>
            </a:r>
            <a:endParaRPr lang="en-US" sz="2400" dirty="0" smtClean="0"/>
          </a:p>
          <a:p>
            <a:pPr>
              <a:buFont typeface="Wingdings" pitchFamily="2" charset="2"/>
              <a:buNone/>
              <a:defRPr/>
            </a:pPr>
            <a:r>
              <a:rPr lang="en-US" sz="2400" dirty="0" smtClean="0"/>
              <a:t>-  </a:t>
            </a:r>
            <a:r>
              <a:rPr lang="en-US" sz="2400" dirty="0" err="1" smtClean="0"/>
              <a:t>Terhadap</a:t>
            </a:r>
            <a:r>
              <a:rPr lang="en-US" sz="2400" dirty="0" smtClean="0"/>
              <a:t> NKRI yang </a:t>
            </a:r>
            <a:r>
              <a:rPr lang="en-US" sz="2400" dirty="0" err="1" smtClean="0"/>
              <a:t>ber-Pancasila</a:t>
            </a:r>
            <a:r>
              <a:rPr lang="en-US" sz="2400" dirty="0" smtClean="0"/>
              <a:t> </a:t>
            </a:r>
            <a:r>
              <a:rPr lang="en-US" sz="2400" dirty="0" err="1" smtClean="0"/>
              <a:t>dan</a:t>
            </a:r>
            <a:r>
              <a:rPr lang="en-US" sz="2400" dirty="0" smtClean="0"/>
              <a:t> ber-UUD’1945</a:t>
            </a:r>
          </a:p>
          <a:p>
            <a:pPr>
              <a:buFont typeface="Wingdings" pitchFamily="2" charset="2"/>
              <a:buNone/>
              <a:defRPr/>
            </a:pPr>
            <a:r>
              <a:rPr lang="en-US" sz="2400" dirty="0" smtClean="0"/>
              <a:t>-  </a:t>
            </a:r>
            <a:r>
              <a:rPr lang="en-US" sz="2400" dirty="0" err="1" smtClean="0"/>
              <a:t>Terhadap</a:t>
            </a:r>
            <a:r>
              <a:rPr lang="en-US" sz="2400" dirty="0" smtClean="0"/>
              <a:t> </a:t>
            </a:r>
            <a:r>
              <a:rPr lang="en-US" sz="2400" dirty="0" err="1" smtClean="0"/>
              <a:t>Pemerintah</a:t>
            </a:r>
            <a:r>
              <a:rPr lang="en-US" sz="2400" dirty="0" smtClean="0"/>
              <a:t> RI yang </a:t>
            </a:r>
            <a:r>
              <a:rPr lang="en-US" sz="2400" dirty="0" err="1" smtClean="0"/>
              <a:t>mengatur</a:t>
            </a:r>
            <a:r>
              <a:rPr lang="en-US" sz="2400" dirty="0" smtClean="0"/>
              <a:t> </a:t>
            </a:r>
            <a:r>
              <a:rPr lang="en-US" sz="2400" dirty="0" err="1" smtClean="0"/>
              <a:t>kehidupannya</a:t>
            </a:r>
            <a:r>
              <a:rPr lang="en-US" sz="2400" dirty="0" smtClean="0"/>
              <a:t> </a:t>
            </a:r>
            <a:r>
              <a:rPr lang="en-US" sz="2400" dirty="0" err="1" smtClean="0"/>
              <a:t>dalam</a:t>
            </a:r>
            <a:r>
              <a:rPr lang="en-US" sz="2400" dirty="0" smtClean="0"/>
              <a:t> </a:t>
            </a:r>
            <a:r>
              <a:rPr lang="en-US" sz="2400" dirty="0" err="1" smtClean="0"/>
              <a:t>bermasyarakat</a:t>
            </a:r>
            <a:r>
              <a:rPr lang="en-US" sz="2400" dirty="0" smtClean="0"/>
              <a:t>, </a:t>
            </a:r>
            <a:r>
              <a:rPr lang="en-US" sz="2400" dirty="0" err="1" smtClean="0"/>
              <a:t>berbangsa</a:t>
            </a:r>
            <a:r>
              <a:rPr lang="en-US" sz="2400" dirty="0" smtClean="0"/>
              <a:t> </a:t>
            </a:r>
            <a:r>
              <a:rPr lang="en-US" sz="2400" dirty="0" err="1" smtClean="0"/>
              <a:t>dan</a:t>
            </a:r>
            <a:r>
              <a:rPr lang="en-US" sz="2400" dirty="0" smtClean="0"/>
              <a:t> </a:t>
            </a:r>
            <a:r>
              <a:rPr lang="en-US" sz="2400" dirty="0" err="1" smtClean="0"/>
              <a:t>bernegara</a:t>
            </a:r>
            <a:r>
              <a:rPr lang="en-US" sz="2400" dirty="0" smtClean="0"/>
              <a:t>.</a:t>
            </a:r>
          </a:p>
          <a:p>
            <a:pPr>
              <a:buFont typeface="Wingdings" pitchFamily="2" charset="2"/>
              <a:buNone/>
              <a:defRPr/>
            </a:pPr>
            <a:r>
              <a:rPr lang="en-US" sz="2400" dirty="0" smtClean="0"/>
              <a:t>-  </a:t>
            </a:r>
            <a:r>
              <a:rPr lang="en-US" sz="2400" dirty="0" err="1" smtClean="0"/>
              <a:t>Terhadap</a:t>
            </a:r>
            <a:r>
              <a:rPr lang="en-US" sz="2400" dirty="0" smtClean="0"/>
              <a:t> </a:t>
            </a:r>
            <a:r>
              <a:rPr lang="en-US" sz="2400" dirty="0" err="1" smtClean="0"/>
              <a:t>bangsa</a:t>
            </a:r>
            <a:r>
              <a:rPr lang="en-US" sz="2400" dirty="0" smtClean="0"/>
              <a:t> Indonesia, </a:t>
            </a:r>
            <a:r>
              <a:rPr lang="en-US" sz="2400" dirty="0" err="1" smtClean="0"/>
              <a:t>sehingga</a:t>
            </a:r>
            <a:r>
              <a:rPr lang="en-US" sz="2400" dirty="0" smtClean="0"/>
              <a:t> </a:t>
            </a:r>
            <a:r>
              <a:rPr lang="en-US" sz="2400" dirty="0" err="1" smtClean="0"/>
              <a:t>ada</a:t>
            </a:r>
            <a:r>
              <a:rPr lang="en-US" sz="2400" dirty="0" smtClean="0"/>
              <a:t> rasa </a:t>
            </a:r>
            <a:r>
              <a:rPr lang="en-US" sz="2400" dirty="0" err="1" smtClean="0"/>
              <a:t>kesatuan</a:t>
            </a:r>
            <a:r>
              <a:rPr lang="en-US" sz="2400" dirty="0" smtClean="0"/>
              <a:t> </a:t>
            </a:r>
            <a:r>
              <a:rPr lang="en-US" sz="2400" dirty="0" err="1" smtClean="0"/>
              <a:t>dalam</a:t>
            </a:r>
            <a:r>
              <a:rPr lang="en-US" sz="2400" dirty="0" smtClean="0"/>
              <a:t> </a:t>
            </a:r>
            <a:r>
              <a:rPr lang="en-US" sz="2400" dirty="0" err="1" smtClean="0"/>
              <a:t>satu</a:t>
            </a:r>
            <a:r>
              <a:rPr lang="en-US" sz="2400" dirty="0" smtClean="0"/>
              <a:t> </a:t>
            </a:r>
            <a:r>
              <a:rPr lang="en-US" sz="2400" dirty="0" err="1" smtClean="0"/>
              <a:t>kebangsaan</a:t>
            </a:r>
            <a:r>
              <a:rPr lang="en-US" sz="2400" dirty="0" smtClean="0"/>
              <a:t>.</a:t>
            </a:r>
          </a:p>
          <a:p>
            <a:pPr>
              <a:buNone/>
            </a:pPr>
            <a:endParaRPr lang="en-US"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2800" dirty="0" smtClean="0"/>
              <a:t>MASALAH-MASALAH YANG TIMBUL</a:t>
            </a:r>
            <a:endParaRPr lang="en-US" sz="2800" dirty="0"/>
          </a:p>
        </p:txBody>
      </p:sp>
      <p:sp>
        <p:nvSpPr>
          <p:cNvPr id="3" name="Content Placeholder 2"/>
          <p:cNvSpPr>
            <a:spLocks noGrp="1"/>
          </p:cNvSpPr>
          <p:nvPr>
            <p:ph idx="1"/>
          </p:nvPr>
        </p:nvSpPr>
        <p:spPr>
          <a:xfrm>
            <a:off x="457200" y="685800"/>
            <a:ext cx="8229600" cy="5867400"/>
          </a:xfrm>
        </p:spPr>
        <p:txBody>
          <a:bodyPr>
            <a:normAutofit fontScale="85000" lnSpcReduction="20000"/>
          </a:bodyPr>
          <a:lstStyle/>
          <a:p>
            <a:pPr algn="just">
              <a:defRPr/>
            </a:pPr>
            <a:endParaRPr lang="en-US" sz="2800" dirty="0" smtClean="0"/>
          </a:p>
          <a:p>
            <a:pPr algn="just">
              <a:defRPr/>
            </a:pPr>
            <a:endParaRPr lang="en-US" sz="2800" dirty="0" smtClean="0"/>
          </a:p>
          <a:p>
            <a:pPr algn="just">
              <a:defRPr/>
            </a:pPr>
            <a:r>
              <a:rPr lang="en-US" sz="2800" dirty="0" err="1" smtClean="0"/>
              <a:t>Tidak</a:t>
            </a:r>
            <a:r>
              <a:rPr lang="en-US" sz="2800" dirty="0" smtClean="0"/>
              <a:t> </a:t>
            </a:r>
            <a:r>
              <a:rPr lang="en-US" sz="2800" dirty="0" err="1" smtClean="0"/>
              <a:t>terlepas</a:t>
            </a:r>
            <a:r>
              <a:rPr lang="en-US" sz="2800" dirty="0" smtClean="0"/>
              <a:t> </a:t>
            </a:r>
            <a:r>
              <a:rPr lang="en-US" sz="2800" dirty="0" err="1" smtClean="0"/>
              <a:t>dr</a:t>
            </a:r>
            <a:r>
              <a:rPr lang="en-US" sz="2800" dirty="0" smtClean="0"/>
              <a:t> </a:t>
            </a:r>
            <a:r>
              <a:rPr lang="en-US" sz="2800" dirty="0" err="1" smtClean="0"/>
              <a:t>ruang</a:t>
            </a:r>
            <a:r>
              <a:rPr lang="en-US" sz="2800" dirty="0" smtClean="0"/>
              <a:t> </a:t>
            </a:r>
            <a:r>
              <a:rPr lang="en-US" sz="2800" dirty="0" err="1" smtClean="0"/>
              <a:t>lingkup</a:t>
            </a:r>
            <a:r>
              <a:rPr lang="en-US" sz="2800" dirty="0" smtClean="0"/>
              <a:t> </a:t>
            </a:r>
            <a:r>
              <a:rPr lang="en-US" sz="2800" dirty="0" err="1" smtClean="0"/>
              <a:t>pergaulan</a:t>
            </a:r>
            <a:r>
              <a:rPr lang="en-US" sz="2800" dirty="0" smtClean="0"/>
              <a:t> </a:t>
            </a:r>
            <a:r>
              <a:rPr lang="en-US" sz="2800" dirty="0" err="1" smtClean="0"/>
              <a:t>sbg</a:t>
            </a:r>
            <a:r>
              <a:rPr lang="en-US" sz="2800" dirty="0" smtClean="0"/>
              <a:t> </a:t>
            </a:r>
            <a:r>
              <a:rPr lang="en-US" sz="2800" dirty="0" err="1" smtClean="0"/>
              <a:t>warga</a:t>
            </a:r>
            <a:r>
              <a:rPr lang="en-US" sz="2800" dirty="0" smtClean="0"/>
              <a:t> </a:t>
            </a:r>
            <a:r>
              <a:rPr lang="en-US" sz="2800" dirty="0" err="1" smtClean="0"/>
              <a:t>dunia</a:t>
            </a:r>
            <a:r>
              <a:rPr lang="en-US" sz="2800" dirty="0" smtClean="0"/>
              <a:t> </a:t>
            </a:r>
            <a:r>
              <a:rPr lang="en-US" sz="2800" dirty="0" err="1" smtClean="0"/>
              <a:t>dlm</a:t>
            </a:r>
            <a:r>
              <a:rPr lang="en-US" sz="2800" dirty="0" smtClean="0"/>
              <a:t> </a:t>
            </a:r>
            <a:r>
              <a:rPr lang="en-US" sz="2800" dirty="0" err="1" smtClean="0"/>
              <a:t>menjalin</a:t>
            </a:r>
            <a:r>
              <a:rPr lang="en-US" sz="2800" dirty="0" smtClean="0"/>
              <a:t> hub </a:t>
            </a:r>
            <a:r>
              <a:rPr lang="en-US" sz="2800" dirty="0" err="1" smtClean="0"/>
              <a:t>antar</a:t>
            </a:r>
            <a:r>
              <a:rPr lang="en-US" sz="2800" dirty="0" smtClean="0"/>
              <a:t> </a:t>
            </a:r>
            <a:r>
              <a:rPr lang="en-US" sz="2800" dirty="0" err="1" smtClean="0"/>
              <a:t>negara</a:t>
            </a:r>
            <a:r>
              <a:rPr lang="en-US" sz="2800" dirty="0" smtClean="0"/>
              <a:t> </a:t>
            </a:r>
            <a:r>
              <a:rPr lang="en-US" sz="2800" dirty="0" err="1" smtClean="0"/>
              <a:t>sesuai</a:t>
            </a:r>
            <a:r>
              <a:rPr lang="en-US" sz="2800" dirty="0" smtClean="0"/>
              <a:t> </a:t>
            </a:r>
            <a:r>
              <a:rPr lang="en-US" sz="2800" dirty="0" err="1" smtClean="0"/>
              <a:t>dgn</a:t>
            </a:r>
            <a:r>
              <a:rPr lang="en-US" sz="2800" dirty="0" smtClean="0"/>
              <a:t> </a:t>
            </a:r>
            <a:r>
              <a:rPr lang="en-US" sz="2800" dirty="0" err="1" smtClean="0"/>
              <a:t>kepentingan</a:t>
            </a:r>
            <a:r>
              <a:rPr lang="en-US" sz="2800" dirty="0" smtClean="0"/>
              <a:t> </a:t>
            </a:r>
            <a:r>
              <a:rPr lang="en-US" sz="2800" dirty="0" err="1" smtClean="0"/>
              <a:t>nasionalnya</a:t>
            </a:r>
            <a:r>
              <a:rPr lang="en-US" sz="2800" dirty="0" smtClean="0"/>
              <a:t>. </a:t>
            </a:r>
            <a:r>
              <a:rPr lang="en-US" sz="2800" dirty="0" err="1" smtClean="0"/>
              <a:t>Adanya</a:t>
            </a:r>
            <a:r>
              <a:rPr lang="en-US" sz="2800" dirty="0" smtClean="0"/>
              <a:t> </a:t>
            </a:r>
            <a:r>
              <a:rPr lang="en-US" sz="2800" dirty="0" err="1" smtClean="0"/>
              <a:t>kenyataan</a:t>
            </a:r>
            <a:r>
              <a:rPr lang="en-US" sz="2800" dirty="0" smtClean="0"/>
              <a:t> </a:t>
            </a:r>
            <a:r>
              <a:rPr lang="en-US" sz="2800" dirty="0" err="1" smtClean="0"/>
              <a:t>bahwa</a:t>
            </a:r>
            <a:r>
              <a:rPr lang="en-US" sz="2800" dirty="0" smtClean="0"/>
              <a:t> </a:t>
            </a:r>
            <a:r>
              <a:rPr lang="en-US" sz="2800" dirty="0" err="1" smtClean="0"/>
              <a:t>negara</a:t>
            </a:r>
            <a:r>
              <a:rPr lang="en-US" sz="2800" dirty="0" smtClean="0"/>
              <a:t> </a:t>
            </a:r>
            <a:r>
              <a:rPr lang="en-US" sz="2800" dirty="0" err="1" smtClean="0"/>
              <a:t>maju</a:t>
            </a:r>
            <a:r>
              <a:rPr lang="en-US" sz="2800" dirty="0" smtClean="0"/>
              <a:t> </a:t>
            </a:r>
            <a:r>
              <a:rPr lang="en-US" sz="2800" dirty="0" err="1" smtClean="0"/>
              <a:t>sering</a:t>
            </a:r>
            <a:r>
              <a:rPr lang="en-US" sz="2800" dirty="0" smtClean="0"/>
              <a:t> </a:t>
            </a:r>
            <a:r>
              <a:rPr lang="en-US" sz="2800" dirty="0" err="1" smtClean="0"/>
              <a:t>memaksakan</a:t>
            </a:r>
            <a:r>
              <a:rPr lang="en-US" sz="2800" dirty="0" smtClean="0"/>
              <a:t> </a:t>
            </a:r>
            <a:r>
              <a:rPr lang="en-US" sz="2800" dirty="0" err="1" smtClean="0"/>
              <a:t>kehendaknya</a:t>
            </a:r>
            <a:r>
              <a:rPr lang="en-US" sz="2800" dirty="0" smtClean="0"/>
              <a:t>. </a:t>
            </a:r>
          </a:p>
          <a:p>
            <a:pPr algn="just">
              <a:defRPr/>
            </a:pPr>
            <a:r>
              <a:rPr lang="en-US" sz="2800" b="1" dirty="0" err="1" smtClean="0"/>
              <a:t>Masalah</a:t>
            </a:r>
            <a:r>
              <a:rPr lang="en-US" sz="2800" b="1" dirty="0" smtClean="0"/>
              <a:t> </a:t>
            </a:r>
            <a:r>
              <a:rPr lang="en-US" sz="2800" b="1" dirty="0" err="1" smtClean="0"/>
              <a:t>kedalam</a:t>
            </a:r>
            <a:endParaRPr lang="en-US" sz="2800" b="1" dirty="0" smtClean="0"/>
          </a:p>
          <a:p>
            <a:pPr marL="0" indent="0" algn="just">
              <a:buFont typeface="Wingdings" pitchFamily="2" charset="2"/>
              <a:buNone/>
              <a:defRPr/>
            </a:pPr>
            <a:r>
              <a:rPr lang="en-US" sz="2800" dirty="0" err="1" smtClean="0"/>
              <a:t>Sulitnya</a:t>
            </a:r>
            <a:r>
              <a:rPr lang="en-US" sz="2800" dirty="0" smtClean="0"/>
              <a:t> </a:t>
            </a:r>
            <a:r>
              <a:rPr lang="en-US" sz="2800" dirty="0" err="1" smtClean="0"/>
              <a:t>menjadikan</a:t>
            </a:r>
            <a:r>
              <a:rPr lang="en-US" sz="2800" dirty="0" smtClean="0"/>
              <a:t> </a:t>
            </a:r>
            <a:r>
              <a:rPr lang="en-US" sz="2800" dirty="0" err="1" smtClean="0"/>
              <a:t>seluruh</a:t>
            </a:r>
            <a:r>
              <a:rPr lang="en-US" sz="2800" dirty="0" smtClean="0"/>
              <a:t> </a:t>
            </a:r>
            <a:r>
              <a:rPr lang="en-US" sz="2800" dirty="0" err="1" smtClean="0"/>
              <a:t>warga</a:t>
            </a:r>
            <a:r>
              <a:rPr lang="en-US" sz="2800" dirty="0" smtClean="0"/>
              <a:t> </a:t>
            </a:r>
            <a:r>
              <a:rPr lang="en-US" sz="2800" dirty="0" err="1" smtClean="0"/>
              <a:t>negara</a:t>
            </a:r>
            <a:r>
              <a:rPr lang="en-US" sz="2800" dirty="0" smtClean="0"/>
              <a:t> </a:t>
            </a:r>
            <a:r>
              <a:rPr lang="en-US" sz="2800" dirty="0" err="1" smtClean="0"/>
              <a:t>menjadi</a:t>
            </a:r>
            <a:r>
              <a:rPr lang="en-US" sz="2800" dirty="0" smtClean="0"/>
              <a:t> patriot </a:t>
            </a:r>
            <a:r>
              <a:rPr lang="en-US" sz="2800" dirty="0" err="1" smtClean="0"/>
              <a:t>bangsa</a:t>
            </a:r>
            <a:r>
              <a:rPr lang="en-US" sz="2800" dirty="0" smtClean="0"/>
              <a:t> </a:t>
            </a:r>
            <a:r>
              <a:rPr lang="en-US" sz="2800" dirty="0" err="1" smtClean="0"/>
              <a:t>dan</a:t>
            </a:r>
            <a:r>
              <a:rPr lang="en-US" sz="2800" dirty="0" smtClean="0"/>
              <a:t> </a:t>
            </a:r>
            <a:r>
              <a:rPr lang="en-US" sz="2800" dirty="0" err="1" smtClean="0"/>
              <a:t>negara</a:t>
            </a:r>
            <a:r>
              <a:rPr lang="en-US" sz="2800" dirty="0" smtClean="0"/>
              <a:t> </a:t>
            </a:r>
            <a:r>
              <a:rPr lang="en-US" sz="2800" dirty="0" err="1" smtClean="0"/>
              <a:t>karena</a:t>
            </a:r>
            <a:r>
              <a:rPr lang="en-US" sz="2800" dirty="0" smtClean="0"/>
              <a:t> </a:t>
            </a:r>
            <a:r>
              <a:rPr lang="en-US" sz="2800" dirty="0" err="1" smtClean="0"/>
              <a:t>masih</a:t>
            </a:r>
            <a:r>
              <a:rPr lang="en-US" sz="2800" dirty="0" smtClean="0"/>
              <a:t> </a:t>
            </a:r>
            <a:r>
              <a:rPr lang="en-US" sz="2800" dirty="0" err="1" smtClean="0"/>
              <a:t>ada</a:t>
            </a:r>
            <a:r>
              <a:rPr lang="en-US" sz="2800" dirty="0" smtClean="0"/>
              <a:t> </a:t>
            </a:r>
            <a:r>
              <a:rPr lang="en-US" sz="2800" dirty="0" err="1" smtClean="0"/>
              <a:t>sebagian</a:t>
            </a:r>
            <a:r>
              <a:rPr lang="en-US" sz="2800" dirty="0" smtClean="0"/>
              <a:t> </a:t>
            </a:r>
            <a:r>
              <a:rPr lang="en-US" sz="2800" dirty="0" err="1" smtClean="0"/>
              <a:t>warga</a:t>
            </a:r>
            <a:r>
              <a:rPr lang="en-US" sz="2800" dirty="0" smtClean="0"/>
              <a:t> </a:t>
            </a:r>
            <a:r>
              <a:rPr lang="en-US" sz="2800" dirty="0" err="1" smtClean="0"/>
              <a:t>yg</a:t>
            </a:r>
            <a:r>
              <a:rPr lang="en-US" sz="2800" dirty="0" smtClean="0"/>
              <a:t> </a:t>
            </a:r>
            <a:r>
              <a:rPr lang="en-US" sz="2800" dirty="0" err="1" smtClean="0"/>
              <a:t>dapat</a:t>
            </a:r>
            <a:r>
              <a:rPr lang="en-US" sz="2800" dirty="0" smtClean="0"/>
              <a:t> </a:t>
            </a:r>
            <a:r>
              <a:rPr lang="en-US" sz="2800" dirty="0" err="1" smtClean="0"/>
              <a:t>diperbudak</a:t>
            </a:r>
            <a:r>
              <a:rPr lang="en-US" sz="2800" dirty="0" smtClean="0"/>
              <a:t> </a:t>
            </a:r>
            <a:r>
              <a:rPr lang="en-US" sz="2800" dirty="0" err="1" smtClean="0"/>
              <a:t>oleh</a:t>
            </a:r>
            <a:r>
              <a:rPr lang="en-US" sz="2800" dirty="0" smtClean="0"/>
              <a:t> </a:t>
            </a:r>
            <a:r>
              <a:rPr lang="en-US" sz="2800" dirty="0" err="1" smtClean="0"/>
              <a:t>harta</a:t>
            </a:r>
            <a:r>
              <a:rPr lang="en-US" sz="2800" dirty="0" smtClean="0"/>
              <a:t>, </a:t>
            </a:r>
            <a:r>
              <a:rPr lang="en-US" sz="2800" dirty="0" err="1" smtClean="0"/>
              <a:t>kekayaan</a:t>
            </a:r>
            <a:r>
              <a:rPr lang="en-US" sz="2800" dirty="0" smtClean="0"/>
              <a:t> </a:t>
            </a:r>
            <a:r>
              <a:rPr lang="en-US" sz="2800" dirty="0" err="1" smtClean="0"/>
              <a:t>dan</a:t>
            </a:r>
            <a:r>
              <a:rPr lang="en-US" sz="2800" dirty="0" smtClean="0"/>
              <a:t> </a:t>
            </a:r>
            <a:r>
              <a:rPr lang="en-US" sz="2800" dirty="0" err="1" smtClean="0"/>
              <a:t>kemewahan</a:t>
            </a:r>
            <a:r>
              <a:rPr lang="en-US" sz="2800" dirty="0" smtClean="0"/>
              <a:t>, </a:t>
            </a:r>
            <a:r>
              <a:rPr lang="en-US" sz="2800" dirty="0" err="1" smtClean="0"/>
              <a:t>juga</a:t>
            </a:r>
            <a:r>
              <a:rPr lang="en-US" sz="2800" dirty="0" smtClean="0"/>
              <a:t> </a:t>
            </a:r>
            <a:r>
              <a:rPr lang="en-US" sz="2800" dirty="0" err="1" smtClean="0"/>
              <a:t>masih</a:t>
            </a:r>
            <a:r>
              <a:rPr lang="en-US" sz="2800" dirty="0" smtClean="0"/>
              <a:t> </a:t>
            </a:r>
            <a:r>
              <a:rPr lang="en-US" sz="2800" dirty="0" err="1" smtClean="0"/>
              <a:t>ada</a:t>
            </a:r>
            <a:r>
              <a:rPr lang="en-US" sz="2800" dirty="0" smtClean="0"/>
              <a:t> </a:t>
            </a:r>
            <a:r>
              <a:rPr lang="en-US" sz="2800" dirty="0" err="1" smtClean="0"/>
              <a:t>warga</a:t>
            </a:r>
            <a:r>
              <a:rPr lang="en-US" sz="2800" dirty="0" smtClean="0"/>
              <a:t> </a:t>
            </a:r>
            <a:r>
              <a:rPr lang="en-US" sz="2800" dirty="0" err="1" smtClean="0"/>
              <a:t>yg</a:t>
            </a:r>
            <a:r>
              <a:rPr lang="en-US" sz="2800" dirty="0" smtClean="0"/>
              <a:t> </a:t>
            </a:r>
            <a:r>
              <a:rPr lang="en-US" sz="2800" dirty="0" err="1" smtClean="0"/>
              <a:t>dapat</a:t>
            </a:r>
            <a:r>
              <a:rPr lang="en-US" sz="2800" dirty="0" smtClean="0"/>
              <a:t> </a:t>
            </a:r>
            <a:r>
              <a:rPr lang="en-US" sz="2800" dirty="0" err="1" smtClean="0"/>
              <a:t>dipengaruhi</a:t>
            </a:r>
            <a:r>
              <a:rPr lang="en-US" sz="2800" dirty="0" smtClean="0"/>
              <a:t> </a:t>
            </a:r>
            <a:r>
              <a:rPr lang="en-US" sz="2800" dirty="0" err="1" smtClean="0"/>
              <a:t>oleh</a:t>
            </a:r>
            <a:r>
              <a:rPr lang="en-US" sz="2800" dirty="0" smtClean="0"/>
              <a:t> </a:t>
            </a:r>
            <a:r>
              <a:rPr lang="en-US" sz="2800" dirty="0" err="1" smtClean="0"/>
              <a:t>bangsa</a:t>
            </a:r>
            <a:r>
              <a:rPr lang="en-US" sz="2800" dirty="0" smtClean="0"/>
              <a:t> lain yang </a:t>
            </a:r>
            <a:r>
              <a:rPr lang="en-US" sz="2800" dirty="0" err="1" smtClean="0"/>
              <a:t>tidak</a:t>
            </a:r>
            <a:r>
              <a:rPr lang="en-US" sz="2800" dirty="0" smtClean="0"/>
              <a:t> </a:t>
            </a:r>
            <a:r>
              <a:rPr lang="en-US" sz="2800" dirty="0" err="1" smtClean="0"/>
              <a:t>suka</a:t>
            </a:r>
            <a:r>
              <a:rPr lang="en-US" sz="2800" dirty="0" smtClean="0"/>
              <a:t> </a:t>
            </a:r>
            <a:r>
              <a:rPr lang="en-US" sz="2800" dirty="0" err="1" smtClean="0"/>
              <a:t>melihat</a:t>
            </a:r>
            <a:r>
              <a:rPr lang="en-US" sz="2800" dirty="0" smtClean="0"/>
              <a:t> </a:t>
            </a:r>
            <a:r>
              <a:rPr lang="en-US" sz="2800" dirty="0" err="1" smtClean="0"/>
              <a:t>kemajuan</a:t>
            </a:r>
            <a:r>
              <a:rPr lang="en-US" sz="2800" dirty="0" smtClean="0"/>
              <a:t> </a:t>
            </a:r>
            <a:r>
              <a:rPr lang="en-US" sz="2800" dirty="0" err="1" smtClean="0"/>
              <a:t>negara</a:t>
            </a:r>
            <a:r>
              <a:rPr lang="en-US" sz="2800" dirty="0" smtClean="0"/>
              <a:t> </a:t>
            </a:r>
            <a:r>
              <a:rPr lang="en-US" sz="2800" dirty="0" err="1" smtClean="0"/>
              <a:t>kita</a:t>
            </a:r>
            <a:r>
              <a:rPr lang="en-US" sz="2800" dirty="0" smtClean="0"/>
              <a:t>. </a:t>
            </a:r>
          </a:p>
          <a:p>
            <a:pPr>
              <a:defRPr/>
            </a:pPr>
            <a:r>
              <a:rPr lang="en-US" sz="2800" b="1" dirty="0" err="1" smtClean="0"/>
              <a:t>Masalah</a:t>
            </a:r>
            <a:r>
              <a:rPr lang="en-US" sz="2800" b="1" dirty="0" smtClean="0"/>
              <a:t> </a:t>
            </a:r>
            <a:r>
              <a:rPr lang="en-US" sz="2800" b="1" dirty="0" err="1" smtClean="0"/>
              <a:t>keluar</a:t>
            </a:r>
            <a:endParaRPr lang="en-US" sz="2800" b="1" dirty="0" smtClean="0"/>
          </a:p>
          <a:p>
            <a:pPr marL="0" indent="0" algn="just">
              <a:buFont typeface="Wingdings" pitchFamily="2" charset="2"/>
              <a:buNone/>
              <a:defRPr/>
            </a:pPr>
            <a:r>
              <a:rPr lang="en-US" sz="2800" dirty="0" err="1" smtClean="0"/>
              <a:t>Bangsa</a:t>
            </a:r>
            <a:r>
              <a:rPr lang="en-US" sz="2800" dirty="0" smtClean="0"/>
              <a:t> </a:t>
            </a:r>
            <a:r>
              <a:rPr lang="en-US" sz="2800" dirty="0" err="1" smtClean="0"/>
              <a:t>dan</a:t>
            </a:r>
            <a:r>
              <a:rPr lang="en-US" sz="2800" dirty="0" smtClean="0"/>
              <a:t> </a:t>
            </a:r>
            <a:r>
              <a:rPr lang="en-US" sz="2800" dirty="0" err="1" smtClean="0"/>
              <a:t>negara</a:t>
            </a:r>
            <a:r>
              <a:rPr lang="en-US" sz="2800" dirty="0" smtClean="0"/>
              <a:t> yang </a:t>
            </a:r>
            <a:r>
              <a:rPr lang="en-US" sz="2800" dirty="0" err="1" smtClean="0"/>
              <a:t>ber-Pancasila</a:t>
            </a:r>
            <a:r>
              <a:rPr lang="en-US" sz="2800" dirty="0" smtClean="0"/>
              <a:t> </a:t>
            </a:r>
            <a:r>
              <a:rPr lang="en-US" sz="2800" dirty="0" err="1" smtClean="0"/>
              <a:t>harus</a:t>
            </a:r>
            <a:r>
              <a:rPr lang="en-US" sz="2800" dirty="0" smtClean="0"/>
              <a:t> </a:t>
            </a:r>
            <a:r>
              <a:rPr lang="en-US" sz="2800" dirty="0" err="1" smtClean="0"/>
              <a:t>dapat</a:t>
            </a:r>
            <a:r>
              <a:rPr lang="en-US" sz="2800" dirty="0" smtClean="0"/>
              <a:t> </a:t>
            </a:r>
            <a:r>
              <a:rPr lang="en-US" sz="2800" dirty="0" err="1" smtClean="0"/>
              <a:t>mewujudkan</a:t>
            </a:r>
            <a:r>
              <a:rPr lang="en-US" sz="2800" dirty="0" smtClean="0"/>
              <a:t> </a:t>
            </a:r>
            <a:r>
              <a:rPr lang="en-US" sz="2800" dirty="0" err="1" smtClean="0"/>
              <a:t>Tannas</a:t>
            </a:r>
            <a:r>
              <a:rPr lang="en-US" sz="2800" dirty="0" smtClean="0"/>
              <a:t> </a:t>
            </a:r>
            <a:r>
              <a:rPr lang="en-US" sz="2800" dirty="0" err="1" smtClean="0"/>
              <a:t>sebagai</a:t>
            </a:r>
            <a:r>
              <a:rPr lang="en-US" sz="2800" dirty="0" smtClean="0"/>
              <a:t> </a:t>
            </a:r>
            <a:r>
              <a:rPr lang="en-US" sz="2800" dirty="0" err="1" smtClean="0"/>
              <a:t>negara</a:t>
            </a:r>
            <a:r>
              <a:rPr lang="en-US" sz="2800" dirty="0" smtClean="0"/>
              <a:t> yang </a:t>
            </a:r>
            <a:r>
              <a:rPr lang="en-US" sz="2800" dirty="0" err="1" smtClean="0"/>
              <a:t>sejajar</a:t>
            </a:r>
            <a:r>
              <a:rPr lang="en-US" sz="2800" dirty="0" smtClean="0"/>
              <a:t> </a:t>
            </a:r>
            <a:r>
              <a:rPr lang="en-US" sz="2800" dirty="0" err="1" smtClean="0"/>
              <a:t>dengan</a:t>
            </a:r>
            <a:r>
              <a:rPr lang="en-US" sz="2800" dirty="0" smtClean="0"/>
              <a:t> </a:t>
            </a:r>
            <a:r>
              <a:rPr lang="en-US" sz="2800" dirty="0" err="1" smtClean="0"/>
              <a:t>negara-negara</a:t>
            </a:r>
            <a:r>
              <a:rPr lang="en-US" sz="2800" dirty="0" smtClean="0"/>
              <a:t> lain, </a:t>
            </a:r>
            <a:r>
              <a:rPr lang="en-US" sz="2800" dirty="0" err="1" smtClean="0"/>
              <a:t>menolak</a:t>
            </a:r>
            <a:r>
              <a:rPr lang="en-US" sz="2800" dirty="0" smtClean="0"/>
              <a:t> </a:t>
            </a:r>
            <a:r>
              <a:rPr lang="en-US" sz="2800" dirty="0" err="1" smtClean="0"/>
              <a:t>hubungan</a:t>
            </a:r>
            <a:r>
              <a:rPr lang="en-US" sz="2800" dirty="0" smtClean="0"/>
              <a:t> yang </a:t>
            </a:r>
            <a:r>
              <a:rPr lang="en-US" sz="2800" dirty="0" err="1" smtClean="0"/>
              <a:t>mengurangi</a:t>
            </a:r>
            <a:r>
              <a:rPr lang="en-US" sz="2800" dirty="0" smtClean="0"/>
              <a:t> </a:t>
            </a:r>
            <a:r>
              <a:rPr lang="en-US" sz="2800" dirty="0" err="1" smtClean="0"/>
              <a:t>kemerdekaan</a:t>
            </a:r>
            <a:r>
              <a:rPr lang="en-US" sz="2800" dirty="0" smtClean="0"/>
              <a:t> </a:t>
            </a:r>
            <a:r>
              <a:rPr lang="en-US" sz="2800" dirty="0" err="1" smtClean="0"/>
              <a:t>negara</a:t>
            </a:r>
            <a:r>
              <a:rPr lang="en-US" sz="2800" dirty="0" smtClean="0"/>
              <a:t> </a:t>
            </a:r>
            <a:r>
              <a:rPr lang="en-US" sz="2800" dirty="0" err="1" smtClean="0"/>
              <a:t>serta</a:t>
            </a:r>
            <a:r>
              <a:rPr lang="en-US" sz="2800" dirty="0" smtClean="0"/>
              <a:t> </a:t>
            </a:r>
            <a:r>
              <a:rPr lang="en-US" sz="2800" dirty="0" err="1" smtClean="0"/>
              <a:t>mampu</a:t>
            </a:r>
            <a:r>
              <a:rPr lang="en-US" sz="2800" dirty="0" smtClean="0"/>
              <a:t> </a:t>
            </a:r>
            <a:r>
              <a:rPr lang="en-US" sz="2800" dirty="0" err="1" smtClean="0"/>
              <a:t>memikul</a:t>
            </a:r>
            <a:r>
              <a:rPr lang="en-US" sz="2800" dirty="0" smtClean="0"/>
              <a:t> </a:t>
            </a:r>
            <a:r>
              <a:rPr lang="en-US" sz="2800" dirty="0" err="1" smtClean="0"/>
              <a:t>segala</a:t>
            </a:r>
            <a:r>
              <a:rPr lang="en-US" sz="2800" dirty="0" smtClean="0"/>
              <a:t> </a:t>
            </a:r>
            <a:r>
              <a:rPr lang="en-US" sz="2800" dirty="0" err="1" smtClean="0"/>
              <a:t>resikonya</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defRPr/>
            </a:pPr>
            <a:endParaRPr lang="en-US" b="1" dirty="0" smtClean="0"/>
          </a:p>
          <a:p>
            <a:pPr>
              <a:defRPr/>
            </a:pPr>
            <a:r>
              <a:rPr lang="en-US" dirty="0" err="1" smtClean="0"/>
              <a:t>Pembinaan</a:t>
            </a:r>
            <a:r>
              <a:rPr lang="en-US" dirty="0" smtClean="0"/>
              <a:t> </a:t>
            </a:r>
            <a:r>
              <a:rPr lang="en-US" dirty="0" err="1" smtClean="0"/>
              <a:t>Ketahanan</a:t>
            </a:r>
            <a:r>
              <a:rPr lang="en-US" dirty="0" smtClean="0"/>
              <a:t> </a:t>
            </a:r>
            <a:r>
              <a:rPr lang="en-US" dirty="0" err="1" smtClean="0"/>
              <a:t>Nasional</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konsepsi</a:t>
            </a:r>
            <a:r>
              <a:rPr lang="en-US" dirty="0" smtClean="0"/>
              <a:t> </a:t>
            </a:r>
            <a:r>
              <a:rPr lang="en-US" dirty="0" err="1" smtClean="0"/>
              <a:t>perlu</a:t>
            </a:r>
            <a:r>
              <a:rPr lang="en-US" dirty="0" smtClean="0"/>
              <a:t> </a:t>
            </a:r>
            <a:r>
              <a:rPr lang="en-US" dirty="0" err="1" smtClean="0"/>
              <a:t>dihubungkan</a:t>
            </a:r>
            <a:r>
              <a:rPr lang="en-US" dirty="0" smtClean="0"/>
              <a:t> </a:t>
            </a:r>
            <a:r>
              <a:rPr lang="en-US" dirty="0" err="1" smtClean="0"/>
              <a:t>dengan</a:t>
            </a:r>
            <a:r>
              <a:rPr lang="en-US" dirty="0" smtClean="0"/>
              <a:t> </a:t>
            </a:r>
            <a:r>
              <a:rPr lang="en-US" dirty="0" err="1" smtClean="0"/>
              <a:t>aspek-aspek</a:t>
            </a:r>
            <a:r>
              <a:rPr lang="en-US" dirty="0" smtClean="0"/>
              <a:t> </a:t>
            </a:r>
            <a:r>
              <a:rPr lang="en-US" dirty="0" err="1" smtClean="0"/>
              <a:t>kehidupan</a:t>
            </a:r>
            <a:r>
              <a:rPr lang="en-US" dirty="0" smtClean="0"/>
              <a:t> </a:t>
            </a:r>
            <a:r>
              <a:rPr lang="en-US" dirty="0" err="1" smtClean="0"/>
              <a:t>bangsa</a:t>
            </a:r>
            <a:r>
              <a:rPr lang="en-US" dirty="0" smtClean="0"/>
              <a:t>, </a:t>
            </a:r>
            <a:r>
              <a:rPr lang="en-US" dirty="0" err="1" smtClean="0"/>
              <a:t>terutama</a:t>
            </a:r>
            <a:r>
              <a:rPr lang="en-US" dirty="0" smtClean="0"/>
              <a:t> </a:t>
            </a:r>
            <a:r>
              <a:rPr lang="en-US" dirty="0" err="1" smtClean="0"/>
              <a:t>aspek</a:t>
            </a:r>
            <a:r>
              <a:rPr lang="en-US" dirty="0" smtClean="0"/>
              <a:t> </a:t>
            </a:r>
            <a:r>
              <a:rPr lang="en-US" dirty="0" err="1" smtClean="0"/>
              <a:t>sosial</a:t>
            </a:r>
            <a:r>
              <a:rPr lang="en-US" dirty="0" smtClean="0"/>
              <a:t>, </a:t>
            </a:r>
            <a:r>
              <a:rPr lang="en-US" dirty="0" err="1" smtClean="0"/>
              <a:t>yaitu</a:t>
            </a:r>
            <a:r>
              <a:rPr lang="en-US" dirty="0" smtClean="0"/>
              <a:t>:</a:t>
            </a:r>
          </a:p>
          <a:p>
            <a:pPr>
              <a:defRPr/>
            </a:pPr>
            <a:endParaRPr lang="en-US" b="1" dirty="0" smtClean="0"/>
          </a:p>
          <a:p>
            <a:pPr>
              <a:defRPr/>
            </a:pPr>
            <a:r>
              <a:rPr lang="en-US" b="1" dirty="0" err="1" smtClean="0"/>
              <a:t>Aspek</a:t>
            </a:r>
            <a:r>
              <a:rPr lang="en-US" b="1" dirty="0" smtClean="0"/>
              <a:t> </a:t>
            </a:r>
            <a:r>
              <a:rPr lang="en-US" b="1" dirty="0" err="1" smtClean="0"/>
              <a:t>Sosial</a:t>
            </a:r>
            <a:r>
              <a:rPr lang="en-US" dirty="0" smtClean="0"/>
              <a:t> </a:t>
            </a:r>
            <a:r>
              <a:rPr lang="en-US" dirty="0" err="1" smtClean="0"/>
              <a:t>meliputi</a:t>
            </a:r>
            <a:r>
              <a:rPr lang="en-US" dirty="0" smtClean="0"/>
              <a:t> </a:t>
            </a:r>
            <a:r>
              <a:rPr lang="en-US" dirty="0" err="1" smtClean="0"/>
              <a:t>gatra</a:t>
            </a:r>
            <a:r>
              <a:rPr lang="en-US" dirty="0" smtClean="0"/>
              <a:t> :</a:t>
            </a:r>
          </a:p>
          <a:p>
            <a:pPr>
              <a:buFont typeface="Wingdings" pitchFamily="2" charset="2"/>
              <a:buNone/>
              <a:defRPr/>
            </a:pPr>
            <a:r>
              <a:rPr lang="en-US" dirty="0" smtClean="0"/>
              <a:t>* </a:t>
            </a:r>
            <a:r>
              <a:rPr lang="en-US" dirty="0" err="1" smtClean="0"/>
              <a:t>Ideologi</a:t>
            </a:r>
            <a:r>
              <a:rPr lang="en-US" dirty="0" smtClean="0"/>
              <a:t>   </a:t>
            </a:r>
            <a:r>
              <a:rPr lang="en-US" sz="2000" dirty="0" err="1" smtClean="0"/>
              <a:t>fals</a:t>
            </a:r>
            <a:r>
              <a:rPr lang="en-US" sz="2000" dirty="0" smtClean="0"/>
              <a:t>, </a:t>
            </a:r>
            <a:r>
              <a:rPr lang="en-US" sz="2000" dirty="0" err="1" smtClean="0"/>
              <a:t>nilai</a:t>
            </a:r>
            <a:r>
              <a:rPr lang="en-US" sz="2000" dirty="0" smtClean="0"/>
              <a:t> </a:t>
            </a:r>
            <a:r>
              <a:rPr lang="en-US" sz="2000" dirty="0" err="1" smtClean="0"/>
              <a:t>sbg</a:t>
            </a:r>
            <a:r>
              <a:rPr lang="en-US" sz="2000" dirty="0" smtClean="0"/>
              <a:t> </a:t>
            </a:r>
            <a:r>
              <a:rPr lang="en-US" sz="2000" dirty="0" err="1" smtClean="0"/>
              <a:t>pedoman</a:t>
            </a:r>
            <a:r>
              <a:rPr lang="en-US" sz="2000" dirty="0" smtClean="0"/>
              <a:t> </a:t>
            </a:r>
            <a:r>
              <a:rPr lang="en-US" sz="2000" dirty="0" err="1" smtClean="0"/>
              <a:t>penuntun</a:t>
            </a:r>
            <a:r>
              <a:rPr lang="en-US" sz="2000" dirty="0" smtClean="0"/>
              <a:t> </a:t>
            </a:r>
            <a:r>
              <a:rPr lang="en-US" sz="2000" dirty="0" err="1" smtClean="0"/>
              <a:t>dlm</a:t>
            </a:r>
            <a:r>
              <a:rPr lang="en-US" sz="2000" dirty="0" smtClean="0"/>
              <a:t> </a:t>
            </a:r>
            <a:r>
              <a:rPr lang="en-US" sz="2000" dirty="0" err="1" smtClean="0"/>
              <a:t>menjapai</a:t>
            </a:r>
            <a:r>
              <a:rPr lang="en-US" sz="2000" dirty="0" smtClean="0"/>
              <a:t> 7 an </a:t>
            </a:r>
            <a:r>
              <a:rPr lang="en-US" sz="2000" dirty="0" err="1" smtClean="0"/>
              <a:t>nasional</a:t>
            </a:r>
            <a:endParaRPr lang="en-US" sz="2000" dirty="0" smtClean="0"/>
          </a:p>
          <a:p>
            <a:pPr>
              <a:buFont typeface="Wingdings" pitchFamily="2" charset="2"/>
              <a:buNone/>
              <a:defRPr/>
            </a:pPr>
            <a:r>
              <a:rPr lang="en-US" dirty="0" smtClean="0"/>
              <a:t>* </a:t>
            </a:r>
            <a:r>
              <a:rPr lang="en-US" dirty="0" err="1" smtClean="0"/>
              <a:t>Politik</a:t>
            </a:r>
            <a:r>
              <a:rPr lang="en-US" dirty="0" smtClean="0"/>
              <a:t>     </a:t>
            </a:r>
            <a:r>
              <a:rPr lang="en-US" sz="2000" dirty="0" err="1" smtClean="0"/>
              <a:t>keseimbangan</a:t>
            </a:r>
            <a:r>
              <a:rPr lang="en-US" sz="2000" dirty="0" smtClean="0"/>
              <a:t> </a:t>
            </a:r>
            <a:r>
              <a:rPr lang="en-US" sz="2000" dirty="0" err="1" smtClean="0"/>
              <a:t>kebijakan</a:t>
            </a:r>
            <a:r>
              <a:rPr lang="en-US" sz="2000" dirty="0" smtClean="0"/>
              <a:t> </a:t>
            </a:r>
            <a:r>
              <a:rPr lang="en-US" sz="2000" dirty="0" err="1" smtClean="0"/>
              <a:t>dan</a:t>
            </a:r>
            <a:r>
              <a:rPr lang="en-US" sz="2000" dirty="0" smtClean="0"/>
              <a:t> </a:t>
            </a:r>
            <a:r>
              <a:rPr lang="en-US" sz="2000" dirty="0" err="1" smtClean="0"/>
              <a:t>tuntutan-partisipasi</a:t>
            </a:r>
            <a:r>
              <a:rPr lang="en-US" sz="2000" dirty="0" smtClean="0"/>
              <a:t> </a:t>
            </a:r>
            <a:r>
              <a:rPr lang="en-US" sz="2000" dirty="0" err="1" smtClean="0"/>
              <a:t>masyarakat</a:t>
            </a:r>
            <a:endParaRPr lang="en-US" sz="2000" dirty="0" smtClean="0"/>
          </a:p>
          <a:p>
            <a:pPr>
              <a:buFont typeface="Wingdings" pitchFamily="2" charset="2"/>
              <a:buNone/>
              <a:tabLst>
                <a:tab pos="2054225" algn="l"/>
              </a:tabLst>
              <a:defRPr/>
            </a:pPr>
            <a:r>
              <a:rPr lang="en-US" dirty="0" smtClean="0"/>
              <a:t>* </a:t>
            </a:r>
            <a:r>
              <a:rPr lang="en-US" dirty="0" err="1" smtClean="0"/>
              <a:t>Ekonomi</a:t>
            </a:r>
            <a:r>
              <a:rPr lang="en-US" dirty="0" smtClean="0"/>
              <a:t>  </a:t>
            </a:r>
            <a:r>
              <a:rPr lang="en-US" sz="1800" dirty="0" err="1" smtClean="0"/>
              <a:t>pengelolaan</a:t>
            </a:r>
            <a:r>
              <a:rPr lang="en-US" sz="1800" dirty="0" smtClean="0"/>
              <a:t> </a:t>
            </a:r>
            <a:r>
              <a:rPr lang="en-US" sz="1800" dirty="0" err="1" smtClean="0"/>
              <a:t>faktor</a:t>
            </a:r>
            <a:r>
              <a:rPr lang="en-US" sz="1800" dirty="0" smtClean="0"/>
              <a:t> </a:t>
            </a:r>
            <a:r>
              <a:rPr lang="en-US" sz="1800" dirty="0" err="1" smtClean="0"/>
              <a:t>produksi</a:t>
            </a:r>
            <a:r>
              <a:rPr lang="en-US" sz="1800" dirty="0" smtClean="0"/>
              <a:t>, SDA, </a:t>
            </a:r>
            <a:r>
              <a:rPr lang="en-US" sz="1800" dirty="0" err="1" smtClean="0"/>
              <a:t>tenaga</a:t>
            </a:r>
            <a:r>
              <a:rPr lang="en-US" sz="1800" dirty="0" smtClean="0"/>
              <a:t> </a:t>
            </a:r>
            <a:r>
              <a:rPr lang="en-US" sz="1800" dirty="0" err="1" smtClean="0"/>
              <a:t>kerja</a:t>
            </a:r>
            <a:r>
              <a:rPr lang="en-US" sz="1800" dirty="0" smtClean="0"/>
              <a:t>, modal, </a:t>
            </a:r>
            <a:r>
              <a:rPr lang="en-US" sz="1800" dirty="0" err="1" smtClean="0"/>
              <a:t>teknologi</a:t>
            </a:r>
            <a:r>
              <a:rPr lang="en-US" sz="1800" dirty="0" smtClean="0"/>
              <a:t>, 	</a:t>
            </a:r>
            <a:r>
              <a:rPr lang="en-US" sz="1800" dirty="0" err="1" smtClean="0"/>
              <a:t>manajemen</a:t>
            </a:r>
            <a:r>
              <a:rPr lang="en-US" sz="1800" dirty="0" smtClean="0"/>
              <a:t>, </a:t>
            </a:r>
            <a:r>
              <a:rPr lang="en-US" sz="1800" dirty="0" err="1" smtClean="0"/>
              <a:t>distribusi</a:t>
            </a:r>
            <a:r>
              <a:rPr lang="en-US" sz="1800" dirty="0" smtClean="0"/>
              <a:t> </a:t>
            </a:r>
            <a:r>
              <a:rPr lang="en-US" sz="1800" dirty="0" err="1" smtClean="0"/>
              <a:t>barang</a:t>
            </a:r>
            <a:r>
              <a:rPr lang="en-US" sz="1800" dirty="0" smtClean="0"/>
              <a:t> </a:t>
            </a:r>
            <a:r>
              <a:rPr lang="en-US" sz="1800" dirty="0" err="1" smtClean="0"/>
              <a:t>dan</a:t>
            </a:r>
            <a:r>
              <a:rPr lang="en-US" sz="1800" dirty="0" smtClean="0"/>
              <a:t> </a:t>
            </a:r>
            <a:r>
              <a:rPr lang="en-US" sz="1800" dirty="0" err="1" smtClean="0"/>
              <a:t>jasa</a:t>
            </a:r>
            <a:r>
              <a:rPr lang="en-US" sz="1800" dirty="0" smtClean="0"/>
              <a:t> </a:t>
            </a:r>
            <a:r>
              <a:rPr lang="en-US" sz="1800" dirty="0" err="1" smtClean="0"/>
              <a:t>untuk</a:t>
            </a:r>
            <a:r>
              <a:rPr lang="en-US" sz="1800" dirty="0" smtClean="0"/>
              <a:t> </a:t>
            </a:r>
            <a:r>
              <a:rPr lang="en-US" sz="1800" dirty="0" err="1" smtClean="0"/>
              <a:t>kesj</a:t>
            </a:r>
            <a:r>
              <a:rPr lang="en-US" sz="1800" dirty="0" smtClean="0"/>
              <a:t> </a:t>
            </a:r>
            <a:r>
              <a:rPr lang="en-US" sz="1800" dirty="0" err="1" smtClean="0"/>
              <a:t>rakyat</a:t>
            </a:r>
            <a:r>
              <a:rPr lang="en-US" sz="1800" dirty="0" smtClean="0"/>
              <a:t>.</a:t>
            </a:r>
          </a:p>
          <a:p>
            <a:pPr>
              <a:buFont typeface="Wingdings" pitchFamily="2" charset="2"/>
              <a:buNone/>
              <a:defRPr/>
            </a:pPr>
            <a:r>
              <a:rPr lang="en-US" dirty="0" smtClean="0"/>
              <a:t>* </a:t>
            </a:r>
            <a:r>
              <a:rPr lang="en-US" dirty="0" err="1" smtClean="0"/>
              <a:t>Sosial</a:t>
            </a:r>
            <a:r>
              <a:rPr lang="en-US" dirty="0" smtClean="0"/>
              <a:t> </a:t>
            </a:r>
            <a:r>
              <a:rPr lang="en-US" dirty="0" err="1" smtClean="0"/>
              <a:t>Budaya</a:t>
            </a:r>
            <a:r>
              <a:rPr lang="en-US" dirty="0" smtClean="0"/>
              <a:t> </a:t>
            </a:r>
            <a:r>
              <a:rPr lang="en-US" sz="1800" dirty="0" err="1" smtClean="0"/>
              <a:t>interaksi</a:t>
            </a:r>
            <a:r>
              <a:rPr lang="en-US" sz="1800" dirty="0" smtClean="0"/>
              <a:t> – </a:t>
            </a:r>
            <a:r>
              <a:rPr lang="en-US" sz="1800" dirty="0" err="1" smtClean="0"/>
              <a:t>tertib</a:t>
            </a:r>
            <a:r>
              <a:rPr lang="en-US" sz="1800" dirty="0" smtClean="0"/>
              <a:t> </a:t>
            </a:r>
            <a:r>
              <a:rPr lang="en-US" sz="1800" dirty="0" err="1" smtClean="0"/>
              <a:t>sosial</a:t>
            </a:r>
            <a:r>
              <a:rPr lang="en-US" sz="1800" dirty="0" smtClean="0"/>
              <a:t> – </a:t>
            </a:r>
            <a:r>
              <a:rPr lang="en-US" sz="1800" dirty="0" err="1" smtClean="0"/>
              <a:t>organisasi</a:t>
            </a:r>
            <a:r>
              <a:rPr lang="en-US" sz="1800" dirty="0" smtClean="0"/>
              <a:t> = </a:t>
            </a:r>
            <a:r>
              <a:rPr lang="en-US" sz="1800" dirty="0" err="1" smtClean="0"/>
              <a:t>produk</a:t>
            </a:r>
            <a:r>
              <a:rPr lang="en-US" sz="1800" dirty="0" smtClean="0"/>
              <a:t> </a:t>
            </a:r>
            <a:r>
              <a:rPr lang="en-US" sz="1800" dirty="0" err="1" smtClean="0"/>
              <a:t>budaya</a:t>
            </a:r>
            <a:endParaRPr lang="en-US" sz="1800" dirty="0" smtClean="0"/>
          </a:p>
          <a:p>
            <a:pPr>
              <a:buFont typeface="Wingdings" pitchFamily="2" charset="2"/>
              <a:buNone/>
              <a:defRPr/>
            </a:pPr>
            <a:r>
              <a:rPr lang="en-US" sz="1800" dirty="0" smtClean="0"/>
              <a:t>* </a:t>
            </a:r>
            <a:r>
              <a:rPr lang="en-US" dirty="0" err="1" smtClean="0"/>
              <a:t>Hankam</a:t>
            </a:r>
            <a:r>
              <a:rPr lang="en-US" dirty="0" smtClean="0"/>
              <a:t>  </a:t>
            </a:r>
            <a:r>
              <a:rPr lang="en-US" sz="1800" dirty="0" err="1" smtClean="0"/>
              <a:t>pengerahan</a:t>
            </a:r>
            <a:r>
              <a:rPr lang="en-US" sz="1800" dirty="0" smtClean="0"/>
              <a:t> </a:t>
            </a:r>
            <a:r>
              <a:rPr lang="en-US" sz="1800" dirty="0" err="1" smtClean="0"/>
              <a:t>sgl</a:t>
            </a:r>
            <a:r>
              <a:rPr lang="en-US" sz="1800" dirty="0" smtClean="0"/>
              <a:t> </a:t>
            </a:r>
            <a:r>
              <a:rPr lang="en-US" sz="1800" dirty="0" err="1" smtClean="0"/>
              <a:t>potensi</a:t>
            </a:r>
            <a:r>
              <a:rPr lang="en-US" sz="1800" dirty="0" smtClean="0"/>
              <a:t> </a:t>
            </a:r>
            <a:r>
              <a:rPr lang="en-US" sz="1800" dirty="0" err="1" smtClean="0"/>
              <a:t>sistek</a:t>
            </a:r>
            <a:r>
              <a:rPr lang="en-US" sz="1800" dirty="0" smtClean="0"/>
              <a:t> </a:t>
            </a:r>
            <a:r>
              <a:rPr lang="en-US" sz="1800" dirty="0" err="1" smtClean="0"/>
              <a:t>dan</a:t>
            </a:r>
            <a:r>
              <a:rPr lang="en-US" sz="1800" dirty="0" smtClean="0"/>
              <a:t> </a:t>
            </a:r>
            <a:r>
              <a:rPr lang="en-US" sz="1800" dirty="0" err="1" smtClean="0"/>
              <a:t>sisos</a:t>
            </a:r>
            <a:r>
              <a:rPr lang="en-US" sz="1800" dirty="0" smtClean="0"/>
              <a:t> -</a:t>
            </a:r>
            <a:r>
              <a:rPr lang="en-US" sz="1800" dirty="0" err="1" smtClean="0"/>
              <a:t>sishankamrata</a:t>
            </a:r>
            <a:endParaRPr lang="en-US" sz="1800" dirty="0" smtClean="0"/>
          </a:p>
          <a:p>
            <a:pPr>
              <a:buFont typeface="Wingdings" pitchFamily="2" charset="2"/>
              <a:buNone/>
              <a:defRPr/>
            </a:pPr>
            <a:endParaRPr lang="en-US" dirty="0" smtClean="0"/>
          </a:p>
          <a:p>
            <a:pPr>
              <a:defRPr/>
            </a:pPr>
            <a:r>
              <a:rPr lang="en-US" dirty="0" err="1" smtClean="0"/>
              <a:t>Untuk</a:t>
            </a:r>
            <a:r>
              <a:rPr lang="en-US" dirty="0" smtClean="0"/>
              <a:t> </a:t>
            </a:r>
            <a:r>
              <a:rPr lang="en-US" dirty="0" err="1" smtClean="0"/>
              <a:t>mengetahui</a:t>
            </a:r>
            <a:r>
              <a:rPr lang="en-US" dirty="0" smtClean="0"/>
              <a:t> </a:t>
            </a:r>
            <a:r>
              <a:rPr lang="en-US" dirty="0" err="1" smtClean="0"/>
              <a:t>kondisi</a:t>
            </a:r>
            <a:r>
              <a:rPr lang="en-US" dirty="0" smtClean="0"/>
              <a:t> </a:t>
            </a:r>
            <a:r>
              <a:rPr lang="en-US" dirty="0" err="1" smtClean="0"/>
              <a:t>suatu</a:t>
            </a:r>
            <a:r>
              <a:rPr lang="en-US" dirty="0" smtClean="0"/>
              <a:t> </a:t>
            </a:r>
            <a:r>
              <a:rPr lang="en-US" dirty="0" err="1" smtClean="0"/>
              <a:t>bangsa-negara</a:t>
            </a:r>
            <a:r>
              <a:rPr lang="en-US" dirty="0" smtClean="0"/>
              <a:t> </a:t>
            </a:r>
            <a:r>
              <a:rPr lang="en-US" dirty="0" err="1" smtClean="0"/>
              <a:t>lasimnya</a:t>
            </a:r>
            <a:r>
              <a:rPr lang="en-US" dirty="0" smtClean="0"/>
              <a:t>, </a:t>
            </a:r>
            <a:r>
              <a:rPr lang="en-US" dirty="0" err="1" smtClean="0"/>
              <a:t>orang</a:t>
            </a:r>
            <a:r>
              <a:rPr lang="en-US" dirty="0" smtClean="0"/>
              <a:t> </a:t>
            </a:r>
            <a:r>
              <a:rPr lang="en-US" dirty="0" err="1" smtClean="0"/>
              <a:t>mengukur</a:t>
            </a:r>
            <a:r>
              <a:rPr lang="en-US" dirty="0" smtClean="0"/>
              <a:t> </a:t>
            </a:r>
            <a:r>
              <a:rPr lang="en-US" dirty="0" err="1" smtClean="0"/>
              <a:t>kekuatan</a:t>
            </a:r>
            <a:r>
              <a:rPr lang="en-US" dirty="0" smtClean="0"/>
              <a:t> </a:t>
            </a:r>
            <a:r>
              <a:rPr lang="en-US" dirty="0" err="1" smtClean="0"/>
              <a:t>suatu</a:t>
            </a:r>
            <a:r>
              <a:rPr lang="en-US" dirty="0" smtClean="0"/>
              <a:t> </a:t>
            </a:r>
            <a:r>
              <a:rPr lang="en-US" dirty="0" err="1" smtClean="0"/>
              <a:t>negara</a:t>
            </a:r>
            <a:r>
              <a:rPr lang="en-US" dirty="0" smtClean="0"/>
              <a:t> </a:t>
            </a:r>
            <a:r>
              <a:rPr lang="en-US" dirty="0" err="1" smtClean="0"/>
              <a:t>dengan</a:t>
            </a:r>
            <a:r>
              <a:rPr lang="en-US" dirty="0" smtClean="0"/>
              <a:t> </a:t>
            </a:r>
            <a:r>
              <a:rPr lang="en-US" dirty="0" err="1" smtClean="0"/>
              <a:t>mempelajari</a:t>
            </a:r>
            <a:r>
              <a:rPr lang="en-US" dirty="0" smtClean="0"/>
              <a:t> </a:t>
            </a:r>
          </a:p>
          <a:p>
            <a:pPr>
              <a:buFont typeface="Wingdings" pitchFamily="2" charset="2"/>
              <a:buNone/>
              <a:defRPr/>
            </a:pPr>
            <a:r>
              <a:rPr lang="en-US" dirty="0" smtClean="0"/>
              <a:t> </a:t>
            </a:r>
            <a:r>
              <a:rPr lang="en-US" b="1" i="1" dirty="0" smtClean="0"/>
              <a:t>“ National </a:t>
            </a:r>
            <a:r>
              <a:rPr lang="en-US" b="1" i="1" dirty="0" err="1" smtClean="0"/>
              <a:t>Powernya</a:t>
            </a:r>
            <a:r>
              <a:rPr lang="en-US" b="1" i="1" dirty="0" smtClean="0"/>
              <a:t> “</a:t>
            </a:r>
            <a:r>
              <a:rPr lang="en-US" i="1" dirty="0" smtClean="0"/>
              <a:t>. </a:t>
            </a: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ctr"/>
            <a:r>
              <a:rPr lang="en-US" dirty="0" smtClean="0"/>
              <a:t>POLITIK DAN STRATEGI NASIONAL</a:t>
            </a:r>
            <a:endParaRPr lang="en-US" dirty="0"/>
          </a:p>
        </p:txBody>
      </p:sp>
      <p:sp>
        <p:nvSpPr>
          <p:cNvPr id="3" name="Content Placeholder 2"/>
          <p:cNvSpPr>
            <a:spLocks noGrp="1"/>
          </p:cNvSpPr>
          <p:nvPr>
            <p:ph idx="1"/>
          </p:nvPr>
        </p:nvSpPr>
        <p:spPr>
          <a:xfrm>
            <a:off x="457200" y="1143000"/>
            <a:ext cx="8229600" cy="5181600"/>
          </a:xfrm>
        </p:spPr>
        <p:txBody>
          <a:bodyPr/>
          <a:lstStyle/>
          <a:p>
            <a:pPr marL="0" indent="0" algn="just">
              <a:buNone/>
            </a:pPr>
            <a:r>
              <a:rPr lang="en-US" dirty="0" err="1" smtClean="0"/>
              <a:t>Politik</a:t>
            </a:r>
            <a:r>
              <a:rPr lang="en-US" dirty="0" smtClean="0"/>
              <a:t> </a:t>
            </a:r>
            <a:r>
              <a:rPr lang="en-US" dirty="0" err="1" smtClean="0"/>
              <a:t>menurut</a:t>
            </a:r>
            <a:r>
              <a:rPr lang="en-US" dirty="0" smtClean="0"/>
              <a:t> </a:t>
            </a:r>
            <a:r>
              <a:rPr lang="en-US" dirty="0" err="1" smtClean="0"/>
              <a:t>kamus</a:t>
            </a:r>
            <a:r>
              <a:rPr lang="en-US" dirty="0" smtClean="0"/>
              <a:t> </a:t>
            </a:r>
            <a:r>
              <a:rPr lang="en-US" dirty="0" err="1" smtClean="0"/>
              <a:t>besar</a:t>
            </a:r>
            <a:r>
              <a:rPr lang="en-US" dirty="0" smtClean="0"/>
              <a:t> Indonesia </a:t>
            </a:r>
            <a:r>
              <a:rPr lang="en-US" dirty="0" err="1" smtClean="0"/>
              <a:t>mempunyai</a:t>
            </a:r>
            <a:r>
              <a:rPr lang="en-US" dirty="0" smtClean="0"/>
              <a:t> </a:t>
            </a:r>
            <a:r>
              <a:rPr lang="en-US" dirty="0" err="1" smtClean="0"/>
              <a:t>arti</a:t>
            </a:r>
            <a:r>
              <a:rPr lang="en-US" dirty="0" smtClean="0"/>
              <a:t> (</a:t>
            </a:r>
            <a:r>
              <a:rPr lang="en-US" dirty="0" err="1" smtClean="0"/>
              <a:t>pengetahuan</a:t>
            </a:r>
            <a:r>
              <a:rPr lang="en-US" dirty="0" smtClean="0"/>
              <a:t>) </a:t>
            </a:r>
            <a:r>
              <a:rPr lang="en-US" dirty="0" err="1" smtClean="0"/>
              <a:t>mengenai</a:t>
            </a:r>
            <a:r>
              <a:rPr lang="en-US" dirty="0" smtClean="0"/>
              <a:t> </a:t>
            </a:r>
            <a:r>
              <a:rPr lang="en-US" dirty="0" err="1" smtClean="0"/>
              <a:t>ketatanegaraan</a:t>
            </a:r>
            <a:r>
              <a:rPr lang="en-US" dirty="0" smtClean="0"/>
              <a:t>, </a:t>
            </a:r>
            <a:r>
              <a:rPr lang="en-US" dirty="0" err="1" smtClean="0"/>
              <a:t>sistem</a:t>
            </a:r>
            <a:r>
              <a:rPr lang="en-US" dirty="0" smtClean="0"/>
              <a:t> </a:t>
            </a:r>
            <a:r>
              <a:rPr lang="en-US" dirty="0" err="1" smtClean="0"/>
              <a:t>pemerintahan</a:t>
            </a:r>
            <a:r>
              <a:rPr lang="en-US" dirty="0" smtClean="0"/>
              <a:t>. </a:t>
            </a:r>
            <a:r>
              <a:rPr lang="en-US" dirty="0" err="1" smtClean="0"/>
              <a:t>Dalam</a:t>
            </a:r>
            <a:r>
              <a:rPr lang="en-US" dirty="0" smtClean="0"/>
              <a:t> </a:t>
            </a:r>
            <a:r>
              <a:rPr lang="en-US" dirty="0" err="1" smtClean="0"/>
              <a:t>bahasa</a:t>
            </a:r>
            <a:r>
              <a:rPr lang="en-US" dirty="0" smtClean="0"/>
              <a:t> </a:t>
            </a:r>
            <a:r>
              <a:rPr lang="en-US" dirty="0" err="1" smtClean="0"/>
              <a:t>Yunani</a:t>
            </a:r>
            <a:r>
              <a:rPr lang="en-US" dirty="0" smtClean="0"/>
              <a:t>, </a:t>
            </a:r>
            <a:r>
              <a:rPr lang="en-US" dirty="0" err="1" smtClean="0"/>
              <a:t>kata</a:t>
            </a:r>
            <a:r>
              <a:rPr lang="en-US" dirty="0" smtClean="0"/>
              <a:t> </a:t>
            </a:r>
            <a:r>
              <a:rPr lang="en-US" dirty="0" err="1" smtClean="0"/>
              <a:t>politik</a:t>
            </a:r>
            <a:r>
              <a:rPr lang="en-US" dirty="0" smtClean="0"/>
              <a:t> </a:t>
            </a:r>
            <a:r>
              <a:rPr lang="en-US" dirty="0" err="1" smtClean="0"/>
              <a:t>dari</a:t>
            </a:r>
            <a:r>
              <a:rPr lang="en-US" dirty="0" smtClean="0"/>
              <a:t> </a:t>
            </a:r>
            <a:r>
              <a:rPr lang="en-US" dirty="0" err="1" smtClean="0"/>
              <a:t>kata</a:t>
            </a:r>
            <a:r>
              <a:rPr lang="en-US" dirty="0" smtClean="0"/>
              <a:t> </a:t>
            </a:r>
            <a:r>
              <a:rPr lang="en-US" dirty="0" err="1" smtClean="0"/>
              <a:t>Politeia</a:t>
            </a:r>
            <a:r>
              <a:rPr lang="en-US" dirty="0" smtClean="0"/>
              <a:t>. </a:t>
            </a:r>
            <a:r>
              <a:rPr lang="en-US" dirty="0" err="1" smtClean="0"/>
              <a:t>Kata</a:t>
            </a:r>
            <a:r>
              <a:rPr lang="en-US" dirty="0" smtClean="0"/>
              <a:t> </a:t>
            </a:r>
            <a:r>
              <a:rPr lang="en-US" dirty="0" err="1" smtClean="0"/>
              <a:t>Politeia</a:t>
            </a:r>
            <a:r>
              <a:rPr lang="en-US" dirty="0" smtClean="0"/>
              <a:t> </a:t>
            </a:r>
            <a:r>
              <a:rPr lang="en-US" dirty="0" err="1" smtClean="0"/>
              <a:t>berakar</a:t>
            </a:r>
            <a:r>
              <a:rPr lang="en-US" dirty="0" smtClean="0"/>
              <a:t> </a:t>
            </a:r>
            <a:r>
              <a:rPr lang="en-US" dirty="0" err="1" smtClean="0"/>
              <a:t>dari</a:t>
            </a:r>
            <a:r>
              <a:rPr lang="en-US" dirty="0" smtClean="0"/>
              <a:t> </a:t>
            </a:r>
            <a:r>
              <a:rPr lang="en-US" dirty="0" err="1" smtClean="0"/>
              <a:t>kata</a:t>
            </a:r>
            <a:r>
              <a:rPr lang="en-US" dirty="0" smtClean="0"/>
              <a:t> “polis”, </a:t>
            </a:r>
            <a:r>
              <a:rPr lang="en-US" dirty="0" err="1" smtClean="0"/>
              <a:t>yg</a:t>
            </a:r>
            <a:r>
              <a:rPr lang="en-US" dirty="0" smtClean="0"/>
              <a:t> </a:t>
            </a:r>
            <a:r>
              <a:rPr lang="en-US" dirty="0" err="1" smtClean="0"/>
              <a:t>berarti</a:t>
            </a:r>
            <a:r>
              <a:rPr lang="en-US" dirty="0" smtClean="0"/>
              <a:t> </a:t>
            </a:r>
            <a:r>
              <a:rPr lang="en-US" dirty="0" err="1" smtClean="0"/>
              <a:t>suatu</a:t>
            </a:r>
            <a:r>
              <a:rPr lang="en-US" dirty="0" smtClean="0"/>
              <a:t> </a:t>
            </a:r>
            <a:r>
              <a:rPr lang="en-US" dirty="0" err="1" smtClean="0"/>
              <a:t>kesatuan</a:t>
            </a:r>
            <a:r>
              <a:rPr lang="en-US" dirty="0" smtClean="0"/>
              <a:t> </a:t>
            </a:r>
            <a:r>
              <a:rPr lang="en-US" dirty="0" err="1" smtClean="0"/>
              <a:t>dari</a:t>
            </a:r>
            <a:r>
              <a:rPr lang="en-US" dirty="0" smtClean="0"/>
              <a:t> </a:t>
            </a:r>
            <a:r>
              <a:rPr lang="en-US" dirty="0" err="1" smtClean="0"/>
              <a:t>masyarakat</a:t>
            </a:r>
            <a:r>
              <a:rPr lang="en-US" dirty="0" smtClean="0"/>
              <a:t>. </a:t>
            </a:r>
            <a:r>
              <a:rPr lang="en-US" dirty="0" err="1" smtClean="0"/>
              <a:t>Kesatuan</a:t>
            </a:r>
            <a:r>
              <a:rPr lang="en-US" dirty="0" smtClean="0"/>
              <a:t> </a:t>
            </a:r>
            <a:r>
              <a:rPr lang="en-US" dirty="0" err="1" smtClean="0"/>
              <a:t>masyarakat</a:t>
            </a:r>
            <a:r>
              <a:rPr lang="en-US" dirty="0" smtClean="0"/>
              <a:t> </a:t>
            </a:r>
            <a:r>
              <a:rPr lang="en-US" dirty="0" err="1" smtClean="0"/>
              <a:t>tersebut</a:t>
            </a:r>
            <a:r>
              <a:rPr lang="en-US" dirty="0" smtClean="0"/>
              <a:t> </a:t>
            </a:r>
            <a:r>
              <a:rPr lang="en-US" dirty="0" err="1" smtClean="0"/>
              <a:t>diartikan</a:t>
            </a:r>
            <a:r>
              <a:rPr lang="en-US" dirty="0" smtClean="0"/>
              <a:t> </a:t>
            </a:r>
            <a:r>
              <a:rPr lang="en-US" dirty="0" err="1" smtClean="0"/>
              <a:t>sebagai</a:t>
            </a:r>
            <a:r>
              <a:rPr lang="en-US" dirty="0" smtClean="0"/>
              <a:t> “</a:t>
            </a:r>
            <a:r>
              <a:rPr lang="en-US" dirty="0" err="1" smtClean="0"/>
              <a:t>negara</a:t>
            </a:r>
            <a:r>
              <a:rPr lang="en-US" dirty="0" smtClean="0"/>
              <a:t>”. </a:t>
            </a:r>
            <a:r>
              <a:rPr lang="en-US" dirty="0" err="1" smtClean="0"/>
              <a:t>Teia</a:t>
            </a:r>
            <a:r>
              <a:rPr lang="en-US" dirty="0" smtClean="0"/>
              <a:t>   </a:t>
            </a:r>
            <a:r>
              <a:rPr lang="en-US" dirty="0" err="1" smtClean="0"/>
              <a:t>berarti</a:t>
            </a:r>
            <a:r>
              <a:rPr lang="en-US" dirty="0" smtClean="0"/>
              <a:t> “</a:t>
            </a:r>
            <a:r>
              <a:rPr lang="en-US" dirty="0" err="1" smtClean="0"/>
              <a:t>urusan</a:t>
            </a:r>
            <a:r>
              <a:rPr lang="en-US" dirty="0" smtClean="0"/>
              <a:t>”.</a:t>
            </a:r>
          </a:p>
          <a:p>
            <a:pPr marL="0" indent="0" algn="just">
              <a:buNone/>
            </a:pPr>
            <a:r>
              <a:rPr lang="en-US" dirty="0" smtClean="0"/>
              <a:t>Politics (Bhs. </a:t>
            </a:r>
            <a:r>
              <a:rPr lang="en-US" dirty="0" err="1" smtClean="0"/>
              <a:t>Inggris</a:t>
            </a:r>
            <a:r>
              <a:rPr lang="en-US" dirty="0" smtClean="0"/>
              <a:t>): </a:t>
            </a:r>
            <a:r>
              <a:rPr lang="en-US" dirty="0" err="1" smtClean="0"/>
              <a:t>suatu</a:t>
            </a:r>
            <a:r>
              <a:rPr lang="en-US" dirty="0" smtClean="0"/>
              <a:t> </a:t>
            </a:r>
            <a:r>
              <a:rPr lang="en-US" dirty="0" err="1" smtClean="0"/>
              <a:t>rangkaian</a:t>
            </a:r>
            <a:r>
              <a:rPr lang="en-US" dirty="0" smtClean="0"/>
              <a:t> </a:t>
            </a:r>
            <a:r>
              <a:rPr lang="en-US" dirty="0" err="1" smtClean="0"/>
              <a:t>azas</a:t>
            </a:r>
            <a:r>
              <a:rPr lang="en-US" dirty="0" smtClean="0"/>
              <a:t> (</a:t>
            </a:r>
            <a:r>
              <a:rPr lang="en-US" dirty="0" err="1" smtClean="0"/>
              <a:t>prinsip</a:t>
            </a:r>
            <a:r>
              <a:rPr lang="en-US" dirty="0" smtClean="0"/>
              <a:t>), </a:t>
            </a:r>
            <a:r>
              <a:rPr lang="en-US" dirty="0" err="1" smtClean="0"/>
              <a:t>cara</a:t>
            </a:r>
            <a:r>
              <a:rPr lang="en-US" dirty="0" smtClean="0"/>
              <a:t> </a:t>
            </a:r>
            <a:r>
              <a:rPr lang="en-US" dirty="0" err="1" smtClean="0"/>
              <a:t>atau</a:t>
            </a:r>
            <a:r>
              <a:rPr lang="en-US" dirty="0" smtClean="0"/>
              <a:t> </a:t>
            </a:r>
            <a:r>
              <a:rPr lang="en-US" dirty="0" err="1" smtClean="0"/>
              <a:t>alat</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tujuan</a:t>
            </a:r>
            <a:r>
              <a:rPr lang="en-US" dirty="0" smtClean="0"/>
              <a:t> </a:t>
            </a:r>
            <a:r>
              <a:rPr lang="en-US" dirty="0" err="1" smtClean="0"/>
              <a:t>tertentu</a:t>
            </a:r>
            <a:r>
              <a:rPr lang="en-US" dirty="0" smtClean="0"/>
              <a:t>. Policy </a:t>
            </a:r>
            <a:r>
              <a:rPr lang="en-US" dirty="0" err="1" smtClean="0"/>
              <a:t>adalah</a:t>
            </a:r>
            <a:r>
              <a:rPr lang="en-US" dirty="0" smtClean="0"/>
              <a:t> “</a:t>
            </a:r>
            <a:r>
              <a:rPr lang="en-US" dirty="0" err="1" smtClean="0"/>
              <a:t>kebijakan</a:t>
            </a:r>
            <a:r>
              <a:rPr lang="en-US" dirty="0" smtClean="0"/>
              <a:t>”. </a:t>
            </a:r>
            <a:r>
              <a:rPr lang="en-US" dirty="0" err="1" smtClean="0"/>
              <a:t>Kebijakan</a:t>
            </a:r>
            <a:r>
              <a:rPr lang="en-US" dirty="0" smtClean="0"/>
              <a:t> </a:t>
            </a:r>
            <a:r>
              <a:rPr lang="en-US" dirty="0" err="1" smtClean="0"/>
              <a:t>tersebut</a:t>
            </a:r>
            <a:r>
              <a:rPr lang="en-US" dirty="0" smtClean="0"/>
              <a:t> </a:t>
            </a:r>
            <a:r>
              <a:rPr lang="en-US" dirty="0" err="1" smtClean="0"/>
              <a:t>tentu</a:t>
            </a:r>
            <a:r>
              <a:rPr lang="en-US" dirty="0" smtClean="0"/>
              <a:t> </a:t>
            </a:r>
            <a:r>
              <a:rPr lang="en-US" dirty="0" err="1" smtClean="0"/>
              <a:t>saja</a:t>
            </a:r>
            <a:r>
              <a:rPr lang="en-US" dirty="0" smtClean="0"/>
              <a:t> </a:t>
            </a:r>
            <a:r>
              <a:rPr lang="en-US" dirty="0" err="1" smtClean="0"/>
              <a:t>menggunakan</a:t>
            </a:r>
            <a:r>
              <a:rPr lang="en-US" dirty="0" smtClean="0"/>
              <a:t> </a:t>
            </a:r>
            <a:r>
              <a:rPr lang="en-US" dirty="0" err="1" smtClean="0"/>
              <a:t>pertimbangan-pertimbangan</a:t>
            </a:r>
            <a:r>
              <a:rPr lang="en-US" dirty="0" smtClean="0"/>
              <a:t> </a:t>
            </a:r>
            <a:r>
              <a:rPr lang="en-US" dirty="0" err="1" smtClean="0"/>
              <a:t>untuk</a:t>
            </a:r>
            <a:r>
              <a:rPr lang="en-US" dirty="0" smtClean="0"/>
              <a:t>  </a:t>
            </a:r>
            <a:r>
              <a:rPr lang="en-US" dirty="0" err="1" smtClean="0"/>
              <a:t>dapat</a:t>
            </a:r>
            <a:r>
              <a:rPr lang="en-US" dirty="0" smtClean="0"/>
              <a:t> </a:t>
            </a:r>
            <a:r>
              <a:rPr lang="en-US" dirty="0" err="1" smtClean="0"/>
              <a:t>lebih</a:t>
            </a:r>
            <a:r>
              <a:rPr lang="en-US" dirty="0" smtClean="0"/>
              <a:t> </a:t>
            </a:r>
            <a:r>
              <a:rPr lang="en-US" dirty="0" err="1" smtClean="0"/>
              <a:t>terjaminnya</a:t>
            </a:r>
            <a:r>
              <a:rPr lang="en-US" dirty="0" smtClean="0"/>
              <a:t> </a:t>
            </a:r>
            <a:r>
              <a:rPr lang="en-US" dirty="0" err="1" smtClean="0"/>
              <a:t>tujuan</a:t>
            </a:r>
            <a:r>
              <a:rPr lang="en-US" dirty="0" smtClean="0"/>
              <a:t> </a:t>
            </a:r>
            <a:r>
              <a:rPr lang="en-US" dirty="0" err="1" smtClean="0"/>
              <a:t>yg</a:t>
            </a:r>
            <a:r>
              <a:rPr lang="en-US" dirty="0" smtClean="0"/>
              <a:t> </a:t>
            </a:r>
            <a:r>
              <a:rPr lang="en-US" dirty="0" err="1" smtClean="0"/>
              <a:t>dicita-citakan</a:t>
            </a:r>
            <a:r>
              <a:rPr lang="en-US" dirty="0" smtClean="0"/>
              <a:t>.</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lstStyle/>
          <a:p>
            <a:pPr marL="0" indent="0" algn="just">
              <a:buNone/>
            </a:pPr>
            <a:r>
              <a:rPr lang="en-US" dirty="0" err="1" smtClean="0">
                <a:latin typeface="Times New Roman" pitchFamily="18" charset="0"/>
                <a:cs typeface="Times New Roman" pitchFamily="18" charset="0"/>
              </a:rPr>
              <a:t>Politik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secara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umum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menyangkut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penentuan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tujuan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melaksanakannya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Pelaksanaan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tujuan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tersebut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memerlukan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kebijakan-kebijakan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umum</a:t>
            </a:r>
            <a:r>
              <a:rPr lang="en-US" dirty="0" smtClean="0">
                <a:latin typeface="Times New Roman" pitchFamily="18" charset="0"/>
                <a:cs typeface="Times New Roman" pitchFamily="18" charset="0"/>
              </a:rPr>
              <a:t> (public policies),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menyangkut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pengaturan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pembagian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alokasi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sumber-sumber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mana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tersebut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memerlukan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kekuasaan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kewenangan</a:t>
            </a:r>
            <a:r>
              <a:rPr lang="en-US" dirty="0" smtClean="0">
                <a:latin typeface="Times New Roman" pitchFamily="18" charset="0"/>
                <a:cs typeface="Times New Roman" pitchFamily="18" charset="0"/>
              </a:rPr>
              <a:t> (authority).</a:t>
            </a:r>
          </a:p>
          <a:p>
            <a:pPr marL="0" indent="0" algn="just">
              <a:buNone/>
            </a:pPr>
            <a:r>
              <a:rPr lang="en-US" dirty="0" err="1" smtClean="0">
                <a:latin typeface="Times New Roman" pitchFamily="18" charset="0"/>
                <a:cs typeface="Times New Roman" pitchFamily="18" charset="0"/>
              </a:rPr>
              <a:t>Kewenangan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kekuasaan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mempunyai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sangat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pentingdalam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pembinaan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kerja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penyelesaian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konflik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mungkin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muncul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penyelesaian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tujuan</a:t>
            </a:r>
            <a:r>
              <a:rPr lang="en-US" dirty="0" smtClean="0">
                <a:latin typeface="Times New Roman" pitchFamily="18" charset="0"/>
                <a:cs typeface="Times New Roman" pitchFamily="18" charset="0"/>
              </a:rPr>
              <a:t>.</a:t>
            </a:r>
          </a:p>
          <a:p>
            <a:pPr marL="0" indent="0" algn="just">
              <a:buNone/>
            </a:pPr>
            <a:r>
              <a:rPr lang="en-US" dirty="0" err="1" smtClean="0">
                <a:latin typeface="Times New Roman" pitchFamily="18" charset="0"/>
                <a:cs typeface="Times New Roman" pitchFamily="18" charset="0"/>
              </a:rPr>
              <a:t>Melihat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uraian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politik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membicarakan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hal-hal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berkaitan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kekuasaan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pengambilan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keputusan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kebijakan</a:t>
            </a:r>
            <a:r>
              <a:rPr lang="en-US" dirty="0" smtClean="0">
                <a:latin typeface="Times New Roman" pitchFamily="18" charset="0"/>
                <a:cs typeface="Times New Roman" pitchFamily="18" charset="0"/>
              </a:rPr>
              <a:t>  (policy), </a:t>
            </a:r>
            <a:r>
              <a:rPr lang="en-US" dirty="0" err="1" smtClean="0">
                <a:latin typeface="Times New Roman" pitchFamily="18" charset="0"/>
                <a:cs typeface="Times New Roman" pitchFamily="18" charset="0"/>
              </a:rPr>
              <a:t>distribusi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alokasi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sumber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daya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lstStyle/>
          <a:p>
            <a:pPr marL="0" indent="0" algn="just">
              <a:buNone/>
            </a:pPr>
            <a:r>
              <a:rPr lang="en-US" dirty="0" err="1" smtClean="0"/>
              <a:t>Kebijaksanaan</a:t>
            </a:r>
            <a:r>
              <a:rPr lang="en-US" dirty="0" smtClean="0"/>
              <a:t> </a:t>
            </a:r>
            <a:r>
              <a:rPr lang="en-US" dirty="0" err="1" smtClean="0"/>
              <a:t>dalam</a:t>
            </a:r>
            <a:r>
              <a:rPr lang="en-US" dirty="0" smtClean="0"/>
              <a:t> </a:t>
            </a:r>
            <a:r>
              <a:rPr lang="en-US" dirty="0" err="1" smtClean="0"/>
              <a:t>permusywaratan</a:t>
            </a:r>
            <a:r>
              <a:rPr lang="en-US" dirty="0" smtClean="0"/>
              <a:t>  </a:t>
            </a:r>
            <a:r>
              <a:rPr lang="en-US" dirty="0" err="1" smtClean="0"/>
              <a:t>perwakilan</a:t>
            </a:r>
            <a:r>
              <a:rPr lang="en-US" dirty="0" smtClean="0"/>
              <a:t> </a:t>
            </a:r>
            <a:r>
              <a:rPr lang="en-US" dirty="0" err="1" smtClean="0"/>
              <a:t>memberikan</a:t>
            </a:r>
            <a:r>
              <a:rPr lang="en-US" dirty="0" smtClean="0"/>
              <a:t> </a:t>
            </a:r>
            <a:r>
              <a:rPr lang="en-US" dirty="0" err="1" smtClean="0"/>
              <a:t>kesan</a:t>
            </a:r>
            <a:r>
              <a:rPr lang="en-US" dirty="0" smtClean="0"/>
              <a:t> </a:t>
            </a:r>
            <a:r>
              <a:rPr lang="en-US" dirty="0" err="1" smtClean="0"/>
              <a:t>bahwa</a:t>
            </a:r>
            <a:r>
              <a:rPr lang="en-US" dirty="0" smtClean="0"/>
              <a:t> </a:t>
            </a:r>
            <a:r>
              <a:rPr lang="en-US" dirty="0" err="1" smtClean="0"/>
              <a:t>demokrasi</a:t>
            </a:r>
            <a:r>
              <a:rPr lang="en-US" dirty="0" smtClean="0"/>
              <a:t> </a:t>
            </a:r>
            <a:r>
              <a:rPr lang="en-US" dirty="0" err="1" smtClean="0"/>
              <a:t>tersebut</a:t>
            </a:r>
            <a:r>
              <a:rPr lang="en-US" dirty="0" smtClean="0"/>
              <a:t> </a:t>
            </a:r>
            <a:r>
              <a:rPr lang="en-US" dirty="0" err="1" smtClean="0"/>
              <a:t>hanya</a:t>
            </a:r>
            <a:r>
              <a:rPr lang="en-US" dirty="0" smtClean="0"/>
              <a:t> </a:t>
            </a:r>
            <a:r>
              <a:rPr lang="en-US" dirty="0" err="1" smtClean="0"/>
              <a:t>berfokus</a:t>
            </a:r>
            <a:r>
              <a:rPr lang="en-US" dirty="0" smtClean="0"/>
              <a:t> </a:t>
            </a:r>
            <a:r>
              <a:rPr lang="en-US" dirty="0" err="1" smtClean="0"/>
              <a:t>pada</a:t>
            </a:r>
            <a:r>
              <a:rPr lang="en-US" dirty="0" smtClean="0"/>
              <a:t> </a:t>
            </a:r>
            <a:r>
              <a:rPr lang="en-US" dirty="0" err="1" smtClean="0"/>
              <a:t>satu</a:t>
            </a:r>
            <a:r>
              <a:rPr lang="en-US" dirty="0" smtClean="0"/>
              <a:t> </a:t>
            </a:r>
            <a:r>
              <a:rPr lang="en-US" dirty="0" err="1" smtClean="0"/>
              <a:t>prinsip</a:t>
            </a:r>
            <a:r>
              <a:rPr lang="en-US" dirty="0" smtClean="0"/>
              <a:t> </a:t>
            </a:r>
            <a:r>
              <a:rPr lang="en-US" dirty="0" err="1" smtClean="0"/>
              <a:t>dasar</a:t>
            </a:r>
            <a:r>
              <a:rPr lang="en-US" dirty="0" smtClean="0"/>
              <a:t>, </a:t>
            </a:r>
            <a:r>
              <a:rPr lang="en-US" dirty="0" err="1" smtClean="0"/>
              <a:t>yaitu</a:t>
            </a:r>
            <a:r>
              <a:rPr lang="en-US" dirty="0" smtClean="0"/>
              <a:t> </a:t>
            </a:r>
            <a:r>
              <a:rPr lang="en-US" dirty="0" err="1" smtClean="0"/>
              <a:t>sila</a:t>
            </a:r>
            <a:r>
              <a:rPr lang="en-US" dirty="0" smtClean="0"/>
              <a:t> </a:t>
            </a:r>
            <a:r>
              <a:rPr lang="en-US" dirty="0" err="1" smtClean="0"/>
              <a:t>ke</a:t>
            </a:r>
            <a:r>
              <a:rPr lang="en-US" dirty="0" smtClean="0"/>
              <a:t> 4 </a:t>
            </a:r>
            <a:r>
              <a:rPr lang="en-US" dirty="0" err="1" smtClean="0"/>
              <a:t>dari</a:t>
            </a:r>
            <a:r>
              <a:rPr lang="en-US" dirty="0" smtClean="0"/>
              <a:t> </a:t>
            </a:r>
            <a:r>
              <a:rPr lang="en-US" dirty="0" err="1" smtClean="0"/>
              <a:t>Pancasila</a:t>
            </a:r>
            <a:r>
              <a:rPr lang="en-US" dirty="0" smtClean="0"/>
              <a:t>. </a:t>
            </a:r>
            <a:r>
              <a:rPr lang="en-US" dirty="0" err="1" smtClean="0"/>
              <a:t>Padahal</a:t>
            </a:r>
            <a:r>
              <a:rPr lang="en-US" dirty="0" smtClean="0"/>
              <a:t> </a:t>
            </a:r>
            <a:r>
              <a:rPr lang="en-US" dirty="0" err="1" smtClean="0"/>
              <a:t>perlu</a:t>
            </a:r>
            <a:r>
              <a:rPr lang="en-US" dirty="0" smtClean="0"/>
              <a:t> </a:t>
            </a:r>
            <a:r>
              <a:rPr lang="en-US" dirty="0" err="1" smtClean="0"/>
              <a:t>diingat</a:t>
            </a:r>
            <a:r>
              <a:rPr lang="en-US" dirty="0" smtClean="0"/>
              <a:t> </a:t>
            </a:r>
            <a:r>
              <a:rPr lang="en-US" dirty="0" err="1" smtClean="0"/>
              <a:t>dan</a:t>
            </a:r>
            <a:r>
              <a:rPr lang="en-US" dirty="0" smtClean="0"/>
              <a:t> </a:t>
            </a:r>
            <a:r>
              <a:rPr lang="en-US" dirty="0" err="1" smtClean="0"/>
              <a:t>disadari</a:t>
            </a:r>
            <a:r>
              <a:rPr lang="en-US" dirty="0" smtClean="0"/>
              <a:t> </a:t>
            </a:r>
            <a:r>
              <a:rPr lang="en-US" dirty="0" err="1" smtClean="0"/>
              <a:t>bahwa</a:t>
            </a:r>
            <a:r>
              <a:rPr lang="en-US" dirty="0" smtClean="0"/>
              <a:t> </a:t>
            </a:r>
            <a:r>
              <a:rPr lang="en-US" dirty="0" err="1" smtClean="0"/>
              <a:t>ke</a:t>
            </a:r>
            <a:r>
              <a:rPr lang="en-US" dirty="0" smtClean="0"/>
              <a:t> 5 </a:t>
            </a:r>
            <a:r>
              <a:rPr lang="en-US" dirty="0" err="1" smtClean="0"/>
              <a:t>sila</a:t>
            </a:r>
            <a:r>
              <a:rPr lang="en-US" dirty="0" smtClean="0"/>
              <a:t> </a:t>
            </a:r>
            <a:r>
              <a:rPr lang="en-US" dirty="0" err="1" smtClean="0"/>
              <a:t>pancasila</a:t>
            </a:r>
            <a:r>
              <a:rPr lang="en-US" dirty="0" smtClean="0"/>
              <a:t> </a:t>
            </a:r>
            <a:r>
              <a:rPr lang="en-US" dirty="0" err="1" smtClean="0"/>
              <a:t>berkedudukan</a:t>
            </a:r>
            <a:r>
              <a:rPr lang="en-US" dirty="0" smtClean="0"/>
              <a:t> </a:t>
            </a:r>
            <a:r>
              <a:rPr lang="en-US" dirty="0" err="1" smtClean="0"/>
              <a:t>setara</a:t>
            </a:r>
            <a:r>
              <a:rPr lang="en-US" dirty="0" smtClean="0"/>
              <a:t> </a:t>
            </a:r>
            <a:r>
              <a:rPr lang="en-US" dirty="0" err="1" smtClean="0"/>
              <a:t>dan</a:t>
            </a:r>
            <a:r>
              <a:rPr lang="en-US" dirty="0" smtClean="0"/>
              <a:t> </a:t>
            </a:r>
            <a:r>
              <a:rPr lang="en-US" dirty="0" err="1" smtClean="0"/>
              <a:t>merupakan</a:t>
            </a:r>
            <a:r>
              <a:rPr lang="en-US" dirty="0" smtClean="0"/>
              <a:t> </a:t>
            </a:r>
            <a:r>
              <a:rPr lang="en-US" dirty="0" err="1" smtClean="0"/>
              <a:t>suatu</a:t>
            </a:r>
            <a:r>
              <a:rPr lang="en-US" dirty="0" smtClean="0"/>
              <a:t> </a:t>
            </a:r>
            <a:r>
              <a:rPr lang="en-US" dirty="0" err="1" smtClean="0"/>
              <a:t>kesatuan</a:t>
            </a:r>
            <a:r>
              <a:rPr lang="en-US" dirty="0" smtClean="0"/>
              <a:t> yang </a:t>
            </a:r>
            <a:r>
              <a:rPr lang="en-US" dirty="0" err="1" smtClean="0"/>
              <a:t>utuh</a:t>
            </a:r>
            <a:r>
              <a:rPr lang="en-US" dirty="0" smtClean="0"/>
              <a:t> </a:t>
            </a:r>
            <a:r>
              <a:rPr lang="en-US" dirty="0" err="1" smtClean="0"/>
              <a:t>dan</a:t>
            </a:r>
            <a:r>
              <a:rPr lang="en-US" dirty="0" smtClean="0"/>
              <a:t> </a:t>
            </a:r>
            <a:r>
              <a:rPr lang="en-US" dirty="0" err="1" smtClean="0"/>
              <a:t>bulat</a:t>
            </a:r>
            <a:r>
              <a:rPr lang="en-US" dirty="0" smtClean="0"/>
              <a:t>.</a:t>
            </a:r>
          </a:p>
          <a:p>
            <a:pPr marL="0" indent="0" algn="just">
              <a:buNone/>
            </a:pPr>
            <a:r>
              <a:rPr lang="en-US" dirty="0" err="1" smtClean="0"/>
              <a:t>Rumusan</a:t>
            </a:r>
            <a:r>
              <a:rPr lang="en-US" dirty="0" smtClean="0"/>
              <a:t> Sri </a:t>
            </a:r>
            <a:r>
              <a:rPr lang="en-US" dirty="0" err="1" smtClean="0"/>
              <a:t>Soemantri</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berikut</a:t>
            </a:r>
            <a:r>
              <a:rPr lang="en-US" dirty="0" smtClean="0"/>
              <a:t>:</a:t>
            </a:r>
          </a:p>
          <a:p>
            <a:pPr marL="0" indent="0" algn="just">
              <a:buNone/>
            </a:pPr>
            <a:r>
              <a:rPr lang="en-US" dirty="0" err="1" smtClean="0"/>
              <a:t>Demokrasi</a:t>
            </a:r>
            <a:r>
              <a:rPr lang="en-US" dirty="0" smtClean="0"/>
              <a:t> Indonesia </a:t>
            </a:r>
            <a:r>
              <a:rPr lang="en-US" dirty="0" err="1" smtClean="0"/>
              <a:t>adalah</a:t>
            </a:r>
            <a:r>
              <a:rPr lang="en-US" dirty="0" smtClean="0"/>
              <a:t> </a:t>
            </a:r>
            <a:r>
              <a:rPr lang="en-US" dirty="0" err="1" smtClean="0"/>
              <a:t>kerakyatan</a:t>
            </a:r>
            <a:r>
              <a:rPr lang="en-US" dirty="0" smtClean="0"/>
              <a:t> yang </a:t>
            </a:r>
            <a:r>
              <a:rPr lang="en-US" dirty="0" err="1" smtClean="0"/>
              <a:t>dipimpin</a:t>
            </a:r>
            <a:r>
              <a:rPr lang="en-US" dirty="0" smtClean="0"/>
              <a:t> </a:t>
            </a:r>
            <a:r>
              <a:rPr lang="en-US" dirty="0" err="1" smtClean="0"/>
              <a:t>oleh</a:t>
            </a:r>
            <a:r>
              <a:rPr lang="en-US" dirty="0" smtClean="0"/>
              <a:t> </a:t>
            </a:r>
            <a:r>
              <a:rPr lang="en-US" dirty="0" err="1" smtClean="0"/>
              <a:t>hikmat</a:t>
            </a:r>
            <a:r>
              <a:rPr lang="en-US" dirty="0" smtClean="0"/>
              <a:t> </a:t>
            </a:r>
            <a:r>
              <a:rPr lang="en-US" dirty="0" err="1" smtClean="0"/>
              <a:t>kebijaksanaan</a:t>
            </a:r>
            <a:r>
              <a:rPr lang="en-US" dirty="0" smtClean="0"/>
              <a:t> </a:t>
            </a:r>
            <a:r>
              <a:rPr lang="en-US" dirty="0" err="1" smtClean="0"/>
              <a:t>dalam</a:t>
            </a:r>
            <a:r>
              <a:rPr lang="en-US" dirty="0" smtClean="0"/>
              <a:t> </a:t>
            </a:r>
            <a:r>
              <a:rPr lang="en-US" dirty="0" err="1" smtClean="0"/>
              <a:t>permusyawaratan</a:t>
            </a:r>
            <a:r>
              <a:rPr lang="en-US" dirty="0" smtClean="0"/>
              <a:t> /</a:t>
            </a:r>
            <a:r>
              <a:rPr lang="en-US" dirty="0" err="1" smtClean="0"/>
              <a:t>perwakilan</a:t>
            </a:r>
            <a:r>
              <a:rPr lang="en-US" dirty="0" smtClean="0"/>
              <a:t> yang </a:t>
            </a:r>
            <a:r>
              <a:rPr lang="en-US" dirty="0" err="1" smtClean="0"/>
              <a:t>mengandung</a:t>
            </a:r>
            <a:r>
              <a:rPr lang="en-US" dirty="0" smtClean="0"/>
              <a:t> </a:t>
            </a:r>
            <a:r>
              <a:rPr lang="en-US" dirty="0" err="1" smtClean="0"/>
              <a:t>semangat</a:t>
            </a:r>
            <a:r>
              <a:rPr lang="en-US" dirty="0" smtClean="0"/>
              <a:t> </a:t>
            </a:r>
            <a:r>
              <a:rPr lang="en-US" dirty="0" err="1" smtClean="0"/>
              <a:t>Ketuhanan</a:t>
            </a:r>
            <a:r>
              <a:rPr lang="en-US" dirty="0" smtClean="0"/>
              <a:t> </a:t>
            </a:r>
            <a:r>
              <a:rPr lang="en-US" dirty="0" err="1" smtClean="0"/>
              <a:t>Yng</a:t>
            </a:r>
            <a:r>
              <a:rPr lang="en-US" dirty="0" smtClean="0"/>
              <a:t> </a:t>
            </a:r>
            <a:r>
              <a:rPr lang="en-US" dirty="0" err="1" smtClean="0"/>
              <a:t>Maha</a:t>
            </a:r>
            <a:r>
              <a:rPr lang="en-US" dirty="0" smtClean="0"/>
              <a:t> </a:t>
            </a:r>
            <a:r>
              <a:rPr lang="en-US" dirty="0" err="1" smtClean="0"/>
              <a:t>Esa</a:t>
            </a:r>
            <a:r>
              <a:rPr lang="en-US" dirty="0" smtClean="0"/>
              <a:t>, </a:t>
            </a:r>
            <a:r>
              <a:rPr lang="en-US" dirty="0" err="1" smtClean="0"/>
              <a:t>Kemanusiaan</a:t>
            </a:r>
            <a:r>
              <a:rPr lang="en-US" dirty="0" smtClean="0"/>
              <a:t> yang </a:t>
            </a:r>
            <a:r>
              <a:rPr lang="en-US" dirty="0" err="1" smtClean="0"/>
              <a:t>adil</a:t>
            </a:r>
            <a:r>
              <a:rPr lang="en-US" dirty="0" smtClean="0"/>
              <a:t> </a:t>
            </a:r>
            <a:r>
              <a:rPr lang="en-US" dirty="0" err="1" smtClean="0"/>
              <a:t>dan</a:t>
            </a:r>
            <a:r>
              <a:rPr lang="en-US" dirty="0" smtClean="0"/>
              <a:t> </a:t>
            </a:r>
            <a:r>
              <a:rPr lang="en-US" dirty="0" err="1" smtClean="0"/>
              <a:t>beradab</a:t>
            </a:r>
            <a:r>
              <a:rPr lang="en-US" dirty="0" smtClean="0"/>
              <a:t>, </a:t>
            </a:r>
            <a:r>
              <a:rPr lang="en-US" dirty="0" err="1" smtClean="0"/>
              <a:t>persatuan</a:t>
            </a:r>
            <a:r>
              <a:rPr lang="en-US" dirty="0" smtClean="0"/>
              <a:t> Indonesia, </a:t>
            </a:r>
            <a:r>
              <a:rPr lang="en-US" dirty="0" err="1" smtClean="0"/>
              <a:t>dan</a:t>
            </a:r>
            <a:r>
              <a:rPr lang="en-US" dirty="0" smtClean="0"/>
              <a:t> </a:t>
            </a:r>
            <a:r>
              <a:rPr lang="en-US" dirty="0" err="1" smtClean="0"/>
              <a:t>keadilan</a:t>
            </a:r>
            <a:r>
              <a:rPr lang="en-US" dirty="0" smtClean="0"/>
              <a:t> </a:t>
            </a:r>
            <a:r>
              <a:rPr lang="en-US" dirty="0" err="1" smtClean="0"/>
              <a:t>sosial</a:t>
            </a:r>
            <a:r>
              <a:rPr lang="en-US" dirty="0" smtClean="0"/>
              <a:t> (</a:t>
            </a:r>
            <a:r>
              <a:rPr lang="en-US" dirty="0" err="1" smtClean="0"/>
              <a:t>Soemantri</a:t>
            </a:r>
            <a:r>
              <a:rPr lang="en-US" dirty="0" smtClean="0"/>
              <a:t>, 1969:7)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normAutofit fontScale="92500"/>
          </a:bodyPr>
          <a:lstStyle/>
          <a:p>
            <a:pPr marL="514350" indent="-514350">
              <a:buAutoNum type="arabicPeriod"/>
            </a:pPr>
            <a:r>
              <a:rPr lang="en-US" dirty="0" smtClean="0"/>
              <a:t>Negara</a:t>
            </a:r>
          </a:p>
          <a:p>
            <a:pPr marL="514350" indent="-6350" algn="just">
              <a:buNone/>
            </a:pPr>
            <a:r>
              <a:rPr lang="en-US" dirty="0" smtClean="0"/>
              <a:t>Negara </a:t>
            </a:r>
            <a:r>
              <a:rPr lang="en-US" dirty="0" err="1" smtClean="0"/>
              <a:t>adalah</a:t>
            </a:r>
            <a:r>
              <a:rPr lang="en-US" dirty="0" smtClean="0"/>
              <a:t> </a:t>
            </a:r>
            <a:r>
              <a:rPr lang="en-US" dirty="0" err="1" smtClean="0"/>
              <a:t>suatu</a:t>
            </a:r>
            <a:r>
              <a:rPr lang="en-US" dirty="0" smtClean="0"/>
              <a:t> </a:t>
            </a:r>
            <a:r>
              <a:rPr lang="en-US" dirty="0" err="1" smtClean="0"/>
              <a:t>organisasi</a:t>
            </a:r>
            <a:r>
              <a:rPr lang="en-US" dirty="0" smtClean="0"/>
              <a:t> </a:t>
            </a:r>
            <a:r>
              <a:rPr lang="en-US" dirty="0" err="1" smtClean="0"/>
              <a:t>dalam</a:t>
            </a:r>
            <a:r>
              <a:rPr lang="en-US" dirty="0" smtClean="0"/>
              <a:t> </a:t>
            </a:r>
            <a:r>
              <a:rPr lang="en-US" dirty="0" err="1" smtClean="0"/>
              <a:t>satu</a:t>
            </a:r>
            <a:r>
              <a:rPr lang="en-US" dirty="0" smtClean="0"/>
              <a:t> </a:t>
            </a:r>
            <a:r>
              <a:rPr lang="en-US" dirty="0" err="1" smtClean="0"/>
              <a:t>wilayah</a:t>
            </a:r>
            <a:r>
              <a:rPr lang="en-US" dirty="0" smtClean="0"/>
              <a:t> </a:t>
            </a:r>
            <a:r>
              <a:rPr lang="en-US" dirty="0" err="1" smtClean="0"/>
              <a:t>yg</a:t>
            </a:r>
            <a:r>
              <a:rPr lang="en-US" dirty="0" smtClean="0"/>
              <a:t> </a:t>
            </a:r>
            <a:r>
              <a:rPr lang="en-US" dirty="0" err="1" smtClean="0"/>
              <a:t>memiliki</a:t>
            </a:r>
            <a:r>
              <a:rPr lang="en-US" dirty="0" smtClean="0"/>
              <a:t> </a:t>
            </a:r>
            <a:r>
              <a:rPr lang="en-US" dirty="0" err="1" smtClean="0"/>
              <a:t>kekuasaan</a:t>
            </a:r>
            <a:r>
              <a:rPr lang="en-US" dirty="0" smtClean="0"/>
              <a:t> </a:t>
            </a:r>
            <a:r>
              <a:rPr lang="en-US" dirty="0" err="1" smtClean="0"/>
              <a:t>tertinggi</a:t>
            </a:r>
            <a:r>
              <a:rPr lang="en-US" dirty="0" smtClean="0"/>
              <a:t>  </a:t>
            </a:r>
            <a:r>
              <a:rPr lang="en-US" dirty="0" err="1" smtClean="0"/>
              <a:t>yg</a:t>
            </a:r>
            <a:r>
              <a:rPr lang="en-US" dirty="0" smtClean="0"/>
              <a:t> </a:t>
            </a:r>
            <a:r>
              <a:rPr lang="en-US" dirty="0" err="1" smtClean="0"/>
              <a:t>ditaati</a:t>
            </a:r>
            <a:r>
              <a:rPr lang="en-US" dirty="0" smtClean="0"/>
              <a:t> </a:t>
            </a:r>
            <a:r>
              <a:rPr lang="en-US" dirty="0" err="1" smtClean="0"/>
              <a:t>oleh</a:t>
            </a:r>
            <a:r>
              <a:rPr lang="en-US" dirty="0" smtClean="0"/>
              <a:t> </a:t>
            </a:r>
            <a:r>
              <a:rPr lang="en-US" dirty="0" err="1" smtClean="0"/>
              <a:t>raktatnya</a:t>
            </a:r>
            <a:r>
              <a:rPr lang="en-US" dirty="0" smtClean="0"/>
              <a:t>.</a:t>
            </a:r>
          </a:p>
          <a:p>
            <a:pPr marL="514350" indent="-514350" algn="just">
              <a:buAutoNum type="arabicPeriod" startAt="2"/>
            </a:pPr>
            <a:r>
              <a:rPr lang="en-US" dirty="0" err="1" smtClean="0"/>
              <a:t>Kekuasaan</a:t>
            </a:r>
            <a:endParaRPr lang="en-US" dirty="0" smtClean="0"/>
          </a:p>
          <a:p>
            <a:pPr marL="514350" indent="-514350" algn="just">
              <a:buNone/>
            </a:pPr>
            <a:r>
              <a:rPr lang="en-US" dirty="0" smtClean="0"/>
              <a:t>	</a:t>
            </a:r>
            <a:r>
              <a:rPr lang="en-US" dirty="0" err="1" smtClean="0"/>
              <a:t>Adalah</a:t>
            </a:r>
            <a:r>
              <a:rPr lang="en-US" dirty="0" smtClean="0"/>
              <a:t> </a:t>
            </a:r>
            <a:r>
              <a:rPr lang="en-US" dirty="0" err="1" smtClean="0"/>
              <a:t>suatu</a:t>
            </a:r>
            <a:r>
              <a:rPr lang="en-US" dirty="0" smtClean="0"/>
              <a:t> </a:t>
            </a:r>
            <a:r>
              <a:rPr lang="en-US" dirty="0" err="1" smtClean="0"/>
              <a:t>kemampuan</a:t>
            </a:r>
            <a:r>
              <a:rPr lang="en-US" dirty="0" smtClean="0"/>
              <a:t> </a:t>
            </a:r>
            <a:r>
              <a:rPr lang="en-US" dirty="0" err="1" smtClean="0"/>
              <a:t>seseorang</a:t>
            </a:r>
            <a:r>
              <a:rPr lang="en-US" dirty="0" smtClean="0"/>
              <a:t> </a:t>
            </a:r>
            <a:r>
              <a:rPr lang="en-US" dirty="0" err="1" smtClean="0"/>
              <a:t>atau</a:t>
            </a:r>
            <a:r>
              <a:rPr lang="en-US" dirty="0" smtClean="0"/>
              <a:t> </a:t>
            </a:r>
            <a:r>
              <a:rPr lang="en-US" dirty="0" err="1" smtClean="0"/>
              <a:t>kelompok</a:t>
            </a:r>
            <a:r>
              <a:rPr lang="en-US" dirty="0" smtClean="0"/>
              <a:t> </a:t>
            </a:r>
            <a:r>
              <a:rPr lang="en-US" dirty="0" err="1" smtClean="0"/>
              <a:t>untuk</a:t>
            </a:r>
            <a:r>
              <a:rPr lang="en-US" dirty="0" smtClean="0"/>
              <a:t> </a:t>
            </a:r>
            <a:r>
              <a:rPr lang="en-US" dirty="0" err="1" smtClean="0"/>
              <a:t>mempengaruhi</a:t>
            </a:r>
            <a:r>
              <a:rPr lang="en-US" dirty="0" smtClean="0"/>
              <a:t> </a:t>
            </a:r>
            <a:r>
              <a:rPr lang="en-US" dirty="0" err="1" smtClean="0"/>
              <a:t>tingkah</a:t>
            </a:r>
            <a:r>
              <a:rPr lang="en-US" dirty="0" smtClean="0"/>
              <a:t> </a:t>
            </a:r>
            <a:r>
              <a:rPr lang="en-US" dirty="0" err="1" smtClean="0"/>
              <a:t>laku</a:t>
            </a:r>
            <a:r>
              <a:rPr lang="en-US" dirty="0" smtClean="0"/>
              <a:t> </a:t>
            </a:r>
            <a:r>
              <a:rPr lang="en-US" dirty="0" err="1" smtClean="0"/>
              <a:t>orang</a:t>
            </a:r>
            <a:r>
              <a:rPr lang="en-US" dirty="0" smtClean="0"/>
              <a:t> </a:t>
            </a:r>
            <a:r>
              <a:rPr lang="en-US" dirty="0" err="1" smtClean="0"/>
              <a:t>atau</a:t>
            </a:r>
            <a:r>
              <a:rPr lang="en-US" dirty="0" smtClean="0"/>
              <a:t> </a:t>
            </a:r>
            <a:r>
              <a:rPr lang="en-US" dirty="0" err="1" smtClean="0"/>
              <a:t>kelompok</a:t>
            </a:r>
            <a:r>
              <a:rPr lang="en-US" dirty="0" smtClean="0"/>
              <a:t> lain </a:t>
            </a:r>
            <a:r>
              <a:rPr lang="en-US" dirty="0" err="1" smtClean="0"/>
              <a:t>sesuai</a:t>
            </a:r>
            <a:r>
              <a:rPr lang="en-US" dirty="0" smtClean="0"/>
              <a:t> </a:t>
            </a:r>
            <a:r>
              <a:rPr lang="en-US" dirty="0" err="1" smtClean="0"/>
              <a:t>dengan</a:t>
            </a:r>
            <a:r>
              <a:rPr lang="en-US" dirty="0" smtClean="0"/>
              <a:t> </a:t>
            </a:r>
            <a:r>
              <a:rPr lang="en-US" dirty="0" err="1" smtClean="0"/>
              <a:t>keinginanya</a:t>
            </a:r>
            <a:r>
              <a:rPr lang="en-US" dirty="0" smtClean="0"/>
              <a:t>. </a:t>
            </a:r>
            <a:r>
              <a:rPr lang="en-US" dirty="0" err="1" smtClean="0"/>
              <a:t>Dalam</a:t>
            </a:r>
            <a:r>
              <a:rPr lang="en-US" dirty="0" smtClean="0"/>
              <a:t> </a:t>
            </a:r>
            <a:r>
              <a:rPr lang="en-US" dirty="0" err="1" smtClean="0"/>
              <a:t>politik</a:t>
            </a:r>
            <a:r>
              <a:rPr lang="en-US" dirty="0" smtClean="0"/>
              <a:t> </a:t>
            </a:r>
            <a:r>
              <a:rPr lang="en-US" dirty="0" err="1" smtClean="0"/>
              <a:t>yg</a:t>
            </a:r>
            <a:r>
              <a:rPr lang="en-US" dirty="0" smtClean="0"/>
              <a:t> </a:t>
            </a:r>
            <a:r>
              <a:rPr lang="en-US" dirty="0" err="1" smtClean="0"/>
              <a:t>terpenting</a:t>
            </a:r>
            <a:r>
              <a:rPr lang="en-US" dirty="0" smtClean="0"/>
              <a:t> </a:t>
            </a:r>
            <a:r>
              <a:rPr lang="en-US" dirty="0" err="1" smtClean="0"/>
              <a:t>adalah</a:t>
            </a:r>
            <a:r>
              <a:rPr lang="en-US" dirty="0" smtClean="0"/>
              <a:t> </a:t>
            </a:r>
            <a:r>
              <a:rPr lang="en-US" dirty="0" err="1" smtClean="0"/>
              <a:t>bagaimana</a:t>
            </a:r>
            <a:r>
              <a:rPr lang="en-US" dirty="0" smtClean="0"/>
              <a:t> </a:t>
            </a:r>
            <a:r>
              <a:rPr lang="en-US" dirty="0" err="1" smtClean="0"/>
              <a:t>kekuasaan</a:t>
            </a:r>
            <a:r>
              <a:rPr lang="en-US" dirty="0" smtClean="0"/>
              <a:t> </a:t>
            </a:r>
            <a:r>
              <a:rPr lang="en-US" dirty="0" err="1" smtClean="0"/>
              <a:t>itu</a:t>
            </a:r>
            <a:r>
              <a:rPr lang="en-US" dirty="0" smtClean="0"/>
              <a:t> </a:t>
            </a:r>
            <a:r>
              <a:rPr lang="en-US" dirty="0" err="1" smtClean="0"/>
              <a:t>diperoleh</a:t>
            </a:r>
            <a:r>
              <a:rPr lang="en-US" dirty="0" smtClean="0"/>
              <a:t>, </a:t>
            </a:r>
            <a:r>
              <a:rPr lang="en-US" dirty="0" err="1" smtClean="0"/>
              <a:t>mempertahankannya</a:t>
            </a:r>
            <a:r>
              <a:rPr lang="en-US" dirty="0" smtClean="0"/>
              <a:t> </a:t>
            </a:r>
            <a:r>
              <a:rPr lang="en-US" dirty="0" err="1" smtClean="0"/>
              <a:t>dan</a:t>
            </a:r>
            <a:r>
              <a:rPr lang="en-US" dirty="0" smtClean="0"/>
              <a:t> </a:t>
            </a:r>
            <a:r>
              <a:rPr lang="en-US" dirty="0" err="1" smtClean="0"/>
              <a:t>melaksanakan</a:t>
            </a:r>
            <a:r>
              <a:rPr lang="en-US" dirty="0" smtClean="0"/>
              <a:t> </a:t>
            </a:r>
            <a:r>
              <a:rPr lang="en-US" dirty="0" err="1" smtClean="0"/>
              <a:t>kekuasaan</a:t>
            </a:r>
            <a:r>
              <a:rPr lang="en-US" dirty="0" smtClean="0"/>
              <a:t> </a:t>
            </a:r>
            <a:r>
              <a:rPr lang="en-US" dirty="0" err="1" smtClean="0"/>
              <a:t>itu</a:t>
            </a:r>
            <a:r>
              <a:rPr lang="en-US" dirty="0" smtClean="0"/>
              <a:t>.</a:t>
            </a:r>
          </a:p>
          <a:p>
            <a:pPr marL="514350" indent="-514350" algn="just">
              <a:buAutoNum type="arabicPeriod" startAt="3"/>
            </a:pPr>
            <a:r>
              <a:rPr lang="en-US" dirty="0" err="1" smtClean="0"/>
              <a:t>Pengambilan</a:t>
            </a:r>
            <a:r>
              <a:rPr lang="en-US" dirty="0" smtClean="0"/>
              <a:t> </a:t>
            </a:r>
            <a:r>
              <a:rPr lang="en-US" dirty="0" err="1" smtClean="0"/>
              <a:t>keputusan</a:t>
            </a:r>
            <a:endParaRPr lang="en-US" dirty="0" smtClean="0"/>
          </a:p>
          <a:p>
            <a:pPr marL="514350" indent="-514350" algn="just">
              <a:buNone/>
            </a:pPr>
            <a:r>
              <a:rPr lang="en-US" dirty="0" smtClean="0"/>
              <a:t>	</a:t>
            </a:r>
            <a:r>
              <a:rPr lang="en-US" dirty="0" err="1" smtClean="0"/>
              <a:t>Didalam</a:t>
            </a:r>
            <a:r>
              <a:rPr lang="en-US" dirty="0" smtClean="0"/>
              <a:t> </a:t>
            </a:r>
            <a:r>
              <a:rPr lang="en-US" dirty="0" err="1" smtClean="0"/>
              <a:t>politik</a:t>
            </a:r>
            <a:r>
              <a:rPr lang="en-US" dirty="0" smtClean="0"/>
              <a:t>, </a:t>
            </a:r>
            <a:r>
              <a:rPr lang="en-US" dirty="0" err="1" smtClean="0"/>
              <a:t>pengambilan</a:t>
            </a:r>
            <a:r>
              <a:rPr lang="en-US" dirty="0" smtClean="0"/>
              <a:t> </a:t>
            </a:r>
            <a:r>
              <a:rPr lang="en-US" dirty="0" err="1" smtClean="0"/>
              <a:t>keputusan</a:t>
            </a:r>
            <a:r>
              <a:rPr lang="en-US" dirty="0" smtClean="0"/>
              <a:t> </a:t>
            </a:r>
            <a:r>
              <a:rPr lang="en-US" dirty="0" err="1" smtClean="0"/>
              <a:t>adalah</a:t>
            </a:r>
            <a:r>
              <a:rPr lang="en-US" dirty="0" smtClean="0"/>
              <a:t> </a:t>
            </a:r>
            <a:r>
              <a:rPr lang="en-US" dirty="0" err="1" smtClean="0"/>
              <a:t>salah</a:t>
            </a:r>
            <a:r>
              <a:rPr lang="en-US" dirty="0" smtClean="0"/>
              <a:t> </a:t>
            </a:r>
            <a:r>
              <a:rPr lang="en-US" dirty="0" err="1" smtClean="0"/>
              <a:t>satu</a:t>
            </a:r>
            <a:r>
              <a:rPr lang="en-US" dirty="0" smtClean="0"/>
              <a:t> </a:t>
            </a:r>
            <a:r>
              <a:rPr lang="en-US" dirty="0" err="1" smtClean="0"/>
              <a:t>aspek</a:t>
            </a:r>
            <a:r>
              <a:rPr lang="en-US" dirty="0" smtClean="0"/>
              <a:t> yang </a:t>
            </a:r>
            <a:r>
              <a:rPr lang="en-US" dirty="0" err="1" smtClean="0"/>
              <a:t>terpenting</a:t>
            </a:r>
            <a:r>
              <a:rPr lang="en-US" dirty="0" smtClean="0"/>
              <a:t>. Yang </a:t>
            </a:r>
            <a:r>
              <a:rPr lang="en-US" dirty="0" err="1" smtClean="0"/>
              <a:t>perlu</a:t>
            </a:r>
            <a:r>
              <a:rPr lang="en-US" dirty="0" smtClean="0"/>
              <a:t> </a:t>
            </a:r>
            <a:r>
              <a:rPr lang="en-US" dirty="0" err="1" smtClean="0"/>
              <a:t>diperhatikan</a:t>
            </a:r>
            <a:r>
              <a:rPr lang="en-US" dirty="0" smtClean="0"/>
              <a:t> </a:t>
            </a:r>
            <a:r>
              <a:rPr lang="en-US" dirty="0" err="1" smtClean="0"/>
              <a:t>adalah</a:t>
            </a:r>
            <a:r>
              <a:rPr lang="en-US" dirty="0" smtClean="0"/>
              <a:t> </a:t>
            </a:r>
            <a:r>
              <a:rPr lang="en-US" dirty="0" err="1" smtClean="0"/>
              <a:t>siapa</a:t>
            </a:r>
            <a:r>
              <a:rPr lang="en-US" dirty="0" smtClean="0"/>
              <a:t> </a:t>
            </a:r>
            <a:r>
              <a:rPr lang="en-US" dirty="0" err="1" smtClean="0"/>
              <a:t>pengambil</a:t>
            </a:r>
            <a:r>
              <a:rPr lang="en-US" dirty="0" smtClean="0"/>
              <a:t> </a:t>
            </a:r>
            <a:r>
              <a:rPr lang="en-US" dirty="0" err="1" smtClean="0"/>
              <a:t>keputusan</a:t>
            </a:r>
            <a:r>
              <a:rPr lang="en-US" dirty="0" smtClean="0"/>
              <a:t> </a:t>
            </a:r>
            <a:r>
              <a:rPr lang="en-US" dirty="0" err="1" smtClean="0"/>
              <a:t>tersebut</a:t>
            </a:r>
            <a:r>
              <a:rPr lang="en-US" dirty="0" smtClean="0"/>
              <a:t>, </a:t>
            </a:r>
            <a:r>
              <a:rPr lang="en-US" dirty="0" err="1" smtClean="0"/>
              <a:t>dan</a:t>
            </a:r>
            <a:r>
              <a:rPr lang="en-US" dirty="0" smtClean="0"/>
              <a:t> </a:t>
            </a:r>
            <a:r>
              <a:rPr lang="en-US" dirty="0" err="1" smtClean="0"/>
              <a:t>untuk</a:t>
            </a:r>
            <a:r>
              <a:rPr lang="en-US" dirty="0" smtClean="0"/>
              <a:t> </a:t>
            </a:r>
            <a:r>
              <a:rPr lang="en-US" dirty="0" err="1" smtClean="0"/>
              <a:t>siapa</a:t>
            </a:r>
            <a:r>
              <a:rPr lang="en-US" dirty="0" smtClean="0"/>
              <a:t> </a:t>
            </a:r>
            <a:r>
              <a:rPr lang="en-US" dirty="0" err="1" smtClean="0"/>
              <a:t>keputusan</a:t>
            </a:r>
            <a:r>
              <a:rPr lang="en-US" dirty="0" smtClean="0"/>
              <a:t> </a:t>
            </a:r>
            <a:r>
              <a:rPr lang="en-US" dirty="0" err="1" smtClean="0"/>
              <a:t>tersebut</a:t>
            </a:r>
            <a:r>
              <a:rPr lang="en-US" dirty="0" smtClean="0"/>
              <a:t> </a:t>
            </a:r>
            <a:r>
              <a:rPr lang="en-US" dirty="0" err="1" smtClean="0"/>
              <a:t>dibuat</a:t>
            </a:r>
            <a:r>
              <a:rPr lang="en-US" dirty="0" smtClean="0"/>
              <a:t>. </a:t>
            </a:r>
          </a:p>
          <a:p>
            <a:pPr marL="514350" indent="-514350">
              <a:buNone/>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noAutofit/>
          </a:bodyPr>
          <a:lstStyle/>
          <a:p>
            <a:pPr algn="just">
              <a:buNone/>
            </a:pPr>
            <a:r>
              <a:rPr lang="en-US" dirty="0" smtClean="0"/>
              <a:t>4. </a:t>
            </a:r>
            <a:r>
              <a:rPr lang="en-US" dirty="0" err="1" smtClean="0"/>
              <a:t>Kebijakan</a:t>
            </a:r>
            <a:r>
              <a:rPr lang="en-US" dirty="0" smtClean="0"/>
              <a:t> </a:t>
            </a:r>
            <a:r>
              <a:rPr lang="en-US" dirty="0" err="1" smtClean="0"/>
              <a:t>Umum</a:t>
            </a:r>
            <a:endParaRPr lang="en-US" dirty="0" smtClean="0"/>
          </a:p>
          <a:p>
            <a:pPr>
              <a:buNone/>
            </a:pPr>
            <a:r>
              <a:rPr lang="en-US" dirty="0" smtClean="0"/>
              <a:t>	</a:t>
            </a:r>
            <a:r>
              <a:rPr lang="en-US" dirty="0" err="1" smtClean="0"/>
              <a:t>Kebijakan</a:t>
            </a:r>
            <a:r>
              <a:rPr lang="en-US" dirty="0" smtClean="0"/>
              <a:t> (Policy) </a:t>
            </a:r>
            <a:r>
              <a:rPr lang="en-US" dirty="0" err="1" smtClean="0"/>
              <a:t>adalah</a:t>
            </a:r>
            <a:r>
              <a:rPr lang="en-US" dirty="0" smtClean="0"/>
              <a:t> </a:t>
            </a:r>
            <a:r>
              <a:rPr lang="en-US" dirty="0" err="1" smtClean="0"/>
              <a:t>suatu</a:t>
            </a:r>
            <a:r>
              <a:rPr lang="en-US" dirty="0" smtClean="0"/>
              <a:t> </a:t>
            </a:r>
            <a:r>
              <a:rPr lang="en-US" dirty="0" err="1" smtClean="0"/>
              <a:t>keputusan</a:t>
            </a:r>
            <a:r>
              <a:rPr lang="en-US" dirty="0" smtClean="0"/>
              <a:t> </a:t>
            </a:r>
            <a:r>
              <a:rPr lang="en-US" dirty="0" err="1" smtClean="0"/>
              <a:t>yg</a:t>
            </a:r>
            <a:r>
              <a:rPr lang="en-US" dirty="0" smtClean="0"/>
              <a:t> </a:t>
            </a:r>
            <a:r>
              <a:rPr lang="en-US" dirty="0" err="1" smtClean="0"/>
              <a:t>diambil</a:t>
            </a:r>
            <a:r>
              <a:rPr lang="en-US" dirty="0" smtClean="0"/>
              <a:t> </a:t>
            </a:r>
            <a:r>
              <a:rPr lang="en-US" dirty="0" err="1" smtClean="0"/>
              <a:t>oleh</a:t>
            </a:r>
            <a:r>
              <a:rPr lang="en-US" dirty="0" smtClean="0"/>
              <a:t> </a:t>
            </a:r>
            <a:r>
              <a:rPr lang="en-US" dirty="0" err="1" smtClean="0"/>
              <a:t>seseorang</a:t>
            </a:r>
            <a:r>
              <a:rPr lang="en-US" dirty="0" smtClean="0"/>
              <a:t> </a:t>
            </a:r>
            <a:r>
              <a:rPr lang="en-US" dirty="0" err="1" smtClean="0"/>
              <a:t>atau</a:t>
            </a:r>
            <a:r>
              <a:rPr lang="en-US" dirty="0" smtClean="0"/>
              <a:t> </a:t>
            </a:r>
            <a:r>
              <a:rPr lang="en-US" dirty="0" err="1" smtClean="0"/>
              <a:t>kelompok</a:t>
            </a:r>
            <a:r>
              <a:rPr lang="en-US" dirty="0" smtClean="0"/>
              <a:t> </a:t>
            </a:r>
            <a:r>
              <a:rPr lang="en-US" dirty="0" err="1" smtClean="0"/>
              <a:t>politik</a:t>
            </a:r>
            <a:r>
              <a:rPr lang="en-US" dirty="0" smtClean="0"/>
              <a:t> </a:t>
            </a:r>
            <a:r>
              <a:rPr lang="en-US" dirty="0" err="1" smtClean="0"/>
              <a:t>dalam</a:t>
            </a:r>
            <a:r>
              <a:rPr lang="en-US" dirty="0" smtClean="0"/>
              <a:t> </a:t>
            </a:r>
            <a:r>
              <a:rPr lang="en-US" dirty="0" err="1" smtClean="0"/>
              <a:t>memilih</a:t>
            </a:r>
            <a:r>
              <a:rPr lang="en-US" dirty="0" smtClean="0"/>
              <a:t> </a:t>
            </a:r>
            <a:r>
              <a:rPr lang="en-US" dirty="0" err="1" smtClean="0"/>
              <a:t>tujuan</a:t>
            </a:r>
            <a:r>
              <a:rPr lang="en-US" dirty="0" smtClean="0"/>
              <a:t> </a:t>
            </a:r>
            <a:r>
              <a:rPr lang="en-US" dirty="0" err="1" smtClean="0"/>
              <a:t>dan</a:t>
            </a:r>
            <a:r>
              <a:rPr lang="en-US" dirty="0" smtClean="0"/>
              <a:t> </a:t>
            </a:r>
            <a:r>
              <a:rPr lang="en-US" dirty="0" err="1" smtClean="0"/>
              <a:t>cara</a:t>
            </a:r>
            <a:r>
              <a:rPr lang="en-US" dirty="0" smtClean="0"/>
              <a:t> </a:t>
            </a:r>
            <a:r>
              <a:rPr lang="en-US" dirty="0" err="1" smtClean="0"/>
              <a:t>mencapai</a:t>
            </a:r>
            <a:r>
              <a:rPr lang="en-US" dirty="0" smtClean="0"/>
              <a:t> </a:t>
            </a:r>
            <a:r>
              <a:rPr lang="en-US" dirty="0" err="1" smtClean="0"/>
              <a:t>tujuan</a:t>
            </a:r>
            <a:endParaRPr lang="en-US" dirty="0" smtClean="0"/>
          </a:p>
          <a:p>
            <a:pPr>
              <a:buNone/>
            </a:pPr>
            <a:r>
              <a:rPr lang="en-US" dirty="0" smtClean="0"/>
              <a:t>5. </a:t>
            </a:r>
            <a:r>
              <a:rPr lang="en-US" dirty="0" err="1" smtClean="0"/>
              <a:t>Distribusi</a:t>
            </a:r>
            <a:endParaRPr lang="en-US" dirty="0" smtClean="0"/>
          </a:p>
          <a:p>
            <a:pPr algn="just">
              <a:buNone/>
            </a:pPr>
            <a:r>
              <a:rPr lang="en-US" dirty="0" smtClean="0"/>
              <a:t>	</a:t>
            </a:r>
            <a:r>
              <a:rPr lang="en-US" dirty="0" err="1" smtClean="0"/>
              <a:t>Adalah</a:t>
            </a:r>
            <a:r>
              <a:rPr lang="en-US" dirty="0" smtClean="0"/>
              <a:t> </a:t>
            </a:r>
            <a:r>
              <a:rPr lang="en-US" dirty="0" err="1" smtClean="0"/>
              <a:t>pembagian</a:t>
            </a:r>
            <a:r>
              <a:rPr lang="en-US" dirty="0" smtClean="0"/>
              <a:t> </a:t>
            </a:r>
            <a:r>
              <a:rPr lang="en-US" dirty="0" err="1" smtClean="0"/>
              <a:t>dan</a:t>
            </a:r>
            <a:r>
              <a:rPr lang="en-US" dirty="0" smtClean="0"/>
              <a:t> </a:t>
            </a:r>
            <a:r>
              <a:rPr lang="en-US" dirty="0" err="1" smtClean="0"/>
              <a:t>pengalokasian</a:t>
            </a:r>
            <a:r>
              <a:rPr lang="en-US" dirty="0" smtClean="0"/>
              <a:t> </a:t>
            </a:r>
            <a:r>
              <a:rPr lang="en-US" dirty="0" err="1" smtClean="0"/>
              <a:t>nilai-nilai</a:t>
            </a:r>
            <a:r>
              <a:rPr lang="en-US" dirty="0" smtClean="0"/>
              <a:t> </a:t>
            </a:r>
            <a:r>
              <a:rPr lang="en-US" dirty="0" err="1" smtClean="0"/>
              <a:t>dalam</a:t>
            </a:r>
            <a:r>
              <a:rPr lang="en-US" dirty="0" smtClean="0"/>
              <a:t> </a:t>
            </a:r>
            <a:r>
              <a:rPr lang="en-US" dirty="0" err="1" smtClean="0"/>
              <a:t>masyarakat</a:t>
            </a:r>
            <a:r>
              <a:rPr lang="en-US" dirty="0" smtClean="0"/>
              <a:t> (</a:t>
            </a:r>
            <a:r>
              <a:rPr lang="en-US" dirty="0" err="1" smtClean="0"/>
              <a:t>nilai</a:t>
            </a:r>
            <a:r>
              <a:rPr lang="en-US" dirty="0" smtClean="0"/>
              <a:t> </a:t>
            </a:r>
            <a:r>
              <a:rPr lang="en-US" dirty="0" err="1" smtClean="0"/>
              <a:t>adalah</a:t>
            </a:r>
            <a:r>
              <a:rPr lang="en-US" dirty="0" smtClean="0"/>
              <a:t> </a:t>
            </a:r>
            <a:r>
              <a:rPr lang="en-US" dirty="0" err="1" smtClean="0"/>
              <a:t>sesuatu</a:t>
            </a:r>
            <a:r>
              <a:rPr lang="en-US" dirty="0" smtClean="0"/>
              <a:t> </a:t>
            </a:r>
            <a:r>
              <a:rPr lang="en-US" dirty="0" err="1" smtClean="0"/>
              <a:t>yg</a:t>
            </a:r>
            <a:r>
              <a:rPr lang="en-US" dirty="0" smtClean="0"/>
              <a:t> </a:t>
            </a:r>
            <a:r>
              <a:rPr lang="en-US" dirty="0" err="1" smtClean="0"/>
              <a:t>diinginkan</a:t>
            </a:r>
            <a:r>
              <a:rPr lang="en-US" dirty="0" smtClean="0"/>
              <a:t> )  </a:t>
            </a:r>
            <a:r>
              <a:rPr lang="en-US" dirty="0" err="1" smtClean="0"/>
              <a:t>dan</a:t>
            </a:r>
            <a:r>
              <a:rPr lang="en-US" dirty="0" smtClean="0"/>
              <a:t> </a:t>
            </a:r>
            <a:r>
              <a:rPr lang="en-US" dirty="0" err="1" smtClean="0"/>
              <a:t>harus</a:t>
            </a:r>
            <a:r>
              <a:rPr lang="en-US" dirty="0" smtClean="0"/>
              <a:t> </a:t>
            </a:r>
            <a:r>
              <a:rPr lang="en-US" dirty="0" err="1" smtClean="0"/>
              <a:t>dibagi</a:t>
            </a:r>
            <a:r>
              <a:rPr lang="en-US" dirty="0" smtClean="0"/>
              <a:t> </a:t>
            </a:r>
            <a:r>
              <a:rPr lang="en-US" dirty="0" err="1" smtClean="0"/>
              <a:t>secara</a:t>
            </a:r>
            <a:r>
              <a:rPr lang="en-US" dirty="0" smtClean="0"/>
              <a:t> </a:t>
            </a:r>
            <a:r>
              <a:rPr lang="en-US" dirty="0" err="1" smtClean="0"/>
              <a:t>adil</a:t>
            </a:r>
            <a:r>
              <a:rPr lang="en-US" dirty="0" smtClean="0"/>
              <a:t>. </a:t>
            </a:r>
            <a:r>
              <a:rPr lang="en-US" dirty="0" err="1" smtClean="0"/>
              <a:t>Politik</a:t>
            </a:r>
            <a:r>
              <a:rPr lang="en-US" dirty="0" smtClean="0"/>
              <a:t> </a:t>
            </a:r>
            <a:r>
              <a:rPr lang="en-US" dirty="0" err="1" smtClean="0"/>
              <a:t>membicarakan</a:t>
            </a:r>
            <a:r>
              <a:rPr lang="en-US" dirty="0" smtClean="0"/>
              <a:t> </a:t>
            </a:r>
            <a:r>
              <a:rPr lang="en-US" dirty="0" err="1" smtClean="0"/>
              <a:t>bagaimana</a:t>
            </a:r>
            <a:r>
              <a:rPr lang="en-US" dirty="0" smtClean="0"/>
              <a:t> </a:t>
            </a:r>
            <a:r>
              <a:rPr lang="en-US" dirty="0" err="1" smtClean="0"/>
              <a:t>pembagian</a:t>
            </a:r>
            <a:r>
              <a:rPr lang="en-US" dirty="0" smtClean="0"/>
              <a:t> </a:t>
            </a:r>
            <a:r>
              <a:rPr lang="en-US" dirty="0" err="1" smtClean="0"/>
              <a:t>dan</a:t>
            </a:r>
            <a:r>
              <a:rPr lang="en-US" dirty="0" smtClean="0"/>
              <a:t> </a:t>
            </a:r>
            <a:r>
              <a:rPr lang="en-US" dirty="0" err="1" smtClean="0"/>
              <a:t>pengalokasian</a:t>
            </a:r>
            <a:r>
              <a:rPr lang="en-US" dirty="0" smtClean="0"/>
              <a:t> </a:t>
            </a:r>
            <a:r>
              <a:rPr lang="en-US" dirty="0" err="1" smtClean="0"/>
              <a:t>nilai-nilai</a:t>
            </a:r>
            <a:r>
              <a:rPr lang="en-US" dirty="0" smtClean="0"/>
              <a:t> </a:t>
            </a:r>
            <a:r>
              <a:rPr lang="en-US" dirty="0" err="1" smtClean="0"/>
              <a:t>tersebut</a:t>
            </a:r>
            <a:r>
              <a:rPr lang="en-US" dirty="0" smtClean="0"/>
              <a:t> </a:t>
            </a:r>
            <a:r>
              <a:rPr lang="en-US" dirty="0" err="1" smtClean="0"/>
              <a:t>secara</a:t>
            </a:r>
            <a:r>
              <a:rPr lang="en-US" dirty="0" smtClean="0"/>
              <a:t> </a:t>
            </a:r>
            <a:r>
              <a:rPr lang="en-US" dirty="0" err="1" smtClean="0"/>
              <a:t>mengikat</a:t>
            </a:r>
            <a:r>
              <a:rPr lang="en-US" dirty="0" smtClean="0"/>
              <a:t>.</a:t>
            </a:r>
          </a:p>
          <a:p>
            <a:pPr algn="just">
              <a:buNone/>
            </a:pPr>
            <a:r>
              <a:rPr lang="en-US" dirty="0" smtClean="0"/>
              <a:t> </a:t>
            </a:r>
            <a:r>
              <a:rPr lang="en-US" dirty="0" err="1" smtClean="0"/>
              <a:t>Pengertian</a:t>
            </a:r>
            <a:r>
              <a:rPr lang="en-US" dirty="0" smtClean="0"/>
              <a:t> </a:t>
            </a:r>
            <a:r>
              <a:rPr lang="en-US" dirty="0" err="1" smtClean="0"/>
              <a:t>Strategi</a:t>
            </a:r>
            <a:endParaRPr lang="en-US" dirty="0" smtClean="0"/>
          </a:p>
          <a:p>
            <a:pPr marL="0" indent="0" algn="just">
              <a:buNone/>
            </a:pPr>
            <a:r>
              <a:rPr lang="en-US" dirty="0" err="1" smtClean="0"/>
              <a:t>Strategi</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bahasa</a:t>
            </a:r>
            <a:r>
              <a:rPr lang="en-US" dirty="0" smtClean="0"/>
              <a:t> </a:t>
            </a:r>
            <a:r>
              <a:rPr lang="en-US" dirty="0" err="1" smtClean="0"/>
              <a:t>Yunani</a:t>
            </a:r>
            <a:r>
              <a:rPr lang="en-US" dirty="0" smtClean="0"/>
              <a:t> </a:t>
            </a:r>
            <a:r>
              <a:rPr lang="en-US" dirty="0" err="1" smtClean="0"/>
              <a:t>yg</a:t>
            </a:r>
            <a:r>
              <a:rPr lang="en-US" dirty="0" smtClean="0"/>
              <a:t> </a:t>
            </a:r>
            <a:r>
              <a:rPr lang="en-US" dirty="0" err="1" smtClean="0"/>
              <a:t>berarti</a:t>
            </a:r>
            <a:r>
              <a:rPr lang="en-US" dirty="0" smtClean="0"/>
              <a:t> “The art of the general (</a:t>
            </a:r>
            <a:r>
              <a:rPr lang="en-US" dirty="0" err="1" smtClean="0"/>
              <a:t>Seni</a:t>
            </a:r>
            <a:r>
              <a:rPr lang="en-US" dirty="0" smtClean="0"/>
              <a:t> </a:t>
            </a:r>
            <a:r>
              <a:rPr lang="en-US" dirty="0" err="1" smtClean="0"/>
              <a:t>seorang</a:t>
            </a:r>
            <a:r>
              <a:rPr lang="en-US" dirty="0" smtClean="0"/>
              <a:t> </a:t>
            </a:r>
            <a:r>
              <a:rPr lang="en-US" dirty="0" err="1" smtClean="0"/>
              <a:t>panglima</a:t>
            </a:r>
            <a:r>
              <a:rPr lang="en-US" dirty="0" smtClean="0"/>
              <a:t>)</a:t>
            </a:r>
          </a:p>
          <a:p>
            <a:pPr algn="just">
              <a:buNone/>
            </a:pPr>
            <a:endParaRPr lang="en-US" dirty="0" smtClean="0"/>
          </a:p>
          <a:p>
            <a:pPr algn="just">
              <a:buNone/>
            </a:pPr>
            <a:r>
              <a:rPr lang="en-US" dirty="0" smtClean="0"/>
              <a:t>	</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normAutofit lnSpcReduction="10000"/>
          </a:bodyPr>
          <a:lstStyle/>
          <a:p>
            <a:pPr marL="0" indent="0" algn="just">
              <a:buNone/>
            </a:pPr>
            <a:r>
              <a:rPr lang="en-US" dirty="0" err="1" smtClean="0"/>
              <a:t>Strategi</a:t>
            </a:r>
            <a:r>
              <a:rPr lang="en-US" dirty="0" smtClean="0"/>
              <a:t> </a:t>
            </a:r>
            <a:r>
              <a:rPr lang="en-US" dirty="0" err="1" smtClean="0"/>
              <a:t>adalah</a:t>
            </a:r>
            <a:r>
              <a:rPr lang="en-US" dirty="0" smtClean="0"/>
              <a:t> </a:t>
            </a:r>
            <a:r>
              <a:rPr lang="en-US" dirty="0" err="1" smtClean="0"/>
              <a:t>pengetahuan</a:t>
            </a:r>
            <a:r>
              <a:rPr lang="en-US" dirty="0" smtClean="0"/>
              <a:t> </a:t>
            </a:r>
            <a:r>
              <a:rPr lang="en-US" dirty="0" err="1" smtClean="0"/>
              <a:t>tentang</a:t>
            </a:r>
            <a:r>
              <a:rPr lang="en-US" dirty="0" smtClean="0"/>
              <a:t> </a:t>
            </a:r>
            <a:r>
              <a:rPr lang="en-US" dirty="0" err="1" smtClean="0"/>
              <a:t>penggunaan</a:t>
            </a:r>
            <a:r>
              <a:rPr lang="en-US" dirty="0" smtClean="0"/>
              <a:t> </a:t>
            </a:r>
            <a:r>
              <a:rPr lang="en-US" dirty="0" err="1" smtClean="0"/>
              <a:t>pertempuran</a:t>
            </a:r>
            <a:r>
              <a:rPr lang="en-US" dirty="0" smtClean="0"/>
              <a:t>  </a:t>
            </a:r>
            <a:r>
              <a:rPr lang="en-US" dirty="0" err="1" smtClean="0"/>
              <a:t>untuk</a:t>
            </a:r>
            <a:r>
              <a:rPr lang="en-US" dirty="0" smtClean="0"/>
              <a:t> </a:t>
            </a:r>
            <a:r>
              <a:rPr lang="en-US" dirty="0" err="1" smtClean="0"/>
              <a:t>memenangkan</a:t>
            </a:r>
            <a:r>
              <a:rPr lang="en-US" dirty="0" smtClean="0"/>
              <a:t> </a:t>
            </a:r>
            <a:r>
              <a:rPr lang="en-US" dirty="0" err="1" smtClean="0"/>
              <a:t>suatu</a:t>
            </a:r>
            <a:r>
              <a:rPr lang="en-US" dirty="0" smtClean="0"/>
              <a:t> </a:t>
            </a:r>
            <a:r>
              <a:rPr lang="en-US" dirty="0" err="1" smtClean="0"/>
              <a:t>pertempuran</a:t>
            </a:r>
            <a:r>
              <a:rPr lang="en-US" dirty="0" smtClean="0"/>
              <a:t>. </a:t>
            </a:r>
            <a:r>
              <a:rPr lang="en-US" dirty="0" err="1" smtClean="0"/>
              <a:t>Perang</a:t>
            </a:r>
            <a:r>
              <a:rPr lang="en-US" dirty="0" smtClean="0"/>
              <a:t> </a:t>
            </a:r>
            <a:r>
              <a:rPr lang="en-US" dirty="0" err="1" smtClean="0"/>
              <a:t>merupakan</a:t>
            </a:r>
            <a:r>
              <a:rPr lang="en-US" dirty="0" smtClean="0"/>
              <a:t> </a:t>
            </a:r>
            <a:r>
              <a:rPr lang="en-US" dirty="0" err="1" smtClean="0"/>
              <a:t>kelanjutan</a:t>
            </a:r>
            <a:r>
              <a:rPr lang="en-US" dirty="0" smtClean="0"/>
              <a:t> </a:t>
            </a:r>
            <a:r>
              <a:rPr lang="en-US" dirty="0" err="1" smtClean="0"/>
              <a:t>dari</a:t>
            </a:r>
            <a:r>
              <a:rPr lang="en-US" dirty="0" smtClean="0"/>
              <a:t> </a:t>
            </a:r>
            <a:r>
              <a:rPr lang="en-US" dirty="0" err="1" smtClean="0"/>
              <a:t>politik</a:t>
            </a:r>
            <a:r>
              <a:rPr lang="en-US" dirty="0" smtClean="0"/>
              <a:t> (Clausewitz, 1780-1831)</a:t>
            </a:r>
          </a:p>
          <a:p>
            <a:pPr marL="0" indent="0" algn="just">
              <a:buNone/>
            </a:pPr>
            <a:r>
              <a:rPr lang="en-US" dirty="0" err="1" smtClean="0"/>
              <a:t>Sekarang</a:t>
            </a:r>
            <a:r>
              <a:rPr lang="en-US" dirty="0" smtClean="0"/>
              <a:t> </a:t>
            </a:r>
            <a:r>
              <a:rPr lang="en-US" dirty="0" err="1" smtClean="0"/>
              <a:t>ini</a:t>
            </a:r>
            <a:r>
              <a:rPr lang="en-US" dirty="0" smtClean="0"/>
              <a:t>, </a:t>
            </a:r>
            <a:r>
              <a:rPr lang="en-US" dirty="0" err="1" smtClean="0"/>
              <a:t>Strategi</a:t>
            </a:r>
            <a:r>
              <a:rPr lang="en-US" dirty="0" smtClean="0"/>
              <a:t> </a:t>
            </a:r>
            <a:r>
              <a:rPr lang="en-US" dirty="0" err="1" smtClean="0"/>
              <a:t>tidak</a:t>
            </a:r>
            <a:r>
              <a:rPr lang="en-US" dirty="0" smtClean="0"/>
              <a:t> </a:t>
            </a:r>
            <a:r>
              <a:rPr lang="en-US" dirty="0" err="1" smtClean="0"/>
              <a:t>hanya</a:t>
            </a:r>
            <a:r>
              <a:rPr lang="en-US" dirty="0" smtClean="0"/>
              <a:t> </a:t>
            </a:r>
            <a:r>
              <a:rPr lang="en-US" dirty="0" err="1" smtClean="0"/>
              <a:t>digunakan</a:t>
            </a:r>
            <a:r>
              <a:rPr lang="en-US" dirty="0" smtClean="0"/>
              <a:t> </a:t>
            </a:r>
            <a:r>
              <a:rPr lang="en-US" dirty="0" err="1" smtClean="0"/>
              <a:t>dalam</a:t>
            </a:r>
            <a:r>
              <a:rPr lang="en-US" dirty="0" smtClean="0"/>
              <a:t> </a:t>
            </a:r>
            <a:r>
              <a:rPr lang="en-US" dirty="0" err="1" smtClean="0"/>
              <a:t>peperangan</a:t>
            </a:r>
            <a:r>
              <a:rPr lang="en-US" dirty="0" smtClean="0"/>
              <a:t>, </a:t>
            </a:r>
            <a:r>
              <a:rPr lang="en-US" dirty="0" err="1" smtClean="0"/>
              <a:t>tetapi</a:t>
            </a:r>
            <a:r>
              <a:rPr lang="en-US" dirty="0" smtClean="0"/>
              <a:t> </a:t>
            </a:r>
            <a:r>
              <a:rPr lang="en-US" dirty="0" err="1" smtClean="0"/>
              <a:t>Strategi</a:t>
            </a:r>
            <a:r>
              <a:rPr lang="en-US" dirty="0" smtClean="0"/>
              <a:t> </a:t>
            </a:r>
            <a:r>
              <a:rPr lang="en-US" dirty="0" err="1" smtClean="0"/>
              <a:t>juga</a:t>
            </a:r>
            <a:r>
              <a:rPr lang="en-US" dirty="0" smtClean="0"/>
              <a:t> </a:t>
            </a:r>
            <a:r>
              <a:rPr lang="en-US" dirty="0" err="1" smtClean="0"/>
              <a:t>digunakan</a:t>
            </a:r>
            <a:r>
              <a:rPr lang="en-US" dirty="0" smtClean="0"/>
              <a:t> </a:t>
            </a:r>
            <a:r>
              <a:rPr lang="en-US" dirty="0" err="1" smtClean="0"/>
              <a:t>dalam</a:t>
            </a:r>
            <a:r>
              <a:rPr lang="en-US" dirty="0" smtClean="0"/>
              <a:t> </a:t>
            </a:r>
            <a:r>
              <a:rPr lang="en-US" dirty="0" err="1" smtClean="0"/>
              <a:t>ilmu</a:t>
            </a:r>
            <a:r>
              <a:rPr lang="en-US" dirty="0" smtClean="0"/>
              <a:t> </a:t>
            </a:r>
            <a:r>
              <a:rPr lang="en-US" dirty="0" err="1" smtClean="0"/>
              <a:t>ekonomi</a:t>
            </a:r>
            <a:r>
              <a:rPr lang="en-US" dirty="0" smtClean="0"/>
              <a:t>, </a:t>
            </a:r>
            <a:r>
              <a:rPr lang="en-US" dirty="0" err="1" smtClean="0"/>
              <a:t>olah</a:t>
            </a:r>
            <a:r>
              <a:rPr lang="en-US" dirty="0" smtClean="0"/>
              <a:t> raga </a:t>
            </a:r>
            <a:r>
              <a:rPr lang="en-US" dirty="0" err="1" smtClean="0"/>
              <a:t>dan</a:t>
            </a:r>
            <a:r>
              <a:rPr lang="en-US" dirty="0" smtClean="0"/>
              <a:t> </a:t>
            </a:r>
            <a:r>
              <a:rPr lang="en-US" dirty="0" err="1" smtClean="0"/>
              <a:t>lainnya</a:t>
            </a:r>
            <a:r>
              <a:rPr lang="en-US" dirty="0" smtClean="0"/>
              <a:t>.</a:t>
            </a:r>
          </a:p>
          <a:p>
            <a:pPr marL="0" indent="0" algn="just">
              <a:buNone/>
            </a:pPr>
            <a:endParaRPr lang="en-US" dirty="0" smtClean="0"/>
          </a:p>
          <a:p>
            <a:pPr marL="0" indent="0" algn="just">
              <a:buNone/>
            </a:pPr>
            <a:r>
              <a:rPr lang="en-US" dirty="0" err="1" smtClean="0"/>
              <a:t>Politik</a:t>
            </a:r>
            <a:r>
              <a:rPr lang="en-US" dirty="0" smtClean="0"/>
              <a:t> </a:t>
            </a:r>
            <a:r>
              <a:rPr lang="en-US" dirty="0" err="1" smtClean="0"/>
              <a:t>dan</a:t>
            </a:r>
            <a:r>
              <a:rPr lang="en-US" dirty="0" smtClean="0"/>
              <a:t> </a:t>
            </a:r>
            <a:r>
              <a:rPr lang="en-US" dirty="0" err="1" smtClean="0"/>
              <a:t>Strategi</a:t>
            </a:r>
            <a:r>
              <a:rPr lang="en-US" dirty="0" smtClean="0"/>
              <a:t> </a:t>
            </a:r>
            <a:r>
              <a:rPr lang="en-US" dirty="0" err="1" smtClean="0"/>
              <a:t>Nasional</a:t>
            </a:r>
            <a:endParaRPr lang="en-US" dirty="0" smtClean="0"/>
          </a:p>
          <a:p>
            <a:pPr marL="0" indent="0" algn="just">
              <a:buNone/>
            </a:pPr>
            <a:r>
              <a:rPr lang="en-US" dirty="0" err="1" smtClean="0"/>
              <a:t>Politik</a:t>
            </a:r>
            <a:r>
              <a:rPr lang="en-US" dirty="0" smtClean="0"/>
              <a:t> </a:t>
            </a:r>
            <a:r>
              <a:rPr lang="en-US" dirty="0" err="1" smtClean="0"/>
              <a:t>Nasional</a:t>
            </a:r>
            <a:r>
              <a:rPr lang="en-US" dirty="0" smtClean="0"/>
              <a:t> </a:t>
            </a:r>
            <a:r>
              <a:rPr lang="en-US" dirty="0" err="1" smtClean="0"/>
              <a:t>diartikan</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kebijakan</a:t>
            </a:r>
            <a:r>
              <a:rPr lang="en-US" dirty="0" smtClean="0"/>
              <a:t>  </a:t>
            </a:r>
            <a:r>
              <a:rPr lang="en-US" dirty="0" err="1" smtClean="0"/>
              <a:t>serta</a:t>
            </a:r>
            <a:r>
              <a:rPr lang="en-US" dirty="0" smtClean="0"/>
              <a:t> </a:t>
            </a:r>
            <a:r>
              <a:rPr lang="en-US" dirty="0" err="1" smtClean="0"/>
              <a:t>pengambilan</a:t>
            </a:r>
            <a:r>
              <a:rPr lang="en-US" dirty="0" smtClean="0"/>
              <a:t> </a:t>
            </a:r>
            <a:r>
              <a:rPr lang="en-US" dirty="0" err="1" smtClean="0"/>
              <a:t>kebijakan</a:t>
            </a:r>
            <a:r>
              <a:rPr lang="en-US" dirty="0" smtClean="0"/>
              <a:t> </a:t>
            </a:r>
            <a:r>
              <a:rPr lang="en-US" dirty="0" err="1" smtClean="0"/>
              <a:t>untuk</a:t>
            </a:r>
            <a:r>
              <a:rPr lang="en-US" dirty="0" smtClean="0"/>
              <a:t> </a:t>
            </a:r>
            <a:r>
              <a:rPr lang="en-US" dirty="0" err="1" smtClean="0"/>
              <a:t>tercapainya</a:t>
            </a:r>
            <a:r>
              <a:rPr lang="en-US" dirty="0" smtClean="0"/>
              <a:t> </a:t>
            </a:r>
            <a:r>
              <a:rPr lang="en-US" dirty="0" err="1" smtClean="0"/>
              <a:t>cita-cita</a:t>
            </a:r>
            <a:r>
              <a:rPr lang="en-US" dirty="0" smtClean="0"/>
              <a:t> </a:t>
            </a:r>
            <a:r>
              <a:rPr lang="en-US" dirty="0" err="1" smtClean="0"/>
              <a:t>atau</a:t>
            </a:r>
            <a:r>
              <a:rPr lang="en-US" dirty="0" smtClean="0"/>
              <a:t> </a:t>
            </a:r>
            <a:r>
              <a:rPr lang="en-US" dirty="0" err="1" smtClean="0"/>
              <a:t>tujuan</a:t>
            </a:r>
            <a:r>
              <a:rPr lang="en-US" dirty="0" smtClean="0"/>
              <a:t> </a:t>
            </a:r>
            <a:r>
              <a:rPr lang="en-US" dirty="0" err="1" smtClean="0"/>
              <a:t>nasional</a:t>
            </a:r>
            <a:r>
              <a:rPr lang="en-US" dirty="0" smtClean="0"/>
              <a:t> </a:t>
            </a:r>
            <a:r>
              <a:rPr lang="en-US" dirty="0" err="1" smtClean="0"/>
              <a:t>yg</a:t>
            </a:r>
            <a:r>
              <a:rPr lang="en-US" dirty="0" smtClean="0"/>
              <a:t> </a:t>
            </a:r>
            <a:r>
              <a:rPr lang="en-US" dirty="0" err="1" smtClean="0"/>
              <a:t>sudah</a:t>
            </a:r>
            <a:r>
              <a:rPr lang="en-US" dirty="0" smtClean="0"/>
              <a:t> </a:t>
            </a:r>
            <a:r>
              <a:rPr lang="en-US" dirty="0" err="1" smtClean="0"/>
              <a:t>ditetapkan</a:t>
            </a:r>
            <a:r>
              <a:rPr lang="en-US" dirty="0" smtClean="0"/>
              <a:t>.</a:t>
            </a:r>
          </a:p>
          <a:p>
            <a:pPr marL="0" indent="0" algn="just">
              <a:buNone/>
            </a:pPr>
            <a:r>
              <a:rPr lang="en-US" dirty="0" smtClean="0"/>
              <a:t>Dari </a:t>
            </a:r>
            <a:r>
              <a:rPr lang="en-US" dirty="0" err="1" smtClean="0"/>
              <a:t>uraian</a:t>
            </a:r>
            <a:r>
              <a:rPr lang="en-US" dirty="0" smtClean="0"/>
              <a:t> </a:t>
            </a:r>
            <a:r>
              <a:rPr lang="en-US" dirty="0" err="1" smtClean="0"/>
              <a:t>tersebut</a:t>
            </a:r>
            <a:r>
              <a:rPr lang="en-US" dirty="0" smtClean="0"/>
              <a:t> </a:t>
            </a:r>
            <a:r>
              <a:rPr lang="en-US" dirty="0" err="1" smtClean="0"/>
              <a:t>dapat</a:t>
            </a:r>
            <a:r>
              <a:rPr lang="en-US" dirty="0" smtClean="0"/>
              <a:t> </a:t>
            </a:r>
            <a:r>
              <a:rPr lang="en-US" dirty="0" err="1" smtClean="0"/>
              <a:t>disimpulkan</a:t>
            </a:r>
            <a:r>
              <a:rPr lang="en-US" dirty="0" smtClean="0"/>
              <a:t> </a:t>
            </a:r>
            <a:r>
              <a:rPr lang="en-US" dirty="0" err="1" smtClean="0"/>
              <a:t>bahwa</a:t>
            </a:r>
            <a:r>
              <a:rPr lang="en-US" dirty="0" smtClean="0"/>
              <a:t> </a:t>
            </a:r>
            <a:r>
              <a:rPr lang="en-US" dirty="0" err="1" smtClean="0"/>
              <a:t>difinisi</a:t>
            </a:r>
            <a:r>
              <a:rPr lang="en-US" dirty="0" smtClean="0"/>
              <a:t> </a:t>
            </a:r>
            <a:r>
              <a:rPr lang="en-US" dirty="0" err="1" smtClean="0"/>
              <a:t>Politik</a:t>
            </a:r>
            <a:r>
              <a:rPr lang="en-US" dirty="0" smtClean="0"/>
              <a:t> </a:t>
            </a:r>
            <a:r>
              <a:rPr lang="en-US" dirty="0" err="1" smtClean="0"/>
              <a:t>adalah</a:t>
            </a:r>
            <a:r>
              <a:rPr lang="en-US" dirty="0" smtClean="0"/>
              <a:t> </a:t>
            </a:r>
            <a:r>
              <a:rPr lang="en-US" dirty="0" err="1" smtClean="0"/>
              <a:t>azas</a:t>
            </a:r>
            <a:r>
              <a:rPr lang="en-US" dirty="0" smtClean="0"/>
              <a:t>, </a:t>
            </a:r>
            <a:r>
              <a:rPr lang="en-US" dirty="0" err="1" smtClean="0"/>
              <a:t>haluan</a:t>
            </a:r>
            <a:r>
              <a:rPr lang="en-US" dirty="0" smtClean="0"/>
              <a:t>, </a:t>
            </a:r>
            <a:r>
              <a:rPr lang="en-US" dirty="0" err="1" smtClean="0"/>
              <a:t>usaha</a:t>
            </a:r>
            <a:r>
              <a:rPr lang="en-US" dirty="0" smtClean="0"/>
              <a:t> </a:t>
            </a:r>
            <a:r>
              <a:rPr lang="en-US" dirty="0" err="1" smtClean="0"/>
              <a:t>serta</a:t>
            </a:r>
            <a:r>
              <a:rPr lang="en-US" dirty="0" smtClean="0"/>
              <a:t> </a:t>
            </a:r>
            <a:r>
              <a:rPr lang="en-US" dirty="0" err="1" smtClean="0"/>
              <a:t>kebijakan</a:t>
            </a:r>
            <a:r>
              <a:rPr lang="en-US" dirty="0" smtClean="0"/>
              <a:t> </a:t>
            </a:r>
            <a:r>
              <a:rPr lang="en-US" dirty="0" err="1" smtClean="0"/>
              <a:t>negara</a:t>
            </a:r>
            <a:r>
              <a:rPr lang="en-US" dirty="0" smtClean="0"/>
              <a:t> </a:t>
            </a:r>
          </a:p>
          <a:p>
            <a:pPr>
              <a:buNone/>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867400"/>
          </a:xfrm>
        </p:spPr>
        <p:txBody>
          <a:bodyPr>
            <a:normAutofit lnSpcReduction="10000"/>
          </a:bodyPr>
          <a:lstStyle/>
          <a:p>
            <a:pPr marL="0" indent="0" algn="just">
              <a:buNone/>
            </a:pPr>
            <a:r>
              <a:rPr lang="en-US" dirty="0" err="1" smtClean="0"/>
              <a:t>tentang</a:t>
            </a:r>
            <a:r>
              <a:rPr lang="en-US" dirty="0" smtClean="0"/>
              <a:t> </a:t>
            </a:r>
            <a:r>
              <a:rPr lang="en-US" dirty="0" err="1" smtClean="0"/>
              <a:t>pembinaan</a:t>
            </a:r>
            <a:r>
              <a:rPr lang="en-US" dirty="0" smtClean="0"/>
              <a:t> (</a:t>
            </a:r>
            <a:r>
              <a:rPr lang="en-US" dirty="0" err="1" smtClean="0"/>
              <a:t>perencanaan</a:t>
            </a:r>
            <a:r>
              <a:rPr lang="en-US" dirty="0" smtClean="0"/>
              <a:t>, </a:t>
            </a:r>
            <a:r>
              <a:rPr lang="en-US" dirty="0" err="1" smtClean="0"/>
              <a:t>pengembangan</a:t>
            </a:r>
            <a:r>
              <a:rPr lang="en-US" dirty="0" smtClean="0"/>
              <a:t>, </a:t>
            </a:r>
            <a:r>
              <a:rPr lang="en-US" dirty="0" err="1" smtClean="0"/>
              <a:t>pemeliharaan</a:t>
            </a:r>
            <a:r>
              <a:rPr lang="en-US" dirty="0" smtClean="0"/>
              <a:t>  </a:t>
            </a:r>
            <a:r>
              <a:rPr lang="en-US" dirty="0" err="1" smtClean="0"/>
              <a:t>dan</a:t>
            </a:r>
            <a:r>
              <a:rPr lang="en-US" dirty="0" smtClean="0"/>
              <a:t> </a:t>
            </a:r>
            <a:r>
              <a:rPr lang="en-US" dirty="0" err="1" smtClean="0"/>
              <a:t>pengendalian</a:t>
            </a:r>
            <a:r>
              <a:rPr lang="en-US" dirty="0" smtClean="0"/>
              <a:t>) </a:t>
            </a:r>
            <a:r>
              <a:rPr lang="en-US" dirty="0" err="1" smtClean="0"/>
              <a:t>serta</a:t>
            </a:r>
            <a:r>
              <a:rPr lang="en-US" dirty="0" smtClean="0"/>
              <a:t> </a:t>
            </a:r>
            <a:r>
              <a:rPr lang="en-US" dirty="0" err="1" smtClean="0"/>
              <a:t>penggunaan</a:t>
            </a:r>
            <a:r>
              <a:rPr lang="en-US" dirty="0" smtClean="0"/>
              <a:t> </a:t>
            </a:r>
            <a:r>
              <a:rPr lang="en-US" dirty="0" err="1" smtClean="0"/>
              <a:t>kekuatan</a:t>
            </a:r>
            <a:r>
              <a:rPr lang="en-US" dirty="0" smtClean="0"/>
              <a:t> </a:t>
            </a:r>
            <a:r>
              <a:rPr lang="en-US" dirty="0" err="1" smtClean="0"/>
              <a:t>nasional</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tujuan</a:t>
            </a:r>
            <a:r>
              <a:rPr lang="en-US" dirty="0" smtClean="0"/>
              <a:t> </a:t>
            </a:r>
            <a:r>
              <a:rPr lang="en-US" dirty="0" err="1" smtClean="0"/>
              <a:t>nasional</a:t>
            </a:r>
            <a:r>
              <a:rPr lang="en-US" dirty="0" smtClean="0"/>
              <a:t>.</a:t>
            </a:r>
          </a:p>
          <a:p>
            <a:pPr marL="0" indent="0" algn="just">
              <a:buNone/>
            </a:pPr>
            <a:r>
              <a:rPr lang="en-US" dirty="0" err="1" smtClean="0"/>
              <a:t>Strategi</a:t>
            </a:r>
            <a:r>
              <a:rPr lang="en-US" dirty="0" smtClean="0"/>
              <a:t> </a:t>
            </a:r>
            <a:r>
              <a:rPr lang="en-US" dirty="0" err="1" smtClean="0"/>
              <a:t>nasional</a:t>
            </a:r>
            <a:r>
              <a:rPr lang="en-US" dirty="0" smtClean="0"/>
              <a:t> </a:t>
            </a:r>
            <a:r>
              <a:rPr lang="en-US" dirty="0" err="1" smtClean="0"/>
              <a:t>adalah</a:t>
            </a:r>
            <a:r>
              <a:rPr lang="en-US" dirty="0" smtClean="0"/>
              <a:t> </a:t>
            </a:r>
            <a:r>
              <a:rPr lang="en-US" dirty="0" err="1" smtClean="0"/>
              <a:t>cara</a:t>
            </a:r>
            <a:r>
              <a:rPr lang="en-US" dirty="0" smtClean="0"/>
              <a:t> </a:t>
            </a:r>
            <a:r>
              <a:rPr lang="en-US" dirty="0" err="1" smtClean="0"/>
              <a:t>melaksanakan</a:t>
            </a:r>
            <a:r>
              <a:rPr lang="en-US" dirty="0" smtClean="0"/>
              <a:t> </a:t>
            </a:r>
            <a:r>
              <a:rPr lang="en-US" dirty="0" err="1" smtClean="0"/>
              <a:t>politik</a:t>
            </a:r>
            <a:r>
              <a:rPr lang="en-US" dirty="0" smtClean="0"/>
              <a:t> </a:t>
            </a:r>
            <a:r>
              <a:rPr lang="en-US" dirty="0" err="1" smtClean="0"/>
              <a:t>nasional</a:t>
            </a:r>
            <a:r>
              <a:rPr lang="en-US" dirty="0" smtClean="0"/>
              <a:t> </a:t>
            </a:r>
            <a:r>
              <a:rPr lang="en-US" dirty="0" err="1" smtClean="0"/>
              <a:t>dalam</a:t>
            </a:r>
            <a:r>
              <a:rPr lang="en-US" dirty="0" smtClean="0"/>
              <a:t> </a:t>
            </a:r>
            <a:r>
              <a:rPr lang="en-US" dirty="0" err="1" smtClean="0"/>
              <a:t>mencapai</a:t>
            </a:r>
            <a:r>
              <a:rPr lang="en-US" dirty="0" smtClean="0"/>
              <a:t> </a:t>
            </a:r>
            <a:r>
              <a:rPr lang="en-US" dirty="0" err="1" smtClean="0"/>
              <a:t>sasaran</a:t>
            </a:r>
            <a:r>
              <a:rPr lang="en-US" dirty="0" smtClean="0"/>
              <a:t> </a:t>
            </a:r>
            <a:r>
              <a:rPr lang="en-US" dirty="0" err="1" smtClean="0"/>
              <a:t>dan</a:t>
            </a:r>
            <a:r>
              <a:rPr lang="en-US" dirty="0" smtClean="0"/>
              <a:t> </a:t>
            </a:r>
            <a:r>
              <a:rPr lang="en-US" dirty="0" err="1" smtClean="0"/>
              <a:t>tujuan</a:t>
            </a:r>
            <a:r>
              <a:rPr lang="en-US" dirty="0" smtClean="0"/>
              <a:t> </a:t>
            </a:r>
            <a:r>
              <a:rPr lang="en-US" dirty="0" err="1" smtClean="0"/>
              <a:t>yg</a:t>
            </a:r>
            <a:r>
              <a:rPr lang="en-US" dirty="0" smtClean="0"/>
              <a:t> </a:t>
            </a:r>
            <a:r>
              <a:rPr lang="en-US" dirty="0" err="1" smtClean="0"/>
              <a:t>sudah</a:t>
            </a:r>
            <a:r>
              <a:rPr lang="en-US" dirty="0" smtClean="0"/>
              <a:t> </a:t>
            </a:r>
            <a:r>
              <a:rPr lang="en-US" dirty="0" err="1" smtClean="0"/>
              <a:t>ditetapkan</a:t>
            </a:r>
            <a:r>
              <a:rPr lang="en-US" dirty="0" smtClean="0"/>
              <a:t>.</a:t>
            </a:r>
          </a:p>
          <a:p>
            <a:pPr marL="0" indent="0" algn="just">
              <a:buNone/>
            </a:pPr>
            <a:endParaRPr lang="en-US" dirty="0" smtClean="0"/>
          </a:p>
          <a:p>
            <a:pPr marL="0" indent="0" algn="just">
              <a:buNone/>
            </a:pPr>
            <a:r>
              <a:rPr lang="en-US" dirty="0" err="1" smtClean="0"/>
              <a:t>Plitik</a:t>
            </a:r>
            <a:r>
              <a:rPr lang="en-US" dirty="0" smtClean="0"/>
              <a:t> </a:t>
            </a:r>
            <a:r>
              <a:rPr lang="en-US" dirty="0" err="1" smtClean="0"/>
              <a:t>otonomi</a:t>
            </a:r>
            <a:r>
              <a:rPr lang="en-US" dirty="0" smtClean="0"/>
              <a:t> </a:t>
            </a:r>
            <a:r>
              <a:rPr lang="en-US" dirty="0" err="1" smtClean="0"/>
              <a:t>daerah</a:t>
            </a:r>
            <a:r>
              <a:rPr lang="en-US" dirty="0" smtClean="0"/>
              <a:t> </a:t>
            </a:r>
          </a:p>
          <a:p>
            <a:pPr marL="0" indent="0" algn="just">
              <a:buNone/>
            </a:pPr>
            <a:r>
              <a:rPr lang="en-US" dirty="0" err="1" smtClean="0"/>
              <a:t>Otonomi</a:t>
            </a:r>
            <a:r>
              <a:rPr lang="en-US" dirty="0" smtClean="0"/>
              <a:t> Daerah </a:t>
            </a:r>
            <a:r>
              <a:rPr lang="en-US" dirty="0" err="1" smtClean="0"/>
              <a:t>sebagai</a:t>
            </a:r>
            <a:r>
              <a:rPr lang="en-US" dirty="0" smtClean="0"/>
              <a:t> </a:t>
            </a:r>
            <a:r>
              <a:rPr lang="en-US" dirty="0" err="1" smtClean="0"/>
              <a:t>wujud</a:t>
            </a:r>
            <a:r>
              <a:rPr lang="en-US" dirty="0" smtClean="0"/>
              <a:t> </a:t>
            </a:r>
            <a:r>
              <a:rPr lang="en-US" dirty="0" err="1" smtClean="0"/>
              <a:t>politik</a:t>
            </a:r>
            <a:r>
              <a:rPr lang="en-US" dirty="0" smtClean="0"/>
              <a:t> </a:t>
            </a:r>
            <a:r>
              <a:rPr lang="en-US" dirty="0" err="1" smtClean="0"/>
              <a:t>dan</a:t>
            </a:r>
            <a:r>
              <a:rPr lang="en-US" dirty="0" smtClean="0"/>
              <a:t> </a:t>
            </a:r>
            <a:r>
              <a:rPr lang="en-US" dirty="0" err="1" smtClean="0"/>
              <a:t>strategi</a:t>
            </a:r>
            <a:r>
              <a:rPr lang="en-US" dirty="0" smtClean="0"/>
              <a:t> </a:t>
            </a:r>
            <a:r>
              <a:rPr lang="en-US" dirty="0" err="1" smtClean="0"/>
              <a:t>nasional</a:t>
            </a:r>
            <a:r>
              <a:rPr lang="en-US" dirty="0" smtClean="0"/>
              <a:t> </a:t>
            </a:r>
            <a:r>
              <a:rPr lang="en-US" dirty="0" err="1" smtClean="0"/>
              <a:t>artinya</a:t>
            </a:r>
            <a:r>
              <a:rPr lang="en-US" dirty="0" smtClean="0"/>
              <a:t> </a:t>
            </a:r>
            <a:r>
              <a:rPr lang="en-US" dirty="0" err="1" smtClean="0"/>
              <a:t>sebagai</a:t>
            </a:r>
            <a:r>
              <a:rPr lang="en-US" dirty="0" smtClean="0"/>
              <a:t> </a:t>
            </a:r>
            <a:r>
              <a:rPr lang="en-US" dirty="0" err="1" smtClean="0"/>
              <a:t>hasil</a:t>
            </a:r>
            <a:r>
              <a:rPr lang="en-US" dirty="0" smtClean="0"/>
              <a:t> </a:t>
            </a:r>
            <a:r>
              <a:rPr lang="en-US" dirty="0" err="1" smtClean="0"/>
              <a:t>kebijakan</a:t>
            </a:r>
            <a:r>
              <a:rPr lang="en-US" dirty="0" smtClean="0"/>
              <a:t> </a:t>
            </a:r>
            <a:r>
              <a:rPr lang="en-US" dirty="0" err="1" smtClean="0"/>
              <a:t>karena</a:t>
            </a:r>
            <a:r>
              <a:rPr lang="en-US" dirty="0" smtClean="0"/>
              <a:t> UUD 1945 </a:t>
            </a:r>
            <a:r>
              <a:rPr lang="en-US" dirty="0" err="1" smtClean="0"/>
              <a:t>Pasal</a:t>
            </a:r>
            <a:r>
              <a:rPr lang="en-US" dirty="0" smtClean="0"/>
              <a:t> 18 </a:t>
            </a:r>
            <a:r>
              <a:rPr lang="en-US" dirty="0" err="1" smtClean="0"/>
              <a:t>menyatakan</a:t>
            </a:r>
            <a:r>
              <a:rPr lang="en-US" dirty="0" smtClean="0"/>
              <a:t> </a:t>
            </a:r>
            <a:r>
              <a:rPr lang="en-US" dirty="0" err="1" smtClean="0"/>
              <a:t>bahwa</a:t>
            </a:r>
            <a:r>
              <a:rPr lang="en-US" dirty="0" smtClean="0"/>
              <a:t> Negara Indonesia </a:t>
            </a:r>
            <a:r>
              <a:rPr lang="en-US" dirty="0" err="1" smtClean="0"/>
              <a:t>menganut</a:t>
            </a:r>
            <a:r>
              <a:rPr lang="en-US" dirty="0" smtClean="0"/>
              <a:t> </a:t>
            </a:r>
            <a:r>
              <a:rPr lang="en-US" dirty="0" err="1" smtClean="0"/>
              <a:t>negara</a:t>
            </a:r>
            <a:r>
              <a:rPr lang="en-US" dirty="0" smtClean="0"/>
              <a:t> </a:t>
            </a:r>
            <a:r>
              <a:rPr lang="en-US" dirty="0" err="1" smtClean="0"/>
              <a:t>kesatuan</a:t>
            </a:r>
            <a:r>
              <a:rPr lang="en-US" dirty="0" smtClean="0"/>
              <a:t> </a:t>
            </a:r>
            <a:r>
              <a:rPr lang="en-US" dirty="0" err="1" smtClean="0"/>
              <a:t>dengan</a:t>
            </a:r>
            <a:r>
              <a:rPr lang="en-US" dirty="0" smtClean="0"/>
              <a:t> </a:t>
            </a:r>
            <a:r>
              <a:rPr lang="en-US" dirty="0" err="1" smtClean="0"/>
              <a:t>sistem</a:t>
            </a:r>
            <a:r>
              <a:rPr lang="en-US" dirty="0" smtClean="0"/>
              <a:t> </a:t>
            </a:r>
            <a:r>
              <a:rPr lang="en-US" dirty="0" err="1" smtClean="0"/>
              <a:t>desentralisasi</a:t>
            </a:r>
            <a:r>
              <a:rPr lang="en-US" dirty="0" smtClean="0"/>
              <a:t>. </a:t>
            </a:r>
            <a:r>
              <a:rPr lang="en-US" dirty="0" err="1" smtClean="0"/>
              <a:t>Otonomi</a:t>
            </a:r>
            <a:r>
              <a:rPr lang="en-US" dirty="0" smtClean="0"/>
              <a:t> </a:t>
            </a:r>
            <a:r>
              <a:rPr lang="en-US" dirty="0" err="1" smtClean="0"/>
              <a:t>daerah</a:t>
            </a:r>
            <a:r>
              <a:rPr lang="en-US" dirty="0" smtClean="0"/>
              <a:t> </a:t>
            </a:r>
            <a:r>
              <a:rPr lang="en-US" dirty="0" err="1" smtClean="0"/>
              <a:t>adalah</a:t>
            </a:r>
            <a:r>
              <a:rPr lang="en-US" dirty="0" smtClean="0"/>
              <a:t> UU </a:t>
            </a:r>
            <a:r>
              <a:rPr lang="en-US" dirty="0" err="1" smtClean="0"/>
              <a:t>yg</a:t>
            </a:r>
            <a:r>
              <a:rPr lang="en-US" dirty="0" smtClean="0"/>
              <a:t> </a:t>
            </a:r>
            <a:r>
              <a:rPr lang="en-US" dirty="0" err="1" smtClean="0"/>
              <a:t>diera</a:t>
            </a:r>
            <a:r>
              <a:rPr lang="en-US" dirty="0" smtClean="0"/>
              <a:t> </a:t>
            </a:r>
            <a:r>
              <a:rPr lang="en-US" dirty="0" err="1" smtClean="0"/>
              <a:t>reformasi</a:t>
            </a:r>
            <a:r>
              <a:rPr lang="en-US" dirty="0" smtClean="0"/>
              <a:t> </a:t>
            </a:r>
            <a:r>
              <a:rPr lang="en-US" dirty="0" err="1" smtClean="0"/>
              <a:t>dimulai</a:t>
            </a:r>
            <a:r>
              <a:rPr lang="en-US" dirty="0" smtClean="0"/>
              <a:t> </a:t>
            </a:r>
            <a:r>
              <a:rPr lang="en-US" dirty="0" err="1" smtClean="0"/>
              <a:t>dengan</a:t>
            </a:r>
            <a:r>
              <a:rPr lang="en-US" dirty="0" smtClean="0"/>
              <a:t> UU No. 22 </a:t>
            </a:r>
            <a:r>
              <a:rPr lang="en-US" dirty="0" err="1" smtClean="0"/>
              <a:t>Th</a:t>
            </a:r>
            <a:r>
              <a:rPr lang="en-US" dirty="0" smtClean="0"/>
              <a:t> 1999 yang </a:t>
            </a:r>
            <a:r>
              <a:rPr lang="en-US" dirty="0" err="1" smtClean="0"/>
              <a:t>kemudian</a:t>
            </a:r>
            <a:r>
              <a:rPr lang="en-US" dirty="0" smtClean="0"/>
              <a:t> </a:t>
            </a:r>
            <a:r>
              <a:rPr lang="en-US" dirty="0" err="1" smtClean="0"/>
              <a:t>direvisi</a:t>
            </a:r>
            <a:r>
              <a:rPr lang="en-US" dirty="0" smtClean="0"/>
              <a:t> </a:t>
            </a:r>
            <a:r>
              <a:rPr lang="en-US" dirty="0" err="1" smtClean="0"/>
              <a:t>dengan</a:t>
            </a:r>
            <a:r>
              <a:rPr lang="en-US" dirty="0" smtClean="0"/>
              <a:t> UU No. 32 Th.2004.</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normAutofit lnSpcReduction="10000"/>
          </a:bodyPr>
          <a:lstStyle/>
          <a:p>
            <a:pPr marL="0" indent="0" algn="just">
              <a:buNone/>
            </a:pPr>
            <a:r>
              <a:rPr lang="en-US" dirty="0" err="1" smtClean="0">
                <a:latin typeface="Times New Roman" pitchFamily="18" charset="0"/>
                <a:cs typeface="Times New Roman" pitchFamily="18" charset="0"/>
              </a:rPr>
              <a:t>Berdasarkan</a:t>
            </a:r>
            <a:r>
              <a:rPr lang="en-US" dirty="0" smtClean="0">
                <a:latin typeface="Times New Roman" pitchFamily="18" charset="0"/>
                <a:cs typeface="Times New Roman" pitchFamily="18" charset="0"/>
              </a:rPr>
              <a:t> UU </a:t>
            </a:r>
            <a:r>
              <a:rPr lang="en-US" dirty="0" err="1" smtClean="0">
                <a:latin typeface="Times New Roman" pitchFamily="18" charset="0"/>
                <a:cs typeface="Times New Roman" pitchFamily="18" charset="0"/>
              </a:rPr>
              <a:t>otonomi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daerah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kewenangan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daerah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mecakup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kewenangan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bidang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pemerintahan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kecuali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politik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negeri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pertahanan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keamanan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peradilan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moneter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fiskal</a:t>
            </a:r>
            <a:r>
              <a:rPr lang="en-US" dirty="0" smtClean="0">
                <a:latin typeface="Times New Roman" pitchFamily="18" charset="0"/>
                <a:cs typeface="Times New Roman" pitchFamily="18" charset="0"/>
              </a:rPr>
              <a:t>, agama </a:t>
            </a:r>
            <a:r>
              <a:rPr lang="en-US" dirty="0" err="1" smtClean="0">
                <a:latin typeface="Times New Roman" pitchFamily="18" charset="0"/>
                <a:cs typeface="Times New Roman" pitchFamily="18" charset="0"/>
              </a:rPr>
              <a:t>serta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kewenangan</a:t>
            </a:r>
            <a:r>
              <a:rPr lang="en-US" dirty="0" smtClean="0">
                <a:latin typeface="Times New Roman" pitchFamily="18" charset="0"/>
                <a:cs typeface="Times New Roman" pitchFamily="18" charset="0"/>
              </a:rPr>
              <a:t> lain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ditentukan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oleh</a:t>
            </a:r>
            <a:r>
              <a:rPr lang="en-US" dirty="0" smtClean="0">
                <a:latin typeface="Times New Roman" pitchFamily="18" charset="0"/>
                <a:cs typeface="Times New Roman" pitchFamily="18" charset="0"/>
              </a:rPr>
              <a:t> UU (</a:t>
            </a:r>
            <a:r>
              <a:rPr lang="en-US" dirty="0" err="1" smtClean="0">
                <a:latin typeface="Times New Roman" pitchFamily="18" charset="0"/>
                <a:cs typeface="Times New Roman" pitchFamily="18" charset="0"/>
              </a:rPr>
              <a:t>misal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Tentang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Kebijakan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Perencanaan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Pengendalian</a:t>
            </a:r>
            <a:r>
              <a:rPr lang="en-US" dirty="0" smtClean="0">
                <a:latin typeface="Times New Roman" pitchFamily="18" charset="0"/>
                <a:cs typeface="Times New Roman" pitchFamily="18" charset="0"/>
              </a:rPr>
              <a:t> Pembangunan </a:t>
            </a:r>
            <a:r>
              <a:rPr lang="en-US" dirty="0" err="1" smtClean="0">
                <a:latin typeface="Times New Roman" pitchFamily="18" charset="0"/>
                <a:cs typeface="Times New Roman" pitchFamily="18" charset="0"/>
              </a:rPr>
              <a:t>nasioanal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Standarisasi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dll</a:t>
            </a:r>
            <a:r>
              <a:rPr lang="en-US" dirty="0" smtClean="0">
                <a:latin typeface="Times New Roman" pitchFamily="18" charset="0"/>
                <a:cs typeface="Times New Roman" pitchFamily="18" charset="0"/>
              </a:rPr>
              <a:t>)</a:t>
            </a:r>
          </a:p>
          <a:p>
            <a:pPr marL="0" indent="0" algn="just">
              <a:buNone/>
            </a:pPr>
            <a:r>
              <a:rPr lang="en-US" dirty="0" err="1" smtClean="0">
                <a:latin typeface="Times New Roman" pitchFamily="18" charset="0"/>
                <a:cs typeface="Times New Roman" pitchFamily="18" charset="0"/>
              </a:rPr>
              <a:t>Otonomi</a:t>
            </a:r>
            <a:r>
              <a:rPr lang="en-US" dirty="0" smtClean="0">
                <a:latin typeface="Times New Roman" pitchFamily="18" charset="0"/>
                <a:cs typeface="Times New Roman" pitchFamily="18" charset="0"/>
              </a:rPr>
              <a:t> Daerah </a:t>
            </a:r>
            <a:r>
              <a:rPr lang="en-US" dirty="0" err="1" smtClean="0">
                <a:latin typeface="Times New Roman" pitchFamily="18" charset="0"/>
                <a:cs typeface="Times New Roman" pitchFamily="18" charset="0"/>
              </a:rPr>
              <a:t>sebagai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wujud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Strategi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karena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otonomi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daerah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diharapkan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mempercepat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terwujudnya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kesejahteraan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rakyat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daerah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Mewujudkan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kesejahteraan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rakyat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suatu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keputuan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politik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kebijakan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mencapai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kebijakan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tersebut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harus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dilakukan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strategi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tertentu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Otonomi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daerah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konteks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politik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dilihat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sebagai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terobosan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strtegi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sesuai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sistem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politik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endParaRPr lang="en-US"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867400"/>
          </a:xfrm>
        </p:spPr>
        <p:txBody>
          <a:bodyPr/>
          <a:lstStyle/>
          <a:p>
            <a:pPr marL="0" indent="0" algn="just">
              <a:buNone/>
            </a:pPr>
            <a:r>
              <a:rPr lang="en-US" dirty="0" smtClean="0">
                <a:latin typeface="Times New Roman" pitchFamily="18" charset="0"/>
                <a:cs typeface="Times New Roman" pitchFamily="18" charset="0"/>
              </a:rPr>
              <a:t>Indonesia  </a:t>
            </a:r>
            <a:r>
              <a:rPr lang="en-US" dirty="0" err="1" smtClean="0">
                <a:latin typeface="Times New Roman" pitchFamily="18" charset="0"/>
                <a:cs typeface="Times New Roman" pitchFamily="18" charset="0"/>
              </a:rPr>
              <a:t>sebagai</a:t>
            </a:r>
            <a:r>
              <a:rPr lang="en-US" dirty="0" smtClean="0">
                <a:latin typeface="Times New Roman" pitchFamily="18" charset="0"/>
                <a:cs typeface="Times New Roman" pitchFamily="18" charset="0"/>
              </a:rPr>
              <a:t> Negara </a:t>
            </a:r>
            <a:r>
              <a:rPr lang="en-US" dirty="0" err="1" smtClean="0">
                <a:latin typeface="Times New Roman" pitchFamily="18" charset="0"/>
                <a:cs typeface="Times New Roman" pitchFamily="18" charset="0"/>
              </a:rPr>
              <a:t>Kesatuan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menganut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sistem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desentralisasi</a:t>
            </a:r>
            <a:r>
              <a:rPr lang="en-US" dirty="0" smtClean="0">
                <a:latin typeface="Times New Roman" pitchFamily="18" charset="0"/>
                <a:cs typeface="Times New Roman" pitchFamily="18" charset="0"/>
              </a:rPr>
              <a:t>.</a:t>
            </a:r>
          </a:p>
          <a:p>
            <a:pPr marL="0" indent="0" algn="just">
              <a:buNone/>
            </a:pPr>
            <a:r>
              <a:rPr lang="en-US" dirty="0" err="1" smtClean="0">
                <a:latin typeface="Times New Roman" pitchFamily="18" charset="0"/>
                <a:cs typeface="Times New Roman" pitchFamily="18" charset="0"/>
              </a:rPr>
              <a:t>Sebagai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wujud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Strategi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otonomi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daerah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juga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sesuai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tuntutan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strategis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era </a:t>
            </a:r>
            <a:r>
              <a:rPr lang="en-US" dirty="0" err="1" smtClean="0">
                <a:latin typeface="Times New Roman" pitchFamily="18" charset="0"/>
                <a:cs typeface="Times New Roman" pitchFamily="18" charset="0"/>
              </a:rPr>
              <a:t>globaliasi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reformasi</a:t>
            </a:r>
            <a:r>
              <a:rPr lang="en-US" dirty="0" smtClean="0">
                <a:latin typeface="Times New Roman" pitchFamily="18" charset="0"/>
                <a:cs typeface="Times New Roman" pitchFamily="18" charset="0"/>
              </a:rPr>
              <a:t>. Era </a:t>
            </a:r>
            <a:r>
              <a:rPr lang="en-US" dirty="0" err="1" smtClean="0">
                <a:latin typeface="Times New Roman" pitchFamily="18" charset="0"/>
                <a:cs typeface="Times New Roman" pitchFamily="18" charset="0"/>
              </a:rPr>
              <a:t>sekarang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menuntut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rakyat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berpartisipasi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lebih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besar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pemahaman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tersebut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otonomi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daerah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menjadi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solusi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rangka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tetap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tegaknya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kesatuan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sehingga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dominasi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pusat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terhadap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daerah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waktunya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digunakan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menegakkan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kesatuan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persatuan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normAutofit lnSpcReduction="10000"/>
          </a:bodyPr>
          <a:lstStyle/>
          <a:p>
            <a:pPr marL="0" indent="0" algn="just">
              <a:buNone/>
            </a:pPr>
            <a:r>
              <a:rPr lang="en-US" dirty="0" err="1" smtClean="0"/>
              <a:t>Rumusan</a:t>
            </a:r>
            <a:r>
              <a:rPr lang="en-US" dirty="0" smtClean="0"/>
              <a:t> </a:t>
            </a:r>
            <a:r>
              <a:rPr lang="en-US" dirty="0" err="1" smtClean="0"/>
              <a:t>ini</a:t>
            </a:r>
            <a:r>
              <a:rPr lang="en-US" dirty="0" smtClean="0"/>
              <a:t> </a:t>
            </a:r>
            <a:r>
              <a:rPr lang="en-US" dirty="0" err="1" smtClean="0"/>
              <a:t>dapat</a:t>
            </a:r>
            <a:r>
              <a:rPr lang="en-US" dirty="0" smtClean="0"/>
              <a:t> </a:t>
            </a:r>
            <a:r>
              <a:rPr lang="en-US" dirty="0" err="1" smtClean="0"/>
              <a:t>dipandang</a:t>
            </a:r>
            <a:r>
              <a:rPr lang="en-US" dirty="0" smtClean="0"/>
              <a:t> </a:t>
            </a:r>
            <a:r>
              <a:rPr lang="en-US" dirty="0" err="1" smtClean="0"/>
              <a:t>sebagai</a:t>
            </a:r>
            <a:r>
              <a:rPr lang="en-US" dirty="0" smtClean="0"/>
              <a:t> </a:t>
            </a:r>
            <a:r>
              <a:rPr lang="en-US" dirty="0" err="1" smtClean="0"/>
              <a:t>rumusan</a:t>
            </a:r>
            <a:r>
              <a:rPr lang="en-US" dirty="0" smtClean="0"/>
              <a:t> </a:t>
            </a:r>
            <a:r>
              <a:rPr lang="en-US" dirty="0" err="1" smtClean="0"/>
              <a:t>pengertian</a:t>
            </a:r>
            <a:r>
              <a:rPr lang="en-US" dirty="0" smtClean="0"/>
              <a:t> </a:t>
            </a:r>
            <a:r>
              <a:rPr lang="en-US" dirty="0" err="1" smtClean="0"/>
              <a:t>demokrasi</a:t>
            </a:r>
            <a:r>
              <a:rPr lang="en-US" dirty="0" smtClean="0"/>
              <a:t> Indonesia yang </a:t>
            </a:r>
            <a:r>
              <a:rPr lang="en-US" dirty="0" err="1" smtClean="0"/>
              <a:t>sangat</a:t>
            </a:r>
            <a:r>
              <a:rPr lang="en-US" dirty="0" smtClean="0"/>
              <a:t> </a:t>
            </a:r>
            <a:r>
              <a:rPr lang="en-US" dirty="0" err="1" smtClean="0"/>
              <a:t>lengkap</a:t>
            </a:r>
            <a:r>
              <a:rPr lang="en-US" dirty="0" smtClean="0"/>
              <a:t>. </a:t>
            </a:r>
            <a:r>
              <a:rPr lang="en-US" dirty="0" err="1" smtClean="0"/>
              <a:t>Kunci</a:t>
            </a:r>
            <a:r>
              <a:rPr lang="en-US" dirty="0" smtClean="0"/>
              <a:t> </a:t>
            </a:r>
            <a:r>
              <a:rPr lang="en-US" dirty="0" err="1" smtClean="0"/>
              <a:t>pemahaman</a:t>
            </a:r>
            <a:r>
              <a:rPr lang="en-US" dirty="0" smtClean="0"/>
              <a:t> </a:t>
            </a:r>
            <a:r>
              <a:rPr lang="en-US" dirty="0" err="1" smtClean="0"/>
              <a:t>pada</a:t>
            </a:r>
            <a:r>
              <a:rPr lang="en-US" dirty="0" smtClean="0"/>
              <a:t> </a:t>
            </a:r>
            <a:r>
              <a:rPr lang="en-US" dirty="0" err="1" smtClean="0"/>
              <a:t>rumusan</a:t>
            </a:r>
            <a:r>
              <a:rPr lang="en-US" dirty="0" smtClean="0"/>
              <a:t> </a:t>
            </a:r>
            <a:r>
              <a:rPr lang="en-US" dirty="0" err="1" smtClean="0"/>
              <a:t>tersebut</a:t>
            </a:r>
            <a:r>
              <a:rPr lang="en-US" dirty="0" smtClean="0"/>
              <a:t> </a:t>
            </a:r>
            <a:r>
              <a:rPr lang="en-US" dirty="0" err="1" smtClean="0"/>
              <a:t>adalah</a:t>
            </a:r>
            <a:r>
              <a:rPr lang="en-US" dirty="0" smtClean="0"/>
              <a:t> </a:t>
            </a:r>
            <a:r>
              <a:rPr lang="en-US" dirty="0" err="1" smtClean="0"/>
              <a:t>pada</a:t>
            </a:r>
            <a:r>
              <a:rPr lang="en-US" dirty="0" smtClean="0"/>
              <a:t> </a:t>
            </a:r>
            <a:r>
              <a:rPr lang="en-US" dirty="0" err="1" smtClean="0"/>
              <a:t>kata</a:t>
            </a:r>
            <a:r>
              <a:rPr lang="en-US" dirty="0" smtClean="0"/>
              <a:t> “</a:t>
            </a:r>
            <a:r>
              <a:rPr lang="en-US" dirty="0" err="1" smtClean="0"/>
              <a:t>kerakyatan</a:t>
            </a:r>
            <a:r>
              <a:rPr lang="en-US" dirty="0" smtClean="0"/>
              <a:t>” yang </a:t>
            </a:r>
            <a:r>
              <a:rPr lang="en-US" dirty="0" err="1" smtClean="0"/>
              <a:t>kata</a:t>
            </a:r>
            <a:r>
              <a:rPr lang="en-US" dirty="0" smtClean="0"/>
              <a:t> </a:t>
            </a:r>
            <a:r>
              <a:rPr lang="en-US" dirty="0" err="1" smtClean="0"/>
              <a:t>tersebut</a:t>
            </a:r>
            <a:r>
              <a:rPr lang="en-US" dirty="0" smtClean="0"/>
              <a:t> </a:t>
            </a:r>
            <a:r>
              <a:rPr lang="en-US" dirty="0" err="1" smtClean="0"/>
              <a:t>sama</a:t>
            </a:r>
            <a:r>
              <a:rPr lang="en-US" dirty="0" smtClean="0"/>
              <a:t> </a:t>
            </a:r>
            <a:r>
              <a:rPr lang="en-US" dirty="0" err="1" smtClean="0"/>
              <a:t>pengertiannya</a:t>
            </a:r>
            <a:r>
              <a:rPr lang="en-US" dirty="0" smtClean="0"/>
              <a:t> </a:t>
            </a:r>
            <a:r>
              <a:rPr lang="en-US" dirty="0" err="1" smtClean="0"/>
              <a:t>dengan</a:t>
            </a:r>
            <a:r>
              <a:rPr lang="en-US" dirty="0" smtClean="0"/>
              <a:t> </a:t>
            </a:r>
            <a:r>
              <a:rPr lang="en-US" dirty="0" err="1" smtClean="0"/>
              <a:t>pengertian</a:t>
            </a:r>
            <a:r>
              <a:rPr lang="en-US" dirty="0" smtClean="0"/>
              <a:t> </a:t>
            </a:r>
            <a:r>
              <a:rPr lang="en-US" dirty="0" err="1" smtClean="0"/>
              <a:t>kata</a:t>
            </a:r>
            <a:r>
              <a:rPr lang="en-US" dirty="0" smtClean="0"/>
              <a:t> “</a:t>
            </a:r>
            <a:r>
              <a:rPr lang="en-US" dirty="0" err="1" smtClean="0"/>
              <a:t>kedaulatan</a:t>
            </a:r>
            <a:r>
              <a:rPr lang="en-US" dirty="0" smtClean="0"/>
              <a:t>” </a:t>
            </a:r>
            <a:r>
              <a:rPr lang="en-US" dirty="0" err="1" smtClean="0"/>
              <a:t>atau</a:t>
            </a:r>
            <a:r>
              <a:rPr lang="en-US" dirty="0" smtClean="0"/>
              <a:t> </a:t>
            </a:r>
            <a:r>
              <a:rPr lang="en-US" i="1" dirty="0" err="1" smtClean="0"/>
              <a:t>kekuasaan</a:t>
            </a:r>
            <a:r>
              <a:rPr lang="en-US" i="1" dirty="0" smtClean="0"/>
              <a:t> </a:t>
            </a:r>
            <a:r>
              <a:rPr lang="en-US" i="1" dirty="0" err="1" smtClean="0"/>
              <a:t>tertinggi</a:t>
            </a:r>
            <a:r>
              <a:rPr lang="en-US" i="1" dirty="0" smtClean="0"/>
              <a:t> </a:t>
            </a:r>
            <a:r>
              <a:rPr lang="en-US" i="1" dirty="0" err="1" smtClean="0"/>
              <a:t>di</a:t>
            </a:r>
            <a:r>
              <a:rPr lang="en-US" i="1" dirty="0" smtClean="0"/>
              <a:t> </a:t>
            </a:r>
            <a:r>
              <a:rPr lang="en-US" i="1" dirty="0" err="1" smtClean="0"/>
              <a:t>tangan</a:t>
            </a:r>
            <a:r>
              <a:rPr lang="en-US" i="1" dirty="0" smtClean="0"/>
              <a:t> </a:t>
            </a:r>
            <a:r>
              <a:rPr lang="en-US" i="1" dirty="0" err="1" smtClean="0"/>
              <a:t>rakyat</a:t>
            </a:r>
            <a:r>
              <a:rPr lang="en-US" i="1" dirty="0" smtClean="0"/>
              <a:t>. </a:t>
            </a:r>
            <a:r>
              <a:rPr lang="en-US" dirty="0" err="1" smtClean="0"/>
              <a:t>Pengertian</a:t>
            </a:r>
            <a:r>
              <a:rPr lang="en-US" dirty="0" smtClean="0"/>
              <a:t> </a:t>
            </a:r>
            <a:r>
              <a:rPr lang="en-US" dirty="0" err="1" smtClean="0"/>
              <a:t>kedaulatan</a:t>
            </a:r>
            <a:r>
              <a:rPr lang="en-US" dirty="0" smtClean="0"/>
              <a:t> </a:t>
            </a:r>
            <a:r>
              <a:rPr lang="en-US" dirty="0" err="1" smtClean="0"/>
              <a:t>tersebut</a:t>
            </a:r>
            <a:r>
              <a:rPr lang="en-US" dirty="0" smtClean="0"/>
              <a:t>  </a:t>
            </a:r>
            <a:r>
              <a:rPr lang="en-US" dirty="0" err="1" smtClean="0"/>
              <a:t>bertalian</a:t>
            </a:r>
            <a:r>
              <a:rPr lang="en-US" dirty="0" smtClean="0"/>
              <a:t> </a:t>
            </a:r>
            <a:r>
              <a:rPr lang="en-US" dirty="0" err="1" smtClean="0"/>
              <a:t>secara</a:t>
            </a:r>
            <a:r>
              <a:rPr lang="en-US" dirty="0" smtClean="0"/>
              <a:t> </a:t>
            </a:r>
            <a:r>
              <a:rPr lang="en-US" dirty="0" err="1" smtClean="0"/>
              <a:t>fungsional</a:t>
            </a:r>
            <a:r>
              <a:rPr lang="en-US" dirty="0" smtClean="0"/>
              <a:t> </a:t>
            </a:r>
            <a:r>
              <a:rPr lang="en-US" dirty="0" err="1" smtClean="0"/>
              <a:t>dan</a:t>
            </a:r>
            <a:r>
              <a:rPr lang="en-US" dirty="0" smtClean="0"/>
              <a:t> material </a:t>
            </a:r>
            <a:r>
              <a:rPr lang="en-US" dirty="0" err="1" smtClean="0"/>
              <a:t>dengan</a:t>
            </a:r>
            <a:r>
              <a:rPr lang="en-US" dirty="0" smtClean="0"/>
              <a:t> </a:t>
            </a:r>
            <a:r>
              <a:rPr lang="en-US" dirty="0" err="1" smtClean="0"/>
              <a:t>Pasal</a:t>
            </a:r>
            <a:r>
              <a:rPr lang="en-US" dirty="0" smtClean="0"/>
              <a:t> 1 </a:t>
            </a:r>
            <a:r>
              <a:rPr lang="en-US" dirty="0" err="1" smtClean="0"/>
              <a:t>ayat</a:t>
            </a:r>
            <a:r>
              <a:rPr lang="en-US" dirty="0" smtClean="0"/>
              <a:t> (2) UUD 1945.</a:t>
            </a:r>
          </a:p>
          <a:p>
            <a:pPr marL="0" indent="0" algn="just">
              <a:buNone/>
            </a:pPr>
            <a:r>
              <a:rPr lang="en-US" dirty="0" smtClean="0"/>
              <a:t>(</a:t>
            </a:r>
            <a:r>
              <a:rPr lang="en-US" dirty="0" err="1" smtClean="0"/>
              <a:t>Pamuji</a:t>
            </a:r>
            <a:r>
              <a:rPr lang="en-US" dirty="0" smtClean="0"/>
              <a:t>, 1979:11) </a:t>
            </a:r>
            <a:r>
              <a:rPr lang="en-US" dirty="0" err="1" smtClean="0"/>
              <a:t>mengatakan</a:t>
            </a:r>
            <a:r>
              <a:rPr lang="en-US" dirty="0" smtClean="0"/>
              <a:t> </a:t>
            </a:r>
            <a:r>
              <a:rPr lang="en-US" dirty="0" err="1" smtClean="0"/>
              <a:t>bahwa</a:t>
            </a:r>
            <a:r>
              <a:rPr lang="en-US" dirty="0" smtClean="0"/>
              <a:t>: </a:t>
            </a:r>
            <a:r>
              <a:rPr lang="en-US" dirty="0" err="1" smtClean="0"/>
              <a:t>Demokrasi</a:t>
            </a:r>
            <a:r>
              <a:rPr lang="en-US" dirty="0" smtClean="0"/>
              <a:t> Indonesia </a:t>
            </a:r>
            <a:r>
              <a:rPr lang="en-US" dirty="0" err="1" smtClean="0"/>
              <a:t>dapat</a:t>
            </a:r>
            <a:r>
              <a:rPr lang="en-US" dirty="0" smtClean="0"/>
              <a:t> </a:t>
            </a:r>
            <a:r>
              <a:rPr lang="en-US" dirty="0" err="1" smtClean="0"/>
              <a:t>dirumuskan</a:t>
            </a:r>
            <a:r>
              <a:rPr lang="en-US" dirty="0" smtClean="0"/>
              <a:t> </a:t>
            </a:r>
            <a:r>
              <a:rPr lang="en-US" dirty="0" err="1" smtClean="0"/>
              <a:t>secara</a:t>
            </a:r>
            <a:r>
              <a:rPr lang="en-US" dirty="0" smtClean="0"/>
              <a:t> </a:t>
            </a:r>
            <a:r>
              <a:rPr lang="en-US" dirty="0" err="1" smtClean="0"/>
              <a:t>agak</a:t>
            </a:r>
            <a:r>
              <a:rPr lang="en-US" dirty="0" smtClean="0"/>
              <a:t> </a:t>
            </a:r>
            <a:r>
              <a:rPr lang="en-US" dirty="0" err="1" smtClean="0"/>
              <a:t>lengkap</a:t>
            </a:r>
            <a:r>
              <a:rPr lang="en-US" dirty="0" smtClean="0"/>
              <a:t>  </a:t>
            </a:r>
            <a:r>
              <a:rPr lang="en-US" dirty="0" err="1" smtClean="0"/>
              <a:t>dan</a:t>
            </a:r>
            <a:r>
              <a:rPr lang="en-US" dirty="0" smtClean="0"/>
              <a:t> </a:t>
            </a:r>
            <a:r>
              <a:rPr lang="en-US" dirty="0" err="1" smtClean="0"/>
              <a:t>menyeluruh</a:t>
            </a:r>
            <a:r>
              <a:rPr lang="en-US" dirty="0" smtClean="0"/>
              <a:t> </a:t>
            </a:r>
            <a:r>
              <a:rPr lang="en-US" dirty="0" err="1" smtClean="0"/>
              <a:t>sebagai</a:t>
            </a:r>
            <a:r>
              <a:rPr lang="en-US" dirty="0" smtClean="0"/>
              <a:t> </a:t>
            </a:r>
            <a:r>
              <a:rPr lang="en-US" dirty="0" err="1" smtClean="0"/>
              <a:t>berikut</a:t>
            </a:r>
            <a:r>
              <a:rPr lang="en-US" dirty="0" smtClean="0"/>
              <a:t>: </a:t>
            </a:r>
            <a:r>
              <a:rPr lang="en-US" dirty="0" err="1" smtClean="0"/>
              <a:t>Kerakyatan</a:t>
            </a:r>
            <a:r>
              <a:rPr lang="en-US" dirty="0" smtClean="0"/>
              <a:t> yang </a:t>
            </a:r>
            <a:r>
              <a:rPr lang="en-US" dirty="0" err="1" smtClean="0"/>
              <a:t>dipimpin</a:t>
            </a:r>
            <a:r>
              <a:rPr lang="en-US" dirty="0" smtClean="0"/>
              <a:t> </a:t>
            </a:r>
            <a:r>
              <a:rPr lang="en-US" dirty="0" err="1" smtClean="0"/>
              <a:t>oleh</a:t>
            </a:r>
            <a:r>
              <a:rPr lang="en-US" dirty="0" smtClean="0"/>
              <a:t> </a:t>
            </a:r>
            <a:r>
              <a:rPr lang="en-US" dirty="0" err="1" smtClean="0"/>
              <a:t>hikmat</a:t>
            </a:r>
            <a:r>
              <a:rPr lang="en-US" dirty="0" smtClean="0"/>
              <a:t> </a:t>
            </a:r>
            <a:r>
              <a:rPr lang="en-US" dirty="0" err="1" smtClean="0"/>
              <a:t>kebijaksanaan</a:t>
            </a:r>
            <a:r>
              <a:rPr lang="en-US" dirty="0" smtClean="0"/>
              <a:t> </a:t>
            </a:r>
            <a:r>
              <a:rPr lang="en-US" dirty="0" err="1" smtClean="0"/>
              <a:t>dalam</a:t>
            </a:r>
            <a:r>
              <a:rPr lang="en-US" dirty="0" smtClean="0"/>
              <a:t> </a:t>
            </a:r>
            <a:r>
              <a:rPr lang="en-US" dirty="0" err="1" smtClean="0"/>
              <a:t>permusyawaratan</a:t>
            </a:r>
            <a:r>
              <a:rPr lang="en-US" dirty="0" smtClean="0"/>
              <a:t> </a:t>
            </a:r>
            <a:r>
              <a:rPr lang="en-US" dirty="0" err="1" smtClean="0"/>
              <a:t>perwakilan</a:t>
            </a:r>
            <a:r>
              <a:rPr lang="en-US" dirty="0" smtClean="0"/>
              <a:t> yang </a:t>
            </a:r>
            <a:r>
              <a:rPr lang="en-US" dirty="0" err="1" smtClean="0"/>
              <a:t>Berketuhanan</a:t>
            </a:r>
            <a:r>
              <a:rPr lang="en-US" dirty="0" smtClean="0"/>
              <a:t> Yang </a:t>
            </a:r>
            <a:r>
              <a:rPr lang="en-US" dirty="0" err="1" smtClean="0"/>
              <a:t>maha</a:t>
            </a:r>
            <a:r>
              <a:rPr lang="en-US" dirty="0" smtClean="0"/>
              <a:t> </a:t>
            </a:r>
            <a:r>
              <a:rPr lang="en-US" dirty="0" err="1" smtClean="0"/>
              <a:t>Esa</a:t>
            </a:r>
            <a:r>
              <a:rPr lang="en-US" dirty="0" smtClean="0"/>
              <a:t>, yang </a:t>
            </a:r>
            <a:r>
              <a:rPr lang="en-US" dirty="0" err="1" smtClean="0"/>
              <a:t>berkeprikemanusiaan</a:t>
            </a:r>
            <a:r>
              <a:rPr lang="en-US" dirty="0" smtClean="0"/>
              <a:t> yang </a:t>
            </a:r>
            <a:r>
              <a:rPr lang="en-US" dirty="0" err="1" smtClean="0"/>
              <a:t>adil</a:t>
            </a:r>
            <a:r>
              <a:rPr lang="en-US" dirty="0" smtClean="0"/>
              <a:t> </a:t>
            </a:r>
            <a:r>
              <a:rPr lang="en-US" dirty="0" err="1" smtClean="0"/>
              <a:t>dan</a:t>
            </a:r>
            <a:r>
              <a:rPr lang="en-US" dirty="0" smtClean="0"/>
              <a:t> </a:t>
            </a:r>
            <a:r>
              <a:rPr lang="en-US" dirty="0" err="1" smtClean="0"/>
              <a:t>beradap</a:t>
            </a:r>
            <a:r>
              <a:rPr lang="en-US" dirty="0" smtClean="0"/>
              <a:t>, yang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lstStyle/>
          <a:p>
            <a:pPr marL="0" indent="0" algn="just">
              <a:buNone/>
            </a:pPr>
            <a:r>
              <a:rPr lang="en-US" dirty="0" err="1" smtClean="0"/>
              <a:t>berpersatuan</a:t>
            </a:r>
            <a:r>
              <a:rPr lang="en-US" dirty="0" smtClean="0"/>
              <a:t>  Indonesia, </a:t>
            </a:r>
            <a:r>
              <a:rPr lang="en-US" dirty="0" err="1" smtClean="0"/>
              <a:t>dan</a:t>
            </a:r>
            <a:r>
              <a:rPr lang="en-US" dirty="0" smtClean="0"/>
              <a:t> yang </a:t>
            </a:r>
            <a:r>
              <a:rPr lang="en-US" dirty="0" err="1" smtClean="0"/>
              <a:t>berkeadilan</a:t>
            </a:r>
            <a:r>
              <a:rPr lang="en-US" dirty="0" smtClean="0"/>
              <a:t> </a:t>
            </a:r>
            <a:r>
              <a:rPr lang="en-US" dirty="0" err="1" smtClean="0"/>
              <a:t>sosial</a:t>
            </a:r>
            <a:r>
              <a:rPr lang="en-US" dirty="0" smtClean="0"/>
              <a:t> </a:t>
            </a:r>
            <a:r>
              <a:rPr lang="en-US" dirty="0" err="1" smtClean="0"/>
              <a:t>bagi</a:t>
            </a:r>
            <a:r>
              <a:rPr lang="en-US" dirty="0" smtClean="0"/>
              <a:t> </a:t>
            </a:r>
            <a:r>
              <a:rPr lang="en-US" dirty="0" err="1" smtClean="0"/>
              <a:t>seluruh</a:t>
            </a:r>
            <a:r>
              <a:rPr lang="en-US" dirty="0" smtClean="0"/>
              <a:t> </a:t>
            </a:r>
            <a:r>
              <a:rPr lang="en-US" dirty="0" err="1" smtClean="0"/>
              <a:t>rakyat</a:t>
            </a:r>
            <a:r>
              <a:rPr lang="en-US" dirty="0" smtClean="0"/>
              <a:t> Indonesia.</a:t>
            </a:r>
          </a:p>
          <a:p>
            <a:pPr marL="0" indent="0" algn="just">
              <a:buNone/>
            </a:pPr>
            <a:r>
              <a:rPr lang="en-US" dirty="0" err="1" smtClean="0"/>
              <a:t>Demokrasi</a:t>
            </a:r>
            <a:r>
              <a:rPr lang="en-US" dirty="0" smtClean="0"/>
              <a:t> </a:t>
            </a:r>
            <a:r>
              <a:rPr lang="en-US" dirty="0" err="1" smtClean="0"/>
              <a:t>muncul</a:t>
            </a:r>
            <a:r>
              <a:rPr lang="en-US" dirty="0" smtClean="0"/>
              <a:t> </a:t>
            </a:r>
            <a:r>
              <a:rPr lang="en-US" dirty="0" err="1" smtClean="0"/>
              <a:t>sebagai</a:t>
            </a:r>
            <a:r>
              <a:rPr lang="en-US" dirty="0" smtClean="0"/>
              <a:t> </a:t>
            </a:r>
            <a:r>
              <a:rPr lang="en-US" dirty="0" err="1" smtClean="0"/>
              <a:t>sebuah</a:t>
            </a:r>
            <a:r>
              <a:rPr lang="en-US" dirty="0" smtClean="0"/>
              <a:t> </a:t>
            </a:r>
            <a:r>
              <a:rPr lang="en-US" dirty="0" err="1" smtClean="0"/>
              <a:t>sistem</a:t>
            </a:r>
            <a:r>
              <a:rPr lang="en-US" dirty="0" smtClean="0"/>
              <a:t> </a:t>
            </a:r>
            <a:r>
              <a:rPr lang="en-US" dirty="0" err="1" smtClean="0"/>
              <a:t>atau</a:t>
            </a:r>
            <a:r>
              <a:rPr lang="en-US" dirty="0" smtClean="0"/>
              <a:t> </a:t>
            </a:r>
            <a:r>
              <a:rPr lang="en-US" dirty="0" err="1" smtClean="0"/>
              <a:t>bentuk</a:t>
            </a:r>
            <a:r>
              <a:rPr lang="en-US" dirty="0" smtClean="0"/>
              <a:t> </a:t>
            </a:r>
            <a:r>
              <a:rPr lang="en-US" dirty="0" err="1" smtClean="0"/>
              <a:t>pemerintahan</a:t>
            </a:r>
            <a:r>
              <a:rPr lang="en-US" dirty="0" smtClean="0"/>
              <a:t> (</a:t>
            </a:r>
            <a:r>
              <a:rPr lang="en-US" dirty="0" err="1" smtClean="0"/>
              <a:t>pemerintahan</a:t>
            </a:r>
            <a:r>
              <a:rPr lang="en-US" dirty="0" smtClean="0"/>
              <a:t> </a:t>
            </a:r>
            <a:r>
              <a:rPr lang="en-US" dirty="0" err="1" smtClean="0"/>
              <a:t>rakyat</a:t>
            </a:r>
            <a:r>
              <a:rPr lang="en-US" dirty="0" smtClean="0"/>
              <a:t>) </a:t>
            </a:r>
            <a:r>
              <a:rPr lang="en-US" dirty="0" err="1" smtClean="0"/>
              <a:t>karena</a:t>
            </a:r>
            <a:r>
              <a:rPr lang="en-US" dirty="0" smtClean="0"/>
              <a:t> </a:t>
            </a:r>
            <a:r>
              <a:rPr lang="en-US" dirty="0" err="1" smtClean="0"/>
              <a:t>adanya</a:t>
            </a:r>
            <a:r>
              <a:rPr lang="en-US" dirty="0" smtClean="0"/>
              <a:t> </a:t>
            </a:r>
            <a:r>
              <a:rPr lang="en-US" dirty="0" err="1" smtClean="0"/>
              <a:t>pemerintahan</a:t>
            </a:r>
            <a:r>
              <a:rPr lang="en-US" dirty="0" smtClean="0"/>
              <a:t> </a:t>
            </a:r>
            <a:r>
              <a:rPr lang="en-US" dirty="0" err="1" smtClean="0"/>
              <a:t>diktaktor</a:t>
            </a:r>
            <a:r>
              <a:rPr lang="en-US" dirty="0" smtClean="0"/>
              <a:t> yang </a:t>
            </a:r>
            <a:r>
              <a:rPr lang="en-US" dirty="0" err="1" smtClean="0"/>
              <a:t>otoriter</a:t>
            </a:r>
            <a:r>
              <a:rPr lang="en-US" dirty="0" smtClean="0"/>
              <a:t> yang </a:t>
            </a:r>
            <a:r>
              <a:rPr lang="en-US" dirty="0" err="1" smtClean="0"/>
              <a:t>membawa</a:t>
            </a:r>
            <a:r>
              <a:rPr lang="en-US" dirty="0" smtClean="0"/>
              <a:t> </a:t>
            </a:r>
            <a:r>
              <a:rPr lang="en-US" dirty="0" err="1" smtClean="0"/>
              <a:t>dampak</a:t>
            </a:r>
            <a:r>
              <a:rPr lang="en-US" dirty="0" smtClean="0"/>
              <a:t> </a:t>
            </a:r>
            <a:r>
              <a:rPr lang="en-US" dirty="0" err="1" smtClean="0"/>
              <a:t>dan</a:t>
            </a:r>
            <a:r>
              <a:rPr lang="en-US" dirty="0" smtClean="0"/>
              <a:t> </a:t>
            </a:r>
            <a:r>
              <a:rPr lang="en-US" dirty="0" err="1" smtClean="0"/>
              <a:t>akibat-akibat</a:t>
            </a:r>
            <a:r>
              <a:rPr lang="en-US" dirty="0" smtClean="0"/>
              <a:t> </a:t>
            </a:r>
            <a:r>
              <a:rPr lang="en-US" dirty="0" err="1" smtClean="0"/>
              <a:t>buruk</a:t>
            </a:r>
            <a:r>
              <a:rPr lang="en-US" dirty="0" smtClean="0"/>
              <a:t> </a:t>
            </a:r>
            <a:r>
              <a:rPr lang="en-US" dirty="0" err="1" smtClean="0"/>
              <a:t>bagi</a:t>
            </a:r>
            <a:r>
              <a:rPr lang="en-US" dirty="0" smtClean="0"/>
              <a:t> </a:t>
            </a:r>
            <a:r>
              <a:rPr lang="en-US" dirty="0" err="1" smtClean="0"/>
              <a:t>rakyat</a:t>
            </a:r>
            <a:r>
              <a:rPr lang="en-US" dirty="0" smtClean="0"/>
              <a:t>, </a:t>
            </a:r>
            <a:r>
              <a:rPr lang="en-US" dirty="0" err="1" smtClean="0"/>
              <a:t>antara</a:t>
            </a:r>
            <a:r>
              <a:rPr lang="en-US" dirty="0" smtClean="0"/>
              <a:t> lain:</a:t>
            </a:r>
          </a:p>
          <a:p>
            <a:pPr marL="514350" indent="-514350" algn="just">
              <a:buAutoNum type="arabicPeriod"/>
            </a:pPr>
            <a:r>
              <a:rPr lang="en-US" dirty="0" err="1" smtClean="0"/>
              <a:t>Penindasan</a:t>
            </a:r>
            <a:r>
              <a:rPr lang="en-US" dirty="0" smtClean="0"/>
              <a:t> </a:t>
            </a:r>
            <a:r>
              <a:rPr lang="en-US" dirty="0" err="1" smtClean="0"/>
              <a:t>dan</a:t>
            </a:r>
            <a:r>
              <a:rPr lang="en-US" dirty="0" smtClean="0"/>
              <a:t> </a:t>
            </a:r>
            <a:r>
              <a:rPr lang="en-US" dirty="0" err="1" smtClean="0"/>
              <a:t>ekploitasi</a:t>
            </a:r>
            <a:r>
              <a:rPr lang="en-US" dirty="0" smtClean="0"/>
              <a:t> </a:t>
            </a:r>
            <a:r>
              <a:rPr lang="en-US" dirty="0" err="1" smtClean="0"/>
              <a:t>terhadap</a:t>
            </a:r>
            <a:r>
              <a:rPr lang="en-US" dirty="0" smtClean="0"/>
              <a:t> </a:t>
            </a:r>
            <a:r>
              <a:rPr lang="en-US" dirty="0" err="1" smtClean="0"/>
              <a:t>rakyat</a:t>
            </a:r>
            <a:endParaRPr lang="en-US" dirty="0" smtClean="0"/>
          </a:p>
          <a:p>
            <a:pPr marL="514350" indent="-514350" algn="just">
              <a:buAutoNum type="arabicPeriod"/>
            </a:pPr>
            <a:r>
              <a:rPr lang="en-US" dirty="0" err="1" smtClean="0"/>
              <a:t>Kondisi</a:t>
            </a:r>
            <a:r>
              <a:rPr lang="en-US" dirty="0" smtClean="0"/>
              <a:t> </a:t>
            </a:r>
            <a:r>
              <a:rPr lang="en-US" dirty="0" err="1" smtClean="0"/>
              <a:t>diatas</a:t>
            </a:r>
            <a:r>
              <a:rPr lang="en-US" dirty="0" smtClean="0"/>
              <a:t> </a:t>
            </a:r>
            <a:r>
              <a:rPr lang="en-US" dirty="0" err="1" smtClean="0"/>
              <a:t>tersebut</a:t>
            </a:r>
            <a:r>
              <a:rPr lang="en-US" dirty="0" smtClean="0"/>
              <a:t> </a:t>
            </a:r>
            <a:r>
              <a:rPr lang="en-US" dirty="0" err="1" smtClean="0"/>
              <a:t>menyebabkan</a:t>
            </a:r>
            <a:r>
              <a:rPr lang="en-US" dirty="0" smtClean="0"/>
              <a:t> </a:t>
            </a:r>
            <a:r>
              <a:rPr lang="en-US" dirty="0" err="1" smtClean="0"/>
              <a:t>timbulnya</a:t>
            </a:r>
            <a:r>
              <a:rPr lang="en-US" dirty="0" smtClean="0"/>
              <a:t> </a:t>
            </a:r>
            <a:r>
              <a:rPr lang="en-US" dirty="0" err="1" smtClean="0"/>
              <a:t>konflik</a:t>
            </a:r>
            <a:r>
              <a:rPr lang="en-US" dirty="0" smtClean="0"/>
              <a:t> </a:t>
            </a:r>
            <a:r>
              <a:rPr lang="en-US" dirty="0" err="1" smtClean="0"/>
              <a:t>dengan</a:t>
            </a:r>
            <a:r>
              <a:rPr lang="en-US" dirty="0" smtClean="0"/>
              <a:t> </a:t>
            </a:r>
            <a:r>
              <a:rPr lang="en-US" dirty="0" err="1" smtClean="0"/>
              <a:t>korban</a:t>
            </a:r>
            <a:r>
              <a:rPr lang="en-US" dirty="0" smtClean="0"/>
              <a:t> </a:t>
            </a:r>
            <a:r>
              <a:rPr lang="en-US" dirty="0" err="1" smtClean="0"/>
              <a:t>dari</a:t>
            </a:r>
            <a:r>
              <a:rPr lang="en-US" dirty="0" smtClean="0"/>
              <a:t> </a:t>
            </a:r>
            <a:r>
              <a:rPr lang="en-US" dirty="0" err="1" smtClean="0"/>
              <a:t>pihak</a:t>
            </a:r>
            <a:r>
              <a:rPr lang="en-US" dirty="0" smtClean="0"/>
              <a:t> </a:t>
            </a:r>
            <a:r>
              <a:rPr lang="en-US" dirty="0" err="1" smtClean="0"/>
              <a:t>rakyat</a:t>
            </a:r>
            <a:r>
              <a:rPr lang="en-US" dirty="0" smtClean="0"/>
              <a:t>.</a:t>
            </a:r>
          </a:p>
          <a:p>
            <a:pPr marL="514350" indent="-514350" algn="just">
              <a:buAutoNum type="arabicPeriod"/>
            </a:pPr>
            <a:r>
              <a:rPr lang="en-US" dirty="0" err="1" smtClean="0"/>
              <a:t>Kesejahteraan</a:t>
            </a:r>
            <a:r>
              <a:rPr lang="en-US" dirty="0" smtClean="0"/>
              <a:t> </a:t>
            </a:r>
            <a:r>
              <a:rPr lang="en-US" dirty="0" err="1" smtClean="0"/>
              <a:t>bertumpu</a:t>
            </a:r>
            <a:r>
              <a:rPr lang="en-US" dirty="0" smtClean="0"/>
              <a:t> </a:t>
            </a:r>
            <a:r>
              <a:rPr lang="en-US" dirty="0" err="1" smtClean="0"/>
              <a:t>pada</a:t>
            </a:r>
            <a:r>
              <a:rPr lang="en-US" dirty="0" smtClean="0"/>
              <a:t> </a:t>
            </a:r>
            <a:r>
              <a:rPr lang="en-US" dirty="0" err="1" smtClean="0"/>
              <a:t>pihak</a:t>
            </a:r>
            <a:r>
              <a:rPr lang="en-US" dirty="0" smtClean="0"/>
              <a:t> </a:t>
            </a:r>
            <a:r>
              <a:rPr lang="en-US" dirty="0" err="1" smtClean="0"/>
              <a:t>pihak</a:t>
            </a:r>
            <a:r>
              <a:rPr lang="en-US" dirty="0" smtClean="0"/>
              <a:t> </a:t>
            </a:r>
            <a:r>
              <a:rPr lang="en-US" dirty="0" err="1" smtClean="0"/>
              <a:t>penguasa</a:t>
            </a:r>
            <a:r>
              <a:rPr lang="en-US" dirty="0" smtClean="0"/>
              <a:t> </a:t>
            </a:r>
            <a:r>
              <a:rPr lang="en-US" dirty="0" err="1" smtClean="0"/>
              <a:t>dan</a:t>
            </a:r>
            <a:r>
              <a:rPr lang="en-US" dirty="0" smtClean="0"/>
              <a:t> </a:t>
            </a:r>
            <a:r>
              <a:rPr lang="en-US" dirty="0" err="1" smtClean="0"/>
              <a:t>rakyat</a:t>
            </a:r>
            <a:r>
              <a:rPr lang="en-US" dirty="0" smtClean="0"/>
              <a:t> </a:t>
            </a:r>
            <a:r>
              <a:rPr lang="en-US" dirty="0" err="1" smtClean="0"/>
              <a:t>hidup</a:t>
            </a:r>
            <a:r>
              <a:rPr lang="en-US" dirty="0" smtClean="0"/>
              <a:t> </a:t>
            </a:r>
            <a:r>
              <a:rPr lang="en-US" dirty="0" err="1" smtClean="0"/>
              <a:t>susah</a:t>
            </a:r>
            <a:r>
              <a:rPr lang="en-US" dirty="0" smtClean="0"/>
              <a:t> </a:t>
            </a:r>
            <a:r>
              <a:rPr lang="en-US" dirty="0" err="1" smtClean="0"/>
              <a:t>tanpa</a:t>
            </a:r>
            <a:r>
              <a:rPr lang="en-US" dirty="0" smtClean="0"/>
              <a:t> </a:t>
            </a:r>
            <a:r>
              <a:rPr lang="en-US" dirty="0" err="1" smtClean="0"/>
              <a:t>jaminan</a:t>
            </a:r>
            <a:r>
              <a:rPr lang="en-US" dirty="0" smtClean="0"/>
              <a:t> </a:t>
            </a:r>
            <a:r>
              <a:rPr lang="en-US" dirty="0" err="1" smtClean="0"/>
              <a:t>masa</a:t>
            </a:r>
            <a:r>
              <a:rPr lang="en-US" dirty="0" smtClean="0"/>
              <a:t> </a:t>
            </a:r>
            <a:r>
              <a:rPr lang="en-US" dirty="0" err="1" smtClean="0"/>
              <a:t>depan</a:t>
            </a:r>
            <a:r>
              <a:rPr lang="en-US" dirty="0" smtClean="0"/>
              <a:t>.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3129</TotalTime>
  <Words>5020</Words>
  <Application>Microsoft Office PowerPoint</Application>
  <PresentationFormat>On-screen Show (4:3)</PresentationFormat>
  <Paragraphs>400</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Default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HAM</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ASPEK KEWILAYAHAN INDONESIA</vt:lpstr>
      <vt:lpstr>Slide 45</vt:lpstr>
      <vt:lpstr>Slide 46</vt:lpstr>
      <vt:lpstr>Slide 47</vt:lpstr>
      <vt:lpstr>Laut Teritorial Indonesia</vt:lpstr>
      <vt:lpstr>Landas kontinen Indonesia</vt:lpstr>
      <vt:lpstr>Slide 50</vt:lpstr>
      <vt:lpstr>ZEE (Zona Ekonomi Eksklusif</vt:lpstr>
      <vt:lpstr>Slide 52</vt:lpstr>
      <vt:lpstr>Slide 53</vt:lpstr>
      <vt:lpstr>Slide 54</vt:lpstr>
      <vt:lpstr>Slide 55</vt:lpstr>
      <vt:lpstr>Slide 56</vt:lpstr>
      <vt:lpstr>Slide 57</vt:lpstr>
      <vt:lpstr>Slide 58</vt:lpstr>
      <vt:lpstr>Slide 59</vt:lpstr>
      <vt:lpstr>Slide 60</vt:lpstr>
      <vt:lpstr>Slide 61</vt:lpstr>
      <vt:lpstr>            </vt:lpstr>
      <vt:lpstr>Slide 63</vt:lpstr>
      <vt:lpstr>Slide 64</vt:lpstr>
      <vt:lpstr>Slide 65</vt:lpstr>
      <vt:lpstr>MASALAH-MASALAH YANG TIMBUL</vt:lpstr>
      <vt:lpstr>Slide 67</vt:lpstr>
      <vt:lpstr>POLITIK DAN STRATEGI NASIONAL</vt:lpstr>
      <vt:lpstr>Slide 69</vt:lpstr>
      <vt:lpstr>Slide 70</vt:lpstr>
      <vt:lpstr>Slide 71</vt:lpstr>
      <vt:lpstr>Slide 72</vt:lpstr>
      <vt:lpstr>Slide 73</vt:lpstr>
      <vt:lpstr>Slide 74</vt:lpstr>
      <vt:lpstr>Slide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PENDIDIKAN KEWARGANEGARAAN</dc:title>
  <dc:creator>BAGAS</dc:creator>
  <cp:lastModifiedBy>BAGAS</cp:lastModifiedBy>
  <cp:revision>320</cp:revision>
  <dcterms:created xsi:type="dcterms:W3CDTF">2018-02-21T12:36:17Z</dcterms:created>
  <dcterms:modified xsi:type="dcterms:W3CDTF">2020-03-11T15:20:49Z</dcterms:modified>
</cp:coreProperties>
</file>