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480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772400" cy="5638800"/>
          </a:xfrm>
        </p:spPr>
        <p:txBody>
          <a:bodyPr/>
          <a:lstStyle/>
          <a:p>
            <a:endParaRPr lang="id-ID" b="1" dirty="0" smtClean="0"/>
          </a:p>
          <a:p>
            <a:endParaRPr lang="id-ID" b="1" dirty="0"/>
          </a:p>
          <a:p>
            <a:endParaRPr lang="id-ID" b="1" dirty="0" smtClean="0"/>
          </a:p>
          <a:p>
            <a:endParaRPr lang="id-ID" b="1" dirty="0"/>
          </a:p>
          <a:p>
            <a:r>
              <a:rPr lang="id-ID" sz="5400" b="1" dirty="0" smtClean="0"/>
              <a:t>PENGOLAHAN DAN  ANALISIS DATA</a:t>
            </a:r>
            <a:endParaRPr lang="id-ID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90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500" dirty="0" smtClean="0"/>
              <a:t>Data yang dikumpulkan dapat berupa data kualitatif dan data kuantitatif.</a:t>
            </a:r>
          </a:p>
          <a:p>
            <a:pPr marL="0" indent="0">
              <a:buNone/>
            </a:pPr>
            <a:r>
              <a:rPr lang="id-ID" sz="4500" dirty="0" smtClean="0"/>
              <a:t>Cara mengolah data kualitatif</a:t>
            </a:r>
          </a:p>
          <a:p>
            <a:pPr>
              <a:buNone/>
            </a:pPr>
            <a:r>
              <a:rPr lang="en-US" sz="4500" dirty="0" err="1" smtClean="0"/>
              <a:t>Menuru</a:t>
            </a:r>
            <a:r>
              <a:rPr lang="id-ID" sz="4500" dirty="0" smtClean="0"/>
              <a:t>t </a:t>
            </a:r>
            <a:r>
              <a:rPr lang="en-US" sz="4500" dirty="0" smtClean="0"/>
              <a:t>Miles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Huberman</a:t>
            </a:r>
            <a:r>
              <a:rPr lang="en-US" sz="4500" dirty="0"/>
              <a:t> (1992) </a:t>
            </a:r>
            <a:r>
              <a:rPr lang="en-US" sz="4500" dirty="0" err="1" smtClean="0"/>
              <a:t>ada</a:t>
            </a:r>
            <a:r>
              <a:rPr lang="en-US" sz="4500" dirty="0" smtClean="0"/>
              <a:t> </a:t>
            </a:r>
            <a:r>
              <a:rPr lang="en-US" sz="4500" dirty="0" err="1"/>
              <a:t>tiga</a:t>
            </a:r>
            <a:r>
              <a:rPr lang="en-US" sz="4500" dirty="0"/>
              <a:t> </a:t>
            </a:r>
            <a:r>
              <a:rPr lang="en-US" sz="4500" dirty="0" err="1"/>
              <a:t>jalur</a:t>
            </a:r>
            <a:r>
              <a:rPr lang="en-US" sz="4500" dirty="0"/>
              <a:t> </a:t>
            </a:r>
            <a:r>
              <a:rPr lang="en-US" sz="4500" dirty="0" err="1"/>
              <a:t>analisis</a:t>
            </a:r>
            <a:r>
              <a:rPr lang="en-US" sz="4500" dirty="0"/>
              <a:t> data </a:t>
            </a:r>
            <a:r>
              <a:rPr lang="en-US" sz="4500" dirty="0" err="1"/>
              <a:t>kualitatif</a:t>
            </a:r>
            <a:r>
              <a:rPr lang="en-US" sz="4500" dirty="0"/>
              <a:t> </a:t>
            </a:r>
            <a:r>
              <a:rPr lang="en-US" sz="4500" dirty="0" err="1"/>
              <a:t>yaitu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data, </a:t>
            </a:r>
            <a:r>
              <a:rPr lang="en-US" sz="4500" dirty="0" err="1"/>
              <a:t>penyajian</a:t>
            </a:r>
            <a:r>
              <a:rPr lang="en-US" sz="4500" dirty="0"/>
              <a:t> data,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penarikan</a:t>
            </a:r>
            <a:r>
              <a:rPr lang="en-US" sz="4500" dirty="0"/>
              <a:t> </a:t>
            </a:r>
            <a:r>
              <a:rPr lang="en-US" sz="4500" dirty="0" err="1"/>
              <a:t>kesimpulan</a:t>
            </a:r>
            <a:r>
              <a:rPr lang="en-US" sz="4500" dirty="0"/>
              <a:t>.</a:t>
            </a:r>
          </a:p>
          <a:p>
            <a:pPr marL="457200" indent="-457200">
              <a:buAutoNum type="alphaUcPeriod"/>
            </a:pPr>
            <a:r>
              <a:rPr lang="en-US" sz="4500" dirty="0" err="1"/>
              <a:t>Reduksi</a:t>
            </a:r>
            <a:r>
              <a:rPr lang="en-US" sz="4500" dirty="0"/>
              <a:t> data</a:t>
            </a:r>
          </a:p>
          <a:p>
            <a:pPr marL="457200" indent="-457200">
              <a:buNone/>
            </a:pPr>
            <a:r>
              <a:rPr lang="en-US" sz="4500" dirty="0"/>
              <a:t>      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 </a:t>
            </a:r>
            <a:r>
              <a:rPr lang="en-US" sz="4500" dirty="0" err="1"/>
              <a:t>dimaksudkan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proses </a:t>
            </a:r>
            <a:r>
              <a:rPr lang="en-US" sz="4500" dirty="0" err="1"/>
              <a:t>pemilihan</a:t>
            </a:r>
            <a:r>
              <a:rPr lang="en-US" sz="4500" dirty="0"/>
              <a:t> </a:t>
            </a:r>
            <a:r>
              <a:rPr lang="en-US" sz="4500" dirty="0" err="1"/>
              <a:t>pemusatan</a:t>
            </a:r>
            <a:r>
              <a:rPr lang="en-US" sz="4500" dirty="0"/>
              <a:t> </a:t>
            </a:r>
            <a:r>
              <a:rPr lang="en-US" sz="4500" dirty="0" err="1"/>
              <a:t>perhatian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penyederhanaan</a:t>
            </a:r>
            <a:r>
              <a:rPr lang="en-US" sz="4500" dirty="0"/>
              <a:t>, </a:t>
            </a:r>
            <a:r>
              <a:rPr lang="en-US" sz="4500" dirty="0" err="1"/>
              <a:t>pengabstrakan</a:t>
            </a:r>
            <a:r>
              <a:rPr lang="en-US" sz="4500" dirty="0"/>
              <a:t>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transformasi</a:t>
            </a:r>
            <a:r>
              <a:rPr lang="en-US" sz="4500" dirty="0"/>
              <a:t> data “</a:t>
            </a:r>
            <a:r>
              <a:rPr lang="en-US" sz="4500" dirty="0" err="1"/>
              <a:t>kasar</a:t>
            </a:r>
            <a:r>
              <a:rPr lang="en-US" sz="4500" dirty="0"/>
              <a:t>’ yang </a:t>
            </a:r>
            <a:r>
              <a:rPr lang="en-US" sz="4500" dirty="0" err="1"/>
              <a:t>muncul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catatan-catatan</a:t>
            </a:r>
            <a:r>
              <a:rPr lang="en-US" sz="4500" dirty="0"/>
              <a:t> </a:t>
            </a:r>
            <a:r>
              <a:rPr lang="en-US" sz="4500" dirty="0" err="1"/>
              <a:t>tertulis</a:t>
            </a:r>
            <a:r>
              <a:rPr lang="en-US" sz="4500" dirty="0"/>
              <a:t> di </a:t>
            </a:r>
            <a:r>
              <a:rPr lang="en-US" sz="4500" dirty="0" err="1"/>
              <a:t>lapangan</a:t>
            </a:r>
            <a:r>
              <a:rPr lang="en-US" sz="4500" dirty="0"/>
              <a:t>. Proses </a:t>
            </a:r>
            <a:r>
              <a:rPr lang="en-US" sz="4500" dirty="0" err="1"/>
              <a:t>ini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 </a:t>
            </a:r>
            <a:r>
              <a:rPr lang="en-US" sz="4500" dirty="0" err="1"/>
              <a:t>terus</a:t>
            </a:r>
            <a:r>
              <a:rPr lang="en-US" sz="4500" dirty="0"/>
              <a:t> </a:t>
            </a:r>
            <a:r>
              <a:rPr lang="en-US" sz="4500" dirty="0" err="1"/>
              <a:t>menerus</a:t>
            </a:r>
            <a:r>
              <a:rPr lang="en-US" sz="4500" dirty="0"/>
              <a:t> </a:t>
            </a:r>
            <a:r>
              <a:rPr lang="en-US" sz="4500" dirty="0" err="1"/>
              <a:t>selama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, </a:t>
            </a:r>
            <a:r>
              <a:rPr lang="en-US" sz="4500" dirty="0" err="1"/>
              <a:t>bahkan</a:t>
            </a:r>
            <a:r>
              <a:rPr lang="en-US" sz="4500" dirty="0"/>
              <a:t> </a:t>
            </a:r>
            <a:r>
              <a:rPr lang="en-US" sz="4500" dirty="0" err="1"/>
              <a:t>sebelum</a:t>
            </a:r>
            <a:r>
              <a:rPr lang="en-US" sz="4500" dirty="0"/>
              <a:t> data </a:t>
            </a:r>
            <a:r>
              <a:rPr lang="en-US" sz="4500" dirty="0" err="1"/>
              <a:t>benar-benar</a:t>
            </a:r>
            <a:r>
              <a:rPr lang="en-US" sz="4500" dirty="0"/>
              <a:t> </a:t>
            </a:r>
            <a:r>
              <a:rPr lang="en-US" sz="4500" dirty="0" err="1"/>
              <a:t>terkumpul</a:t>
            </a:r>
            <a:r>
              <a:rPr lang="en-US" sz="4500" dirty="0"/>
              <a:t>, </a:t>
            </a:r>
            <a:r>
              <a:rPr lang="en-US" sz="4500" dirty="0" err="1"/>
              <a:t>sebagaimana</a:t>
            </a:r>
            <a:r>
              <a:rPr lang="en-US" sz="4500" dirty="0"/>
              <a:t> </a:t>
            </a:r>
            <a:r>
              <a:rPr lang="en-US" sz="4500" dirty="0" err="1"/>
              <a:t>tampak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kerangka</a:t>
            </a:r>
            <a:r>
              <a:rPr lang="en-US" sz="4500" dirty="0"/>
              <a:t> </a:t>
            </a:r>
            <a:r>
              <a:rPr lang="en-US" sz="4500" dirty="0" err="1"/>
              <a:t>konseptual</a:t>
            </a:r>
            <a:r>
              <a:rPr lang="en-US" sz="4500" dirty="0"/>
              <a:t> </a:t>
            </a:r>
            <a:r>
              <a:rPr lang="en-US" sz="4500" dirty="0" err="1"/>
              <a:t>wilayah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, </a:t>
            </a:r>
            <a:r>
              <a:rPr lang="en-US" sz="4500" dirty="0" err="1"/>
              <a:t>permasalahan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pendekatan</a:t>
            </a:r>
            <a:r>
              <a:rPr lang="en-US" sz="4500" dirty="0"/>
              <a:t> </a:t>
            </a:r>
            <a:r>
              <a:rPr lang="en-US" sz="4500" dirty="0" err="1"/>
              <a:t>pengumpulan</a:t>
            </a:r>
            <a:r>
              <a:rPr lang="en-US" sz="4500" dirty="0"/>
              <a:t> data </a:t>
            </a:r>
            <a:r>
              <a:rPr lang="en-US" sz="4500" dirty="0" err="1"/>
              <a:t>meliputi</a:t>
            </a:r>
            <a:r>
              <a:rPr lang="en-US" sz="4500" dirty="0"/>
              <a:t> </a:t>
            </a:r>
            <a:r>
              <a:rPr lang="en-US" sz="4500" dirty="0" err="1" smtClean="0"/>
              <a:t>kegiatan-kegiatan</a:t>
            </a:r>
            <a:r>
              <a:rPr lang="en-US" sz="4500" smtClean="0"/>
              <a:t>:</a:t>
            </a:r>
            <a:endParaRPr lang="en-US" sz="4500" dirty="0"/>
          </a:p>
          <a:p>
            <a:pPr marL="0" indent="0">
              <a:buNone/>
            </a:pP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27461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Meringkas data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 smtClean="0"/>
              <a:t>Mengkode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Menelusur</a:t>
            </a:r>
            <a:r>
              <a:rPr lang="en-US" sz="2000" dirty="0"/>
              <a:t> </a:t>
            </a:r>
            <a:r>
              <a:rPr lang="en-US" sz="2000" dirty="0" err="1"/>
              <a:t>tema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Membuat gugus-gugus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 smtClean="0"/>
              <a:t>partisi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Menulis memo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yang </a:t>
            </a:r>
            <a:r>
              <a:rPr lang="en-US" sz="2000" dirty="0" err="1"/>
              <a:t>menajamkan</a:t>
            </a:r>
            <a:r>
              <a:rPr lang="en-US" sz="2000" dirty="0"/>
              <a:t>, </a:t>
            </a:r>
            <a:r>
              <a:rPr lang="en-US" sz="2000" dirty="0" err="1"/>
              <a:t>menggolongkan</a:t>
            </a:r>
            <a:r>
              <a:rPr lang="en-US" sz="2000" dirty="0"/>
              <a:t>, </a:t>
            </a:r>
            <a:r>
              <a:rPr lang="en-US" sz="2000" dirty="0" err="1"/>
              <a:t>mengarahkan</a:t>
            </a:r>
            <a:r>
              <a:rPr lang="en-US" sz="2000" dirty="0"/>
              <a:t>, </a:t>
            </a:r>
            <a:r>
              <a:rPr lang="en-US" sz="2000" dirty="0" err="1"/>
              <a:t>membuang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mengorganisasi</a:t>
            </a:r>
            <a:r>
              <a:rPr lang="en-US" sz="2000" dirty="0"/>
              <a:t> data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sedemikian</a:t>
            </a:r>
            <a:r>
              <a:rPr lang="en-US" sz="2000" dirty="0"/>
              <a:t> </a:t>
            </a:r>
            <a:r>
              <a:rPr lang="en-US" sz="2000" dirty="0" err="1"/>
              <a:t>rupa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kesimpulan-kesimpulan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diambil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mengartikan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Data </a:t>
            </a:r>
            <a:r>
              <a:rPr lang="en-US" sz="2000" dirty="0" err="1"/>
              <a:t>kualitatif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disederhanakan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ditransformasikan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aneka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: </a:t>
            </a:r>
            <a:br>
              <a:rPr lang="en-US" sz="2000" dirty="0"/>
            </a:br>
            <a:r>
              <a:rPr lang="en-US" sz="2000" dirty="0"/>
              <a:t>1.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seleksi</a:t>
            </a:r>
            <a:r>
              <a:rPr lang="en-US" sz="2000" dirty="0"/>
              <a:t> </a:t>
            </a:r>
            <a:r>
              <a:rPr lang="en-US" sz="2000" dirty="0" err="1"/>
              <a:t>ketat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2.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ringkasan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uraian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3. </a:t>
            </a:r>
            <a:r>
              <a:rPr lang="en-US" sz="2000" dirty="0" err="1"/>
              <a:t>menggolongkannya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lain-lain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766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B. Penyajian Data</a:t>
            </a:r>
          </a:p>
          <a:p>
            <a:pPr>
              <a:buNone/>
            </a:pPr>
            <a:r>
              <a:rPr lang="en-US" dirty="0" err="1" smtClean="0"/>
              <a:t>Penyajian</a:t>
            </a:r>
            <a:r>
              <a:rPr lang="en-US" dirty="0" smtClean="0"/>
              <a:t>  </a:t>
            </a:r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pPr>
              <a:buNone/>
            </a:pPr>
            <a:r>
              <a:rPr lang="en-US" dirty="0" err="1"/>
              <a:t>Penyajian</a:t>
            </a:r>
            <a:r>
              <a:rPr lang="en-US" dirty="0"/>
              <a:t> data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</a:t>
            </a:r>
            <a:r>
              <a:rPr lang="en-US" dirty="0" err="1"/>
              <a:t>yaitu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menggerogoti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.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diraih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id-ID" dirty="0" smtClean="0"/>
              <a:t>seg</a:t>
            </a:r>
            <a:r>
              <a:rPr lang="en-US" dirty="0" smtClean="0"/>
              <a:t>a</a:t>
            </a:r>
            <a:r>
              <a:rPr lang="id-ID" dirty="0" smtClean="0"/>
              <a:t>la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menen</a:t>
            </a:r>
            <a:r>
              <a:rPr lang="id-ID" dirty="0" smtClean="0"/>
              <a:t>t</a:t>
            </a:r>
            <a:r>
              <a:rPr lang="en-US" dirty="0" err="1" smtClean="0"/>
              <a:t>ukan</a:t>
            </a:r>
            <a:r>
              <a:rPr lang="en-US" dirty="0" smtClean="0"/>
              <a:t> </a:t>
            </a:r>
            <a:r>
              <a:rPr lang="id-ID" dirty="0" smtClean="0"/>
              <a:t>akan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4523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C. Penarikan Kesimpulan</a:t>
            </a:r>
          </a:p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id-ID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 err="1"/>
              <a:t>Memikir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penulisan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catatan-catatan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“</a:t>
            </a:r>
            <a:r>
              <a:rPr lang="en-US" dirty="0" err="1"/>
              <a:t>kesepakatan</a:t>
            </a:r>
            <a:r>
              <a:rPr lang="en-US" dirty="0"/>
              <a:t> inter </a:t>
            </a:r>
            <a:r>
              <a:rPr lang="en-US" dirty="0" err="1"/>
              <a:t>subyektif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Upaya-upaya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data yang lain.</a:t>
            </a:r>
          </a:p>
          <a:p>
            <a:pPr marL="457200" indent="-457200">
              <a:buNone/>
            </a:pPr>
            <a:r>
              <a:rPr lang="en-US" dirty="0" smtClean="0"/>
              <a:t>Ma</a:t>
            </a:r>
            <a:r>
              <a:rPr lang="id-ID" dirty="0" smtClean="0"/>
              <a:t>k</a:t>
            </a:r>
            <a:r>
              <a:rPr lang="en-US" dirty="0" err="1" smtClean="0"/>
              <a:t>na-makna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diuji</a:t>
            </a:r>
            <a:r>
              <a:rPr lang="id-ID" dirty="0" smtClean="0"/>
              <a:t> </a:t>
            </a:r>
            <a:r>
              <a:rPr lang="en-US" dirty="0" err="1" smtClean="0"/>
              <a:t>kebenarannya</a:t>
            </a:r>
            <a:r>
              <a:rPr lang="en-US" dirty="0"/>
              <a:t>, </a:t>
            </a:r>
            <a:r>
              <a:rPr lang="en-US" dirty="0" err="1" smtClean="0"/>
              <a:t>kekokohannya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kecocokannya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.</a:t>
            </a:r>
          </a:p>
          <a:p>
            <a:pPr marL="457200" indent="-45720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7885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bolak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,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/</a:t>
            </a:r>
            <a:r>
              <a:rPr lang="en-US" dirty="0" err="1"/>
              <a:t>verifikasi</a:t>
            </a:r>
            <a:r>
              <a:rPr lang="en-US" dirty="0"/>
              <a:t>. </a:t>
            </a:r>
            <a:r>
              <a:rPr lang="en-US" dirty="0" err="1"/>
              <a:t>Pengkodean</a:t>
            </a:r>
            <a:r>
              <a:rPr lang="en-US" dirty="0"/>
              <a:t> data, </a:t>
            </a:r>
            <a:r>
              <a:rPr lang="en-US" dirty="0" err="1"/>
              <a:t>misalnya</a:t>
            </a:r>
            <a:r>
              <a:rPr lang="en-US" dirty="0"/>
              <a:t> (</a:t>
            </a:r>
            <a:r>
              <a:rPr lang="en-US" dirty="0" err="1"/>
              <a:t>reduksi</a:t>
            </a:r>
            <a:r>
              <a:rPr lang="en-US" dirty="0"/>
              <a:t>) </a:t>
            </a:r>
            <a:r>
              <a:rPr lang="en-US" dirty="0" err="1"/>
              <a:t>menjurus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gagasan-gagasan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penyajian</a:t>
            </a:r>
            <a:r>
              <a:rPr lang="en-US" dirty="0"/>
              <a:t>).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menggiring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842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PENGOLAHAN DAN ANALISIS DATA KUANTITATIF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Data kuantitatif dapat dianalisis dengan metode statistik. </a:t>
            </a:r>
          </a:p>
          <a:p>
            <a:pPr marL="0" indent="0">
              <a:buNone/>
            </a:pPr>
            <a:r>
              <a:rPr lang="id-ID" dirty="0" smtClean="0"/>
              <a:t>Metode Statistik yang digunakan:</a:t>
            </a:r>
          </a:p>
          <a:p>
            <a:pPr marL="514350" indent="-514350">
              <a:buAutoNum type="arabicPeriod"/>
            </a:pPr>
            <a:r>
              <a:rPr lang="id-ID" dirty="0" smtClean="0"/>
              <a:t>Metode </a:t>
            </a:r>
            <a:r>
              <a:rPr lang="id-ID" dirty="0"/>
              <a:t>Statistik</a:t>
            </a:r>
            <a:r>
              <a:rPr lang="id-ID" dirty="0" smtClean="0"/>
              <a:t> Deskriptif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(distribusi frekuensi, pengukuran tendensi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sentral, pengukuran variabilitas)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Metode </a:t>
            </a:r>
            <a:r>
              <a:rPr lang="id-ID" dirty="0"/>
              <a:t>Statistik </a:t>
            </a:r>
            <a:r>
              <a:rPr lang="id-ID" dirty="0" smtClean="0"/>
              <a:t>Inferens </a:t>
            </a:r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(estimasi,tes hipotesis, korelasi, regresi)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31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CONTOH PENERAPAN METODE STATISTIK  DESKRIPTIF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Perhitunga persentase:</a:t>
            </a:r>
          </a:p>
          <a:p>
            <a:pPr marL="0" indent="0">
              <a:buNone/>
            </a:pPr>
            <a:r>
              <a:rPr lang="id-ID" dirty="0" smtClean="0"/>
              <a:t>P = fi/n  x 100 %</a:t>
            </a:r>
          </a:p>
          <a:p>
            <a:pPr marL="0" indent="0">
              <a:buNone/>
            </a:pPr>
            <a:r>
              <a:rPr lang="id-ID" dirty="0" smtClean="0"/>
              <a:t>Keterangan:</a:t>
            </a:r>
          </a:p>
          <a:p>
            <a:pPr marL="0" indent="0">
              <a:buNone/>
            </a:pPr>
            <a:r>
              <a:rPr lang="id-ID" dirty="0" smtClean="0"/>
              <a:t>P=  persentasi</a:t>
            </a:r>
          </a:p>
          <a:p>
            <a:pPr marL="0" indent="0">
              <a:buNone/>
            </a:pPr>
            <a:r>
              <a:rPr lang="id-ID" dirty="0"/>
              <a:t>f</a:t>
            </a:r>
            <a:r>
              <a:rPr lang="id-ID" dirty="0" smtClean="0"/>
              <a:t>i= frekuensi pada kelas ke i</a:t>
            </a:r>
          </a:p>
          <a:p>
            <a:pPr marL="0" indent="0">
              <a:buNone/>
            </a:pPr>
            <a:r>
              <a:rPr lang="id-ID"/>
              <a:t>n</a:t>
            </a:r>
            <a:r>
              <a:rPr lang="id-ID" smtClean="0"/>
              <a:t> = jumlah sampel </a:t>
            </a:r>
          </a:p>
        </p:txBody>
      </p:sp>
    </p:spTree>
    <p:extLst>
      <p:ext uri="{BB962C8B-B14F-4D97-AF65-F5344CB8AC3E}">
        <p14:creationId xmlns:p14="http://schemas.microsoft.com/office/powerpoint/2010/main" val="900259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464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PENGOLAHAN DAN ANALISIS DATA KUANTITATIF</vt:lpstr>
      <vt:lpstr>CONTOH PENERAPAN METODE STATISTIK  DESKRIPTIF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15</cp:revision>
  <dcterms:created xsi:type="dcterms:W3CDTF">2006-08-16T00:00:00Z</dcterms:created>
  <dcterms:modified xsi:type="dcterms:W3CDTF">2020-08-19T08:23:52Z</dcterms:modified>
</cp:coreProperties>
</file>