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theme/theme8.xml" ContentType="application/vnd.openxmlformats-officedocument.theme+xml"/>
  <Override PartName="/ppt/slideLayouts/slideLayout15.xml" ContentType="application/vnd.openxmlformats-officedocument.presentationml.slideLayout+xml"/>
  <Override PartName="/ppt/theme/theme9.xml" ContentType="application/vnd.openxmlformats-officedocument.theme+xml"/>
  <Override PartName="/ppt/slideLayouts/slideLayout16.xml" ContentType="application/vnd.openxmlformats-officedocument.presentationml.slideLayout+xml"/>
  <Override PartName="/ppt/theme/theme10.xml" ContentType="application/vnd.openxmlformats-officedocument.theme+xml"/>
  <Override PartName="/ppt/slideLayouts/slideLayout17.xml" ContentType="application/vnd.openxmlformats-officedocument.presentationml.slideLayout+xml"/>
  <Override PartName="/ppt/theme/theme11.xml" ContentType="application/vnd.openxmlformats-officedocument.theme+xml"/>
  <Override PartName="/ppt/slideLayouts/slideLayout18.xml" ContentType="application/vnd.openxmlformats-officedocument.presentationml.slideLayout+xml"/>
  <Override PartName="/ppt/theme/theme12.xml" ContentType="application/vnd.openxmlformats-officedocument.theme+xml"/>
  <Override PartName="/ppt/slideLayouts/slideLayout19.xml" ContentType="application/vnd.openxmlformats-officedocument.presentationml.slideLayout+xml"/>
  <Override PartName="/ppt/theme/theme13.xml" ContentType="application/vnd.openxmlformats-officedocument.theme+xml"/>
  <Override PartName="/ppt/slideLayouts/slideLayout20.xml" ContentType="application/vnd.openxmlformats-officedocument.presentationml.slideLayout+xml"/>
  <Override PartName="/ppt/theme/theme14.xml" ContentType="application/vnd.openxmlformats-officedocument.theme+xml"/>
  <Override PartName="/ppt/slideLayouts/slideLayout21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  <p:sldMasterId id="2147483672" r:id="rId3"/>
    <p:sldMasterId id="2147483673" r:id="rId4"/>
    <p:sldMasterId id="2147483674" r:id="rId5"/>
    <p:sldMasterId id="2147483675" r:id="rId6"/>
    <p:sldMasterId id="2147483676" r:id="rId7"/>
    <p:sldMasterId id="2147483677" r:id="rId8"/>
    <p:sldMasterId id="2147483678" r:id="rId9"/>
    <p:sldMasterId id="2147483679" r:id="rId10"/>
    <p:sldMasterId id="2147483680" r:id="rId11"/>
    <p:sldMasterId id="2147483681" r:id="rId12"/>
    <p:sldMasterId id="2147483682" r:id="rId13"/>
    <p:sldMasterId id="2147483683" r:id="rId14"/>
    <p:sldMasterId id="2147483684" r:id="rId15"/>
  </p:sldMasterIdLst>
  <p:notesMasterIdLst>
    <p:notesMasterId r:id="rId24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</p:sldIdLst>
  <p:sldSz cx="9144000" cy="6858000" type="screen4x3"/>
  <p:notesSz cx="6858000" cy="9144000"/>
  <p:embeddedFontLst>
    <p:embeddedFont>
      <p:font typeface="Palatino Linotype" pitchFamily="18" charset="0"/>
      <p:regular r:id="rId25"/>
      <p:bold r:id="rId26"/>
      <p:italic r:id="rId27"/>
      <p:boldItalic r:id="rId28"/>
    </p:embeddedFon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Bookman Old Style" pitchFamily="18" charset="0"/>
      <p:regular r:id="rId33"/>
      <p:bold r:id="rId34"/>
      <p:italic r:id="rId35"/>
      <p:boldItalic r:id="rId36"/>
    </p:embeddedFont>
    <p:embeddedFont>
      <p:font typeface="Corbel" pitchFamily="34" charset="0"/>
      <p:regular r:id="rId37"/>
      <p:bold r:id="rId38"/>
      <p:italic r:id="rId39"/>
      <p:boldItalic r:id="rId40"/>
    </p:embeddedFont>
    <p:embeddedFont>
      <p:font typeface="Gill Sans" charset="0"/>
      <p:regular r:id="rId41"/>
      <p:bold r:id="rId42"/>
    </p:embeddedFont>
    <p:embeddedFont>
      <p:font typeface="Cambria" pitchFamily="18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4" d="100"/>
          <a:sy n="74" d="100"/>
        </p:scale>
        <p:origin x="-117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81820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457200" y="6477000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2640012" y="6477000"/>
            <a:ext cx="550862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8204200" y="6477000"/>
            <a:ext cx="73342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7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0" rIns="4570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62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dt" idx="10"/>
          </p:nvPr>
        </p:nvSpPr>
        <p:spPr>
          <a:xfrm>
            <a:off x="457200" y="6477000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ftr" idx="11"/>
          </p:nvPr>
        </p:nvSpPr>
        <p:spPr>
          <a:xfrm>
            <a:off x="2640012" y="6477000"/>
            <a:ext cx="550862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sldNum" idx="12"/>
          </p:nvPr>
        </p:nvSpPr>
        <p:spPr>
          <a:xfrm>
            <a:off x="8204200" y="6477000"/>
            <a:ext cx="73342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>
            <a:spLocks noGrp="1"/>
          </p:cNvSpPr>
          <p:nvPr>
            <p:ph type="dt" idx="10"/>
          </p:nvPr>
        </p:nvSpPr>
        <p:spPr>
          <a:xfrm>
            <a:off x="457200" y="6477000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ftr" idx="11"/>
          </p:nvPr>
        </p:nvSpPr>
        <p:spPr>
          <a:xfrm>
            <a:off x="2640012" y="6477000"/>
            <a:ext cx="550862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sldNum" idx="12"/>
          </p:nvPr>
        </p:nvSpPr>
        <p:spPr>
          <a:xfrm>
            <a:off x="8204200" y="6477000"/>
            <a:ext cx="73342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45700" rIns="4570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body" idx="1"/>
          </p:nvPr>
        </p:nvSpPr>
        <p:spPr>
          <a:xfrm>
            <a:off x="3019377" y="1743133"/>
            <a:ext cx="5920641" cy="4558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>
            <a:lvl1pPr marL="457200" lvl="0" indent="-391160" algn="l">
              <a:spcBef>
                <a:spcPts val="0"/>
              </a:spcBef>
              <a:spcAft>
                <a:spcPts val="0"/>
              </a:spcAft>
              <a:buSzPts val="2560"/>
              <a:buChar char="◼"/>
              <a:defRPr sz="3200"/>
            </a:lvl1pPr>
            <a:lvl2pPr marL="914400" lvl="1" indent="-388619" algn="l">
              <a:spcBef>
                <a:spcPts val="560"/>
              </a:spcBef>
              <a:spcAft>
                <a:spcPts val="0"/>
              </a:spcAft>
              <a:buSzPts val="2520"/>
              <a:buChar char="▪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🢝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9pPr>
          </a:lstStyle>
          <a:p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body" idx="2"/>
          </p:nvPr>
        </p:nvSpPr>
        <p:spPr>
          <a:xfrm>
            <a:off x="167838" y="1730018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08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5" name="Google Shape;135;p19"/>
          <p:cNvSpPr txBox="1">
            <a:spLocks noGrp="1"/>
          </p:cNvSpPr>
          <p:nvPr>
            <p:ph type="dt" idx="10"/>
          </p:nvPr>
        </p:nvSpPr>
        <p:spPr>
          <a:xfrm>
            <a:off x="457200" y="6477000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ftr" idx="11"/>
          </p:nvPr>
        </p:nvSpPr>
        <p:spPr>
          <a:xfrm>
            <a:off x="2640012" y="6477000"/>
            <a:ext cx="550862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9"/>
          <p:cNvSpPr txBox="1">
            <a:spLocks noGrp="1"/>
          </p:cNvSpPr>
          <p:nvPr>
            <p:ph type="sldNum" idx="12"/>
          </p:nvPr>
        </p:nvSpPr>
        <p:spPr>
          <a:xfrm>
            <a:off x="8204200" y="6477000"/>
            <a:ext cx="73342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45700" rIns="4570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1"/>
          <p:cNvSpPr>
            <a:spLocks noGrp="1"/>
          </p:cNvSpPr>
          <p:nvPr>
            <p:ph type="pic" idx="2"/>
          </p:nvPr>
        </p:nvSpPr>
        <p:spPr>
          <a:xfrm>
            <a:off x="2903805" y="1484808"/>
            <a:ext cx="6247397" cy="5373192"/>
          </a:xfrm>
          <a:prstGeom prst="rect">
            <a:avLst/>
          </a:prstGeom>
          <a:solidFill>
            <a:srgbClr val="BABABB"/>
          </a:solidFill>
          <a:ln>
            <a:noFill/>
          </a:ln>
        </p:spPr>
      </p:sp>
      <p:sp>
        <p:nvSpPr>
          <p:cNvPr id="151" name="Google Shape;151;p21"/>
          <p:cNvSpPr txBox="1">
            <a:spLocks noGrp="1"/>
          </p:cNvSpPr>
          <p:nvPr>
            <p:ph type="body" idx="1"/>
          </p:nvPr>
        </p:nvSpPr>
        <p:spPr>
          <a:xfrm>
            <a:off x="164592" y="1728216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08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52" name="Google Shape;152;p21"/>
          <p:cNvSpPr txBox="1">
            <a:spLocks noGrp="1"/>
          </p:cNvSpPr>
          <p:nvPr>
            <p:ph type="dt" idx="10"/>
          </p:nvPr>
        </p:nvSpPr>
        <p:spPr>
          <a:xfrm>
            <a:off x="165100" y="1169987"/>
            <a:ext cx="2522537" cy="20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1"/>
          <p:cNvSpPr txBox="1">
            <a:spLocks noGrp="1"/>
          </p:cNvSpPr>
          <p:nvPr>
            <p:ph type="ftr" idx="11"/>
          </p:nvPr>
        </p:nvSpPr>
        <p:spPr>
          <a:xfrm>
            <a:off x="3035300" y="1169987"/>
            <a:ext cx="5194300" cy="20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1"/>
          <p:cNvSpPr txBox="1">
            <a:spLocks noGrp="1"/>
          </p:cNvSpPr>
          <p:nvPr>
            <p:ph type="sldNum" idx="12"/>
          </p:nvPr>
        </p:nvSpPr>
        <p:spPr>
          <a:xfrm>
            <a:off x="8339137" y="1169987"/>
            <a:ext cx="733425" cy="20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>
            <a:spLocks noGrp="1"/>
          </p:cNvSpPr>
          <p:nvPr>
            <p:ph type="title"/>
          </p:nvPr>
        </p:nvSpPr>
        <p:spPr>
          <a:xfrm rot="5400000">
            <a:off x="4808537" y="2247903"/>
            <a:ext cx="5851525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3"/>
          <p:cNvSpPr txBox="1">
            <a:spLocks noGrp="1"/>
          </p:cNvSpPr>
          <p:nvPr>
            <p:ph type="body" idx="1"/>
          </p:nvPr>
        </p:nvSpPr>
        <p:spPr>
          <a:xfrm rot="5400000">
            <a:off x="541338" y="220663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>
            <a:lvl1pPr marL="457200" lvl="0" indent="-320040" algn="l">
              <a:spcBef>
                <a:spcPts val="0"/>
              </a:spcBef>
              <a:spcAft>
                <a:spcPts val="0"/>
              </a:spcAft>
              <a:buSzPts val="1440"/>
              <a:buChar char="◼"/>
              <a:defRPr/>
            </a:lvl1pPr>
            <a:lvl2pPr marL="914400" lvl="1" indent="-331469" algn="l">
              <a:spcBef>
                <a:spcPts val="360"/>
              </a:spcBef>
              <a:spcAft>
                <a:spcPts val="0"/>
              </a:spcAft>
              <a:buSzPts val="162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66" name="Google Shape;166;p23"/>
          <p:cNvSpPr txBox="1">
            <a:spLocks noGrp="1"/>
          </p:cNvSpPr>
          <p:nvPr>
            <p:ph type="dt" idx="10"/>
          </p:nvPr>
        </p:nvSpPr>
        <p:spPr>
          <a:xfrm>
            <a:off x="457200" y="6477000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3"/>
          <p:cNvSpPr txBox="1">
            <a:spLocks noGrp="1"/>
          </p:cNvSpPr>
          <p:nvPr>
            <p:ph type="ftr" idx="11"/>
          </p:nvPr>
        </p:nvSpPr>
        <p:spPr>
          <a:xfrm>
            <a:off x="2640012" y="6376987"/>
            <a:ext cx="38369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3"/>
          <p:cNvSpPr txBox="1">
            <a:spLocks noGrp="1"/>
          </p:cNvSpPr>
          <p:nvPr>
            <p:ph type="sldNum" idx="12"/>
          </p:nvPr>
        </p:nvSpPr>
        <p:spPr>
          <a:xfrm>
            <a:off x="8204200" y="6477000"/>
            <a:ext cx="73342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 txBox="1"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5"/>
          <p:cNvSpPr txBox="1"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600"/>
              </a:spcBef>
              <a:spcAft>
                <a:spcPts val="0"/>
              </a:spcAft>
              <a:buSzPts val="1520"/>
              <a:buNone/>
              <a:defRPr sz="2000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algn="ctr">
              <a:spcBef>
                <a:spcPts val="500"/>
              </a:spcBef>
              <a:spcAft>
                <a:spcPts val="0"/>
              </a:spcAft>
              <a:buSzPts val="1368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68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260"/>
              <a:buNone/>
              <a:defRPr/>
            </a:lvl4pPr>
            <a:lvl5pPr lvl="4" algn="ctr">
              <a:spcBef>
                <a:spcPts val="300"/>
              </a:spcBef>
              <a:spcAft>
                <a:spcPts val="0"/>
              </a:spcAft>
              <a:buSzPts val="1260"/>
              <a:buNone/>
              <a:defRPr/>
            </a:lvl5pPr>
            <a:lvl6pPr lvl="5" algn="ctr">
              <a:spcBef>
                <a:spcPts val="300"/>
              </a:spcBef>
              <a:spcAft>
                <a:spcPts val="0"/>
              </a:spcAft>
              <a:buSzPts val="1350"/>
              <a:buNone/>
              <a:defRPr/>
            </a:lvl6pPr>
            <a:lvl7pPr lvl="6" algn="ctr">
              <a:spcBef>
                <a:spcPts val="300"/>
              </a:spcBef>
              <a:spcAft>
                <a:spcPts val="0"/>
              </a:spcAft>
              <a:buSzPts val="1350"/>
              <a:buNone/>
              <a:defRPr/>
            </a:lvl7pPr>
            <a:lvl8pPr lvl="7" algn="ctr">
              <a:spcBef>
                <a:spcPts val="300"/>
              </a:spcBef>
              <a:spcAft>
                <a:spcPts val="0"/>
              </a:spcAft>
              <a:buSzPts val="1350"/>
              <a:buNone/>
              <a:defRPr/>
            </a:lvl8pPr>
            <a:lvl9pPr lvl="8" algn="ctr">
              <a:spcBef>
                <a:spcPts val="300"/>
              </a:spcBef>
              <a:spcAft>
                <a:spcPts val="0"/>
              </a:spcAft>
              <a:buSzPts val="135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5"/>
          <p:cNvSpPr txBox="1">
            <a:spLocks noGrp="1"/>
          </p:cNvSpPr>
          <p:nvPr>
            <p:ph type="dt" idx="10"/>
          </p:nvPr>
        </p:nvSpPr>
        <p:spPr>
          <a:xfrm>
            <a:off x="6400800" y="6354762"/>
            <a:ext cx="2286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5"/>
          <p:cNvSpPr txBox="1">
            <a:spLocks noGrp="1"/>
          </p:cNvSpPr>
          <p:nvPr>
            <p:ph type="ftr" idx="11"/>
          </p:nvPr>
        </p:nvSpPr>
        <p:spPr>
          <a:xfrm>
            <a:off x="2898775" y="6354762"/>
            <a:ext cx="3475037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5"/>
          <p:cNvSpPr txBox="1">
            <a:spLocks noGrp="1"/>
          </p:cNvSpPr>
          <p:nvPr>
            <p:ph type="sldNum" idx="12"/>
          </p:nvPr>
        </p:nvSpPr>
        <p:spPr>
          <a:xfrm>
            <a:off x="1216025" y="6354762"/>
            <a:ext cx="12192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 txBox="1"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Bookman Old Style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7"/>
          <p:cNvSpPr txBox="1"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spcBef>
                <a:spcPts val="600"/>
              </a:spcBef>
              <a:spcAft>
                <a:spcPts val="0"/>
              </a:spcAft>
              <a:buSzPts val="152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500"/>
              </a:spcBef>
              <a:spcAft>
                <a:spcPts val="0"/>
              </a:spcAft>
              <a:buSzPts val="1368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1216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  <p:sp>
        <p:nvSpPr>
          <p:cNvPr id="196" name="Google Shape;196;p27"/>
          <p:cNvSpPr txBox="1">
            <a:spLocks noGrp="1"/>
          </p:cNvSpPr>
          <p:nvPr>
            <p:ph type="dt" idx="10"/>
          </p:nvPr>
        </p:nvSpPr>
        <p:spPr>
          <a:xfrm>
            <a:off x="6400800" y="6354762"/>
            <a:ext cx="2286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7"/>
          <p:cNvSpPr txBox="1">
            <a:spLocks noGrp="1"/>
          </p:cNvSpPr>
          <p:nvPr>
            <p:ph type="ftr" idx="11"/>
          </p:nvPr>
        </p:nvSpPr>
        <p:spPr>
          <a:xfrm>
            <a:off x="2898775" y="6354762"/>
            <a:ext cx="3475037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sldNum" idx="12"/>
          </p:nvPr>
        </p:nvSpPr>
        <p:spPr>
          <a:xfrm>
            <a:off x="1069975" y="6354762"/>
            <a:ext cx="152082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9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29"/>
          <p:cNvSpPr txBox="1">
            <a:spLocks noGrp="1"/>
          </p:cNvSpPr>
          <p:nvPr>
            <p:ph type="ftr" idx="11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9"/>
          <p:cNvSpPr txBox="1">
            <a:spLocks noGrp="1"/>
          </p:cNvSpPr>
          <p:nvPr>
            <p:ph type="sldNum" idx="12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1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31"/>
          <p:cNvSpPr txBox="1">
            <a:spLocks noGrp="1"/>
          </p:cNvSpPr>
          <p:nvPr>
            <p:ph type="ftr" idx="11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31"/>
          <p:cNvSpPr txBox="1">
            <a:spLocks noGrp="1"/>
          </p:cNvSpPr>
          <p:nvPr>
            <p:ph type="sldNum" idx="12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3"/>
          <p:cNvSpPr txBox="1"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ill Sans"/>
              <a:buNone/>
              <a:defRPr sz="2000" b="1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33"/>
          <p:cNvSpPr txBox="1">
            <a:spLocks noGrp="1"/>
          </p:cNvSpPr>
          <p:nvPr>
            <p:ph type="body" idx="1"/>
          </p:nvPr>
        </p:nvSpPr>
        <p:spPr>
          <a:xfrm>
            <a:off x="6324600" y="1219200"/>
            <a:ext cx="2514600" cy="4843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37500"/>
              </a:lnSpc>
              <a:spcBef>
                <a:spcPts val="600"/>
              </a:spcBef>
              <a:spcAft>
                <a:spcPts val="0"/>
              </a:spcAft>
              <a:buSzPts val="1216"/>
              <a:buNone/>
              <a:defRPr sz="16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12"/>
              <a:buNone/>
              <a:defRPr sz="1200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760"/>
              <a:buNone/>
              <a:defRPr sz="1000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  <p:sp>
        <p:nvSpPr>
          <p:cNvPr id="238" name="Google Shape;238;p33"/>
          <p:cNvSpPr txBox="1">
            <a:spLocks noGrp="1"/>
          </p:cNvSpPr>
          <p:nvPr>
            <p:ph type="body" idx="2"/>
          </p:nvPr>
        </p:nvSpPr>
        <p:spPr>
          <a:xfrm>
            <a:off x="304800" y="304800"/>
            <a:ext cx="57150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5468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marL="914400" lvl="1" indent="-315468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marL="1371600" lvl="2" indent="-315467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marL="1828800" lvl="3" indent="-30861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  <p:sp>
        <p:nvSpPr>
          <p:cNvPr id="239" name="Google Shape;239;p33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33"/>
          <p:cNvSpPr txBox="1">
            <a:spLocks noGrp="1"/>
          </p:cNvSpPr>
          <p:nvPr>
            <p:ph type="ftr" idx="11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3"/>
          <p:cNvSpPr txBox="1">
            <a:spLocks noGrp="1"/>
          </p:cNvSpPr>
          <p:nvPr>
            <p:ph type="sldNum" idx="12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 rot="5400000">
            <a:off x="2259012" y="-26988"/>
            <a:ext cx="462597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>
            <a:lvl1pPr marL="457200" lvl="0" indent="-320040" algn="l">
              <a:spcBef>
                <a:spcPts val="0"/>
              </a:spcBef>
              <a:spcAft>
                <a:spcPts val="0"/>
              </a:spcAft>
              <a:buSzPts val="1440"/>
              <a:buChar char="◼"/>
              <a:defRPr/>
            </a:lvl1pPr>
            <a:lvl2pPr marL="914400" lvl="1" indent="-331469" algn="l">
              <a:spcBef>
                <a:spcPts val="360"/>
              </a:spcBef>
              <a:spcAft>
                <a:spcPts val="0"/>
              </a:spcAft>
              <a:buSzPts val="162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457200" y="6477000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2640012" y="6477000"/>
            <a:ext cx="550862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204200" y="6477000"/>
            <a:ext cx="73342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5"/>
          <p:cNvSpPr txBox="1"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Bookman Old Style"/>
              <a:buNone/>
              <a:defRPr sz="2000" b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35"/>
          <p:cNvSpPr>
            <a:spLocks noGrp="1"/>
          </p:cNvSpPr>
          <p:nvPr>
            <p:ph type="pic" idx="2"/>
          </p:nvPr>
        </p:nvSpPr>
        <p:spPr>
          <a:xfrm>
            <a:off x="457200" y="1905000"/>
            <a:ext cx="8229600" cy="4270248"/>
          </a:xfrm>
          <a:prstGeom prst="rect">
            <a:avLst/>
          </a:prstGeom>
          <a:solidFill>
            <a:srgbClr val="BABABA"/>
          </a:solidFill>
          <a:ln>
            <a:noFill/>
          </a:ln>
        </p:spPr>
      </p:sp>
      <p:sp>
        <p:nvSpPr>
          <p:cNvPr id="254" name="Google Shape;254;p35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064"/>
              <a:buFont typeface="Gill Sans"/>
              <a:buNone/>
              <a:defRPr sz="1400"/>
            </a:lvl1pPr>
            <a:lvl2pPr marL="914400" lvl="1" indent="-286512" algn="l">
              <a:spcBef>
                <a:spcPts val="500"/>
              </a:spcBef>
              <a:spcAft>
                <a:spcPts val="0"/>
              </a:spcAft>
              <a:buSzPts val="912"/>
              <a:buChar char="🞂"/>
              <a:defRPr sz="1200"/>
            </a:lvl2pPr>
            <a:lvl3pPr marL="1371600" lvl="2" indent="-276860" algn="l">
              <a:spcBef>
                <a:spcPts val="500"/>
              </a:spcBef>
              <a:spcAft>
                <a:spcPts val="0"/>
              </a:spcAft>
              <a:buSzPts val="760"/>
              <a:buChar char="🞂"/>
              <a:defRPr sz="1000"/>
            </a:lvl3pPr>
            <a:lvl4pPr marL="1828800" lvl="3" indent="-268605" algn="l">
              <a:spcBef>
                <a:spcPts val="400"/>
              </a:spcBef>
              <a:spcAft>
                <a:spcPts val="0"/>
              </a:spcAft>
              <a:buSzPts val="630"/>
              <a:buChar char="◻"/>
              <a:defRPr sz="900"/>
            </a:lvl4pPr>
            <a:lvl5pPr marL="2286000" lvl="4" indent="-268604" algn="l">
              <a:spcBef>
                <a:spcPts val="300"/>
              </a:spcBef>
              <a:spcAft>
                <a:spcPts val="0"/>
              </a:spcAft>
              <a:buSzPts val="630"/>
              <a:buChar char="◻"/>
              <a:defRPr sz="900"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  <p:sp>
        <p:nvSpPr>
          <p:cNvPr id="255" name="Google Shape;255;p35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35"/>
          <p:cNvSpPr txBox="1">
            <a:spLocks noGrp="1"/>
          </p:cNvSpPr>
          <p:nvPr>
            <p:ph type="ftr" idx="11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35"/>
          <p:cNvSpPr txBox="1">
            <a:spLocks noGrp="1"/>
          </p:cNvSpPr>
          <p:nvPr>
            <p:ph type="sldNum" idx="12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3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5468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marL="914400" lvl="1" indent="-315468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marL="1371600" lvl="2" indent="-315467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marL="1828800" lvl="3" indent="-30861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  <p:sp>
        <p:nvSpPr>
          <p:cNvPr id="270" name="Google Shape;270;p37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37"/>
          <p:cNvSpPr txBox="1">
            <a:spLocks noGrp="1"/>
          </p:cNvSpPr>
          <p:nvPr>
            <p:ph type="ftr" idx="11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37"/>
          <p:cNvSpPr txBox="1">
            <a:spLocks noGrp="1"/>
          </p:cNvSpPr>
          <p:nvPr>
            <p:ph type="sldNum" idx="12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91425" rIns="91425" bIns="45700" anchor="ctr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40"/>
              <a:buNone/>
              <a:defRPr sz="2300" b="1" cap="none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8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2"/>
          </p:nvPr>
        </p:nvSpPr>
        <p:spPr>
          <a:xfrm>
            <a:off x="457200" y="2449512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>
            <a:lvl1pPr marL="457200" lvl="0" indent="-350520" algn="l">
              <a:spcBef>
                <a:spcPts val="0"/>
              </a:spcBef>
              <a:spcAft>
                <a:spcPts val="0"/>
              </a:spcAft>
              <a:buSzPts val="1920"/>
              <a:buChar char="◼"/>
              <a:defRPr sz="2400"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🢝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3"/>
          </p:nvPr>
        </p:nvSpPr>
        <p:spPr>
          <a:xfrm>
            <a:off x="4645025" y="1698987"/>
            <a:ext cx="4041775" cy="715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91425" rIns="91425" bIns="45700" anchor="ctr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40"/>
              <a:buNone/>
              <a:defRPr sz="2300" b="1" cap="none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8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4"/>
          </p:nvPr>
        </p:nvSpPr>
        <p:spPr>
          <a:xfrm>
            <a:off x="4645025" y="2449512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>
            <a:lvl1pPr marL="457200" lvl="0" indent="-350520" algn="l">
              <a:spcBef>
                <a:spcPts val="0"/>
              </a:spcBef>
              <a:spcAft>
                <a:spcPts val="0"/>
              </a:spcAft>
              <a:buSzPts val="1920"/>
              <a:buChar char="◼"/>
              <a:defRPr sz="2400"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🢝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477000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2640012" y="6477000"/>
            <a:ext cx="550862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204200" y="6477000"/>
            <a:ext cx="73342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773936"/>
            <a:ext cx="4038600" cy="4623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Autofit/>
          </a:bodyPr>
          <a:lstStyle>
            <a:lvl1pPr marL="457200" lvl="0" indent="-370840" algn="l">
              <a:spcBef>
                <a:spcPts val="0"/>
              </a:spcBef>
              <a:spcAft>
                <a:spcPts val="0"/>
              </a:spcAft>
              <a:buSzPts val="2240"/>
              <a:buChar char="◼"/>
              <a:defRPr sz="2800"/>
            </a:lvl1pPr>
            <a:lvl2pPr marL="914400" lvl="1" indent="-365760" algn="l">
              <a:spcBef>
                <a:spcPts val="480"/>
              </a:spcBef>
              <a:spcAft>
                <a:spcPts val="0"/>
              </a:spcAft>
              <a:buSzPts val="2160"/>
              <a:buChar char="▪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773936"/>
            <a:ext cx="4038600" cy="4623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>
            <a:lvl1pPr marL="457200" lvl="0" indent="-370840" algn="l">
              <a:spcBef>
                <a:spcPts val="0"/>
              </a:spcBef>
              <a:spcAft>
                <a:spcPts val="0"/>
              </a:spcAft>
              <a:buSzPts val="2240"/>
              <a:buChar char="◼"/>
              <a:defRPr sz="2800"/>
            </a:lvl1pPr>
            <a:lvl2pPr marL="914400" lvl="1" indent="-365760" algn="l">
              <a:spcBef>
                <a:spcPts val="480"/>
              </a:spcBef>
              <a:spcAft>
                <a:spcPts val="0"/>
              </a:spcAft>
              <a:buSzPts val="2160"/>
              <a:buChar char="▪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477000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2640012" y="6477000"/>
            <a:ext cx="550862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204200" y="6477000"/>
            <a:ext cx="73342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5468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marL="914400" lvl="1" indent="-315468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marL="1371600" lvl="2" indent="-315467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marL="1828800" lvl="3" indent="-30861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1"/>
          </p:nvPr>
        </p:nvSpPr>
        <p:spPr>
          <a:xfrm rot="5400000">
            <a:off x="2116931" y="-440532"/>
            <a:ext cx="4910137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5468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marL="914400" lvl="1" indent="-315468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marL="1371600" lvl="2" indent="-315467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marL="1828800" lvl="3" indent="-30861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824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228600" algn="l">
              <a:spcBef>
                <a:spcPts val="500"/>
              </a:spcBef>
              <a:spcAft>
                <a:spcPts val="0"/>
              </a:spcAft>
              <a:buSzPts val="1520"/>
              <a:buNone/>
              <a:defRPr sz="2000" b="1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1368"/>
              <a:buNone/>
              <a:defRPr sz="1800" b="1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2"/>
          </p:nvPr>
        </p:nvSpPr>
        <p:spPr>
          <a:xfrm>
            <a:off x="4648200" y="1295400"/>
            <a:ext cx="404177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824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228600" algn="l">
              <a:spcBef>
                <a:spcPts val="500"/>
              </a:spcBef>
              <a:spcAft>
                <a:spcPts val="0"/>
              </a:spcAft>
              <a:buSzPts val="1520"/>
              <a:buNone/>
              <a:defRPr sz="2000" b="1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1368"/>
              <a:buNone/>
              <a:defRPr sz="1800" b="1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3"/>
          </p:nvPr>
        </p:nvSpPr>
        <p:spPr>
          <a:xfrm>
            <a:off x="457200" y="2133600"/>
            <a:ext cx="40386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5468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marL="914400" lvl="1" indent="-315468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marL="1371600" lvl="2" indent="-315467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marL="1828800" lvl="3" indent="-30861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4"/>
          </p:nvPr>
        </p:nvSpPr>
        <p:spPr>
          <a:xfrm>
            <a:off x="4648200" y="2133600"/>
            <a:ext cx="40386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5468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marL="914400" lvl="1" indent="-315468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marL="1371600" lvl="2" indent="-315467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marL="1828800" lvl="3" indent="-30861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ftr" idx="11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4041648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5468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marL="914400" lvl="1" indent="-315468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marL="1371600" lvl="2" indent="-315467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marL="1828800" lvl="3" indent="-30861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2"/>
          </p:nvPr>
        </p:nvSpPr>
        <p:spPr>
          <a:xfrm>
            <a:off x="4632198" y="1216152"/>
            <a:ext cx="4041648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5468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marL="914400" lvl="1" indent="-315468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marL="1371600" lvl="2" indent="-315467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marL="1828800" lvl="3" indent="-30861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ftr" idx="11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4570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7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850" tIns="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FFFFFF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SzPts val="252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dt" idx="10"/>
          </p:nvPr>
        </p:nvSpPr>
        <p:spPr>
          <a:xfrm>
            <a:off x="457200" y="6477000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ftr" idx="11"/>
          </p:nvPr>
        </p:nvSpPr>
        <p:spPr>
          <a:xfrm>
            <a:off x="2640012" y="6477000"/>
            <a:ext cx="550862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ldNum" idx="12"/>
          </p:nvPr>
        </p:nvSpPr>
        <p:spPr>
          <a:xfrm>
            <a:off x="8204200" y="6477000"/>
            <a:ext cx="73342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6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7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8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9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0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1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2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3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4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/>
        </p:nvSpPr>
        <p:spPr>
          <a:xfrm>
            <a:off x="0" y="1436687"/>
            <a:ext cx="9144000" cy="444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dist="10160" dir="5400000">
              <a:srgbClr val="000000">
                <a:alpha val="5960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 txBox="1"/>
          <p:nvPr/>
        </p:nvSpPr>
        <p:spPr>
          <a:xfrm>
            <a:off x="0" y="0"/>
            <a:ext cx="9144000" cy="143351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>
            <a:lvl1pPr marL="457200" marR="0" lvl="0" indent="-391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8619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6BB76D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E88651"/>
              </a:buClr>
              <a:buSzPts val="2000"/>
              <a:buFont typeface="Noto Sans Symbols"/>
              <a:buChar char="🢝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457200" y="6477000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2640012" y="6477000"/>
            <a:ext cx="550862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204200" y="6477000"/>
            <a:ext cx="73342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 txBox="1"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9525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6"/>
          <p:cNvSpPr txBox="1"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9pPr>
          </a:lstStyle>
          <a:p>
            <a:endParaRPr/>
          </a:p>
        </p:txBody>
      </p:sp>
      <p:sp>
        <p:nvSpPr>
          <p:cNvPr id="189" name="Google Shape;189;p26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1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407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Noto Sans Symbols"/>
              <a:buChar char="🞂"/>
              <a:defRPr sz="2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959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48"/>
              <a:buFont typeface="Noto Sans Symbols"/>
              <a:buChar char="🞂"/>
              <a:defRPr sz="23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25119" algn="l" rtl="0">
              <a:spcBef>
                <a:spcPts val="500"/>
              </a:spcBef>
              <a:spcAft>
                <a:spcPts val="0"/>
              </a:spcAft>
              <a:buClr>
                <a:srgbClr val="BCBCBC"/>
              </a:buClr>
              <a:buSzPts val="1520"/>
              <a:buFont typeface="Noto Sans Symbols"/>
              <a:buChar char="🞂"/>
              <a:defRPr sz="2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8610" algn="l" rtl="0">
              <a:spcBef>
                <a:spcPts val="400"/>
              </a:spcBef>
              <a:spcAft>
                <a:spcPts val="0"/>
              </a:spcAft>
              <a:buClr>
                <a:srgbClr val="8BA2B4"/>
              </a:buClr>
              <a:buSzPts val="1260"/>
              <a:buFont typeface="Noto Sans Symbols"/>
              <a:buChar char="◻"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9972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04800" algn="l" rtl="0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🞂"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95275" algn="l" rtl="0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🞂"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95275" algn="l" rtl="0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🞂"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85750" algn="l" rtl="0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🞂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90" name="Google Shape;190;p26"/>
          <p:cNvSpPr txBox="1">
            <a:spLocks noGrp="1"/>
          </p:cNvSpPr>
          <p:nvPr>
            <p:ph type="dt" idx="10"/>
          </p:nvPr>
        </p:nvSpPr>
        <p:spPr>
          <a:xfrm>
            <a:off x="6400800" y="6354762"/>
            <a:ext cx="2286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1" name="Google Shape;191;p26"/>
          <p:cNvSpPr txBox="1">
            <a:spLocks noGrp="1"/>
          </p:cNvSpPr>
          <p:nvPr>
            <p:ph type="ftr" idx="11"/>
          </p:nvPr>
        </p:nvSpPr>
        <p:spPr>
          <a:xfrm>
            <a:off x="2898775" y="6354762"/>
            <a:ext cx="3475037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2" name="Google Shape;192;p26"/>
          <p:cNvSpPr txBox="1">
            <a:spLocks noGrp="1"/>
          </p:cNvSpPr>
          <p:nvPr>
            <p:ph type="sldNum" idx="12"/>
          </p:nvPr>
        </p:nvSpPr>
        <p:spPr>
          <a:xfrm>
            <a:off x="1069975" y="6354762"/>
            <a:ext cx="152082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0" name="Google Shape;200;p28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01" name="Google Shape;201;p28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02" name="Google Shape;202;p28"/>
          <p:cNvSpPr/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8"/>
          <p:cNvSpPr/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9pPr>
          </a:lstStyle>
          <a:p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1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407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Noto Sans Symbols"/>
              <a:buChar char="🞂"/>
              <a:defRPr sz="2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959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48"/>
              <a:buFont typeface="Noto Sans Symbols"/>
              <a:buChar char="🞂"/>
              <a:defRPr sz="23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25119" algn="l" rtl="0">
              <a:spcBef>
                <a:spcPts val="500"/>
              </a:spcBef>
              <a:spcAft>
                <a:spcPts val="0"/>
              </a:spcAft>
              <a:buClr>
                <a:srgbClr val="BCBCBC"/>
              </a:buClr>
              <a:buSzPts val="1520"/>
              <a:buFont typeface="Noto Sans Symbols"/>
              <a:buChar char="🞂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8610" algn="l" rtl="0">
              <a:spcBef>
                <a:spcPts val="400"/>
              </a:spcBef>
              <a:spcAft>
                <a:spcPts val="0"/>
              </a:spcAft>
              <a:buClr>
                <a:srgbClr val="8BA2B4"/>
              </a:buClr>
              <a:buSzPts val="1260"/>
              <a:buFont typeface="Noto Sans Symbols"/>
              <a:buChar char="◻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9972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04800" algn="l" rtl="0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🞂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95275" algn="l" rtl="0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🞂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95275" algn="l" rtl="0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🞂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85750" algn="l" rtl="0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🞂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06" name="Google Shape;206;p28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7" name="Google Shape;207;p28"/>
          <p:cNvSpPr txBox="1">
            <a:spLocks noGrp="1"/>
          </p:cNvSpPr>
          <p:nvPr>
            <p:ph type="ftr" idx="11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8" name="Google Shape;208;p28"/>
          <p:cNvSpPr txBox="1">
            <a:spLocks noGrp="1"/>
          </p:cNvSpPr>
          <p:nvPr>
            <p:ph type="sldNum" idx="12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5" name="Google Shape;215;p30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16" name="Google Shape;216;p30"/>
          <p:cNvSpPr/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9pPr>
          </a:lstStyle>
          <a:p>
            <a:endParaRPr/>
          </a:p>
        </p:txBody>
      </p:sp>
      <p:sp>
        <p:nvSpPr>
          <p:cNvPr id="218" name="Google Shape;218;p30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1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407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Noto Sans Symbols"/>
              <a:buChar char="🞂"/>
              <a:defRPr sz="2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959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48"/>
              <a:buFont typeface="Noto Sans Symbols"/>
              <a:buChar char="🞂"/>
              <a:defRPr sz="23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25119" algn="l" rtl="0">
              <a:spcBef>
                <a:spcPts val="500"/>
              </a:spcBef>
              <a:spcAft>
                <a:spcPts val="0"/>
              </a:spcAft>
              <a:buClr>
                <a:srgbClr val="BCBCBC"/>
              </a:buClr>
              <a:buSzPts val="1520"/>
              <a:buFont typeface="Noto Sans Symbols"/>
              <a:buChar char="🞂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8610" algn="l" rtl="0">
              <a:spcBef>
                <a:spcPts val="400"/>
              </a:spcBef>
              <a:spcAft>
                <a:spcPts val="0"/>
              </a:spcAft>
              <a:buClr>
                <a:srgbClr val="8BA2B4"/>
              </a:buClr>
              <a:buSzPts val="1260"/>
              <a:buFont typeface="Noto Sans Symbols"/>
              <a:buChar char="◻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9972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04800" algn="l" rtl="0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🞂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95275" algn="l" rtl="0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🞂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95275" algn="l" rtl="0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🞂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85750" algn="l" rtl="0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🞂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19" name="Google Shape;219;p30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0" name="Google Shape;220;p30"/>
          <p:cNvSpPr txBox="1">
            <a:spLocks noGrp="1"/>
          </p:cNvSpPr>
          <p:nvPr>
            <p:ph type="ftr" idx="11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1" name="Google Shape;221;p30"/>
          <p:cNvSpPr txBox="1">
            <a:spLocks noGrp="1"/>
          </p:cNvSpPr>
          <p:nvPr>
            <p:ph type="sldNum" idx="12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7" name="Google Shape;227;p32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28" name="Google Shape;228;p32"/>
          <p:cNvCxnSpPr/>
          <p:nvPr/>
        </p:nvCxnSpPr>
        <p:spPr>
          <a:xfrm rot="5400000">
            <a:off x="3160712" y="3324225"/>
            <a:ext cx="6035675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29" name="Google Shape;229;p32"/>
          <p:cNvSpPr/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9pPr>
          </a:lstStyle>
          <a:p>
            <a:endParaRPr/>
          </a:p>
        </p:txBody>
      </p:sp>
      <p:sp>
        <p:nvSpPr>
          <p:cNvPr id="231" name="Google Shape;231;p32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1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407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Noto Sans Symbols"/>
              <a:buChar char="🞂"/>
              <a:defRPr sz="2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959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48"/>
              <a:buFont typeface="Noto Sans Symbols"/>
              <a:buChar char="🞂"/>
              <a:defRPr sz="23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25119" algn="l" rtl="0">
              <a:spcBef>
                <a:spcPts val="500"/>
              </a:spcBef>
              <a:spcAft>
                <a:spcPts val="0"/>
              </a:spcAft>
              <a:buClr>
                <a:srgbClr val="BCBCBC"/>
              </a:buClr>
              <a:buSzPts val="1520"/>
              <a:buFont typeface="Noto Sans Symbols"/>
              <a:buChar char="🞂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8610" algn="l" rtl="0">
              <a:spcBef>
                <a:spcPts val="400"/>
              </a:spcBef>
              <a:spcAft>
                <a:spcPts val="0"/>
              </a:spcAft>
              <a:buClr>
                <a:srgbClr val="8BA2B4"/>
              </a:buClr>
              <a:buSzPts val="1260"/>
              <a:buFont typeface="Noto Sans Symbols"/>
              <a:buChar char="◻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9972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04800" algn="l" rtl="0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🞂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95275" algn="l" rtl="0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🞂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95275" algn="l" rtl="0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🞂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85750" algn="l" rtl="0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🞂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32" name="Google Shape;232;p32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3" name="Google Shape;233;p32"/>
          <p:cNvSpPr txBox="1">
            <a:spLocks noGrp="1"/>
          </p:cNvSpPr>
          <p:nvPr>
            <p:ph type="ftr" idx="11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4" name="Google Shape;234;p32"/>
          <p:cNvSpPr txBox="1">
            <a:spLocks noGrp="1"/>
          </p:cNvSpPr>
          <p:nvPr>
            <p:ph type="sldNum" idx="12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3" name="Google Shape;243;p34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44" name="Google Shape;244;p34"/>
          <p:cNvSpPr/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4"/>
          <p:cNvSpPr txBox="1"/>
          <p:nvPr/>
        </p:nvSpPr>
        <p:spPr>
          <a:xfrm>
            <a:off x="457200" y="500062"/>
            <a:ext cx="182562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9pPr>
          </a:lstStyle>
          <a:p>
            <a:endParaRPr/>
          </a:p>
        </p:txBody>
      </p:sp>
      <p:sp>
        <p:nvSpPr>
          <p:cNvPr id="247" name="Google Shape;247;p34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1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407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Noto Sans Symbols"/>
              <a:buChar char="🞂"/>
              <a:defRPr sz="2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959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48"/>
              <a:buFont typeface="Noto Sans Symbols"/>
              <a:buChar char="🞂"/>
              <a:defRPr sz="23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25119" algn="l" rtl="0">
              <a:spcBef>
                <a:spcPts val="500"/>
              </a:spcBef>
              <a:spcAft>
                <a:spcPts val="0"/>
              </a:spcAft>
              <a:buClr>
                <a:srgbClr val="BCBCBC"/>
              </a:buClr>
              <a:buSzPts val="1520"/>
              <a:buFont typeface="Noto Sans Symbols"/>
              <a:buChar char="🞂"/>
              <a:defRPr sz="2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8610" algn="l" rtl="0">
              <a:spcBef>
                <a:spcPts val="400"/>
              </a:spcBef>
              <a:spcAft>
                <a:spcPts val="0"/>
              </a:spcAft>
              <a:buClr>
                <a:srgbClr val="8BA2B4"/>
              </a:buClr>
              <a:buSzPts val="1260"/>
              <a:buFont typeface="Noto Sans Symbols"/>
              <a:buChar char="◻"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9972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04800" algn="l" rtl="0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🞂"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95275" algn="l" rtl="0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🞂"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95275" algn="l" rtl="0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🞂"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85750" algn="l" rtl="0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🞂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48" name="Google Shape;248;p34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9" name="Google Shape;249;p34"/>
          <p:cNvSpPr txBox="1">
            <a:spLocks noGrp="1"/>
          </p:cNvSpPr>
          <p:nvPr>
            <p:ph type="ftr" idx="11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0" name="Google Shape;250;p34"/>
          <p:cNvSpPr txBox="1">
            <a:spLocks noGrp="1"/>
          </p:cNvSpPr>
          <p:nvPr>
            <p:ph type="sldNum" idx="12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9" name="Google Shape;259;p36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60" name="Google Shape;260;p36"/>
          <p:cNvSpPr/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1" name="Google Shape;261;p36"/>
          <p:cNvCxnSpPr/>
          <p:nvPr/>
        </p:nvCxnSpPr>
        <p:spPr>
          <a:xfrm rot="5400000">
            <a:off x="3630612" y="3201987"/>
            <a:ext cx="5851525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62" name="Google Shape;262;p3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9pPr>
          </a:lstStyle>
          <a:p>
            <a:endParaRPr/>
          </a:p>
        </p:txBody>
      </p:sp>
      <p:sp>
        <p:nvSpPr>
          <p:cNvPr id="263" name="Google Shape;263;p36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1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407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Noto Sans Symbols"/>
              <a:buChar char="🞂"/>
              <a:defRPr sz="2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959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48"/>
              <a:buFont typeface="Noto Sans Symbols"/>
              <a:buChar char="🞂"/>
              <a:defRPr sz="23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25119" algn="l" rtl="0">
              <a:spcBef>
                <a:spcPts val="500"/>
              </a:spcBef>
              <a:spcAft>
                <a:spcPts val="0"/>
              </a:spcAft>
              <a:buClr>
                <a:srgbClr val="BCBCBC"/>
              </a:buClr>
              <a:buSzPts val="1520"/>
              <a:buFont typeface="Noto Sans Symbols"/>
              <a:buChar char="🞂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8610" algn="l" rtl="0">
              <a:spcBef>
                <a:spcPts val="400"/>
              </a:spcBef>
              <a:spcAft>
                <a:spcPts val="0"/>
              </a:spcAft>
              <a:buClr>
                <a:srgbClr val="8BA2B4"/>
              </a:buClr>
              <a:buSzPts val="1260"/>
              <a:buFont typeface="Noto Sans Symbols"/>
              <a:buChar char="◻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9972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04800" algn="l" rtl="0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🞂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95275" algn="l" rtl="0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🞂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95275" algn="l" rtl="0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🞂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85750" algn="l" rtl="0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🞂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64" name="Google Shape;264;p36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5" name="Google Shape;265;p36"/>
          <p:cNvSpPr txBox="1">
            <a:spLocks noGrp="1"/>
          </p:cNvSpPr>
          <p:nvPr>
            <p:ph type="ftr" idx="11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6" name="Google Shape;266;p36"/>
          <p:cNvSpPr txBox="1">
            <a:spLocks noGrp="1"/>
          </p:cNvSpPr>
          <p:nvPr>
            <p:ph type="sldNum" idx="12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1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407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Noto Sans Symbols"/>
              <a:buChar char="🞂"/>
              <a:defRPr sz="2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959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48"/>
              <a:buFont typeface="Noto Sans Symbols"/>
              <a:buChar char="🞂"/>
              <a:defRPr sz="23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25119" algn="l" rtl="0">
              <a:spcBef>
                <a:spcPts val="500"/>
              </a:spcBef>
              <a:spcAft>
                <a:spcPts val="0"/>
              </a:spcAft>
              <a:buClr>
                <a:srgbClr val="BCBCBC"/>
              </a:buClr>
              <a:buSzPts val="1520"/>
              <a:buFont typeface="Noto Sans Symbols"/>
              <a:buChar char="🞂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8610" algn="l" rtl="0">
              <a:spcBef>
                <a:spcPts val="400"/>
              </a:spcBef>
              <a:spcAft>
                <a:spcPts val="0"/>
              </a:spcAft>
              <a:buClr>
                <a:srgbClr val="8BA2B4"/>
              </a:buClr>
              <a:buSzPts val="1260"/>
              <a:buFont typeface="Noto Sans Symbols"/>
              <a:buChar char="◻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9972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04800" algn="l" rtl="0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🞂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95275" algn="l" rtl="0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🞂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95275" algn="l" rtl="0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🞂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85750" algn="l" rtl="0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🞂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  <p:cxnSp>
        <p:nvCxnSpPr>
          <p:cNvPr id="52" name="Google Shape;52;p7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3" name="Google Shape;53;p7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54" name="Google Shape;54;p7"/>
          <p:cNvSpPr/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/>
        </p:nvSpPr>
        <p:spPr>
          <a:xfrm>
            <a:off x="0" y="0"/>
            <a:ext cx="9144000" cy="513556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2"/>
          <p:cNvSpPr txBox="1"/>
          <p:nvPr/>
        </p:nvSpPr>
        <p:spPr>
          <a:xfrm>
            <a:off x="0" y="5127625"/>
            <a:ext cx="9144000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dist="10160" dir="5400000">
              <a:srgbClr val="000000">
                <a:alpha val="5960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1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>
            <a:lvl1pPr marL="457200" marR="0" lvl="0" indent="-391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  <a:defRPr sz="3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8619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6BB76D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E88651"/>
              </a:buClr>
              <a:buSzPts val="2000"/>
              <a:buFont typeface="Noto Sans Symbols"/>
              <a:buChar char="🢝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dt" idx="10"/>
          </p:nvPr>
        </p:nvSpPr>
        <p:spPr>
          <a:xfrm>
            <a:off x="457200" y="6477000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ftr" idx="11"/>
          </p:nvPr>
        </p:nvSpPr>
        <p:spPr>
          <a:xfrm>
            <a:off x="2640012" y="6477000"/>
            <a:ext cx="550862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sldNum" idx="12"/>
          </p:nvPr>
        </p:nvSpPr>
        <p:spPr>
          <a:xfrm>
            <a:off x="8204200" y="6477000"/>
            <a:ext cx="73342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/>
          <p:nvPr/>
        </p:nvSpPr>
        <p:spPr>
          <a:xfrm>
            <a:off x="0" y="0"/>
            <a:ext cx="9144000" cy="260191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0" y="2601912"/>
            <a:ext cx="9144000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dist="10160" dir="5400000">
              <a:srgbClr val="000000">
                <a:alpha val="5960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body" idx="1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>
            <a:lvl1pPr marL="457200" marR="0" lvl="0" indent="-391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  <a:defRPr sz="3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8619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6BB76D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E88651"/>
              </a:buClr>
              <a:buSzPts val="2000"/>
              <a:buFont typeface="Noto Sans Symbols"/>
              <a:buChar char="🢝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dt" idx="10"/>
          </p:nvPr>
        </p:nvSpPr>
        <p:spPr>
          <a:xfrm>
            <a:off x="457200" y="6477000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ftr" idx="11"/>
          </p:nvPr>
        </p:nvSpPr>
        <p:spPr>
          <a:xfrm>
            <a:off x="2640012" y="6477000"/>
            <a:ext cx="550862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sldNum" idx="12"/>
          </p:nvPr>
        </p:nvSpPr>
        <p:spPr>
          <a:xfrm>
            <a:off x="8204200" y="6477000"/>
            <a:ext cx="73342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  <a:defRPr sz="1200" b="0" i="0" u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body" idx="1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>
            <a:lvl1pPr marL="457200" marR="0" lvl="0" indent="-391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8619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6BB76D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E88651"/>
              </a:buClr>
              <a:buSzPts val="2000"/>
              <a:buFont typeface="Noto Sans Symbols"/>
              <a:buChar char="🢝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dt" idx="10"/>
          </p:nvPr>
        </p:nvSpPr>
        <p:spPr>
          <a:xfrm>
            <a:off x="457200" y="6477000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ftr" idx="11"/>
          </p:nvPr>
        </p:nvSpPr>
        <p:spPr>
          <a:xfrm>
            <a:off x="2640012" y="6477000"/>
            <a:ext cx="550862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sldNum" idx="12"/>
          </p:nvPr>
        </p:nvSpPr>
        <p:spPr>
          <a:xfrm>
            <a:off x="8204200" y="6477000"/>
            <a:ext cx="73342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/>
        </p:nvSpPr>
        <p:spPr>
          <a:xfrm>
            <a:off x="0" y="1436687"/>
            <a:ext cx="9144000" cy="444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dist="10160" dir="5400000">
              <a:srgbClr val="000000">
                <a:alpha val="5960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0" y="0"/>
            <a:ext cx="9144000" cy="143351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2855912" y="0"/>
            <a:ext cx="46037" cy="14541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2855912" y="0"/>
            <a:ext cx="46037" cy="14541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type="body" idx="1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>
            <a:lvl1pPr marL="457200" marR="0" lvl="0" indent="-391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8619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6BB76D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E88651"/>
              </a:buClr>
              <a:buSzPts val="2000"/>
              <a:buFont typeface="Noto Sans Symbols"/>
              <a:buChar char="🢝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8" name="Google Shape;128;p18"/>
          <p:cNvSpPr txBox="1">
            <a:spLocks noGrp="1"/>
          </p:cNvSpPr>
          <p:nvPr>
            <p:ph type="dt" idx="10"/>
          </p:nvPr>
        </p:nvSpPr>
        <p:spPr>
          <a:xfrm>
            <a:off x="457200" y="6477000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ftr" idx="11"/>
          </p:nvPr>
        </p:nvSpPr>
        <p:spPr>
          <a:xfrm>
            <a:off x="2640012" y="6477000"/>
            <a:ext cx="550862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sldNum" idx="12"/>
          </p:nvPr>
        </p:nvSpPr>
        <p:spPr>
          <a:xfrm>
            <a:off x="8204200" y="6477000"/>
            <a:ext cx="73342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/>
          <p:nvPr/>
        </p:nvSpPr>
        <p:spPr>
          <a:xfrm>
            <a:off x="0" y="1436687"/>
            <a:ext cx="9144000" cy="444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dist="10160" dir="5400000">
              <a:srgbClr val="000000">
                <a:alpha val="5960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0"/>
          <p:cNvSpPr txBox="1"/>
          <p:nvPr/>
        </p:nvSpPr>
        <p:spPr>
          <a:xfrm>
            <a:off x="0" y="0"/>
            <a:ext cx="9144000" cy="143351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0"/>
          <p:cNvSpPr txBox="1"/>
          <p:nvPr/>
        </p:nvSpPr>
        <p:spPr>
          <a:xfrm>
            <a:off x="2855912" y="0"/>
            <a:ext cx="4603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0"/>
          <p:cNvSpPr txBox="1"/>
          <p:nvPr/>
        </p:nvSpPr>
        <p:spPr>
          <a:xfrm>
            <a:off x="2855912" y="0"/>
            <a:ext cx="4603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4" name="Google Shape;144;p20"/>
          <p:cNvSpPr txBox="1">
            <a:spLocks noGrp="1"/>
          </p:cNvSpPr>
          <p:nvPr>
            <p:ph type="body" idx="1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>
            <a:lvl1pPr marL="457200" marR="0" lvl="0" indent="-391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8619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6BB76D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E88651"/>
              </a:buClr>
              <a:buSzPts val="2000"/>
              <a:buFont typeface="Noto Sans Symbols"/>
              <a:buChar char="🢝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5" name="Google Shape;145;p20"/>
          <p:cNvSpPr txBox="1">
            <a:spLocks noGrp="1"/>
          </p:cNvSpPr>
          <p:nvPr>
            <p:ph type="dt" idx="10"/>
          </p:nvPr>
        </p:nvSpPr>
        <p:spPr>
          <a:xfrm>
            <a:off x="165100" y="1169987"/>
            <a:ext cx="2522537" cy="20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Google Shape;146;p20"/>
          <p:cNvSpPr txBox="1">
            <a:spLocks noGrp="1"/>
          </p:cNvSpPr>
          <p:nvPr>
            <p:ph type="ftr" idx="11"/>
          </p:nvPr>
        </p:nvSpPr>
        <p:spPr>
          <a:xfrm>
            <a:off x="3035300" y="1169987"/>
            <a:ext cx="5194300" cy="20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20"/>
          <p:cNvSpPr txBox="1">
            <a:spLocks noGrp="1"/>
          </p:cNvSpPr>
          <p:nvPr>
            <p:ph type="sldNum" idx="12"/>
          </p:nvPr>
        </p:nvSpPr>
        <p:spPr>
          <a:xfrm>
            <a:off x="8339137" y="1169987"/>
            <a:ext cx="733425" cy="20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/>
          <p:nvPr/>
        </p:nvSpPr>
        <p:spPr>
          <a:xfrm>
            <a:off x="6599237" y="0"/>
            <a:ext cx="4603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dist="10160" dir="10800000">
              <a:srgbClr val="000000">
                <a:alpha val="5960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2"/>
          <p:cNvSpPr txBox="1"/>
          <p:nvPr/>
        </p:nvSpPr>
        <p:spPr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body" idx="1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>
            <a:lvl1pPr marL="457200" marR="0" lvl="0" indent="-391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8619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6BB76D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E88651"/>
              </a:buClr>
              <a:buSzPts val="2000"/>
              <a:buFont typeface="Noto Sans Symbols"/>
              <a:buChar char="🢝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60" name="Google Shape;160;p22"/>
          <p:cNvSpPr txBox="1">
            <a:spLocks noGrp="1"/>
          </p:cNvSpPr>
          <p:nvPr>
            <p:ph type="dt" idx="10"/>
          </p:nvPr>
        </p:nvSpPr>
        <p:spPr>
          <a:xfrm>
            <a:off x="457200" y="6477000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Google Shape;161;p22"/>
          <p:cNvSpPr txBox="1">
            <a:spLocks noGrp="1"/>
          </p:cNvSpPr>
          <p:nvPr>
            <p:ph type="ftr" idx="11"/>
          </p:nvPr>
        </p:nvSpPr>
        <p:spPr>
          <a:xfrm>
            <a:off x="2640012" y="6376987"/>
            <a:ext cx="38369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2" name="Google Shape;162;p22"/>
          <p:cNvSpPr txBox="1">
            <a:spLocks noGrp="1"/>
          </p:cNvSpPr>
          <p:nvPr>
            <p:ph type="sldNum" idx="12"/>
          </p:nvPr>
        </p:nvSpPr>
        <p:spPr>
          <a:xfrm>
            <a:off x="8204200" y="6477000"/>
            <a:ext cx="73342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orbel"/>
              <a:buNone/>
              <a:defRPr sz="1200" b="0" i="0" u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9525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4"/>
          <p:cNvSpPr txBox="1"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9525" cap="rnd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4"/>
          <p:cNvSpPr txBox="1"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4"/>
          <p:cNvSpPr txBox="1"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9pPr>
          </a:lstStyle>
          <a:p>
            <a:endParaRPr/>
          </a:p>
        </p:txBody>
      </p:sp>
      <p:sp>
        <p:nvSpPr>
          <p:cNvPr id="175" name="Google Shape;175;p24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1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407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Noto Sans Symbols"/>
              <a:buChar char="🞂"/>
              <a:defRPr sz="2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959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48"/>
              <a:buFont typeface="Noto Sans Symbols"/>
              <a:buChar char="🞂"/>
              <a:defRPr sz="23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25119" algn="l" rtl="0">
              <a:spcBef>
                <a:spcPts val="500"/>
              </a:spcBef>
              <a:spcAft>
                <a:spcPts val="0"/>
              </a:spcAft>
              <a:buClr>
                <a:srgbClr val="BCBCBC"/>
              </a:buClr>
              <a:buSzPts val="1520"/>
              <a:buFont typeface="Noto Sans Symbols"/>
              <a:buChar char="🞂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8610" algn="l" rtl="0">
              <a:spcBef>
                <a:spcPts val="400"/>
              </a:spcBef>
              <a:spcAft>
                <a:spcPts val="0"/>
              </a:spcAft>
              <a:buClr>
                <a:srgbClr val="8BA2B4"/>
              </a:buClr>
              <a:buSzPts val="1260"/>
              <a:buFont typeface="Noto Sans Symbols"/>
              <a:buChar char="◻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9972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04800" algn="l" rtl="0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🞂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95275" algn="l" rtl="0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🞂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95275" algn="l" rtl="0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🞂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85750" algn="l" rtl="0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🞂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76" name="Google Shape;176;p24"/>
          <p:cNvSpPr txBox="1">
            <a:spLocks noGrp="1"/>
          </p:cNvSpPr>
          <p:nvPr>
            <p:ph type="dt" idx="10"/>
          </p:nvPr>
        </p:nvSpPr>
        <p:spPr>
          <a:xfrm>
            <a:off x="6400800" y="6354762"/>
            <a:ext cx="2286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7" name="Google Shape;177;p24"/>
          <p:cNvSpPr txBox="1">
            <a:spLocks noGrp="1"/>
          </p:cNvSpPr>
          <p:nvPr>
            <p:ph type="ftr" idx="11"/>
          </p:nvPr>
        </p:nvSpPr>
        <p:spPr>
          <a:xfrm>
            <a:off x="2898775" y="6354762"/>
            <a:ext cx="3475037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8" name="Google Shape;178;p24"/>
          <p:cNvSpPr txBox="1">
            <a:spLocks noGrp="1"/>
          </p:cNvSpPr>
          <p:nvPr>
            <p:ph type="sldNum" idx="12"/>
          </p:nvPr>
        </p:nvSpPr>
        <p:spPr>
          <a:xfrm>
            <a:off x="1216025" y="6354762"/>
            <a:ext cx="12192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8"/>
          <p:cNvSpPr txBox="1"/>
          <p:nvPr/>
        </p:nvSpPr>
        <p:spPr>
          <a:xfrm>
            <a:off x="103031" y="336550"/>
            <a:ext cx="607882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4000"/>
              <a:buFont typeface="Gill Sans"/>
              <a:buNone/>
            </a:pPr>
            <a:r>
              <a:rPr lang="en-US" sz="4000" b="1" i="0" u="none" dirty="0">
                <a:solidFill>
                  <a:srgbClr val="FFC800"/>
                </a:solidFill>
                <a:latin typeface="Palatino Linotype" pitchFamily="18" charset="0"/>
                <a:ea typeface="Gill Sans"/>
                <a:cs typeface="Gill Sans"/>
                <a:sym typeface="Gill Sans"/>
              </a:rPr>
              <a:t>TEORI KOMUNIKASI</a:t>
            </a:r>
            <a:endParaRPr dirty="0">
              <a:latin typeface="Palatino Linotype" pitchFamily="18" charset="0"/>
            </a:endParaRPr>
          </a:p>
        </p:txBody>
      </p:sp>
      <p:sp>
        <p:nvSpPr>
          <p:cNvPr id="278" name="Google Shape;278;p38"/>
          <p:cNvSpPr txBox="1"/>
          <p:nvPr/>
        </p:nvSpPr>
        <p:spPr>
          <a:xfrm>
            <a:off x="5486401" y="725487"/>
            <a:ext cx="36576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rbel"/>
              <a:buNone/>
            </a:pPr>
            <a:r>
              <a:rPr lang="en-US" sz="1800" b="1" i="0" u="none" dirty="0" err="1">
                <a:solidFill>
                  <a:schemeClr val="lt1"/>
                </a:solidFill>
                <a:latin typeface="Palatino Linotype" pitchFamily="18" charset="0"/>
                <a:ea typeface="Corbel"/>
                <a:cs typeface="Corbel"/>
                <a:sym typeface="Corbel"/>
              </a:rPr>
              <a:t>Minggu</a:t>
            </a:r>
            <a:r>
              <a:rPr lang="en-US" sz="1800" b="1" i="0" u="none" dirty="0">
                <a:solidFill>
                  <a:schemeClr val="lt1"/>
                </a:solidFill>
                <a:latin typeface="Palatino Linotype" pitchFamily="18" charset="0"/>
                <a:ea typeface="Corbel"/>
                <a:cs typeface="Corbel"/>
                <a:sym typeface="Corbel"/>
              </a:rPr>
              <a:t> Ke-3 </a:t>
            </a:r>
            <a:endParaRPr dirty="0">
              <a:latin typeface="Palatino Linotype" pitchFamily="18" charset="0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rbel"/>
              <a:buNone/>
            </a:pPr>
            <a:r>
              <a:rPr lang="en-US" sz="1800" b="1" i="0" u="none" dirty="0" err="1">
                <a:solidFill>
                  <a:schemeClr val="lt1"/>
                </a:solidFill>
                <a:latin typeface="Palatino Linotype" pitchFamily="18" charset="0"/>
                <a:ea typeface="Corbel"/>
                <a:cs typeface="Corbel"/>
                <a:sym typeface="Corbel"/>
              </a:rPr>
              <a:t>Dr.Yuli</a:t>
            </a:r>
            <a:r>
              <a:rPr lang="en-US" sz="1800" b="1" i="0" u="none" dirty="0">
                <a:solidFill>
                  <a:schemeClr val="lt1"/>
                </a:solidFill>
                <a:latin typeface="Palatino Linotype" pitchFamily="18" charset="0"/>
                <a:ea typeface="Corbel"/>
                <a:cs typeface="Corbel"/>
                <a:sym typeface="Corbel"/>
              </a:rPr>
              <a:t> </a:t>
            </a:r>
            <a:r>
              <a:rPr lang="en-US" sz="1800" b="1" i="0" u="none" dirty="0" err="1">
                <a:solidFill>
                  <a:schemeClr val="lt1"/>
                </a:solidFill>
                <a:latin typeface="Palatino Linotype" pitchFamily="18" charset="0"/>
                <a:ea typeface="Corbel"/>
                <a:cs typeface="Corbel"/>
                <a:sym typeface="Corbel"/>
              </a:rPr>
              <a:t>Setyowati</a:t>
            </a:r>
            <a:r>
              <a:rPr lang="en-US" sz="1800" b="1" i="0" u="none" dirty="0">
                <a:solidFill>
                  <a:schemeClr val="lt1"/>
                </a:solidFill>
                <a:latin typeface="Palatino Linotype" pitchFamily="18" charset="0"/>
                <a:ea typeface="Corbel"/>
                <a:cs typeface="Corbel"/>
                <a:sym typeface="Corbel"/>
              </a:rPr>
              <a:t>, S.IP,. </a:t>
            </a:r>
            <a:r>
              <a:rPr lang="en-US" sz="1800" b="1" i="0" u="none" dirty="0" err="1">
                <a:solidFill>
                  <a:schemeClr val="lt1"/>
                </a:solidFill>
                <a:latin typeface="Palatino Linotype" pitchFamily="18" charset="0"/>
                <a:ea typeface="Corbel"/>
                <a:cs typeface="Corbel"/>
                <a:sym typeface="Corbel"/>
              </a:rPr>
              <a:t>M.Si</a:t>
            </a:r>
            <a:endParaRPr dirty="0"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9"/>
          <p:cNvSpPr txBox="1">
            <a:spLocks noGrp="1"/>
          </p:cNvSpPr>
          <p:nvPr>
            <p:ph type="body" idx="1"/>
          </p:nvPr>
        </p:nvSpPr>
        <p:spPr>
          <a:xfrm>
            <a:off x="381000" y="1752600"/>
            <a:ext cx="8458200" cy="440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28"/>
              <a:buFont typeface="Noto Sans Symbols"/>
              <a:buNone/>
            </a:pPr>
            <a:r>
              <a:rPr lang="en-US" sz="2500" b="0" i="0" u="none" strike="noStrike" cap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Menurut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Little John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dalam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buku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500" b="0" i="1" u="none" strike="noStrike" cap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Theories of Human Communication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,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ada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3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cara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pandang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ilmu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berkaitan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dengan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objek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pokok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pengamatannya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:</a:t>
            </a:r>
            <a:endParaRPr sz="2500" dirty="0">
              <a:latin typeface="Cambria" pitchFamily="18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128"/>
              <a:buFont typeface="Noto Sans Symbols"/>
              <a:buNone/>
            </a:pPr>
            <a:endParaRPr sz="2500" b="0" i="0" u="none" strike="noStrike" cap="none" dirty="0">
              <a:solidFill>
                <a:schemeClr val="dk1"/>
              </a:solidFill>
              <a:latin typeface="Cambria" pitchFamily="18" charset="0"/>
              <a:sym typeface="Gill Sans"/>
            </a:endParaRPr>
          </a:p>
          <a:p>
            <a:pPr marL="0" marR="0" lvl="0" indent="-135128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128"/>
              <a:buFont typeface="Noto Sans Symbols"/>
              <a:buAutoNum type="arabicPeriod"/>
            </a:pPr>
            <a:r>
              <a:rPr lang="en-US" sz="2500" b="0" i="0" u="none" strike="noStrike" cap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Pendekatan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500" b="0" i="1" u="none" strike="noStrike" cap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Scientific 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(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ilmiah-empiris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)</a:t>
            </a:r>
            <a:endParaRPr sz="2500" dirty="0">
              <a:latin typeface="Cambria" pitchFamily="18" charset="0"/>
            </a:endParaRPr>
          </a:p>
          <a:p>
            <a:pPr marL="0" marR="0" lvl="0" indent="-135128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128"/>
              <a:buFont typeface="Noto Sans Symbols"/>
              <a:buAutoNum type="arabicPeriod"/>
            </a:pPr>
            <a:r>
              <a:rPr lang="en-US" sz="2500" b="0" i="0" u="none" strike="noStrike" cap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Pendekatan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Humanistik</a:t>
            </a:r>
            <a:endParaRPr sz="2500" dirty="0">
              <a:latin typeface="Cambria" pitchFamily="18" charset="0"/>
            </a:endParaRPr>
          </a:p>
          <a:p>
            <a:pPr marL="0" marR="0" lvl="0" indent="-135128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128"/>
              <a:buFont typeface="Noto Sans Symbols"/>
              <a:buAutoNum type="arabicPeriod"/>
            </a:pPr>
            <a:r>
              <a:rPr lang="en-US" sz="2500" b="0" i="0" u="none" strike="noStrike" cap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Pendekatan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Ilmu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Pengetahuan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Sosial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(</a:t>
            </a:r>
            <a:r>
              <a:rPr lang="en-US" sz="2500" b="0" i="1" u="none" strike="noStrike" cap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Social Sciences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)</a:t>
            </a:r>
            <a:endParaRPr sz="2500" dirty="0">
              <a:latin typeface="Cambria" pitchFamily="18" charset="0"/>
            </a:endParaRPr>
          </a:p>
        </p:txBody>
      </p:sp>
      <p:sp>
        <p:nvSpPr>
          <p:cNvPr id="284" name="Google Shape;284;p39"/>
          <p:cNvSpPr/>
          <p:nvPr/>
        </p:nvSpPr>
        <p:spPr>
          <a:xfrm>
            <a:off x="1828800" y="315686"/>
            <a:ext cx="5105400" cy="762000"/>
          </a:xfrm>
          <a:prstGeom prst="rect">
            <a:avLst/>
          </a:prstGeom>
          <a:gradFill>
            <a:gsLst>
              <a:gs pos="0">
                <a:schemeClr val="dk1"/>
              </a:gs>
              <a:gs pos="30000">
                <a:schemeClr val="dk1"/>
              </a:gs>
              <a:gs pos="45000">
                <a:schemeClr val="dk1"/>
              </a:gs>
              <a:gs pos="55000">
                <a:schemeClr val="dk1"/>
              </a:gs>
              <a:gs pos="73000">
                <a:schemeClr val="dk1"/>
              </a:gs>
              <a:gs pos="100000">
                <a:schemeClr val="dk1"/>
              </a:gs>
            </a:gsLst>
            <a:lin ang="950000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Gill Sans"/>
              <a:buNone/>
            </a:pPr>
            <a:r>
              <a:rPr lang="en-US" sz="3600" b="1" i="0" u="none" strike="noStrike" cap="none" dirty="0" err="1">
                <a:solidFill>
                  <a:srgbClr val="FFFF00"/>
                </a:solidFill>
                <a:latin typeface="Palatino Linotype" pitchFamily="18" charset="0"/>
                <a:ea typeface="Gill Sans"/>
                <a:cs typeface="Gill Sans"/>
                <a:sym typeface="Gill Sans"/>
              </a:rPr>
              <a:t>Pendekatan</a:t>
            </a:r>
            <a:r>
              <a:rPr lang="en-US" sz="3600" b="1" i="0" u="none" strike="noStrike" cap="none" dirty="0">
                <a:solidFill>
                  <a:srgbClr val="FFFF00"/>
                </a:solidFill>
                <a:latin typeface="Palatino Linotype" pitchFamily="18" charset="0"/>
                <a:ea typeface="Gill Sans"/>
                <a:cs typeface="Gill Sans"/>
                <a:sym typeface="Gill Sans"/>
              </a:rPr>
              <a:t> </a:t>
            </a:r>
            <a:r>
              <a:rPr lang="en-US" sz="3600" b="1" i="0" u="none" strike="noStrike" cap="none" dirty="0" err="1">
                <a:solidFill>
                  <a:srgbClr val="FFFF00"/>
                </a:solidFill>
                <a:latin typeface="Palatino Linotype" pitchFamily="18" charset="0"/>
                <a:ea typeface="Gill Sans"/>
                <a:cs typeface="Gill Sans"/>
                <a:sym typeface="Gill Sans"/>
              </a:rPr>
              <a:t>Keilmuan</a:t>
            </a:r>
            <a:r>
              <a:rPr lang="en-US" sz="3600" b="1" i="0" u="none" strike="noStrike" cap="none" dirty="0">
                <a:solidFill>
                  <a:srgbClr val="FFFF00"/>
                </a:solidFill>
                <a:latin typeface="Palatino Linotype" pitchFamily="18" charset="0"/>
                <a:ea typeface="Gill Sans"/>
                <a:cs typeface="Gill Sans"/>
                <a:sym typeface="Gill Sans"/>
              </a:rPr>
              <a:t> </a:t>
            </a:r>
            <a:endParaRPr sz="3600" b="0" i="0" u="none" strike="noStrike" cap="none" dirty="0">
              <a:solidFill>
                <a:schemeClr val="lt1"/>
              </a:solidFill>
              <a:latin typeface="Palatino Linotype" pitchFamily="18" charset="0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0"/>
          <p:cNvSpPr txBox="1">
            <a:spLocks noGrp="1"/>
          </p:cNvSpPr>
          <p:nvPr>
            <p:ph type="body" idx="1"/>
          </p:nvPr>
        </p:nvSpPr>
        <p:spPr>
          <a:xfrm>
            <a:off x="533400" y="1524000"/>
            <a:ext cx="80772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Noto Sans Symbols"/>
              <a:buChar char="🞂"/>
            </a:pPr>
            <a:r>
              <a:rPr lang="en-US" sz="2600" b="0" i="0" u="none" strike="noStrike" cap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Mengasosiasikan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strike="noStrike" cap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ilmu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strike="noStrike" cap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dengan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strike="noStrike" cap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objektivitas</a:t>
            </a:r>
            <a:endParaRPr dirty="0">
              <a:latin typeface="Cambria" pitchFamily="18" charset="0"/>
            </a:endParaRPr>
          </a:p>
          <a:p>
            <a:pPr marL="273050" marR="0" lvl="0" indent="-27305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Noto Sans Symbols"/>
              <a:buChar char="🞂"/>
            </a:pPr>
            <a:r>
              <a:rPr lang="en-US" sz="2600" b="0" i="0" u="none" strike="noStrike" cap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Fokus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strike="noStrike" cap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perhatiannya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strike="noStrike" cap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pada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strike="noStrike" cap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dunia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strike="noStrike" cap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hasil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strike="noStrike" cap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penemuan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 (</a:t>
            </a:r>
            <a:r>
              <a:rPr lang="en-US" sz="2600" b="0" i="1" u="none" strike="noStrike" cap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discovering world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)</a:t>
            </a:r>
            <a:endParaRPr dirty="0">
              <a:latin typeface="Cambria" pitchFamily="18" charset="0"/>
            </a:endParaRPr>
          </a:p>
          <a:p>
            <a:pPr marL="273050" marR="0" lvl="0" indent="-27305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Noto Sans Symbols"/>
              <a:buChar char="🞂"/>
            </a:pPr>
            <a:r>
              <a:rPr lang="en-US" sz="2600" b="0" i="0" u="none" strike="noStrike" cap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Tdp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strike="noStrike" cap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pemisahan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 yang </a:t>
            </a:r>
            <a:r>
              <a:rPr lang="en-US" sz="2600" b="0" i="0" u="none" strike="noStrike" cap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tegas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strike="noStrike" cap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antara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600" b="0" i="1" u="none" strike="noStrike" cap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known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 (</a:t>
            </a:r>
            <a:r>
              <a:rPr lang="en-US" sz="2600" b="0" i="0" u="none" strike="noStrike" cap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hal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 yang </a:t>
            </a:r>
            <a:r>
              <a:rPr lang="en-US" sz="2600" b="0" i="0" u="none" strike="noStrike" cap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diteliti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/</a:t>
            </a:r>
            <a:r>
              <a:rPr lang="en-US" sz="2600" b="0" i="0" u="none" strike="noStrike" cap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diamati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) </a:t>
            </a:r>
            <a:r>
              <a:rPr lang="en-US" sz="2600" b="0" i="0" u="none" strike="noStrike" cap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dengan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600" b="0" i="1" u="none" strike="noStrike" cap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knower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 (</a:t>
            </a:r>
            <a:r>
              <a:rPr lang="en-US" sz="2600" b="0" i="0" u="none" strike="noStrike" cap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subjek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/</a:t>
            </a:r>
            <a:r>
              <a:rPr lang="en-US" sz="2600" b="0" i="0" u="none" strike="noStrike" cap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pengamat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)</a:t>
            </a:r>
            <a:endParaRPr dirty="0">
              <a:latin typeface="Cambria" pitchFamily="18" charset="0"/>
            </a:endParaRPr>
          </a:p>
          <a:p>
            <a:pPr marL="273050" marR="0" lvl="0" indent="-27305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Noto Sans Symbols"/>
              <a:buChar char="🞂"/>
            </a:pPr>
            <a:r>
              <a:rPr lang="en-US" sz="2600" b="0" i="0" u="none" strike="noStrike" cap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Terhadap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strike="noStrike" cap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standardisasi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strike="noStrike" cap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observasi</a:t>
            </a:r>
            <a:endParaRPr dirty="0">
              <a:latin typeface="Cambria" pitchFamily="18" charset="0"/>
            </a:endParaRPr>
          </a:p>
          <a:p>
            <a:pPr marL="273050" marR="0" lvl="0" indent="-27305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Noto Sans Symbols"/>
              <a:buChar char="🞂"/>
            </a:pPr>
            <a:r>
              <a:rPr lang="en-US" sz="2600" b="0" i="0" u="none" strike="noStrike" cap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Berupaya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strike="noStrike" cap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memperoleh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strike="noStrike" cap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konsensus</a:t>
            </a:r>
            <a:endParaRPr dirty="0">
              <a:latin typeface="Cambria" pitchFamily="18" charset="0"/>
            </a:endParaRPr>
          </a:p>
          <a:p>
            <a:pPr marL="273050" marR="0" lvl="0" indent="-14757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Noto Sans Symbols"/>
              <a:buNone/>
            </a:pPr>
            <a:endParaRPr sz="2600" b="0" i="0" u="none" dirty="0">
              <a:solidFill>
                <a:schemeClr val="dk1"/>
              </a:solidFill>
              <a:latin typeface="Cambria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40"/>
          <p:cNvSpPr/>
          <p:nvPr/>
        </p:nvSpPr>
        <p:spPr>
          <a:xfrm>
            <a:off x="1995713" y="315686"/>
            <a:ext cx="4830089" cy="751114"/>
          </a:xfrm>
          <a:prstGeom prst="rect">
            <a:avLst/>
          </a:prstGeom>
          <a:gradFill>
            <a:gsLst>
              <a:gs pos="0">
                <a:schemeClr val="dk1"/>
              </a:gs>
              <a:gs pos="30000">
                <a:schemeClr val="dk1"/>
              </a:gs>
              <a:gs pos="45000">
                <a:schemeClr val="dk1"/>
              </a:gs>
              <a:gs pos="55000">
                <a:schemeClr val="dk1"/>
              </a:gs>
              <a:gs pos="73000">
                <a:schemeClr val="dk1"/>
              </a:gs>
              <a:gs pos="100000">
                <a:schemeClr val="dk1"/>
              </a:gs>
            </a:gsLst>
            <a:lin ang="950000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Gill Sans"/>
              <a:buNone/>
            </a:pPr>
            <a:r>
              <a:rPr lang="en-US" sz="3600" b="1" i="0" u="none" strike="noStrike" cap="none" dirty="0" err="1">
                <a:solidFill>
                  <a:srgbClr val="FFFF00"/>
                </a:solidFill>
                <a:latin typeface="Cambria" pitchFamily="18" charset="0"/>
                <a:ea typeface="Gill Sans"/>
                <a:cs typeface="Gill Sans"/>
                <a:sym typeface="Gill Sans"/>
              </a:rPr>
              <a:t>Pendekatan</a:t>
            </a:r>
            <a:r>
              <a:rPr lang="en-US" sz="3600" b="1" i="0" u="none" strike="noStrike" cap="none" dirty="0">
                <a:solidFill>
                  <a:srgbClr val="FFFF00"/>
                </a:solidFill>
                <a:latin typeface="Cambria" pitchFamily="18" charset="0"/>
                <a:ea typeface="Gill Sans"/>
                <a:cs typeface="Gill Sans"/>
                <a:sym typeface="Gill Sans"/>
              </a:rPr>
              <a:t> </a:t>
            </a:r>
            <a:r>
              <a:rPr lang="en-US" sz="3600" b="1" i="1" u="none" strike="noStrike" cap="none" dirty="0">
                <a:solidFill>
                  <a:srgbClr val="FFFF00"/>
                </a:solidFill>
                <a:latin typeface="Cambria" pitchFamily="18" charset="0"/>
                <a:ea typeface="Gill Sans"/>
                <a:cs typeface="Gill Sans"/>
                <a:sym typeface="Gill Sans"/>
              </a:rPr>
              <a:t>Scientific</a:t>
            </a:r>
            <a:endParaRPr sz="3600" b="1" i="0" u="none" strike="noStrike" cap="none" dirty="0">
              <a:solidFill>
                <a:schemeClr val="lt1"/>
              </a:solidFill>
              <a:latin typeface="Cambria" pitchFamily="18" charset="0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1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Noto Sans Symbols"/>
              <a:buChar char="🞂"/>
            </a:pPr>
            <a:r>
              <a:rPr lang="en-US" sz="2600" b="0" i="0" u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Fokus</a:t>
            </a:r>
            <a:r>
              <a:rPr lang="en-US" sz="2600" b="0" i="0" u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pd</a:t>
            </a:r>
            <a:r>
              <a:rPr lang="en-US" sz="2600" b="0" i="0" u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dunia</a:t>
            </a:r>
            <a:r>
              <a:rPr lang="en-US" sz="2600" b="0" i="0" u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para</a:t>
            </a:r>
            <a:r>
              <a:rPr lang="en-US" sz="2600" b="0" i="0" u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penemunya</a:t>
            </a:r>
            <a:r>
              <a:rPr lang="en-US" sz="2600" b="0" i="0" u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 (discovering person)</a:t>
            </a:r>
            <a:endParaRPr dirty="0">
              <a:latin typeface="Cambria" pitchFamily="18" charset="0"/>
            </a:endParaRPr>
          </a:p>
          <a:p>
            <a:pPr marL="273050" marR="0" lvl="0" indent="-27305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Noto Sans Symbols"/>
              <a:buChar char="🞂"/>
            </a:pPr>
            <a:r>
              <a:rPr lang="en-US" sz="2600" b="0" i="0" u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Ilmu</a:t>
            </a:r>
            <a:r>
              <a:rPr lang="en-US" sz="2600" b="0" i="0" u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pengetahuan</a:t>
            </a:r>
            <a:r>
              <a:rPr lang="en-US" sz="2600" b="0" i="0" u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dilihat</a:t>
            </a:r>
            <a:r>
              <a:rPr lang="en-US" sz="2600" b="0" i="0" u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sbg</a:t>
            </a:r>
            <a:r>
              <a:rPr lang="en-US" sz="2600" b="0" i="0" u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bagian</a:t>
            </a:r>
            <a:r>
              <a:rPr lang="en-US" sz="2600" b="0" i="0" u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dari</a:t>
            </a:r>
            <a:r>
              <a:rPr lang="en-US" sz="2600" b="0" i="0" u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diri</a:t>
            </a:r>
            <a:r>
              <a:rPr lang="en-US" sz="2600" b="0" i="0" u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 (</a:t>
            </a:r>
            <a:r>
              <a:rPr lang="en-US" sz="2600" b="0" i="0" u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pemikiran</a:t>
            </a:r>
            <a:r>
              <a:rPr lang="en-US" sz="2600" b="0" i="0" u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/</a:t>
            </a:r>
            <a:r>
              <a:rPr lang="en-US" sz="2600" b="0" i="0" u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interpretasi</a:t>
            </a:r>
            <a:r>
              <a:rPr lang="en-US" sz="2600" b="0" i="0" u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) </a:t>
            </a:r>
            <a:r>
              <a:rPr lang="en-US" sz="2600" b="0" i="0" u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peneliti</a:t>
            </a:r>
            <a:endParaRPr dirty="0">
              <a:latin typeface="Cambria" pitchFamily="18" charset="0"/>
            </a:endParaRPr>
          </a:p>
          <a:p>
            <a:pPr marL="273050" marR="0" lvl="0" indent="-27305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Noto Sans Symbols"/>
              <a:buChar char="🞂"/>
            </a:pPr>
            <a:r>
              <a:rPr lang="en-US" sz="2600" b="0" i="0" u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Mengutamakan</a:t>
            </a:r>
            <a:r>
              <a:rPr lang="en-US" sz="2600" b="0" i="0" u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 interpretasi2 </a:t>
            </a:r>
            <a:r>
              <a:rPr lang="en-US" sz="2600" b="0" i="0" u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alternatif</a:t>
            </a:r>
            <a:endParaRPr dirty="0">
              <a:latin typeface="Cambria" pitchFamily="18" charset="0"/>
            </a:endParaRPr>
          </a:p>
          <a:p>
            <a:pPr marL="273050" marR="0" lvl="0" indent="-27305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Noto Sans Symbols"/>
              <a:buChar char="🞂"/>
            </a:pPr>
            <a:r>
              <a:rPr lang="en-US" sz="2600" b="0" i="0" u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Lazim</a:t>
            </a:r>
            <a:r>
              <a:rPr lang="en-US" sz="2600" b="0" i="0" u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menggunakan</a:t>
            </a:r>
            <a:r>
              <a:rPr lang="en-US" sz="2600" b="0" i="0" u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teknik</a:t>
            </a:r>
            <a:r>
              <a:rPr lang="en-US" sz="2600" b="0" i="0" u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partisipasi</a:t>
            </a:r>
            <a:r>
              <a:rPr lang="en-US" sz="2600" b="0" i="0" u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observasi</a:t>
            </a:r>
            <a:endParaRPr dirty="0">
              <a:latin typeface="Cambria" pitchFamily="18" charset="0"/>
            </a:endParaRPr>
          </a:p>
          <a:p>
            <a:pPr marL="273050" marR="0" lvl="0" indent="-27305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Noto Sans Symbols"/>
              <a:buChar char="🞂"/>
            </a:pPr>
            <a:r>
              <a:rPr lang="en-US" sz="2600" b="0" i="0" u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Cara </a:t>
            </a:r>
            <a:r>
              <a:rPr lang="en-US" sz="2600" b="0" i="0" u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pandang</a:t>
            </a:r>
            <a:r>
              <a:rPr lang="en-US" sz="2600" b="0" i="0" u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seseorang</a:t>
            </a:r>
            <a:r>
              <a:rPr lang="en-US" sz="2600" b="0" i="0" u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ttg</a:t>
            </a:r>
            <a:r>
              <a:rPr lang="en-US" sz="2600" b="0" i="0" u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suatu</a:t>
            </a:r>
            <a:r>
              <a:rPr lang="en-US" sz="2600" b="0" i="0" u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hal</a:t>
            </a:r>
            <a:r>
              <a:rPr lang="en-US" sz="2600" b="0" i="0" u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akan</a:t>
            </a:r>
            <a:r>
              <a:rPr lang="en-US" sz="2600" b="0" i="0" u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menentukan</a:t>
            </a:r>
            <a:r>
              <a:rPr lang="en-US" sz="2600" b="0" i="0" u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penggambaran</a:t>
            </a:r>
            <a:r>
              <a:rPr lang="en-US" sz="2600" b="0" i="0" u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 &amp; </a:t>
            </a:r>
            <a:r>
              <a:rPr lang="en-US" sz="2600" b="0" i="0" u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penguraiannya</a:t>
            </a:r>
            <a:r>
              <a:rPr lang="en-US" sz="2600" b="0" i="0" u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ttg</a:t>
            </a:r>
            <a:r>
              <a:rPr lang="en-US" sz="2600" b="0" i="0" u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hal</a:t>
            </a:r>
            <a:r>
              <a:rPr lang="en-US" sz="2600" b="0" i="0" u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tsb</a:t>
            </a:r>
            <a:endParaRPr dirty="0">
              <a:latin typeface="Cambria" pitchFamily="18" charset="0"/>
            </a:endParaRPr>
          </a:p>
          <a:p>
            <a:pPr marL="273050" marR="0" lvl="0" indent="-27305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Noto Sans Symbols"/>
              <a:buChar char="🞂"/>
            </a:pPr>
            <a:r>
              <a:rPr lang="en-US" sz="2600" b="0" i="0" u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Biasanya</a:t>
            </a:r>
            <a:r>
              <a:rPr lang="en-US" sz="2600" b="0" i="0" u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mengkaji</a:t>
            </a:r>
            <a:r>
              <a:rPr lang="en-US" sz="2600" b="0" i="0" u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masalah</a:t>
            </a:r>
            <a:r>
              <a:rPr lang="en-US" sz="2600" b="0" i="0" u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sistem</a:t>
            </a:r>
            <a:r>
              <a:rPr lang="en-US" sz="2600" b="0" i="0" u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nilai</a:t>
            </a:r>
            <a:r>
              <a:rPr lang="en-US" sz="2600" b="0" i="0" u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, </a:t>
            </a:r>
            <a:r>
              <a:rPr lang="en-US" sz="2600" b="0" i="0" u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kesenian</a:t>
            </a:r>
            <a:r>
              <a:rPr lang="en-US" sz="2600" b="0" i="0" u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, </a:t>
            </a:r>
            <a:r>
              <a:rPr lang="en-US" sz="2600" b="0" i="0" u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kebudayaan</a:t>
            </a:r>
            <a:r>
              <a:rPr lang="en-US" sz="2600" b="0" i="0" u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, </a:t>
            </a:r>
            <a:r>
              <a:rPr lang="en-US" sz="2600" b="0" i="0" u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sejarah</a:t>
            </a:r>
            <a:r>
              <a:rPr lang="en-US" sz="2600" b="0" i="0" u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, </a:t>
            </a:r>
            <a:r>
              <a:rPr lang="en-US" sz="2600" b="0" i="0" u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pengalaman</a:t>
            </a:r>
            <a:r>
              <a:rPr lang="en-US" sz="2600" b="0" i="0" u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pribadi</a:t>
            </a:r>
            <a:r>
              <a:rPr lang="en-US" sz="2600" b="0" i="0" u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.</a:t>
            </a:r>
            <a:endParaRPr dirty="0">
              <a:latin typeface="Cambria" pitchFamily="18" charset="0"/>
            </a:endParaRPr>
          </a:p>
        </p:txBody>
      </p:sp>
      <p:sp>
        <p:nvSpPr>
          <p:cNvPr id="296" name="Google Shape;296;p41"/>
          <p:cNvSpPr/>
          <p:nvPr/>
        </p:nvSpPr>
        <p:spPr>
          <a:xfrm>
            <a:off x="1524000" y="315686"/>
            <a:ext cx="5816600" cy="762000"/>
          </a:xfrm>
          <a:prstGeom prst="rect">
            <a:avLst/>
          </a:prstGeom>
          <a:gradFill>
            <a:gsLst>
              <a:gs pos="0">
                <a:schemeClr val="dk1"/>
              </a:gs>
              <a:gs pos="30000">
                <a:schemeClr val="dk1"/>
              </a:gs>
              <a:gs pos="45000">
                <a:schemeClr val="dk1"/>
              </a:gs>
              <a:gs pos="55000">
                <a:schemeClr val="dk1"/>
              </a:gs>
              <a:gs pos="73000">
                <a:schemeClr val="dk1"/>
              </a:gs>
              <a:gs pos="100000">
                <a:schemeClr val="dk1"/>
              </a:gs>
            </a:gsLst>
            <a:lin ang="950000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Gill Sans"/>
              <a:buNone/>
            </a:pPr>
            <a:r>
              <a:rPr lang="en-US" sz="3600" b="1" i="0" u="none" strike="noStrike" cap="none" dirty="0" err="1">
                <a:solidFill>
                  <a:srgbClr val="FFFF00"/>
                </a:solidFill>
                <a:latin typeface="Cambria" pitchFamily="18" charset="0"/>
                <a:ea typeface="Gill Sans"/>
                <a:cs typeface="Gill Sans"/>
                <a:sym typeface="Gill Sans"/>
              </a:rPr>
              <a:t>Pendekatan</a:t>
            </a:r>
            <a:r>
              <a:rPr lang="en-US" sz="3600" b="1" i="0" u="none" strike="noStrike" cap="none" dirty="0">
                <a:solidFill>
                  <a:srgbClr val="FFFF00"/>
                </a:solidFill>
                <a:latin typeface="Cambria" pitchFamily="18" charset="0"/>
                <a:ea typeface="Gill Sans"/>
                <a:cs typeface="Gill Sans"/>
                <a:sym typeface="Gill Sans"/>
              </a:rPr>
              <a:t> </a:t>
            </a:r>
            <a:r>
              <a:rPr lang="en-US" sz="3600" b="1" i="0" u="none" strike="noStrike" cap="none" dirty="0" err="1">
                <a:solidFill>
                  <a:srgbClr val="FFFF00"/>
                </a:solidFill>
                <a:latin typeface="Cambria" pitchFamily="18" charset="0"/>
                <a:ea typeface="Gill Sans"/>
                <a:cs typeface="Gill Sans"/>
                <a:sym typeface="Gill Sans"/>
              </a:rPr>
              <a:t>Humanistik</a:t>
            </a:r>
            <a:endParaRPr sz="3600" b="0" i="0" u="none" strike="noStrike" cap="none" dirty="0">
              <a:solidFill>
                <a:schemeClr val="lt1"/>
              </a:solidFill>
              <a:latin typeface="Cambria" pitchFamily="18" charset="0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2"/>
          <p:cNvSpPr txBox="1">
            <a:spLocks noGrp="1"/>
          </p:cNvSpPr>
          <p:nvPr>
            <p:ph type="body" idx="1"/>
          </p:nvPr>
        </p:nvSpPr>
        <p:spPr>
          <a:xfrm>
            <a:off x="533400" y="2057400"/>
            <a:ext cx="80772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Noto Sans Symbols"/>
              <a:buChar char="🞂"/>
            </a:pPr>
            <a:r>
              <a:rPr lang="en-US" sz="2600" b="0" i="0" u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Gabungan</a:t>
            </a:r>
            <a:r>
              <a:rPr lang="en-US" sz="2600" b="0" i="0" u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dari</a:t>
            </a:r>
            <a:r>
              <a:rPr lang="en-US" sz="2600" b="0" i="0" u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pendekatan</a:t>
            </a:r>
            <a:r>
              <a:rPr lang="en-US" sz="2600" b="0" i="0" u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 scientific </a:t>
            </a:r>
            <a:r>
              <a:rPr lang="en-US" sz="2600" b="0" i="0" u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dan</a:t>
            </a:r>
            <a:r>
              <a:rPr lang="en-US" sz="2600" b="0" i="0" u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humanistik</a:t>
            </a:r>
            <a:r>
              <a:rPr lang="en-US" sz="2600" b="0" i="0" u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, </a:t>
            </a:r>
            <a:r>
              <a:rPr lang="en-US" sz="2600" b="0" i="0" u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karena</a:t>
            </a:r>
            <a:r>
              <a:rPr lang="en-US" sz="2600" b="0" i="0" u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 yang </a:t>
            </a:r>
            <a:r>
              <a:rPr lang="en-US" sz="2600" b="0" i="0" u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menjadi</a:t>
            </a:r>
            <a:r>
              <a:rPr lang="en-US" sz="2600" b="0" i="0" u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pengamatan</a:t>
            </a:r>
            <a:r>
              <a:rPr lang="en-US" sz="2600" b="0" i="0" u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adalah</a:t>
            </a:r>
            <a:r>
              <a:rPr lang="en-US" sz="2600" b="0" i="0" u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kehidupan</a:t>
            </a:r>
            <a:r>
              <a:rPr lang="en-US" sz="2600" b="0" i="0" u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manusia</a:t>
            </a:r>
            <a:endParaRPr dirty="0">
              <a:latin typeface="Cambria" pitchFamily="18" charset="0"/>
            </a:endParaRPr>
          </a:p>
          <a:p>
            <a:pPr marL="273050" marR="0" lvl="0" indent="-27305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Noto Sans Symbols"/>
              <a:buChar char="🞂"/>
            </a:pPr>
            <a:r>
              <a:rPr lang="en-US" sz="2600" b="0" i="0" u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Mengutamakan</a:t>
            </a:r>
            <a:r>
              <a:rPr lang="en-US" sz="2600" b="0" i="0" u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faktor</a:t>
            </a:r>
            <a:r>
              <a:rPr lang="en-US" sz="2600" b="0" i="0" u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objektivitas</a:t>
            </a:r>
            <a:r>
              <a:rPr lang="en-US" sz="2600" b="0" i="0" u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dan</a:t>
            </a:r>
            <a:r>
              <a:rPr lang="en-US" sz="2600" b="0" i="0" u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penjelasan</a:t>
            </a:r>
            <a:r>
              <a:rPr lang="en-US" sz="2600" b="0" i="0" u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/</a:t>
            </a:r>
            <a:r>
              <a:rPr lang="en-US" sz="2600" b="0" i="0" u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interpretasi</a:t>
            </a:r>
            <a:endParaRPr dirty="0">
              <a:latin typeface="Cambria" pitchFamily="18" charset="0"/>
            </a:endParaRPr>
          </a:p>
        </p:txBody>
      </p:sp>
      <p:sp>
        <p:nvSpPr>
          <p:cNvPr id="302" name="Google Shape;302;p42"/>
          <p:cNvSpPr/>
          <p:nvPr/>
        </p:nvSpPr>
        <p:spPr>
          <a:xfrm>
            <a:off x="1600200" y="315686"/>
            <a:ext cx="5664200" cy="762000"/>
          </a:xfrm>
          <a:prstGeom prst="rect">
            <a:avLst/>
          </a:prstGeom>
          <a:gradFill>
            <a:gsLst>
              <a:gs pos="0">
                <a:schemeClr val="dk1"/>
              </a:gs>
              <a:gs pos="30000">
                <a:schemeClr val="dk1"/>
              </a:gs>
              <a:gs pos="45000">
                <a:schemeClr val="dk1"/>
              </a:gs>
              <a:gs pos="55000">
                <a:schemeClr val="dk1"/>
              </a:gs>
              <a:gs pos="73000">
                <a:schemeClr val="dk1"/>
              </a:gs>
              <a:gs pos="100000">
                <a:schemeClr val="dk1"/>
              </a:gs>
            </a:gsLst>
            <a:lin ang="950000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Gill Sans"/>
              <a:buNone/>
            </a:pPr>
            <a:r>
              <a:rPr lang="en-US" sz="3200" b="1" i="0" u="none" strike="noStrike" cap="none" dirty="0" err="1">
                <a:solidFill>
                  <a:srgbClr val="FFFF00"/>
                </a:solidFill>
                <a:latin typeface="Cambria" pitchFamily="18" charset="0"/>
                <a:ea typeface="Gill Sans"/>
                <a:cs typeface="Gill Sans"/>
                <a:sym typeface="Gill Sans"/>
              </a:rPr>
              <a:t>Pendekatan</a:t>
            </a:r>
            <a:r>
              <a:rPr lang="en-US" sz="3200" b="1" i="0" u="none" strike="noStrike" cap="none" dirty="0">
                <a:solidFill>
                  <a:srgbClr val="FFFF00"/>
                </a:solidFill>
                <a:latin typeface="Cambria" pitchFamily="18" charset="0"/>
                <a:ea typeface="Gill Sans"/>
                <a:cs typeface="Gill Sans"/>
                <a:sym typeface="Gill Sans"/>
              </a:rPr>
              <a:t> Social Sciences</a:t>
            </a:r>
            <a:endParaRPr sz="3200" b="0" i="0" u="none" strike="noStrike" cap="none" dirty="0">
              <a:solidFill>
                <a:schemeClr val="lt1"/>
              </a:solidFill>
              <a:latin typeface="Cambria" pitchFamily="18" charset="0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3"/>
          <p:cNvSpPr txBox="1">
            <a:spLocks noGrp="1"/>
          </p:cNvSpPr>
          <p:nvPr>
            <p:ph type="body" idx="1"/>
          </p:nvPr>
        </p:nvSpPr>
        <p:spPr>
          <a:xfrm>
            <a:off x="228600" y="1371600"/>
            <a:ext cx="83058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Noto Sans Symbols"/>
              <a:buChar char="🞂"/>
            </a:pPr>
            <a:r>
              <a:rPr lang="en-US" sz="25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Lingkup</a:t>
            </a:r>
            <a:r>
              <a:rPr lang="en-US" sz="25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teori</a:t>
            </a:r>
            <a:r>
              <a:rPr lang="en-US" sz="25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: </a:t>
            </a:r>
            <a:r>
              <a:rPr lang="en-US" sz="25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apakah</a:t>
            </a:r>
            <a:r>
              <a:rPr lang="en-US" sz="25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sebuah</a:t>
            </a:r>
            <a:r>
              <a:rPr lang="en-US" sz="25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teori</a:t>
            </a:r>
            <a:r>
              <a:rPr lang="en-US" sz="25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mampu</a:t>
            </a:r>
            <a:r>
              <a:rPr lang="en-US" sz="25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memberikan</a:t>
            </a:r>
            <a:r>
              <a:rPr lang="en-US" sz="25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penjelasan</a:t>
            </a:r>
            <a:r>
              <a:rPr lang="en-US" sz="25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tentang</a:t>
            </a:r>
            <a:r>
              <a:rPr lang="en-US" sz="25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sesuatu</a:t>
            </a:r>
            <a:r>
              <a:rPr lang="en-US" sz="25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hal</a:t>
            </a:r>
            <a:r>
              <a:rPr lang="en-US" sz="25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dan</a:t>
            </a:r>
            <a:r>
              <a:rPr lang="en-US" sz="25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dapat</a:t>
            </a:r>
            <a:r>
              <a:rPr lang="en-US" sz="25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diterapkan</a:t>
            </a:r>
            <a:r>
              <a:rPr lang="en-US" sz="25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dalam</a:t>
            </a:r>
            <a:r>
              <a:rPr lang="en-US" sz="25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sejumlah</a:t>
            </a:r>
            <a:r>
              <a:rPr lang="en-US" sz="25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situasi-situasi</a:t>
            </a:r>
            <a:r>
              <a:rPr lang="en-US" sz="25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tertentu</a:t>
            </a:r>
            <a:r>
              <a:rPr lang="en-US" sz="25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. </a:t>
            </a:r>
            <a:r>
              <a:rPr lang="en-US" sz="25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Merujuk</a:t>
            </a:r>
            <a:r>
              <a:rPr lang="en-US" sz="25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pada</a:t>
            </a:r>
            <a:r>
              <a:rPr lang="en-US" sz="25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luasnya</a:t>
            </a:r>
            <a:r>
              <a:rPr lang="en-US" sz="25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perilaku</a:t>
            </a:r>
            <a:r>
              <a:rPr lang="en-US" sz="25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komunikasi</a:t>
            </a:r>
            <a:r>
              <a:rPr lang="en-US" sz="25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yang </a:t>
            </a:r>
            <a:r>
              <a:rPr lang="en-US" sz="25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dicakup</a:t>
            </a:r>
            <a:r>
              <a:rPr lang="en-US" sz="25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dalam</a:t>
            </a:r>
            <a:r>
              <a:rPr lang="en-US" sz="25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teori</a:t>
            </a:r>
            <a:endParaRPr sz="2500" dirty="0">
              <a:latin typeface="Cambria" pitchFamily="18" charset="0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Noto Sans Symbols"/>
              <a:buChar char="🞂"/>
            </a:pPr>
            <a:r>
              <a:rPr lang="en-US" sz="25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Ketepatan</a:t>
            </a:r>
            <a:r>
              <a:rPr lang="en-US" sz="25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: </a:t>
            </a:r>
            <a:r>
              <a:rPr lang="en-US" sz="25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Merujuk</a:t>
            </a:r>
            <a:r>
              <a:rPr lang="en-US" sz="25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pada</a:t>
            </a:r>
            <a:r>
              <a:rPr lang="en-US" sz="25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logika</a:t>
            </a:r>
            <a:r>
              <a:rPr lang="en-US" sz="25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internal yang </a:t>
            </a:r>
            <a:r>
              <a:rPr lang="en-US" sz="25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jelas</a:t>
            </a:r>
            <a:r>
              <a:rPr lang="en-US" sz="25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dan</a:t>
            </a:r>
            <a:r>
              <a:rPr lang="en-US" sz="25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tidak</a:t>
            </a:r>
            <a:r>
              <a:rPr lang="en-US" sz="25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kontradiktif</a:t>
            </a:r>
            <a:r>
              <a:rPr lang="en-US" sz="25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di </a:t>
            </a:r>
            <a:r>
              <a:rPr lang="en-US" sz="25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dalam</a:t>
            </a:r>
            <a:r>
              <a:rPr lang="en-US" sz="25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pernyataan-pernyataan</a:t>
            </a:r>
            <a:r>
              <a:rPr lang="en-US" sz="25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teoritis</a:t>
            </a:r>
            <a:r>
              <a:rPr lang="en-US" sz="25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. </a:t>
            </a:r>
            <a:r>
              <a:rPr lang="en-US" sz="25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adanya</a:t>
            </a:r>
            <a:r>
              <a:rPr lang="en-US" sz="25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konsistensi</a:t>
            </a:r>
            <a:r>
              <a:rPr lang="en-US" sz="25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logis</a:t>
            </a:r>
            <a:r>
              <a:rPr lang="en-US" sz="25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antara</a:t>
            </a:r>
            <a:r>
              <a:rPr lang="en-US" sz="25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teori</a:t>
            </a:r>
            <a:r>
              <a:rPr lang="en-US" sz="25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dengan</a:t>
            </a:r>
            <a:r>
              <a:rPr lang="en-US" sz="25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asumsi-asumsi</a:t>
            </a:r>
            <a:r>
              <a:rPr lang="en-US" sz="25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yang </a:t>
            </a:r>
            <a:r>
              <a:rPr lang="en-US" sz="25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melatarbelakanginya</a:t>
            </a:r>
            <a:endParaRPr sz="2500" dirty="0">
              <a:latin typeface="Cambria" pitchFamily="18" charset="0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Noto Sans Symbols"/>
              <a:buChar char="🞂"/>
            </a:pPr>
            <a:r>
              <a:rPr lang="en-US" sz="25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Nilai</a:t>
            </a:r>
            <a:r>
              <a:rPr lang="en-US" sz="25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heuristik</a:t>
            </a:r>
            <a:r>
              <a:rPr lang="en-US" sz="25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: </a:t>
            </a:r>
            <a:r>
              <a:rPr lang="en-US" sz="25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Merujuk</a:t>
            </a:r>
            <a:r>
              <a:rPr lang="en-US" sz="25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pada</a:t>
            </a:r>
            <a:r>
              <a:rPr lang="en-US" sz="25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jumlah</a:t>
            </a:r>
            <a:r>
              <a:rPr lang="en-US" sz="25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penelitian</a:t>
            </a:r>
            <a:r>
              <a:rPr lang="en-US" sz="25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dan</a:t>
            </a:r>
            <a:r>
              <a:rPr lang="en-US" sz="25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pemikiran</a:t>
            </a:r>
            <a:r>
              <a:rPr lang="en-US" sz="25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baru</a:t>
            </a:r>
            <a:r>
              <a:rPr lang="en-US" sz="25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yang </a:t>
            </a:r>
            <a:r>
              <a:rPr lang="en-US" sz="25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ditimbulkan</a:t>
            </a:r>
            <a:r>
              <a:rPr lang="en-US" sz="25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suatu</a:t>
            </a:r>
            <a:r>
              <a:rPr lang="en-US" sz="25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teori</a:t>
            </a:r>
            <a:r>
              <a:rPr lang="en-US" sz="25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apakah</a:t>
            </a:r>
            <a:r>
              <a:rPr lang="en-US" sz="25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teori</a:t>
            </a:r>
            <a:r>
              <a:rPr lang="en-US" sz="25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yang </a:t>
            </a:r>
            <a:r>
              <a:rPr lang="en-US" sz="25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ada</a:t>
            </a:r>
            <a:r>
              <a:rPr lang="en-US" sz="25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mampu</a:t>
            </a:r>
            <a:r>
              <a:rPr lang="en-US" sz="25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merangsang</a:t>
            </a:r>
            <a:r>
              <a:rPr lang="en-US" sz="25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gagasan-gagasan</a:t>
            </a:r>
            <a:r>
              <a:rPr lang="en-US" sz="25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baru</a:t>
            </a:r>
            <a:r>
              <a:rPr lang="en-US" sz="25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untuk</a:t>
            </a:r>
            <a:r>
              <a:rPr lang="en-US" sz="25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penelitian</a:t>
            </a:r>
            <a:r>
              <a:rPr lang="en-US" sz="25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dan</a:t>
            </a:r>
            <a:r>
              <a:rPr lang="en-US" sz="25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penelitian</a:t>
            </a:r>
            <a:r>
              <a:rPr lang="en-US" sz="25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lanjutan</a:t>
            </a:r>
            <a:r>
              <a:rPr lang="en-US" sz="25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.</a:t>
            </a:r>
            <a:endParaRPr sz="2500" dirty="0">
              <a:latin typeface="Cambria" pitchFamily="18" charset="0"/>
            </a:endParaRPr>
          </a:p>
        </p:txBody>
      </p:sp>
      <p:sp>
        <p:nvSpPr>
          <p:cNvPr id="308" name="Google Shape;308;p43"/>
          <p:cNvSpPr/>
          <p:nvPr/>
        </p:nvSpPr>
        <p:spPr>
          <a:xfrm>
            <a:off x="685800" y="322943"/>
            <a:ext cx="7696200" cy="762000"/>
          </a:xfrm>
          <a:prstGeom prst="rect">
            <a:avLst/>
          </a:prstGeom>
          <a:gradFill>
            <a:gsLst>
              <a:gs pos="0">
                <a:schemeClr val="dk1"/>
              </a:gs>
              <a:gs pos="30000">
                <a:schemeClr val="dk1"/>
              </a:gs>
              <a:gs pos="45000">
                <a:schemeClr val="dk1"/>
              </a:gs>
              <a:gs pos="55000">
                <a:schemeClr val="dk1"/>
              </a:gs>
              <a:gs pos="73000">
                <a:schemeClr val="dk1"/>
              </a:gs>
              <a:gs pos="100000">
                <a:schemeClr val="dk1"/>
              </a:gs>
            </a:gsLst>
            <a:lin ang="950000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Gill Sans"/>
              <a:buNone/>
            </a:pPr>
            <a:r>
              <a:rPr lang="en-US" sz="2600" b="1" i="0" u="none" strike="noStrike" cap="none" dirty="0" err="1">
                <a:solidFill>
                  <a:srgbClr val="FFFF00"/>
                </a:solidFill>
                <a:latin typeface="Palatino Linotype" pitchFamily="18" charset="0"/>
                <a:ea typeface="Gill Sans"/>
                <a:cs typeface="Gill Sans"/>
                <a:sym typeface="Gill Sans"/>
              </a:rPr>
              <a:t>Kriteria</a:t>
            </a:r>
            <a:r>
              <a:rPr lang="en-US" sz="2600" b="1" i="0" u="none" strike="noStrike" cap="none" dirty="0">
                <a:solidFill>
                  <a:srgbClr val="FFFF00"/>
                </a:solidFill>
                <a:latin typeface="Palatino Linotype" pitchFamily="18" charset="0"/>
                <a:ea typeface="Gill Sans"/>
                <a:cs typeface="Gill Sans"/>
                <a:sym typeface="Gill Sans"/>
              </a:rPr>
              <a:t> Yang </a:t>
            </a:r>
            <a:r>
              <a:rPr lang="en-US" sz="2600" b="1" i="0" u="none" strike="noStrike" cap="none" dirty="0" err="1">
                <a:solidFill>
                  <a:srgbClr val="FFFF00"/>
                </a:solidFill>
                <a:latin typeface="Palatino Linotype" pitchFamily="18" charset="0"/>
                <a:ea typeface="Gill Sans"/>
                <a:cs typeface="Gill Sans"/>
                <a:sym typeface="Gill Sans"/>
              </a:rPr>
              <a:t>Digunakan</a:t>
            </a:r>
            <a:r>
              <a:rPr lang="en-US" sz="2600" b="1" i="0" u="none" strike="noStrike" cap="none" dirty="0">
                <a:solidFill>
                  <a:srgbClr val="FFFF00"/>
                </a:solidFill>
                <a:latin typeface="Palatino Linotype" pitchFamily="18" charset="0"/>
                <a:ea typeface="Gill Sans"/>
                <a:cs typeface="Gill Sans"/>
                <a:sym typeface="Gill Sans"/>
              </a:rPr>
              <a:t> </a:t>
            </a:r>
            <a:r>
              <a:rPr lang="en-US" sz="2600" b="1" i="0" u="none" strike="noStrike" cap="none" dirty="0" err="1">
                <a:solidFill>
                  <a:srgbClr val="FFFF00"/>
                </a:solidFill>
                <a:latin typeface="Palatino Linotype" pitchFamily="18" charset="0"/>
                <a:ea typeface="Gill Sans"/>
                <a:cs typeface="Gill Sans"/>
                <a:sym typeface="Gill Sans"/>
              </a:rPr>
              <a:t>Untuk</a:t>
            </a:r>
            <a:r>
              <a:rPr lang="en-US" sz="2600" b="1" i="0" u="none" strike="noStrike" cap="none" dirty="0">
                <a:solidFill>
                  <a:srgbClr val="FFFF00"/>
                </a:solidFill>
                <a:latin typeface="Palatino Linotype" pitchFamily="18" charset="0"/>
                <a:ea typeface="Gill Sans"/>
                <a:cs typeface="Gill Sans"/>
                <a:sym typeface="Gill Sans"/>
              </a:rPr>
              <a:t> </a:t>
            </a:r>
            <a:r>
              <a:rPr lang="en-US" sz="2600" b="1" i="0" u="none" strike="noStrike" cap="none" dirty="0" err="1">
                <a:solidFill>
                  <a:srgbClr val="FFFF00"/>
                </a:solidFill>
                <a:latin typeface="Palatino Linotype" pitchFamily="18" charset="0"/>
                <a:ea typeface="Gill Sans"/>
                <a:cs typeface="Gill Sans"/>
                <a:sym typeface="Gill Sans"/>
              </a:rPr>
              <a:t>Menilai</a:t>
            </a:r>
            <a:r>
              <a:rPr lang="en-US" sz="2600" b="1" i="0" u="none" strike="noStrike" cap="none" dirty="0">
                <a:solidFill>
                  <a:srgbClr val="FFFF00"/>
                </a:solidFill>
                <a:latin typeface="Palatino Linotype" pitchFamily="18" charset="0"/>
                <a:ea typeface="Gill Sans"/>
                <a:cs typeface="Gill Sans"/>
                <a:sym typeface="Gill Sans"/>
              </a:rPr>
              <a:t> </a:t>
            </a:r>
            <a:r>
              <a:rPr lang="en-US" sz="2600" b="1" i="0" u="none" strike="noStrike" cap="none" dirty="0" err="1">
                <a:solidFill>
                  <a:srgbClr val="FFFF00"/>
                </a:solidFill>
                <a:latin typeface="Palatino Linotype" pitchFamily="18" charset="0"/>
                <a:ea typeface="Gill Sans"/>
                <a:cs typeface="Gill Sans"/>
                <a:sym typeface="Gill Sans"/>
              </a:rPr>
              <a:t>Teori</a:t>
            </a:r>
            <a:r>
              <a:rPr lang="en-US" sz="2600" b="1" i="0" u="none" strike="noStrike" cap="none" dirty="0">
                <a:solidFill>
                  <a:srgbClr val="FFFF00"/>
                </a:solidFill>
                <a:latin typeface="Palatino Linotype" pitchFamily="18" charset="0"/>
                <a:ea typeface="Gill Sans"/>
                <a:cs typeface="Gill Sans"/>
                <a:sym typeface="Gill Sans"/>
              </a:rPr>
              <a:t> </a:t>
            </a:r>
            <a:endParaRPr sz="2600" b="0" i="0" u="none" strike="noStrike" cap="none" dirty="0">
              <a:solidFill>
                <a:srgbClr val="FFFF00"/>
              </a:solidFill>
              <a:latin typeface="Palatino Linotype" pitchFamily="18" charset="0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4"/>
          <p:cNvSpPr txBox="1">
            <a:spLocks noGrp="1"/>
          </p:cNvSpPr>
          <p:nvPr>
            <p:ph type="body" idx="1"/>
          </p:nvPr>
        </p:nvSpPr>
        <p:spPr>
          <a:xfrm>
            <a:off x="141667" y="1159100"/>
            <a:ext cx="8809149" cy="5628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🞂"/>
            </a:pPr>
            <a:r>
              <a:rPr lang="en-US" sz="23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 </a:t>
            </a:r>
            <a:r>
              <a:rPr lang="en-US" sz="23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Validitas</a:t>
            </a:r>
            <a:r>
              <a:rPr lang="en-US" sz="23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: </a:t>
            </a:r>
            <a:r>
              <a:rPr lang="en-US" sz="23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Keterujian</a:t>
            </a:r>
            <a:r>
              <a:rPr lang="en-US" sz="23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merujuk</a:t>
            </a:r>
            <a:r>
              <a:rPr lang="en-US" sz="23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pada</a:t>
            </a:r>
            <a:r>
              <a:rPr lang="en-US" sz="23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kemampuan</a:t>
            </a:r>
            <a:r>
              <a:rPr lang="en-US" sz="23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untuk</a:t>
            </a:r>
            <a:r>
              <a:rPr lang="en-US" sz="23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menguji</a:t>
            </a:r>
            <a:r>
              <a:rPr lang="en-US" sz="23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kearutan</a:t>
            </a:r>
            <a:r>
              <a:rPr lang="en-US" sz="23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dari</a:t>
            </a:r>
            <a:r>
              <a:rPr lang="en-US" sz="23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klaim</a:t>
            </a:r>
            <a:r>
              <a:rPr lang="en-US" sz="23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suatu</a:t>
            </a:r>
            <a:r>
              <a:rPr lang="en-US" sz="23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teori</a:t>
            </a:r>
            <a:r>
              <a:rPr lang="en-US" sz="23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kegunaan</a:t>
            </a:r>
            <a:r>
              <a:rPr lang="en-US" sz="23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suatu</a:t>
            </a:r>
            <a:r>
              <a:rPr lang="en-US" sz="23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teori</a:t>
            </a:r>
            <a:r>
              <a:rPr lang="en-US" sz="23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, </a:t>
            </a:r>
            <a:r>
              <a:rPr lang="en-US" sz="23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apakah</a:t>
            </a:r>
            <a:r>
              <a:rPr lang="en-US" sz="23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konsep</a:t>
            </a:r>
            <a:r>
              <a:rPr lang="en-US" sz="23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dan</a:t>
            </a:r>
            <a:r>
              <a:rPr lang="en-US" sz="23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penjelasan</a:t>
            </a:r>
            <a:r>
              <a:rPr lang="en-US" sz="23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yang </a:t>
            </a:r>
            <a:r>
              <a:rPr lang="en-US" sz="23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ada</a:t>
            </a:r>
            <a:r>
              <a:rPr lang="en-US" sz="23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dalam</a:t>
            </a:r>
            <a:r>
              <a:rPr lang="en-US" sz="23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teori</a:t>
            </a:r>
            <a:r>
              <a:rPr lang="en-US" sz="23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dapat</a:t>
            </a:r>
            <a:r>
              <a:rPr lang="en-US" sz="23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untuk</a:t>
            </a:r>
            <a:r>
              <a:rPr lang="en-US" sz="23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diobservasi</a:t>
            </a:r>
            <a:r>
              <a:rPr lang="en-US" sz="23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, </a:t>
            </a:r>
            <a:r>
              <a:rPr lang="en-US" sz="23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generalisasi</a:t>
            </a:r>
            <a:r>
              <a:rPr lang="en-US" sz="23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teori</a:t>
            </a:r>
            <a:r>
              <a:rPr lang="en-US" sz="23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untuk</a:t>
            </a:r>
            <a:r>
              <a:rPr lang="en-US" sz="23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situasisituasi</a:t>
            </a:r>
            <a:r>
              <a:rPr lang="en-US" sz="23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tertentu</a:t>
            </a:r>
            <a:endParaRPr sz="2300" dirty="0">
              <a:latin typeface="Cambria" pitchFamily="18" charset="0"/>
            </a:endParaRPr>
          </a:p>
          <a:p>
            <a:pPr marL="273050" marR="0" lvl="0" indent="-27305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🞂"/>
            </a:pPr>
            <a:r>
              <a:rPr lang="en-US" sz="23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Parsimony (</a:t>
            </a:r>
            <a:r>
              <a:rPr lang="en-US" sz="23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kesederhanaan</a:t>
            </a:r>
            <a:r>
              <a:rPr lang="en-US" sz="23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): </a:t>
            </a:r>
            <a:r>
              <a:rPr lang="en-US" sz="23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Merujuk</a:t>
            </a:r>
            <a:r>
              <a:rPr lang="en-US" sz="23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pada</a:t>
            </a:r>
            <a:r>
              <a:rPr lang="en-US" sz="23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kesederhanaan</a:t>
            </a:r>
            <a:r>
              <a:rPr lang="en-US" sz="23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penjelasan</a:t>
            </a:r>
            <a:r>
              <a:rPr lang="en-US" sz="23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yang </a:t>
            </a:r>
            <a:r>
              <a:rPr lang="en-US" sz="23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diberikan</a:t>
            </a:r>
            <a:r>
              <a:rPr lang="en-US" sz="23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oleh</a:t>
            </a:r>
            <a:r>
              <a:rPr lang="en-US" sz="23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teori</a:t>
            </a:r>
            <a:r>
              <a:rPr lang="en-US" sz="23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. </a:t>
            </a:r>
            <a:r>
              <a:rPr lang="en-US" sz="23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Jika</a:t>
            </a:r>
            <a:r>
              <a:rPr lang="en-US" sz="23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ada</a:t>
            </a:r>
            <a:r>
              <a:rPr lang="en-US" sz="23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dua</a:t>
            </a:r>
            <a:r>
              <a:rPr lang="en-US" sz="23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teori</a:t>
            </a:r>
            <a:r>
              <a:rPr lang="en-US" sz="23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yang </a:t>
            </a:r>
            <a:r>
              <a:rPr lang="en-US" sz="23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memiliki</a:t>
            </a:r>
            <a:r>
              <a:rPr lang="en-US" sz="23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validitas</a:t>
            </a:r>
            <a:r>
              <a:rPr lang="en-US" sz="23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sama</a:t>
            </a:r>
            <a:r>
              <a:rPr lang="en-US" sz="23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, </a:t>
            </a:r>
            <a:r>
              <a:rPr lang="en-US" sz="23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maka</a:t>
            </a:r>
            <a:r>
              <a:rPr lang="en-US" sz="23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teori</a:t>
            </a:r>
            <a:r>
              <a:rPr lang="en-US" sz="23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yang </a:t>
            </a:r>
            <a:r>
              <a:rPr lang="en-US" sz="23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memberikan</a:t>
            </a:r>
            <a:r>
              <a:rPr lang="en-US" sz="23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penjelasan</a:t>
            </a:r>
            <a:r>
              <a:rPr lang="en-US" sz="23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logis</a:t>
            </a:r>
            <a:r>
              <a:rPr lang="en-US" sz="23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paling </a:t>
            </a:r>
            <a:r>
              <a:rPr lang="en-US" sz="23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sederhana</a:t>
            </a:r>
            <a:r>
              <a:rPr lang="en-US" sz="23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adalah</a:t>
            </a:r>
            <a:r>
              <a:rPr lang="en-US" sz="23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teori</a:t>
            </a:r>
            <a:r>
              <a:rPr lang="en-US" sz="23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yang </a:t>
            </a:r>
            <a:r>
              <a:rPr lang="en-US" sz="23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baik</a:t>
            </a:r>
            <a:endParaRPr sz="2300" dirty="0">
              <a:latin typeface="Cambria" pitchFamily="18" charset="0"/>
            </a:endParaRPr>
          </a:p>
          <a:p>
            <a:pPr marL="273050" marR="0" lvl="0" indent="-27305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🞂"/>
            </a:pPr>
            <a:r>
              <a:rPr lang="en-US" sz="23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Openness: </a:t>
            </a:r>
            <a:r>
              <a:rPr lang="en-US" sz="23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teori</a:t>
            </a:r>
            <a:r>
              <a:rPr lang="en-US" sz="23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terbuka</a:t>
            </a:r>
            <a:r>
              <a:rPr lang="en-US" sz="23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untuk</a:t>
            </a:r>
            <a:r>
              <a:rPr lang="en-US" sz="23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untuk</a:t>
            </a:r>
            <a:r>
              <a:rPr lang="en-US" sz="23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didiskusikan</a:t>
            </a:r>
            <a:r>
              <a:rPr lang="en-US" sz="23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dalam</a:t>
            </a:r>
            <a:r>
              <a:rPr lang="en-US" sz="23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pandangan</a:t>
            </a:r>
            <a:r>
              <a:rPr lang="en-US" sz="23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atau</a:t>
            </a:r>
            <a:r>
              <a:rPr lang="en-US" sz="23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perspektif-perspektif</a:t>
            </a:r>
            <a:r>
              <a:rPr lang="en-US" sz="23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lainnya</a:t>
            </a:r>
            <a:r>
              <a:rPr lang="en-US" sz="2300" b="0" i="0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.</a:t>
            </a:r>
            <a:endParaRPr sz="2300" dirty="0">
              <a:latin typeface="Cambria" pitchFamily="18" charset="0"/>
            </a:endParaRPr>
          </a:p>
          <a:p>
            <a:pPr marL="273050" marR="0" lvl="0" indent="-27305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🞂"/>
            </a:pPr>
            <a:r>
              <a:rPr lang="en-US" sz="2300" b="0" i="1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Kegunaan</a:t>
            </a:r>
            <a:r>
              <a:rPr lang="en-US" sz="2300" b="0" i="1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: </a:t>
            </a:r>
            <a:r>
              <a:rPr lang="en-US" sz="2300" b="0" i="1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Menilai</a:t>
            </a:r>
            <a:r>
              <a:rPr lang="en-US" sz="2300" b="0" i="1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300" b="0" i="1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kegunaan</a:t>
            </a:r>
            <a:r>
              <a:rPr lang="en-US" sz="2300" b="0" i="1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300" b="0" i="1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teori</a:t>
            </a:r>
            <a:r>
              <a:rPr lang="en-US" sz="2300" b="0" i="1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(utility) </a:t>
            </a:r>
            <a:r>
              <a:rPr lang="en-US" sz="2300" b="0" i="1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atau</a:t>
            </a:r>
            <a:r>
              <a:rPr lang="en-US" sz="2300" b="0" i="1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300" b="0" i="1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nilai</a:t>
            </a:r>
            <a:r>
              <a:rPr lang="en-US" sz="2300" b="0" i="1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300" b="0" i="1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praktisnya</a:t>
            </a:r>
            <a:endParaRPr sz="2300" b="0" i="0" u="none" dirty="0">
              <a:solidFill>
                <a:schemeClr val="dk1"/>
              </a:solidFill>
              <a:latin typeface="Cambria" pitchFamily="18" charset="0"/>
              <a:sym typeface="Gill Sans"/>
            </a:endParaRPr>
          </a:p>
          <a:p>
            <a:pPr marL="273050" marR="0" lvl="0" indent="-27305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🞂"/>
            </a:pPr>
            <a:r>
              <a:rPr lang="en-US" sz="2300" b="0" i="1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Pengujian</a:t>
            </a:r>
            <a:r>
              <a:rPr lang="en-US" sz="2300" b="0" i="1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300" b="0" i="1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Waktu</a:t>
            </a:r>
            <a:r>
              <a:rPr lang="en-US" sz="2300" b="0" i="1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300" b="0" i="1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Berlaku</a:t>
            </a:r>
            <a:r>
              <a:rPr lang="en-US" sz="2300" b="0" i="1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: </a:t>
            </a:r>
            <a:r>
              <a:rPr lang="en-US" sz="2300" b="0" i="1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Merujuk</a:t>
            </a:r>
            <a:r>
              <a:rPr lang="en-US" sz="2300" b="0" i="1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300" b="0" i="1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pada</a:t>
            </a:r>
            <a:r>
              <a:rPr lang="en-US" sz="2300" b="0" i="1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300" b="0" i="1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ketahanan</a:t>
            </a:r>
            <a:r>
              <a:rPr lang="en-US" sz="2300" b="0" i="1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300" b="0" i="1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suatu</a:t>
            </a:r>
            <a:r>
              <a:rPr lang="en-US" sz="2300" b="0" i="1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300" b="0" i="1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teori</a:t>
            </a:r>
            <a:r>
              <a:rPr lang="en-US" sz="2300" b="0" i="1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300" b="0" i="1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seiring</a:t>
            </a:r>
            <a:r>
              <a:rPr lang="en-US" sz="2300" b="0" i="1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300" b="0" i="1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berjalannya</a:t>
            </a:r>
            <a:r>
              <a:rPr lang="en-US" sz="2300" b="0" i="1" u="none" dirty="0">
                <a:solidFill>
                  <a:schemeClr val="dk1"/>
                </a:solidFill>
                <a:latin typeface="Cambria" pitchFamily="18" charset="0"/>
                <a:sym typeface="Gill Sans"/>
              </a:rPr>
              <a:t> </a:t>
            </a:r>
            <a:r>
              <a:rPr lang="en-US" sz="2300" b="0" i="1" u="none" dirty="0" err="1">
                <a:solidFill>
                  <a:schemeClr val="dk1"/>
                </a:solidFill>
                <a:latin typeface="Cambria" pitchFamily="18" charset="0"/>
                <a:sym typeface="Gill Sans"/>
              </a:rPr>
              <a:t>waktu</a:t>
            </a:r>
            <a:endParaRPr sz="2300" b="0" i="0" u="none" dirty="0">
              <a:solidFill>
                <a:schemeClr val="dk1"/>
              </a:solidFill>
              <a:latin typeface="Cambria" pitchFamily="18" charset="0"/>
              <a:sym typeface="Gill Sans"/>
            </a:endParaRPr>
          </a:p>
          <a:p>
            <a:pPr marL="273050" marR="0" lvl="0" indent="-157226" algn="just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endParaRPr sz="2300" b="0" i="0" u="none" dirty="0">
              <a:solidFill>
                <a:schemeClr val="dk1"/>
              </a:solidFill>
              <a:latin typeface="Cambria" pitchFamily="18" charset="0"/>
              <a:sym typeface="Gill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08;p43"/>
          <p:cNvSpPr/>
          <p:nvPr/>
        </p:nvSpPr>
        <p:spPr>
          <a:xfrm>
            <a:off x="1893194" y="322943"/>
            <a:ext cx="5306096" cy="7620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Gill Sans"/>
              <a:buNone/>
            </a:pPr>
            <a:r>
              <a:rPr lang="en-US" sz="2600" b="1" dirty="0" err="1" smtClean="0">
                <a:solidFill>
                  <a:schemeClr val="tx1"/>
                </a:solidFill>
                <a:latin typeface="Palatino Linotype" pitchFamily="18" charset="0"/>
                <a:ea typeface="Gill Sans"/>
                <a:cs typeface="Gill Sans"/>
                <a:sym typeface="Gill Sans"/>
              </a:rPr>
              <a:t>Contoh</a:t>
            </a:r>
            <a:r>
              <a:rPr lang="en-US" sz="2600" b="1" dirty="0" smtClean="0">
                <a:solidFill>
                  <a:schemeClr val="tx1"/>
                </a:solidFill>
                <a:latin typeface="Palatino Linotype" pitchFamily="18" charset="0"/>
                <a:ea typeface="Gill Sans"/>
                <a:cs typeface="Gill Sans"/>
                <a:sym typeface="Gill Sans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Palatino Linotype" pitchFamily="18" charset="0"/>
                <a:ea typeface="Gill Sans"/>
                <a:cs typeface="Gill Sans"/>
                <a:sym typeface="Gill Sans"/>
              </a:rPr>
              <a:t>Kasus</a:t>
            </a:r>
            <a:r>
              <a:rPr lang="en-US" sz="2600" b="1" dirty="0" smtClean="0">
                <a:solidFill>
                  <a:schemeClr val="tx1"/>
                </a:solidFill>
                <a:latin typeface="Palatino Linotype" pitchFamily="18" charset="0"/>
                <a:ea typeface="Gill Sans"/>
                <a:cs typeface="Gill Sans"/>
                <a:sym typeface="Gill Sans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Palatino Linotype" pitchFamily="18" charset="0"/>
                <a:ea typeface="Gill Sans"/>
                <a:cs typeface="Gill Sans"/>
                <a:sym typeface="Gill Sans"/>
              </a:rPr>
              <a:t>Jurnal</a:t>
            </a:r>
            <a:r>
              <a:rPr lang="en-US" sz="2600" b="1" i="0" u="none" strike="noStrike" cap="none" dirty="0" smtClean="0">
                <a:solidFill>
                  <a:schemeClr val="tx1"/>
                </a:solidFill>
                <a:latin typeface="Palatino Linotype" pitchFamily="18" charset="0"/>
                <a:ea typeface="Gill Sans"/>
                <a:cs typeface="Gill Sans"/>
                <a:sym typeface="Gill Sans"/>
              </a:rPr>
              <a:t> </a:t>
            </a:r>
            <a:endParaRPr sz="2600" b="0" i="0" u="none" strike="noStrike" cap="none" dirty="0">
              <a:solidFill>
                <a:schemeClr val="tx1"/>
              </a:solidFill>
              <a:latin typeface="Palatino Linotype" pitchFamily="18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775397" y="3380705"/>
            <a:ext cx="3541689" cy="52803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579305"/>
      </p:ext>
    </p:extLst>
  </p:cSld>
  <p:clrMapOvr>
    <a:masterClrMapping/>
  </p:clrMapOvr>
</p:sld>
</file>

<file path=ppt/theme/theme1.xml><?xml version="1.0" encoding="utf-8"?>
<a:theme xmlns:a="http://schemas.openxmlformats.org/drawingml/2006/main" name="Module">
  <a:themeElements>
    <a:clrScheme name="Module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Origin">
  <a:themeElements>
    <a:clrScheme name="Origin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4_Origin">
  <a:themeElements>
    <a:clrScheme name="Origin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5_Origin">
  <a:themeElements>
    <a:clrScheme name="Origin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6_Origin">
  <a:themeElements>
    <a:clrScheme name="Origin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7_Origin">
  <a:themeElements>
    <a:clrScheme name="Origin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8_Origin">
  <a:themeElements>
    <a:clrScheme name="Origin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rigin">
  <a:themeElements>
    <a:clrScheme name="Origin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odule">
  <a:themeElements>
    <a:clrScheme name="Module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Module">
  <a:themeElements>
    <a:clrScheme name="Module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Module">
  <a:themeElements>
    <a:clrScheme name="Module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Module">
  <a:themeElements>
    <a:clrScheme name="Module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Module">
  <a:themeElements>
    <a:clrScheme name="Module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Module">
  <a:themeElements>
    <a:clrScheme name="Module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Origin">
  <a:themeElements>
    <a:clrScheme name="Origin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258</Words>
  <Application>Microsoft Office PowerPoint</Application>
  <PresentationFormat>On-screen Show (4:3)</PresentationFormat>
  <Paragraphs>35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8</vt:i4>
      </vt:variant>
    </vt:vector>
  </HeadingPairs>
  <TitlesOfParts>
    <vt:vector size="31" baseType="lpstr">
      <vt:lpstr>Arial</vt:lpstr>
      <vt:lpstr>Palatino Linotype</vt:lpstr>
      <vt:lpstr>Noto Sans Symbols</vt:lpstr>
      <vt:lpstr>Calibri</vt:lpstr>
      <vt:lpstr>Bookman Old Style</vt:lpstr>
      <vt:lpstr>Corbel</vt:lpstr>
      <vt:lpstr>Gill Sans</vt:lpstr>
      <vt:lpstr>Cambria</vt:lpstr>
      <vt:lpstr>Module</vt:lpstr>
      <vt:lpstr>1_Origin</vt:lpstr>
      <vt:lpstr>1_Module</vt:lpstr>
      <vt:lpstr>2_Module</vt:lpstr>
      <vt:lpstr>3_Module</vt:lpstr>
      <vt:lpstr>4_Module</vt:lpstr>
      <vt:lpstr>5_Module</vt:lpstr>
      <vt:lpstr>6_Module</vt:lpstr>
      <vt:lpstr>2_Origin</vt:lpstr>
      <vt:lpstr>3_Origin</vt:lpstr>
      <vt:lpstr>4_Origin</vt:lpstr>
      <vt:lpstr>5_Origin</vt:lpstr>
      <vt:lpstr>6_Origin</vt:lpstr>
      <vt:lpstr>7_Origin</vt:lpstr>
      <vt:lpstr>8_Origin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Inside</cp:lastModifiedBy>
  <cp:revision>6</cp:revision>
  <dcterms:modified xsi:type="dcterms:W3CDTF">2021-10-12T02:46:34Z</dcterms:modified>
</cp:coreProperties>
</file>