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95F74-1DAA-4A82-B8CA-4421EAECA95B}" type="datetimeFigureOut">
              <a:rPr lang="id-ID" smtClean="0"/>
              <a:t>08/03/2019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F7276-2B4B-448A-BB4A-45107135B35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0835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523999"/>
          </a:xfrm>
        </p:spPr>
        <p:txBody>
          <a:bodyPr/>
          <a:lstStyle/>
          <a:p>
            <a:r>
              <a:rPr lang="id-ID" dirty="0" smtClean="0"/>
              <a:t>PENDIDIKAN ORANG DEWASA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76400"/>
            <a:ext cx="7924800" cy="4953000"/>
          </a:xfrm>
        </p:spPr>
        <p:txBody>
          <a:bodyPr/>
          <a:lstStyle/>
          <a:p>
            <a:pPr algn="l"/>
            <a:r>
              <a:rPr lang="id-ID" dirty="0" smtClean="0"/>
              <a:t>BEBERAPA PEMIKIRAN CARA BELAJAR ORANG DEWASA: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INGIN DIHARGAI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 KAYA PENGALAMAN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SELALU INGIN MENGEMBANGKAN DIRI</a:t>
            </a:r>
          </a:p>
          <a:p>
            <a:pPr marL="514350" indent="-514350" algn="l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PRINSIP DASAR POD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MENGARAHKAN DIRI SENDIRI</a:t>
            </a:r>
          </a:p>
          <a:p>
            <a:pPr marL="514350" indent="-514350">
              <a:buAutoNum type="arabicPeriod"/>
            </a:pPr>
            <a:r>
              <a:rPr lang="id-ID" dirty="0" smtClean="0"/>
              <a:t>MEMENUHI KEBUTUHAN LANGSUNG</a:t>
            </a:r>
          </a:p>
          <a:p>
            <a:pPr marL="514350" indent="-514350">
              <a:buAutoNum type="arabicPeriod"/>
            </a:pPr>
            <a:r>
              <a:rPr lang="id-ID" dirty="0" smtClean="0"/>
              <a:t>PROSES PARTISIPATIF</a:t>
            </a:r>
          </a:p>
          <a:p>
            <a:pPr marL="514350" indent="-514350">
              <a:buAutoNum type="arabicPeriod"/>
            </a:pPr>
            <a:r>
              <a:rPr lang="id-ID" dirty="0" smtClean="0"/>
              <a:t>BELAJAR DARI PENGALAMAN</a:t>
            </a:r>
          </a:p>
          <a:p>
            <a:pPr marL="514350" indent="-514350">
              <a:buAutoNum type="arabicPeriod"/>
            </a:pPr>
            <a:r>
              <a:rPr lang="id-ID" dirty="0" smtClean="0"/>
              <a:t>BELAJAR  SECARA REFLEKTIF</a:t>
            </a:r>
          </a:p>
          <a:p>
            <a:pPr marL="514350" indent="-514350">
              <a:buAutoNum type="arabicPeriod"/>
            </a:pPr>
            <a:r>
              <a:rPr lang="id-ID" dirty="0" smtClean="0"/>
              <a:t>MEMBERIKAN UMPAN BALIK </a:t>
            </a:r>
            <a:r>
              <a:rPr lang="id-ID" i="1" dirty="0" smtClean="0"/>
              <a:t>(FEEDBACK)</a:t>
            </a:r>
          </a:p>
          <a:p>
            <a:pPr marL="514350" indent="-514350">
              <a:buAutoNum type="arabicPeriod"/>
            </a:pPr>
            <a:r>
              <a:rPr lang="id-ID" dirty="0" smtClean="0"/>
              <a:t>MENGHORMATI WARGA BELAJAR</a:t>
            </a:r>
          </a:p>
          <a:p>
            <a:pPr marL="514350" indent="-514350">
              <a:buAutoNum type="arabicPeriod"/>
            </a:pPr>
            <a:r>
              <a:rPr lang="id-ID" dirty="0" smtClean="0"/>
              <a:t>MEMBERIKAN SUASANA LINGKUNGAN YANG AMAN</a:t>
            </a:r>
          </a:p>
          <a:p>
            <a:pPr marL="514350" indent="-514350">
              <a:buAutoNum type="arabicPeriod"/>
            </a:pPr>
            <a:r>
              <a:rPr lang="id-ID" dirty="0" smtClean="0"/>
              <a:t>DILAKUKAN DI TEMPAT YANG NYAMAN. 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61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PENDIDIKAN ORANG DEWASA</vt:lpstr>
      <vt:lpstr>PRINSIP DASAR POD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ORANG DEWASA</dc:title>
  <dc:creator>Christine</dc:creator>
  <cp:lastModifiedBy>Acer_PC</cp:lastModifiedBy>
  <cp:revision>6</cp:revision>
  <cp:lastPrinted>2018-12-13T04:43:15Z</cp:lastPrinted>
  <dcterms:created xsi:type="dcterms:W3CDTF">2006-08-16T00:00:00Z</dcterms:created>
  <dcterms:modified xsi:type="dcterms:W3CDTF">2019-03-07T18:16:20Z</dcterms:modified>
</cp:coreProperties>
</file>