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 id="26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a:t>PEMIKIRAN MONTESQUIEU</a:t>
            </a:r>
            <a:br>
              <a:rPr lang="en-US" sz="4400" dirty="0"/>
            </a:br>
            <a:r>
              <a:rPr lang="en-US" sz="4400" dirty="0"/>
              <a:t>Tentang Kekuasaan</a:t>
            </a:r>
            <a:endParaRPr lang="en-US" sz="4400" dirty="0"/>
          </a:p>
        </p:txBody>
      </p:sp>
      <p:sp>
        <p:nvSpPr>
          <p:cNvPr id="3" name="Subtitle 2"/>
          <p:cNvSpPr>
            <a:spLocks noGrp="1"/>
          </p:cNvSpPr>
          <p:nvPr>
            <p:ph type="subTitle" idx="1"/>
          </p:nvPr>
        </p:nvSpPr>
        <p:spPr/>
        <p:txBody>
          <a:bodyPr/>
          <a:lstStyle/>
          <a:p>
            <a:r>
              <a:rPr lang="en-US"/>
              <a:t>disusun : Dr. Guno Tri Tjahjoko</a:t>
            </a:r>
            <a:endParaRPr lang="en-US"/>
          </a:p>
          <a:p>
            <a:r>
              <a:rPr lang="en-US"/>
              <a:t>(dari berbagai sumber)</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1053465"/>
          </a:xfrm>
        </p:spPr>
        <p:txBody>
          <a:bodyPr/>
          <a:p>
            <a:r>
              <a:rPr lang="en-US" sz="3600"/>
              <a:t>TEORI TRIAS POLITICA</a:t>
            </a:r>
            <a:endParaRPr lang="en-US" sz="3600"/>
          </a:p>
        </p:txBody>
      </p:sp>
      <p:sp>
        <p:nvSpPr>
          <p:cNvPr id="3" name="Content Placeholder 2"/>
          <p:cNvSpPr>
            <a:spLocks noGrp="1"/>
          </p:cNvSpPr>
          <p:nvPr>
            <p:ph idx="1"/>
          </p:nvPr>
        </p:nvSpPr>
        <p:spPr>
          <a:xfrm>
            <a:off x="838200" y="1280795"/>
            <a:ext cx="10515600" cy="4896485"/>
          </a:xfrm>
        </p:spPr>
        <p:txBody>
          <a:bodyPr>
            <a:normAutofit fontScale="70000"/>
          </a:bodyPr>
          <a:p>
            <a:r>
              <a:rPr lang="en-US"/>
              <a:t>1.   Lembaga Legislatif</a:t>
            </a:r>
            <a:endParaRPr lang="en-US"/>
          </a:p>
          <a:p>
            <a:r>
              <a:rPr lang="en-US"/>
              <a:t>Dilihat dari kata Legislate yang bermakna lembaga yang bertugas membuat undang-undang. Namun tidak hanya sebatas membuat undang-undang, melainkan juga merupakan wakil rakyat atau badan parlemen. Pernyataan ini didasari oleh teori kedaulatan rakyat yaitu teori yang bertentangan dengan teori monarki dan absolutisem. Jadi hakikatnya badan legislatif digunakan untuk mencegah terjadinya tindakan sikap absolut dari pemerintah pusat atau presiden. Adapun fungsi dari badan legislatif sebagai berikut:</a:t>
            </a:r>
            <a:endParaRPr lang="en-US"/>
          </a:p>
          <a:p>
            <a:r>
              <a:rPr lang="en-US"/>
              <a:t>1.    Question Hour/Pertanyaan Parlemen Anggota legislatif diizinkan mengajukan pertanyaan kepada pemerintahn pusat mengenai hal-hal yang perlu ditanyakan yang jelasnya berkaitan dengan nasib rakyat.</a:t>
            </a:r>
            <a:endParaRPr lang="en-US"/>
          </a:p>
          <a:p>
            <a:r>
              <a:rPr lang="en-US"/>
              <a:t>2.    InterpelasiHak anggota legislatif untuk meminta keterangan pada kebijakan pemerintah pusat terutama yang telah dilaksanakan di lapangan.</a:t>
            </a:r>
            <a:endParaRPr lang="en-US"/>
          </a:p>
          <a:p>
            <a:r>
              <a:rPr lang="en-US"/>
              <a:t>3.    Engquete/AngketHak untuk anggota legislatif untuk melakukan penyelidikan sendiri dengan cara membentuk panitia penyelidik.</a:t>
            </a:r>
            <a:endParaRPr lang="en-US"/>
          </a:p>
          <a:p>
            <a:r>
              <a:rPr lang="en-US"/>
              <a:t>4.    MosiHak kontrol yang memiliki potensi besar untuk menjatuhkan lembaga eksekutif.</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lajutan......</a:t>
            </a:r>
            <a:endParaRPr lang="en-US"/>
          </a:p>
        </p:txBody>
      </p:sp>
      <p:sp>
        <p:nvSpPr>
          <p:cNvPr id="3" name="Content Placeholder 2"/>
          <p:cNvSpPr>
            <a:spLocks noGrp="1"/>
          </p:cNvSpPr>
          <p:nvPr>
            <p:ph idx="1"/>
          </p:nvPr>
        </p:nvSpPr>
        <p:spPr>
          <a:xfrm>
            <a:off x="838200" y="1371600"/>
            <a:ext cx="10515600" cy="4805680"/>
          </a:xfrm>
        </p:spPr>
        <p:txBody>
          <a:bodyPr>
            <a:normAutofit fontScale="70000"/>
          </a:bodyPr>
          <a:p>
            <a:r>
              <a:rPr lang="en-US"/>
              <a:t>Lembaga Eksekutif</a:t>
            </a:r>
            <a:endParaRPr lang="en-US"/>
          </a:p>
          <a:p>
            <a:r>
              <a:rPr lang="en-US"/>
              <a:t>Secara umum arti lembaga eksekutif adalah pelaksanaan pemerintah yang dikepalai oleh presiden yang dibantu pejabat, pegawai negeri, baik sipil maupun militer. Sedangkan wewenang menurut Meriam Budiardjo mencangkup beberapa bidang:§  Diplomatik: menyelenggarakan hubungan diplomatik dengan negara-negara lainnya.§  Administratif: melaksanakan peraturan serta perundang-undangan dalam administrasi negara.§  Militer: mengatur angkatan bersenjata, menjaga keamanan negara dan melakukan perang bila di dalam keadaan yang mendukung.§  Legislatif: membuat undang-undang bersama dewan perwakilan.§  Yudikatif: memberikan grasi dan amnesti.</a:t>
            </a:r>
            <a:endParaRPr lang="en-US"/>
          </a:p>
          <a:p>
            <a:r>
              <a:rPr lang="en-US"/>
              <a:t>v  Tipe Lembaga eksekutif terbagi menjadi dua, yakni:</a:t>
            </a:r>
            <a:endParaRPr lang="en-US"/>
          </a:p>
          <a:p>
            <a:r>
              <a:rPr lang="en-US"/>
              <a:t>1.    Hareditary Monarch yakni pemerintahan yang kepala negaranya dipilih berdasarkan keturunan. Contohnya adalah Inggris dengandipilihnya kepala negara dari keluarga kerajaan.</a:t>
            </a:r>
            <a:endParaRPr lang="en-US"/>
          </a:p>
          <a:p>
            <a:r>
              <a:rPr lang="en-US"/>
              <a:t>2.    Elected Monarch adalah kepala negara biasanya president yang dipilih oleh badan legislatif ataupun lembaga pemilihan.</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a:t>Sistem Lembaga Eksekutif terbagi menjadi dua:</a:t>
            </a:r>
            <a:endParaRPr lang="en-US"/>
          </a:p>
          <a:p>
            <a:r>
              <a:rPr lang="en-US"/>
              <a:t>1. Sistem Pemerintahan Parlementer : Kepala negara dan kepala pemerintahan terpisah. Kepala pemerintahan dipimpin oleh perdana menteri, sedangkan kepala negara dipimpin oleh presiden. Tetapi kepala negara disini hanya berfungsi sebagai simbol suatu negara yang berdaulat.</a:t>
            </a:r>
            <a:endParaRPr lang="en-US"/>
          </a:p>
          <a:p>
            <a:r>
              <a:rPr lang="en-US"/>
              <a:t>2. Sistem Pemerintahan Presidensial   : Kepala pemerintahan dan kepala negara, keduanya dipegang oleh presiden. </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pPr marL="0" indent="0">
              <a:buNone/>
            </a:pPr>
            <a:r>
              <a:rPr lang="en-US"/>
              <a:t>3.Lembaga Yudikatif</a:t>
            </a:r>
            <a:endParaRPr lang="en-US"/>
          </a:p>
          <a:p>
            <a:r>
              <a:rPr lang="en-US"/>
              <a:t>Lembaga ini merupakan lembaga ketiga dari tatanan politik Trias Politica yang berfungsi mengontrol seluruh lembaga negara yang menyimpang atas hukum yang berlaku pada negara tersebut. Fungsi Lembaga Yudikatif  adalah sebagai alat penegakan hukum, penyelesaian penyelisihan, hak menguji apakah peraturan hukum sesuai atau tudak dengan UUD dan landasan Pancasila, serta sebagai hak penguji material.</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DISKUSI</a:t>
            </a:r>
            <a:endParaRPr lang="en-US"/>
          </a:p>
        </p:txBody>
      </p:sp>
      <p:sp>
        <p:nvSpPr>
          <p:cNvPr id="3" name="Content Placeholder 2"/>
          <p:cNvSpPr>
            <a:spLocks noGrp="1"/>
          </p:cNvSpPr>
          <p:nvPr>
            <p:ph idx="1"/>
          </p:nvPr>
        </p:nvSpPr>
        <p:spPr/>
        <p:txBody>
          <a:bodyPr/>
          <a:p>
            <a:r>
              <a:rPr lang="en-US"/>
              <a:t>1. Apa yang dimaksud dengan Trias Politica ?</a:t>
            </a:r>
            <a:endParaRPr lang="en-US"/>
          </a:p>
          <a:p>
            <a:r>
              <a:rPr lang="en-US"/>
              <a:t>2.Apa yang dimaksud dengan kekuasaan Legislatif ?</a:t>
            </a:r>
            <a:endParaRPr lang="en-US"/>
          </a:p>
          <a:p>
            <a:r>
              <a:rPr lang="en-US"/>
              <a:t>3.Apa yang dimaksud dengan kekuasaan Eksekuitif ?</a:t>
            </a:r>
            <a:endParaRPr lang="en-US"/>
          </a:p>
          <a:p>
            <a:r>
              <a:rPr lang="en-US"/>
              <a:t>4.Apa yang dimaksud dengan kekuasaan Yudikatif ?</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Kepustakaan</a:t>
            </a:r>
            <a:endParaRPr lang="en-US"/>
          </a:p>
        </p:txBody>
      </p:sp>
      <p:sp>
        <p:nvSpPr>
          <p:cNvPr id="3" name="Content Placeholder 2"/>
          <p:cNvSpPr>
            <a:spLocks noGrp="1"/>
          </p:cNvSpPr>
          <p:nvPr>
            <p:ph idx="1"/>
          </p:nvPr>
        </p:nvSpPr>
        <p:spPr/>
        <p:txBody>
          <a:bodyPr/>
          <a:p>
            <a:r>
              <a:rPr lang="en-US"/>
              <a:t>Budiardjo,Miriam,Dasar-Dasar Ilmu Politik. Jakarta : Gramedia,2017</a:t>
            </a:r>
            <a:endParaRPr lang="en-US"/>
          </a:p>
          <a:p>
            <a:r>
              <a:rPr lang="en-US"/>
              <a:t>Suhelmi,Ahmad, Pemikiran Politik Barat:Kajian Sejarah Perkembangan Pemikiran  Negara, Masyarakat dan Kekuasaan. Jakarta : Gramedia,2007</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Latarbelakang</a:t>
            </a:r>
            <a:endParaRPr lang="en-US"/>
          </a:p>
        </p:txBody>
      </p:sp>
      <p:sp>
        <p:nvSpPr>
          <p:cNvPr id="3" name="Content Placeholder 2"/>
          <p:cNvSpPr>
            <a:spLocks noGrp="1"/>
          </p:cNvSpPr>
          <p:nvPr>
            <p:ph idx="1"/>
          </p:nvPr>
        </p:nvSpPr>
        <p:spPr/>
        <p:txBody>
          <a:bodyPr/>
          <a:p>
            <a:r>
              <a:rPr lang="en-US"/>
              <a:t>Charles-Louis de Secondat, Baron de La Brède et de Montesquieu (lahir 18 Januari 1689 – meninggal 10 Februari 1755 pada umur 66 tahun), atau lebih dikenal dengan Montesquieu, adalah pemikir politik Prancis yang hidup pada Era Pencerahan (bahasa Inggris: Enlightenment). Ia terkenal dengan teorinya mengenai pemisahan kekuasaan yang banyak disadur pada diskusi-diskusi mengenai pemerintahan dan diterapkan pada banyak konstitusi di seluruh dunia. Ia memegang peranan penting dalam memopulerkan istilah "feodalisme" dan "Kekaisaran Bizantium"</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Pengertian Trias Politica</a:t>
            </a:r>
            <a:endParaRPr lang="en-US"/>
          </a:p>
        </p:txBody>
      </p:sp>
      <p:sp>
        <p:nvSpPr>
          <p:cNvPr id="3" name="Content Placeholder 2"/>
          <p:cNvSpPr>
            <a:spLocks noGrp="1"/>
          </p:cNvSpPr>
          <p:nvPr>
            <p:ph idx="1"/>
          </p:nvPr>
        </p:nvSpPr>
        <p:spPr/>
        <p:txBody>
          <a:bodyPr>
            <a:normAutofit lnSpcReduction="10000"/>
          </a:bodyPr>
          <a:p>
            <a:r>
              <a:rPr lang="en-US"/>
              <a:t>Trias Politica atau pemisahan kekuasaan merupakan konsep pemerintahan yang kini banyak dianut diberbagai negara di berbagai belahan dunia. Konsep dasarnya adalah kekuasaan di suatu negara tidak boleh dilimpahkan pada satu struktur kekuasaan politik melainkan harus terpisah di lembaga-lembaga negara yang berbeda. Konsep ini bertujuan agar semua tugas atau kekuasaan tidak hanya dilimpahkan pada suatu kekuasaan tertinggi di suatu negara, melainkan kekuasaan tersebut dibagi lagi kedalam beberapa lembaga lembaga yang terorganisir dalam sebuah struktur pemisahan kekuasaan. Salah satu yang mendasari pemisahan kekuasaan dalam suatu negara adalah menghindari suatu pihak yang berkuasa untuk menyalahgunakan kekuasaan yang telah diberikan.</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Munculnya Ajaran Trias Politica</a:t>
            </a:r>
            <a:endParaRPr lang="en-US"/>
          </a:p>
        </p:txBody>
      </p:sp>
      <p:sp>
        <p:nvSpPr>
          <p:cNvPr id="3" name="Content Placeholder 2"/>
          <p:cNvSpPr>
            <a:spLocks noGrp="1"/>
          </p:cNvSpPr>
          <p:nvPr>
            <p:ph idx="1"/>
          </p:nvPr>
        </p:nvSpPr>
        <p:spPr/>
        <p:txBody>
          <a:bodyPr>
            <a:normAutofit lnSpcReduction="20000"/>
          </a:bodyPr>
          <a:p>
            <a:r>
              <a:rPr lang="en-US"/>
              <a:t>Doktrin ini pertama kali dikenalkan oleh John Locke (1632-1704) dan Montesquie (1689-1755) yang ditafsirkan menjadi “pemisahan kekuasaan”. Pemikiran John Locke mengenai Trias Politica ada di dalam Magnum Opus (karya besar) yang ia tulis dan berjudul Two Treatises of Government yang terbit tahun 1690. Dalam karyanya tersebut, Locke menyebut bahwa fitrah dasar manusia adalah “bekerja (mengubah alam dengan keringat sendiri)” dan “memiliki milik (property).” Oleh sebab itu, negara yang baik harus dapat melindungi manusia yang bekerja dan juga melindungi milik setiap orang yang diperoleh berdasarkan hasil pekerjaannya tersebut. Dalam masa ketika Locke hidup, milik setiap orang, utamanya bangsawan, berada dalam posisi rentan ketika diperhadapkan dengan raja. </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normAutofit fontScale="70000"/>
          </a:bodyPr>
          <a:p>
            <a:r>
              <a:rPr lang="en-US"/>
              <a:t>Seringkali raja secara sewenang-wenang melakukan akuisisi atas milik para bangsawan dengan dalih beraneka ragam. Sebab itu, tidak mengherankan kalangan bangsawan kadang melakukan perang dengan raja akibat persengkataan milik ini, misalnya peternakan, tanah, maupun kastil. Negara ada dengan tujuan utama melindungi milik pribadi dari serangan individu lain, demikian tujuan negara versi Locke. Untuk memenuhi tujuan tersebut, perlu adanya kekuasaan terpisah, kekuasaan yang tidak melulu di tangan seorang raja/ratu. Menurut Locke, kekuasaan yang harus dipisah tersebut adalah Legislatif, Eksekutif dan Federatif, Baron Secondat de Montesquieu atau yang sering disebut Montesqueieu mengajukan pemikiran politiknya setelah membaca karya John Locke. Buah pemikirannya termuat di dalam magnum opusnya, Spirits of the Laws, yang terbit tahun 1748. Sehubungan dengan konsep pemisahan kekuasaan, Montesquieu menulis sebagai berikut: “Dalam tiap pemerintahan ada tiga macam kekuasaan: kekuasaan legislatif; kekuasaan eksekutif, mengenai hal-hal yang berkenan dengan dengan hukum antara bangsa; dan kekuasan yudikatif yang mengenai hal-hal yang bergantung pada hukum sipil. Dengan demikian, konsep Trias Politika yang banyak diacu oleh negara-negara di dunia saat ini adalah Konsep yang berasal dari pemikir Perancis ini.</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Konsep Trias Politica</a:t>
            </a:r>
            <a:endParaRPr lang="en-US"/>
          </a:p>
        </p:txBody>
      </p:sp>
      <p:sp>
        <p:nvSpPr>
          <p:cNvPr id="3" name="Content Placeholder 2"/>
          <p:cNvSpPr>
            <a:spLocks noGrp="1"/>
          </p:cNvSpPr>
          <p:nvPr>
            <p:ph idx="1"/>
          </p:nvPr>
        </p:nvSpPr>
        <p:spPr/>
        <p:txBody>
          <a:bodyPr>
            <a:normAutofit lnSpcReduction="10000"/>
          </a:bodyPr>
          <a:p>
            <a:r>
              <a:rPr lang="en-US"/>
              <a:t>Konsep Trias Politica atau pembagian kekuasaan menjadi tiga pertama kali dikemukakan oleh John Locke dalam karyanya Treatis of Civil Government (1690) dan kemudian oleh Baron Montesquieu dalam karyanya L’esprit des Lois (1748). Konsep ini adalah yang hingga kini masih berjalan di berbagai negara di dunia. Trias Politica memisahkan tiga macam kekuasaan:</a:t>
            </a:r>
            <a:endParaRPr lang="en-US"/>
          </a:p>
          <a:p>
            <a:r>
              <a:rPr lang="en-US"/>
              <a:t>1.      Kekuasaan Legislatif tugasnya adalah membuat undang-undang</a:t>
            </a:r>
            <a:endParaRPr lang="en-US"/>
          </a:p>
          <a:p>
            <a:r>
              <a:rPr lang="en-US"/>
              <a:t>2.      Kekuasaan Eksekutif tugasnya adalah melaksanakan undang-undang</a:t>
            </a:r>
            <a:endParaRPr lang="en-US"/>
          </a:p>
          <a:p>
            <a:r>
              <a:rPr lang="en-US"/>
              <a:t>3.      Kekuasaan Yudikatif tugasnya adalah mengadili pelanggaran undang-undang</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normAutofit fontScale="90000" lnSpcReduction="20000"/>
          </a:bodyPr>
          <a:p>
            <a:r>
              <a:rPr lang="en-US"/>
              <a:t>Dari pemikiran politik John Locke dapat ditarik satu simpulan, bahwa terdiri dari tigakekuasaan yang dipisah, yakni dua berada di tangan raja atau ratu dan satu berada di tangan kaum bangsawan. Pembagian konsep Trias Politica pemikiran John Locke ini belum sepenuhnya sesuai dengan pengertian Trias Politica di masa kini.Pemikiran Locke kemudian disempurkan oleh rekan Perancisnya, Montesquieu. Pembagiankonsep Trias Politica menurut Montesquieu terbagi menjadi tiga kekuasaan yang terdiri dari kekuasaan yang mengatur dan menetukan peraturan (LEGISLATIF), kekuasaan yang melaksanakan peraturan (EKSEKUTIF), dan kekuasaan yang mengawasi peraturan (YUDIKATIF). Adapun pendistribusian dari ketiga macam kekuasaan tersebut diatur oleh badan-badan pemerintahan yang berbeda. Kekuasaan untuk yang mengatur dan menentukan peraturan diberikan kepada badan legislatif, dan kekuasaan yang melaksanakan peraturan diberikan kepada badan eksekutif, serta kekuasaan yang mengawasi peraturan diberikan kepada badan yudikatif.</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sym typeface="+mn-ea"/>
              </a:rPr>
              <a:t>PENGAWASAN TERHADAP  TRIAS POLITICA</a:t>
            </a:r>
            <a:br>
              <a:rPr lang="en-US"/>
            </a:br>
            <a:endParaRPr lang="en-US"/>
          </a:p>
        </p:txBody>
      </p:sp>
      <p:sp>
        <p:nvSpPr>
          <p:cNvPr id="3" name="Content Placeholder 2"/>
          <p:cNvSpPr>
            <a:spLocks noGrp="1"/>
          </p:cNvSpPr>
          <p:nvPr>
            <p:ph idx="1"/>
          </p:nvPr>
        </p:nvSpPr>
        <p:spPr/>
        <p:txBody>
          <a:bodyPr/>
          <a:p>
            <a:r>
              <a:rPr lang="en-US"/>
              <a:t>  Dalam rangka menjamin bahwa masing- masing kekuasaan tidak melampaui batas kekuasaannya maka diperlukan suatu sistem checks and balances system (sistem pengawasan dan keseimbangan). Dalam checks and balances system, masing-masing kekuasaan saling mengawasi dan mengontrol. Checks and balances system merupakan suatu mekanisme yang menjadi tolak ukur kemapanan konsep negara hukum dalam rangka mewujudkan demokrasi.</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sym typeface="+mn-ea"/>
              </a:rPr>
              <a:t> PRINSIP CHECK AND BALANCE</a:t>
            </a:r>
            <a:br>
              <a:rPr lang="en-US"/>
            </a:br>
            <a:endParaRPr lang="en-US"/>
          </a:p>
        </p:txBody>
      </p:sp>
      <p:sp>
        <p:nvSpPr>
          <p:cNvPr id="3" name="Content Placeholder 2"/>
          <p:cNvSpPr>
            <a:spLocks noGrp="1"/>
          </p:cNvSpPr>
          <p:nvPr>
            <p:ph idx="1"/>
          </p:nvPr>
        </p:nvSpPr>
        <p:spPr/>
        <p:txBody>
          <a:bodyPr>
            <a:normAutofit fontScale="80000"/>
          </a:bodyPr>
          <a:p>
            <a:r>
              <a:rPr lang="en-US"/>
              <a:t> Upaya pengawasan dan keseimbangan antara badan-badan yang mengatur Trias Politica memiliki prinsip-prinsip dengan berbagai macam variasi, misalnya:</a:t>
            </a:r>
            <a:endParaRPr lang="en-US"/>
          </a:p>
          <a:p>
            <a:r>
              <a:rPr lang="en-US"/>
              <a:t>a)      The four branches: legislatif, eksekutif, yudikatif, dan media. Di sini media di gunakan sebagai bagian kekuatan demokrasi keempat karena media memiliki kemampuan kontrol, dan memberikan informasi.</a:t>
            </a:r>
            <a:endParaRPr lang="en-US"/>
          </a:p>
          <a:p>
            <a:r>
              <a:rPr lang="en-US"/>
              <a:t>b)      Di Amerika Serikat, tingkat negara bagian menganut Trias Politica sedangkat tingkat negara adalah badan yudikatif.</a:t>
            </a:r>
            <a:endParaRPr lang="en-US"/>
          </a:p>
          <a:p>
            <a:r>
              <a:rPr lang="en-US"/>
              <a:t>c)      Di Korea Selatan, dewan lokal tidak boleh intervensid)     Sementara itu, di Indonesia, Trias Politica tidak di tetapkan secara keseluruhan. Legislatif di isi dengan DPR, eksekutif di isi dengan jabatan presiden, dan yudikatif oleh mahkamah konstitusi dan mahkamah agung.</a:t>
            </a:r>
            <a:endParaRPr lang="en-US"/>
          </a:p>
          <a:p>
            <a:r>
              <a:rPr lang="en-US"/>
              <a:t> </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9756</Words>
  <Application>WPS Presentation</Application>
  <PresentationFormat>Widescreen</PresentationFormat>
  <Paragraphs>84</Paragraphs>
  <Slides>15</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15</vt:i4>
      </vt:variant>
    </vt:vector>
  </HeadingPairs>
  <TitlesOfParts>
    <vt:vector size="25" baseType="lpstr">
      <vt:lpstr>Arial</vt:lpstr>
      <vt:lpstr>SimSun</vt:lpstr>
      <vt:lpstr>Wingdings</vt:lpstr>
      <vt:lpstr>Calibri Light</vt:lpstr>
      <vt:lpstr>Calibri</vt:lpstr>
      <vt:lpstr>Microsoft YaHei</vt:lpstr>
      <vt:lpstr/>
      <vt:lpstr>Arial Unicode MS</vt:lpstr>
      <vt:lpstr>Segoe Print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PEMIKIRAN MONTESQUIEU Tentang Kekuasaan</dc:title>
  <dc:creator/>
  <cp:lastModifiedBy>gtritjahjoko</cp:lastModifiedBy>
  <cp:revision>4</cp:revision>
  <dcterms:created xsi:type="dcterms:W3CDTF">2020-05-22T01:14:25Z</dcterms:created>
  <dcterms:modified xsi:type="dcterms:W3CDTF">2020-05-22T02:23:28Z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1033-11.2.0.9327</vt:lpwstr>
  </property>
</Properties>
</file>