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72" r:id="rId3"/>
  </p:sldMasterIdLst>
  <p:notesMasterIdLst>
    <p:notesMasterId r:id="rId12"/>
  </p:notesMasterIdLst>
  <p:sldIdLst>
    <p:sldId id="256" r:id="rId4"/>
    <p:sldId id="260" r:id="rId5"/>
    <p:sldId id="261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0" autoAdjust="0"/>
    <p:restoredTop sz="9460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FDFB4A4-6930-4453-9BA0-A42AC10CEC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8A1A9-66EF-4EBB-B775-303824DC76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BB1330-3960-427E-8574-FF26C80AE6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25B3-6896-4868-8914-5DB00C3927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DDAC8-58CB-41FF-9E77-37F9BD57AD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5614A-0DB8-45BE-8A48-94413B498A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0044-6DDC-41B0-9311-E9D90F6725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56258C-AB37-47FB-9004-189B0DB9F7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CDF8-F466-4FB7-A9A7-653E2ECB79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E4AA6-7317-491B-A154-A4C356609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E4EFC2-CFBA-4B66-87F7-F855C0DE5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AEEAC46-CE77-4112-811B-62A9C042D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005064"/>
            <a:ext cx="5256584" cy="1752600"/>
          </a:xfrm>
        </p:spPr>
        <p:txBody>
          <a:bodyPr/>
          <a:lstStyle/>
          <a:p>
            <a:pPr algn="ctr"/>
            <a:r>
              <a:rPr lang="en-US" altLang="en-US" sz="2000" b="1" dirty="0" err="1" smtClean="0">
                <a:solidFill>
                  <a:schemeClr val="bg1">
                    <a:lumMod val="85000"/>
                  </a:schemeClr>
                </a:solidFill>
              </a:rPr>
              <a:t>Fatih</a:t>
            </a:r>
            <a:r>
              <a:rPr lang="en-US" altLang="en-US" sz="20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2000" b="1" dirty="0">
                <a:solidFill>
                  <a:schemeClr val="bg1">
                    <a:lumMod val="85000"/>
                  </a:schemeClr>
                </a:solidFill>
              </a:rPr>
              <a:t>Gama </a:t>
            </a:r>
            <a:r>
              <a:rPr lang="en-US" altLang="en-US" sz="2000" b="1" dirty="0" err="1">
                <a:solidFill>
                  <a:schemeClr val="bg1">
                    <a:lumMod val="85000"/>
                  </a:schemeClr>
                </a:solidFill>
              </a:rPr>
              <a:t>Abisono</a:t>
            </a:r>
            <a:r>
              <a:rPr lang="en-US" altLang="en-US" sz="2000" b="1" dirty="0">
                <a:solidFill>
                  <a:schemeClr val="bg1">
                    <a:lumMod val="85000"/>
                  </a:schemeClr>
                </a:solidFill>
              </a:rPr>
              <a:t>, SIP, MA</a:t>
            </a:r>
            <a:r>
              <a:rPr lang="en-US" altLang="en-US" sz="2000" b="1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  <a:endParaRPr lang="id-ID" altLang="en-US" sz="20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id-ID" altLang="en-US" b="1" dirty="0" smtClean="0">
                <a:solidFill>
                  <a:schemeClr val="bg1">
                    <a:lumMod val="8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b="1" dirty="0" smtClean="0">
                <a:solidFill>
                  <a:schemeClr val="bg1">
                    <a:lumMod val="85000"/>
                  </a:schemeClr>
                </a:solidFill>
              </a:rPr>
              <a:t>STPMD “APMD</a:t>
            </a:r>
            <a:r>
              <a:rPr lang="en-US" altLang="en-US" b="1" dirty="0" smtClean="0">
                <a:solidFill>
                  <a:schemeClr val="bg1">
                    <a:lumMod val="85000"/>
                  </a:schemeClr>
                </a:solidFill>
              </a:rPr>
              <a:t>”</a:t>
            </a:r>
            <a:endParaRPr lang="en-US" altLang="en-US" b="1" dirty="0">
              <a:solidFill>
                <a:schemeClr val="bg1">
                  <a:lumMod val="85000"/>
                </a:schemeClr>
              </a:solidFill>
            </a:endParaRPr>
          </a:p>
          <a:p>
            <a:endParaRPr lang="id-ID" dirty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96752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Silab</a:t>
            </a:r>
            <a:r>
              <a:rPr lang="id-ID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us</a:t>
            </a:r>
            <a:r>
              <a:rPr lang="en-US" altLang="en-US" sz="44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Sistem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Kepartaian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dan</a:t>
            </a:r>
            <a:r>
              <a:rPr lang="en-US" altLang="en-US" sz="4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altLang="en-US" sz="4400" b="1" dirty="0" err="1" smtClean="0">
                <a:solidFill>
                  <a:schemeClr val="bg1">
                    <a:lumMod val="85000"/>
                  </a:schemeClr>
                </a:solidFill>
              </a:rPr>
              <a:t>Pemilu</a:t>
            </a:r>
            <a:endParaRPr lang="id-ID" sz="4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424936" cy="5040560"/>
          </a:xfrm>
        </p:spPr>
        <p:txBody>
          <a:bodyPr/>
          <a:lstStyle/>
          <a:p>
            <a:r>
              <a:rPr lang="id-ID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Kepartaian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endParaRPr lang="en-US" sz="3200" dirty="0" smtClean="0"/>
          </a:p>
          <a:p>
            <a:r>
              <a:rPr lang="id-ID" sz="3200" dirty="0" smtClean="0"/>
              <a:t> </a:t>
            </a:r>
            <a:r>
              <a:rPr lang="en-US" sz="3200" dirty="0" smtClean="0"/>
              <a:t>K</a:t>
            </a:r>
            <a:r>
              <a:rPr lang="id-ID" sz="3200" dirty="0" smtClean="0"/>
              <a:t>eterk</a:t>
            </a:r>
            <a:r>
              <a:rPr lang="en-US" sz="3200" dirty="0" err="1" smtClean="0"/>
              <a:t>aitan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pemilu</a:t>
            </a:r>
            <a:r>
              <a:rPr lang="en-US" sz="3200" dirty="0" smtClean="0"/>
              <a:t>, </a:t>
            </a:r>
            <a:r>
              <a:rPr lang="en-US" sz="3200" dirty="0" err="1" smtClean="0"/>
              <a:t>sistem</a:t>
            </a:r>
            <a:r>
              <a:rPr lang="id-ID" sz="3200" dirty="0"/>
              <a:t>  </a:t>
            </a:r>
            <a:r>
              <a:rPr lang="id-ID" sz="3200" dirty="0" smtClean="0"/>
              <a:t> </a:t>
            </a:r>
          </a:p>
          <a:p>
            <a:pPr marL="4572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 </a:t>
            </a:r>
            <a:r>
              <a:rPr lang="en-US" sz="3200" dirty="0" err="1" smtClean="0"/>
              <a:t>kepartaian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endParaRPr lang="en-US" sz="3200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083718" cy="864096"/>
          </a:xfrm>
        </p:spPr>
        <p:txBody>
          <a:bodyPr anchor="t"/>
          <a:lstStyle/>
          <a:p>
            <a:pPr algn="r"/>
            <a:r>
              <a:rPr lang="en-US" altLang="en-US" dirty="0" err="1" smtClean="0">
                <a:solidFill>
                  <a:schemeClr val="bg1">
                    <a:lumMod val="75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bg1">
                    <a:lumMod val="75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bg1">
                    <a:lumMod val="75000"/>
                  </a:schemeClr>
                </a:solidFill>
              </a:rPr>
              <a:t>p Pembelajaran</a:t>
            </a:r>
            <a:endParaRPr lang="id-ID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8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51519" y="1700808"/>
            <a:ext cx="8562769" cy="453650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/>
              <a:t>Membekali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asal-usul</a:t>
            </a:r>
            <a:r>
              <a:rPr lang="en-US" sz="2800" dirty="0" smtClean="0"/>
              <a:t>,</a:t>
            </a:r>
            <a:r>
              <a:rPr lang="en-US" sz="2800" dirty="0"/>
              <a:t> </a:t>
            </a:r>
            <a:r>
              <a:rPr lang="en-US" sz="2800" dirty="0" err="1" smtClean="0"/>
              <a:t>tipologi</a:t>
            </a:r>
            <a:r>
              <a:rPr lang="en-US" sz="2800" dirty="0"/>
              <a:t>, </a:t>
            </a:r>
            <a:r>
              <a:rPr lang="en-US" sz="2800" dirty="0" err="1"/>
              <a:t>posisi</a:t>
            </a:r>
            <a:r>
              <a:rPr lang="en-US" sz="2800" dirty="0"/>
              <a:t>,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(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elemen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)</a:t>
            </a:r>
          </a:p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/>
              <a:t>Pemahaman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kepartaian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tata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demokratis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analisis</a:t>
            </a:r>
            <a:r>
              <a:rPr lang="en-US" sz="2800" dirty="0" smtClean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 smtClean="0"/>
              <a:t>dinamika</a:t>
            </a:r>
            <a:r>
              <a:rPr lang="id-ID" sz="2800" dirty="0" smtClean="0"/>
              <a:t> </a:t>
            </a:r>
            <a:r>
              <a:rPr lang="en-US" sz="2800" dirty="0" err="1" smtClean="0"/>
              <a:t>partai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pemilu</a:t>
            </a:r>
            <a:r>
              <a:rPr lang="en-US" sz="2800" dirty="0" smtClean="0"/>
              <a:t> di Indonesia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. 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bg1">
                    <a:lumMod val="85000"/>
                  </a:schemeClr>
                </a:solidFill>
              </a:rPr>
              <a:t>Tujuan Pembelajaran</a:t>
            </a:r>
            <a:endParaRPr lang="id-ID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51519" y="1772816"/>
            <a:ext cx="8562769" cy="4464496"/>
          </a:xfrm>
        </p:spPr>
        <p:txBody>
          <a:bodyPr/>
          <a:lstStyle/>
          <a:p>
            <a:pPr>
              <a:defRPr/>
            </a:pPr>
            <a:r>
              <a:rPr lang="en-US" sz="2800" b="1" dirty="0" err="1"/>
              <a:t>Metode</a:t>
            </a:r>
            <a:r>
              <a:rPr lang="en-US" sz="2800" b="1" dirty="0"/>
              <a:t>	:	</a:t>
            </a:r>
            <a:r>
              <a:rPr lang="en-US" sz="2800" dirty="0" err="1"/>
              <a:t>Ceramah</a:t>
            </a:r>
            <a:r>
              <a:rPr lang="en-US" sz="2800" dirty="0"/>
              <a:t>, </a:t>
            </a:r>
            <a:r>
              <a:rPr lang="en-US" sz="2800" dirty="0" err="1" smtClean="0"/>
              <a:t>tanya</a:t>
            </a:r>
            <a:r>
              <a:rPr lang="en-US" sz="2800" dirty="0" smtClean="0"/>
              <a:t> </a:t>
            </a:r>
            <a:r>
              <a:rPr lang="en-US" sz="2800" dirty="0" err="1"/>
              <a:t>j</a:t>
            </a:r>
            <a:r>
              <a:rPr lang="en-US" sz="2800" dirty="0" err="1" smtClean="0"/>
              <a:t>awab</a:t>
            </a:r>
            <a:r>
              <a:rPr lang="en-US" sz="2800" dirty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				</a:t>
            </a:r>
            <a:r>
              <a:rPr lang="en-US" sz="2800" dirty="0" err="1" smtClean="0"/>
              <a:t>interaktif</a:t>
            </a:r>
            <a:r>
              <a:rPr lang="en-US" sz="2800" dirty="0" smtClean="0"/>
              <a:t>  </a:t>
            </a:r>
            <a:r>
              <a:rPr lang="id-ID" sz="2800" dirty="0" smtClean="0"/>
              <a:t>yang </a:t>
            </a:r>
            <a:r>
              <a:rPr lang="id-ID" sz="2800" dirty="0" smtClean="0"/>
              <a:t>diperkayadengan </a:t>
            </a:r>
            <a:r>
              <a:rPr lang="en-US" sz="2800" dirty="0" smtClean="0"/>
              <a:t>			s</a:t>
            </a:r>
            <a:r>
              <a:rPr lang="id-ID" sz="2800" dirty="0" smtClean="0"/>
              <a:t>tudi</a:t>
            </a:r>
            <a:r>
              <a:rPr lang="en-US" sz="2800" dirty="0" smtClean="0"/>
              <a:t> k</a:t>
            </a:r>
            <a:r>
              <a:rPr lang="id-ID" sz="2800" dirty="0" smtClean="0"/>
              <a:t>asus, game. </a:t>
            </a:r>
            <a:endParaRPr lang="en-US" sz="2800" dirty="0"/>
          </a:p>
          <a:p>
            <a:pPr>
              <a:defRPr/>
            </a:pPr>
            <a:r>
              <a:rPr lang="en-US" sz="2800" b="1" dirty="0" err="1"/>
              <a:t>Tugas</a:t>
            </a:r>
            <a:r>
              <a:rPr lang="en-US" sz="2800" b="1" dirty="0"/>
              <a:t>	</a:t>
            </a:r>
            <a:r>
              <a:rPr lang="en-US" sz="2800" dirty="0"/>
              <a:t>:	</a:t>
            </a:r>
            <a:r>
              <a:rPr lang="id-ID" sz="2800" dirty="0" smtClean="0"/>
              <a:t>Kuis, Review </a:t>
            </a:r>
            <a:r>
              <a:rPr lang="id-ID" sz="2800" dirty="0" smtClean="0"/>
              <a:t>Literatur,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	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(</a:t>
            </a:r>
            <a:r>
              <a:rPr lang="en-US" sz="2800" dirty="0"/>
              <a:t>UTS</a:t>
            </a:r>
            <a:r>
              <a:rPr lang="en-US" sz="2800" dirty="0" smtClean="0"/>
              <a:t>) </a:t>
            </a:r>
          </a:p>
          <a:p>
            <a:pPr>
              <a:defRPr/>
            </a:pPr>
            <a:r>
              <a:rPr lang="en-US" sz="2800" b="1" dirty="0" smtClean="0"/>
              <a:t>Media</a:t>
            </a:r>
            <a:r>
              <a:rPr lang="en-US" sz="2800" b="1" dirty="0"/>
              <a:t>	:	</a:t>
            </a:r>
            <a:r>
              <a:rPr lang="id-ID" sz="2800" dirty="0" smtClean="0"/>
              <a:t>WA Grup, Portal Akademik</a:t>
            </a:r>
            <a:r>
              <a:rPr lang="id-ID" sz="2800" dirty="0" smtClean="0"/>
              <a:t>				</a:t>
            </a:r>
            <a:r>
              <a:rPr lang="id-ID" sz="2800" dirty="0" smtClean="0"/>
              <a:t>        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/>
              <a:t>, </a:t>
            </a:r>
            <a:r>
              <a:rPr lang="en-US" sz="2800" dirty="0" err="1" smtClean="0"/>
              <a:t>Buku</a:t>
            </a:r>
            <a:endParaRPr lang="id-ID" dirty="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404664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8511481" cy="4407408"/>
          </a:xfrm>
        </p:spPr>
        <p:txBody>
          <a:bodyPr/>
          <a:lstStyle/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Materi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perkuliahan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dirinci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sebagai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berikut</a:t>
            </a:r>
            <a:r>
              <a:rPr lang="en-US" altLang="en-US" sz="2000" dirty="0"/>
              <a:t>: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 : </a:t>
            </a:r>
            <a:r>
              <a:rPr lang="en-US" altLang="en-US" sz="2000" dirty="0" err="1"/>
              <a:t>Penjelasan</a:t>
            </a:r>
            <a:r>
              <a:rPr lang="en-US" altLang="en-US" sz="2000" dirty="0"/>
              <a:t> Mata </a:t>
            </a:r>
            <a:r>
              <a:rPr lang="en-US" altLang="en-US" sz="2000" dirty="0" err="1" smtClean="0"/>
              <a:t>kuliah</a:t>
            </a:r>
            <a:r>
              <a:rPr lang="id-ID" altLang="en-US" sz="2000" dirty="0" smtClean="0"/>
              <a:t> </a:t>
            </a:r>
            <a:r>
              <a:rPr lang="en-US" altLang="en-US" sz="2000" dirty="0" smtClean="0"/>
              <a:t>(</a:t>
            </a:r>
            <a:r>
              <a:rPr lang="en-US" altLang="en-US" sz="2000" dirty="0" err="1" smtClean="0"/>
              <a:t>Spektrum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Penugasan</a:t>
            </a:r>
            <a:r>
              <a:rPr lang="en-US" altLang="en-US" sz="2000" dirty="0"/>
              <a:t>, </a:t>
            </a:r>
            <a:r>
              <a:rPr lang="id-ID" altLang="en-US" sz="2000" dirty="0" smtClean="0"/>
              <a:t>Kontrak </a:t>
            </a:r>
            <a:r>
              <a:rPr lang="id-ID" altLang="en-US" sz="2000" dirty="0"/>
              <a:t>Belajar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/>
              <a:t>).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2 : </a:t>
            </a:r>
            <a:r>
              <a:rPr lang="en-US" altLang="en-US" sz="2000" dirty="0" err="1"/>
              <a:t>Asal-usul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perkembangan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3 : </a:t>
            </a:r>
            <a:r>
              <a:rPr lang="en-US" altLang="en-US" sz="2000" dirty="0" err="1"/>
              <a:t>Tipologi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: 3 </a:t>
            </a:r>
            <a:r>
              <a:rPr lang="en-US" altLang="en-US" sz="2000" dirty="0" err="1"/>
              <a:t>wajah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4 : </a:t>
            </a:r>
            <a:r>
              <a:rPr lang="en-US" altLang="en-US" sz="2000" dirty="0" err="1"/>
              <a:t>Institusionalisasi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5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kepartaian</a:t>
            </a:r>
            <a:r>
              <a:rPr lang="en-US" altLang="en-US" sz="2000" dirty="0"/>
              <a:t>: </a:t>
            </a:r>
            <a:endParaRPr lang="id-ID" altLang="en-US" sz="2000" dirty="0" smtClean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6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di Indonesia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7 : </a:t>
            </a:r>
            <a:r>
              <a:rPr lang="en-US" altLang="en-US" sz="2000" dirty="0" err="1"/>
              <a:t>Partai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politik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demokrasi</a:t>
            </a:r>
            <a:r>
              <a:rPr lang="en-US" altLang="en-US" sz="2000" dirty="0"/>
              <a:t>: </a:t>
            </a:r>
            <a:r>
              <a:rPr lang="en-US" altLang="en-US" sz="2000" dirty="0" err="1" smtClean="0"/>
              <a:t>Peluang</a:t>
            </a:r>
            <a:r>
              <a:rPr lang="id-ID" altLang="en-US" sz="2000" dirty="0" smtClean="0"/>
              <a:t> &amp; </a:t>
            </a:r>
            <a:r>
              <a:rPr lang="id-ID" altLang="en-US" sz="2000" dirty="0"/>
              <a:t>T</a:t>
            </a:r>
            <a:r>
              <a:rPr lang="en-US" altLang="en-US" sz="2000" dirty="0" err="1" smtClean="0"/>
              <a:t>antangan</a:t>
            </a:r>
            <a:r>
              <a:rPr lang="en-US" altLang="en-US" sz="2000" dirty="0" smtClean="0"/>
              <a:t>  </a:t>
            </a:r>
            <a:r>
              <a:rPr lang="id-ID" altLang="en-US" sz="2000" dirty="0" smtClean="0"/>
              <a:t> </a:t>
            </a:r>
            <a:endParaRPr lang="id-ID" altLang="en-US" sz="2000" dirty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8262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8  : 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Demokrasi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 9 :  </a:t>
            </a:r>
            <a:r>
              <a:rPr lang="en-US" altLang="en-US" sz="2000" dirty="0" err="1"/>
              <a:t>Elemen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10 :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1: </a:t>
            </a:r>
            <a:r>
              <a:rPr lang="en-US" altLang="en-US" sz="2000" dirty="0" err="1"/>
              <a:t>Proporsional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11 : </a:t>
            </a:r>
            <a:r>
              <a:rPr lang="en-US" altLang="en-US" sz="2000" dirty="0" err="1"/>
              <a:t>Sistem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2: </a:t>
            </a:r>
            <a:r>
              <a:rPr lang="en-US" altLang="en-US" sz="2000" dirty="0" err="1"/>
              <a:t>Mayoritarian</a:t>
            </a:r>
            <a:r>
              <a:rPr lang="en-US" altLang="en-US" sz="2000" dirty="0"/>
              <a:t>, Mixed, </a:t>
            </a:r>
            <a:r>
              <a:rPr lang="en-US" altLang="en-US" sz="2000" dirty="0" smtClean="0"/>
              <a:t>Lain-lain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12 : Tata </a:t>
            </a:r>
            <a:r>
              <a:rPr lang="en-US" altLang="en-US" sz="2000" dirty="0" err="1"/>
              <a:t>kelola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 smtClean="0"/>
              <a:t>Penyelenggara</a:t>
            </a:r>
            <a:r>
              <a:rPr lang="id-ID" altLang="en-US" sz="2000" dirty="0" smtClean="0"/>
              <a:t> </a:t>
            </a:r>
            <a:r>
              <a:rPr lang="en-US" altLang="en-US" sz="2000" dirty="0" err="1" smtClean="0"/>
              <a:t>Pemilu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13 : </a:t>
            </a:r>
            <a:r>
              <a:rPr lang="en-US" altLang="en-US" sz="2000" dirty="0" err="1"/>
              <a:t>Pemilu</a:t>
            </a:r>
            <a:r>
              <a:rPr lang="en-US" altLang="en-US" sz="2000" dirty="0"/>
              <a:t> di Indonesia</a:t>
            </a:r>
          </a:p>
          <a:p>
            <a:pPr marL="342900" lvl="1" indent="0">
              <a:lnSpc>
                <a:spcPct val="114000"/>
              </a:lnSpc>
              <a:buClr>
                <a:schemeClr val="tx1"/>
              </a:buClr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14 : Review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91125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: </a:t>
            </a:r>
          </a:p>
          <a:p>
            <a:pPr>
              <a:spcAft>
                <a:spcPts val="600"/>
              </a:spcAft>
              <a:defRPr/>
            </a:pPr>
            <a:r>
              <a:rPr lang="en-US" sz="2400" dirty="0" err="1"/>
              <a:t>Presensi</a:t>
            </a:r>
            <a:r>
              <a:rPr lang="en-US" sz="2400" dirty="0"/>
              <a:t>		</a:t>
            </a:r>
            <a:r>
              <a:rPr lang="en-US" sz="2400" dirty="0" smtClean="0"/>
              <a:t>:  </a:t>
            </a:r>
            <a:r>
              <a:rPr lang="en-US" sz="2400" dirty="0"/>
              <a:t>10 %  (</a:t>
            </a:r>
            <a:r>
              <a:rPr lang="en-US" sz="2400" dirty="0" err="1"/>
              <a:t>Wajib</a:t>
            </a:r>
            <a:r>
              <a:rPr lang="en-US" sz="2400" dirty="0"/>
              <a:t> 75 % </a:t>
            </a:r>
            <a:r>
              <a:rPr lang="en-US" sz="2400" dirty="0" err="1"/>
              <a:t>Hadir</a:t>
            </a:r>
            <a:r>
              <a:rPr lang="en-US" sz="2400" dirty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Klas</a:t>
            </a:r>
            <a:r>
              <a:rPr lang="id-ID" sz="2400" dirty="0"/>
              <a:t>	</a:t>
            </a:r>
            <a:r>
              <a:rPr lang="en-US" sz="2400" dirty="0" smtClean="0"/>
              <a:t>:   </a:t>
            </a:r>
            <a:r>
              <a:rPr lang="id-ID" sz="2400" dirty="0" smtClean="0"/>
              <a:t>30</a:t>
            </a:r>
            <a:r>
              <a:rPr lang="en-US" sz="2400" dirty="0" smtClean="0"/>
              <a:t> </a:t>
            </a:r>
            <a:r>
              <a:rPr lang="en-US" sz="2400" dirty="0"/>
              <a:t>% </a:t>
            </a:r>
            <a:r>
              <a:rPr lang="id-ID" sz="2400" dirty="0" smtClean="0"/>
              <a:t>(Literatur </a:t>
            </a:r>
            <a:r>
              <a:rPr lang="id-ID" sz="2400" dirty="0"/>
              <a:t>Review)</a:t>
            </a:r>
            <a:endParaRPr lang="en-US" sz="2400" dirty="0"/>
          </a:p>
          <a:p>
            <a:pPr>
              <a:spcAft>
                <a:spcPts val="600"/>
              </a:spcAft>
              <a:defRPr/>
            </a:pPr>
            <a:r>
              <a:rPr lang="en-US" sz="2400" dirty="0"/>
              <a:t>UTS 		</a:t>
            </a:r>
            <a:r>
              <a:rPr lang="en-US" sz="2400" dirty="0" smtClean="0"/>
              <a:t>:  </a:t>
            </a:r>
            <a:r>
              <a:rPr lang="id-ID" sz="2400" smtClean="0"/>
              <a:t> </a:t>
            </a:r>
            <a:r>
              <a:rPr lang="id-ID" sz="2400" smtClean="0"/>
              <a:t>25</a:t>
            </a:r>
            <a:r>
              <a:rPr lang="en-US" sz="2400" smtClean="0"/>
              <a:t> </a:t>
            </a:r>
            <a:r>
              <a:rPr lang="en-US" sz="2400" dirty="0"/>
              <a:t>% (</a:t>
            </a:r>
            <a:r>
              <a:rPr lang="en-US" sz="2400" dirty="0" err="1"/>
              <a:t>Makalah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id-ID" sz="2400" dirty="0" smtClean="0"/>
              <a:t>,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spcAft>
                <a:spcPts val="600"/>
              </a:spcAft>
              <a:defRPr/>
            </a:pPr>
            <a:r>
              <a:rPr lang="en-US" sz="2400" dirty="0"/>
              <a:t>UAS			:  </a:t>
            </a:r>
            <a:r>
              <a:rPr lang="id-ID" sz="2400" dirty="0"/>
              <a:t> </a:t>
            </a:r>
            <a:r>
              <a:rPr lang="en-US" sz="2400" dirty="0"/>
              <a:t>35 % (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  <a:r>
              <a:rPr lang="en-US" sz="2400" dirty="0" err="1"/>
              <a:t>Tulis</a:t>
            </a:r>
            <a:r>
              <a:rPr lang="en-US" sz="2400" dirty="0"/>
              <a:t>)</a:t>
            </a:r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Evaluasi Pembelajaran</a:t>
            </a:r>
          </a:p>
        </p:txBody>
      </p:sp>
    </p:spTree>
    <p:extLst>
      <p:ext uri="{BB962C8B-B14F-4D97-AF65-F5344CB8AC3E}">
        <p14:creationId xmlns:p14="http://schemas.microsoft.com/office/powerpoint/2010/main" val="290628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>
              <a:buNone/>
            </a:pPr>
            <a:endParaRPr lang="id-ID" dirty="0" smtClean="0"/>
          </a:p>
          <a:p>
            <a:pPr marL="45720" indent="0">
              <a:buNone/>
            </a:pPr>
            <a:endParaRPr lang="id-ID" dirty="0"/>
          </a:p>
          <a:p>
            <a:pPr marL="45720" indent="0" algn="ctr">
              <a:buNone/>
            </a:pPr>
            <a:r>
              <a:rPr lang="id-ID" sz="4000" dirty="0" smtClean="0"/>
              <a:t>TERIMA </a:t>
            </a:r>
            <a:r>
              <a:rPr lang="id-ID" sz="4000" dirty="0"/>
              <a:t>KASIH</a:t>
            </a:r>
          </a:p>
          <a:p>
            <a:pPr marL="45720" indent="0" algn="ctr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89355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437</TotalTime>
  <Words>267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ind_1924_slide</vt:lpstr>
      <vt:lpstr>1_Default Design</vt:lpstr>
      <vt:lpstr>Grid</vt:lpstr>
      <vt:lpstr>Silabus Sistem Kepartaian dan Pemilu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35</cp:revision>
  <dcterms:created xsi:type="dcterms:W3CDTF">2016-02-21T12:46:20Z</dcterms:created>
  <dcterms:modified xsi:type="dcterms:W3CDTF">2020-09-28T03:07:37Z</dcterms:modified>
</cp:coreProperties>
</file>