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7" r:id="rId2"/>
    <p:sldId id="258" r:id="rId3"/>
    <p:sldId id="259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-66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73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246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120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351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712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58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28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6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2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101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54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54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Californian FB" panose="0207040306080B030204" pitchFamily="18" charset="0"/>
              </a:rPr>
              <a:t>Variasi</a:t>
            </a:r>
            <a:r>
              <a:rPr lang="en-US" dirty="0" smtClean="0">
                <a:latin typeface="Californian FB" panose="0207040306080B030204" pitchFamily="18" charset="0"/>
              </a:rPr>
              <a:t> model Pembangunan</a:t>
            </a:r>
            <a:br>
              <a:rPr lang="en-US" dirty="0" smtClean="0">
                <a:latin typeface="Californian FB" panose="0207040306080B030204" pitchFamily="18" charset="0"/>
              </a:rPr>
            </a:br>
            <a:r>
              <a:rPr lang="en-US" dirty="0" smtClean="0">
                <a:latin typeface="Californian FB" panose="0207040306080B030204" pitchFamily="18" charset="0"/>
              </a:rPr>
              <a:t>di </a:t>
            </a:r>
            <a:r>
              <a:rPr lang="en-US" dirty="0" err="1" smtClean="0">
                <a:latin typeface="Californian FB" panose="0207040306080B030204" pitchFamily="18" charset="0"/>
              </a:rPr>
              <a:t>berbagai</a:t>
            </a:r>
            <a:r>
              <a:rPr lang="en-US" dirty="0" smtClean="0">
                <a:latin typeface="Californian FB" panose="0207040306080B030204" pitchFamily="18" charset="0"/>
              </a:rPr>
              <a:t> </a:t>
            </a:r>
            <a:r>
              <a:rPr lang="en-US" dirty="0" err="1" smtClean="0">
                <a:latin typeface="Californian FB" panose="0207040306080B030204" pitchFamily="18" charset="0"/>
              </a:rPr>
              <a:t>negara</a:t>
            </a:r>
            <a:endParaRPr lang="en-US" dirty="0">
              <a:latin typeface="Californian FB" panose="0207040306080B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pPr marL="0" indent="0">
              <a:buNone/>
            </a:pPr>
            <a:r>
              <a:rPr lang="en-US" sz="2800" dirty="0" smtClean="0"/>
              <a:t>1. Planned directional growth with system change : Taiwan, Korea </a:t>
            </a:r>
            <a:r>
              <a:rPr lang="en-US" sz="2800" dirty="0"/>
              <a:t>S</a:t>
            </a:r>
            <a:r>
              <a:rPr lang="en-US" sz="2800" dirty="0" smtClean="0"/>
              <a:t>elatan. Model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menerapkan</a:t>
            </a:r>
            <a:r>
              <a:rPr lang="en-US" sz="2800" dirty="0" smtClean="0"/>
              <a:t> </a:t>
            </a:r>
            <a:r>
              <a:rPr lang="en-US" sz="2800" dirty="0" err="1" smtClean="0"/>
              <a:t>perencanaan</a:t>
            </a:r>
            <a:r>
              <a:rPr lang="en-US" sz="2800" dirty="0" smtClean="0"/>
              <a:t> detail </a:t>
            </a:r>
            <a:r>
              <a:rPr lang="en-US" sz="2800" dirty="0" err="1" smtClean="0"/>
              <a:t>aspek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,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, </a:t>
            </a:r>
            <a:r>
              <a:rPr lang="en-US" sz="2800" dirty="0" err="1" smtClean="0"/>
              <a:t>budaya</a:t>
            </a:r>
            <a:r>
              <a:rPr lang="en-US" sz="2800" dirty="0" smtClean="0"/>
              <a:t>, </a:t>
            </a:r>
            <a:r>
              <a:rPr lang="en-US" sz="2800" dirty="0" err="1" smtClean="0"/>
              <a:t>politik</a:t>
            </a:r>
            <a:r>
              <a:rPr lang="en-US" sz="2800" dirty="0" smtClean="0"/>
              <a:t>, </a:t>
            </a:r>
            <a:r>
              <a:rPr lang="en-US" sz="2800" dirty="0" err="1" smtClean="0"/>
              <a:t>hukum</a:t>
            </a:r>
            <a:r>
              <a:rPr lang="en-US" sz="2800" dirty="0" smtClean="0"/>
              <a:t>,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, </a:t>
            </a:r>
            <a:r>
              <a:rPr lang="en-US" sz="2800" dirty="0" err="1" smtClean="0"/>
              <a:t>dll</a:t>
            </a:r>
            <a:r>
              <a:rPr lang="en-US" sz="2800" dirty="0" smtClean="0"/>
              <a:t>. (</a:t>
            </a:r>
            <a:r>
              <a:rPr lang="en-US" sz="2800" dirty="0" err="1" smtClean="0"/>
              <a:t>mis</a:t>
            </a:r>
            <a:r>
              <a:rPr lang="en-US" sz="2800" dirty="0" smtClean="0"/>
              <a:t> : </a:t>
            </a:r>
            <a:r>
              <a:rPr lang="en-US" sz="2800" dirty="0" err="1" smtClean="0"/>
              <a:t>Ind</a:t>
            </a:r>
            <a:r>
              <a:rPr lang="en-US" sz="2800" dirty="0" smtClean="0"/>
              <a:t> di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/>
              <a:t>o</a:t>
            </a:r>
            <a:r>
              <a:rPr lang="en-US" sz="2800" dirty="0" err="1" smtClean="0"/>
              <a:t>rde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 – GBHN). Ke2 </a:t>
            </a:r>
            <a:r>
              <a:rPr lang="en-US" sz="2800" dirty="0" err="1" smtClean="0"/>
              <a:t>ngr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,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perencanaan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embedded/</a:t>
            </a:r>
            <a:r>
              <a:rPr lang="en-US" sz="2800" dirty="0" err="1" smtClean="0"/>
              <a:t>mengakar</a:t>
            </a:r>
            <a:r>
              <a:rPr lang="en-US" sz="2800" dirty="0" smtClean="0"/>
              <a:t> n </a:t>
            </a:r>
            <a:r>
              <a:rPr lang="en-US" sz="2800" dirty="0" err="1" smtClean="0"/>
              <a:t>bersatu</a:t>
            </a:r>
            <a:r>
              <a:rPr lang="en-US" sz="2800" dirty="0" smtClean="0"/>
              <a:t> </a:t>
            </a:r>
            <a:r>
              <a:rPr lang="en-US" sz="2800" dirty="0" err="1" smtClean="0"/>
              <a:t>padu</a:t>
            </a:r>
            <a:r>
              <a:rPr lang="en-US" sz="2800" dirty="0" smtClean="0"/>
              <a:t> </a:t>
            </a:r>
            <a:r>
              <a:rPr lang="en-US" sz="2800" dirty="0" err="1" smtClean="0"/>
              <a:t>dgn</a:t>
            </a:r>
            <a:r>
              <a:rPr lang="en-US" sz="2800" dirty="0" smtClean="0"/>
              <a:t> </a:t>
            </a:r>
            <a:r>
              <a:rPr lang="en-US" sz="2800" dirty="0" err="1" smtClean="0"/>
              <a:t>aspek</a:t>
            </a:r>
            <a:r>
              <a:rPr lang="en-US" sz="2800" dirty="0" smtClean="0"/>
              <a:t> social. Taiwan n </a:t>
            </a:r>
            <a:r>
              <a:rPr lang="en-US" sz="2800" dirty="0" err="1" smtClean="0"/>
              <a:t>Korsel</a:t>
            </a:r>
            <a:r>
              <a:rPr lang="en-US" sz="2800" dirty="0" smtClean="0"/>
              <a:t> </a:t>
            </a:r>
            <a:r>
              <a:rPr lang="en-US" sz="2800" dirty="0" err="1" smtClean="0"/>
              <a:t>dr</a:t>
            </a:r>
            <a:r>
              <a:rPr lang="en-US" sz="2800" dirty="0" smtClean="0"/>
              <a:t> Negara </a:t>
            </a:r>
            <a:r>
              <a:rPr lang="en-US" sz="2800" dirty="0" err="1" smtClean="0"/>
              <a:t>kerajaan</a:t>
            </a:r>
            <a:r>
              <a:rPr lang="en-US" sz="2800" dirty="0" smtClean="0"/>
              <a:t>/</a:t>
            </a:r>
            <a:r>
              <a:rPr lang="en-US" sz="2800" dirty="0" err="1" smtClean="0"/>
              <a:t>feodal</a:t>
            </a:r>
            <a:r>
              <a:rPr lang="en-US" sz="2800" dirty="0" smtClean="0"/>
              <a:t> </a:t>
            </a:r>
            <a:r>
              <a:rPr lang="en-US" sz="2800" dirty="0" err="1" smtClean="0"/>
              <a:t>beralih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demokrasi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dr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social).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187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Thailand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Planned directional growth, with no system change.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social,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budaya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hokum,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detail/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rinci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social. Negara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kerajaan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pemerintahaan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dipimpin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perdana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menteri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di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pergolakan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kerap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penggulingan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perdana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menteri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terus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menerus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dendam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partai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oposisi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dgn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partai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berkuasa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Rakyat hampir2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punya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menikmati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40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05307"/>
            <a:ext cx="10972800" cy="5520857"/>
          </a:xfrm>
        </p:spPr>
        <p:txBody>
          <a:bodyPr>
            <a:normAutofit fontScale="92500"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sekarang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dilengserkan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mahkamah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nepotisme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memecat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meneteri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menggantikan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kerabat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sahabatnya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Planned system change with no directional growth. Model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merencanakan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ttg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arah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ideologi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cenderung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sosialis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MARHEIN/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petani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sederhana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sadar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madani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pertumbuhan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mayoritas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miskin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makan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bulgur,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gogik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aking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725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Vietnam </a:t>
            </a:r>
            <a:r>
              <a:rPr lang="en-US" dirty="0" err="1" smtClean="0"/>
              <a:t>selatan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Planned with no growth nor system change.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budaya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hokum,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dll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dlm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pelaksanaannya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pertumbuhan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17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Unplanned directional growth with system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Eropa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direncanakan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detail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Negara (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rakyat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dunia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menyesuaikan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permintaan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social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pertumbuhan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signifikan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Syaratnya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mayoritas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Negara,cukup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minimal SLTA.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Dkl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antisipasi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menghadapi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social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n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sdh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ditambah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bersih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/good n clean governance.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20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71582"/>
          </a:xfrm>
        </p:spPr>
        <p:txBody>
          <a:bodyPr/>
          <a:lstStyle/>
          <a:p>
            <a:r>
              <a:rPr lang="en-US" dirty="0" smtClean="0"/>
              <a:t>Di </a:t>
            </a:r>
            <a:r>
              <a:rPr lang="en-US" dirty="0" err="1" smtClean="0"/>
              <a:t>skandinavia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84857"/>
            <a:ext cx="10972800" cy="4941308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Unplanned directional growth with no system change. Model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negara2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kerajaan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merencanakan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detail,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ttp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sejahtera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social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dlm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UNPLANNED SYSTEM CHANGE WITH NO DIRECTIONAL GROWTH. Model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merencanakan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pertumbuhan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biasa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negara2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mengalami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berkepanjangan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869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410</Words>
  <Application>Microsoft Office PowerPoint</Application>
  <PresentationFormat>Custom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Variasi model Pembangunan di berbagai negara</vt:lpstr>
      <vt:lpstr>Thailand</vt:lpstr>
      <vt:lpstr>PowerPoint Presentation</vt:lpstr>
      <vt:lpstr>Vietnam selatan</vt:lpstr>
      <vt:lpstr>Unplanned directional growth with system change</vt:lpstr>
      <vt:lpstr>Di skandinavia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OELIN</dc:creator>
  <cp:lastModifiedBy>PAK OELIN</cp:lastModifiedBy>
  <cp:revision>11</cp:revision>
  <dcterms:created xsi:type="dcterms:W3CDTF">2014-05-12T08:44:36Z</dcterms:created>
  <dcterms:modified xsi:type="dcterms:W3CDTF">2017-11-27T05:41:06Z</dcterms:modified>
</cp:coreProperties>
</file>