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10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556DC-983A-49AB-A64A-5BEF53A63ACA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7E803-D8E1-43AD-9315-911ED36AF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Penelitian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studi</a:t>
            </a:r>
            <a:r>
              <a:rPr lang="en-US" sz="3200" dirty="0" smtClean="0"/>
              <a:t> </a:t>
            </a:r>
            <a:r>
              <a:rPr lang="en-US" sz="3200" dirty="0" err="1" smtClean="0"/>
              <a:t>kasus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066800"/>
            <a:ext cx="7772400" cy="4572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Studi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kasus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metode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ilmiah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spesifik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melainkan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metode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lazim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diterapkan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penekanan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spesifikasi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unit-unit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kasus-kasus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diteliti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Metode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berorientasi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sifat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unit-unit yang </a:t>
            </a:r>
            <a:r>
              <a:rPr lang="en-US" dirty="0" err="1" smtClean="0">
                <a:solidFill>
                  <a:schemeClr val="tx1"/>
                </a:solidFill>
              </a:rPr>
              <a:t>sedang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diteliti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berkenaan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permasalahan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fokus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r>
              <a:rPr lang="en-US" dirty="0" smtClean="0">
                <a:solidFill>
                  <a:schemeClr val="tx1"/>
                </a:solidFill>
              </a:rPr>
              <a:t>.    </a:t>
            </a:r>
            <a:r>
              <a:rPr lang="en-US" dirty="0" smtClean="0">
                <a:solidFill>
                  <a:schemeClr val="tx1"/>
                </a:solidFill>
              </a:rPr>
              <a:t>(Robert K. Yin)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Patton (2002: 447)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kemdian</a:t>
            </a:r>
            <a:r>
              <a:rPr lang="en-US" dirty="0" smtClean="0"/>
              <a:t> </a:t>
            </a:r>
            <a:r>
              <a:rPr lang="en-US" dirty="0" err="1" smtClean="0"/>
              <a:t>mengorganisasikan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data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kasus-kasus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permasalahan-permasalahan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kemdian</a:t>
            </a:r>
            <a:r>
              <a:rPr lang="en-US" dirty="0" smtClean="0"/>
              <a:t> data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dihubungkan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: </a:t>
            </a:r>
            <a:r>
              <a:rPr lang="en-US" b="1" dirty="0" err="1" smtClean="0"/>
              <a:t>individu</a:t>
            </a:r>
            <a:r>
              <a:rPr lang="en-US" b="1" dirty="0" smtClean="0"/>
              <a:t>, </a:t>
            </a:r>
            <a:r>
              <a:rPr lang="en-US" b="1" dirty="0" err="1" smtClean="0"/>
              <a:t>keluarga</a:t>
            </a:r>
            <a:r>
              <a:rPr lang="en-US" b="1" dirty="0" smtClean="0"/>
              <a:t>, </a:t>
            </a:r>
            <a:r>
              <a:rPr lang="en-US" b="1" dirty="0" err="1" smtClean="0"/>
              <a:t>kelompok</a:t>
            </a:r>
            <a:r>
              <a:rPr lang="en-US" b="1" dirty="0" smtClean="0"/>
              <a:t>, </a:t>
            </a:r>
            <a:r>
              <a:rPr lang="en-US" b="1" dirty="0" err="1" smtClean="0"/>
              <a:t>organisasi</a:t>
            </a:r>
            <a:r>
              <a:rPr lang="en-US" b="1" dirty="0" smtClean="0"/>
              <a:t>, </a:t>
            </a:r>
            <a:r>
              <a:rPr lang="en-US" b="1" dirty="0" err="1" smtClean="0"/>
              <a:t>institusi</a:t>
            </a:r>
            <a:r>
              <a:rPr lang="en-US" b="1" dirty="0" smtClean="0"/>
              <a:t>,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corak</a:t>
            </a:r>
            <a:r>
              <a:rPr lang="en-US" b="1" dirty="0" smtClean="0"/>
              <a:t> </a:t>
            </a:r>
            <a:r>
              <a:rPr lang="en-US" b="1" dirty="0" err="1" smtClean="0"/>
              <a:t>budaya</a:t>
            </a:r>
            <a:r>
              <a:rPr lang="en-US" b="1" dirty="0" smtClean="0"/>
              <a:t> </a:t>
            </a:r>
            <a:r>
              <a:rPr lang="en-US" b="1" dirty="0" err="1" smtClean="0"/>
              <a:t>bahkan</a:t>
            </a:r>
            <a:r>
              <a:rPr lang="en-US" b="1" dirty="0" smtClean="0"/>
              <a:t> </a:t>
            </a:r>
            <a:r>
              <a:rPr lang="en-US" b="1" dirty="0" err="1" smtClean="0"/>
              <a:t>wilayah</a:t>
            </a:r>
            <a:endParaRPr lang="en-US" b="1" dirty="0" smtClean="0"/>
          </a:p>
          <a:p>
            <a:pPr algn="just"/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antropologi,sejarah</a:t>
            </a:r>
            <a:r>
              <a:rPr lang="en-US" dirty="0" smtClean="0"/>
              <a:t>,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sosiologi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Miller (1996: 167)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smtClean="0"/>
              <a:t>in-depth analyses of single or </a:t>
            </a:r>
            <a:r>
              <a:rPr lang="en-US" i="1" dirty="0" err="1" smtClean="0"/>
              <a:t>afew</a:t>
            </a:r>
            <a:r>
              <a:rPr lang="en-US" i="1" dirty="0" smtClean="0"/>
              <a:t> communities, organizations, or </a:t>
            </a:r>
            <a:r>
              <a:rPr lang="en-US" i="1" dirty="0" err="1" smtClean="0"/>
              <a:t>persons’lives</a:t>
            </a:r>
            <a:r>
              <a:rPr lang="en-US" i="1" dirty="0" smtClean="0"/>
              <a:t>. They involve detailed and often subtle understandings of the social organization of everyday life and person’s live experience.    </a:t>
            </a:r>
          </a:p>
          <a:p>
            <a:pPr algn="just"/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membandngkan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1, 2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seterusnya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Prosedur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algn="just"/>
            <a:r>
              <a:rPr lang="en-US" dirty="0" err="1" smtClean="0"/>
              <a:t>Mengidentifikasikan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(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literatur</a:t>
            </a:r>
            <a:endParaRPr lang="en-US" dirty="0" smtClean="0"/>
          </a:p>
          <a:p>
            <a:pPr algn="just"/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yang </a:t>
            </a:r>
            <a:r>
              <a:rPr lang="en-US" dirty="0" err="1" smtClean="0"/>
              <a:t>subjeknya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perekaman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(visual).</a:t>
            </a:r>
          </a:p>
          <a:p>
            <a:pPr algn="just"/>
            <a:r>
              <a:rPr lang="en-US" dirty="0" err="1" smtClean="0"/>
              <a:t>Membandingkan</a:t>
            </a:r>
            <a:r>
              <a:rPr lang="en-US" dirty="0" smtClean="0"/>
              <a:t> (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)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lain.</a:t>
            </a:r>
          </a:p>
          <a:p>
            <a:pPr algn="just"/>
            <a:r>
              <a:rPr lang="en-US" dirty="0" err="1" smtClean="0"/>
              <a:t>Menyusun</a:t>
            </a:r>
            <a:r>
              <a:rPr lang="en-US" dirty="0" smtClean="0"/>
              <a:t> draft </a:t>
            </a:r>
            <a:r>
              <a:rPr lang="en-US" dirty="0" err="1" smtClean="0"/>
              <a:t>awal</a:t>
            </a:r>
            <a:r>
              <a:rPr lang="en-US" dirty="0" smtClean="0"/>
              <a:t> (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sub-sub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literatur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Penyusunan</a:t>
            </a:r>
            <a:r>
              <a:rPr lang="en-US" dirty="0" smtClean="0"/>
              <a:t> draft final –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--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studi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stasiun</a:t>
            </a:r>
            <a:r>
              <a:rPr lang="en-US" dirty="0" smtClean="0"/>
              <a:t> 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organisasi-organisasi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316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Penelitian dengan studi kasus </vt:lpstr>
      <vt:lpstr>Slide 2</vt:lpstr>
      <vt:lpstr>Slide 3</vt:lpstr>
      <vt:lpstr>Prosedur</vt:lpstr>
      <vt:lpstr>Contoh penelitian studi kasus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dengan studi kasus </dc:title>
  <dc:creator>FADJARINI</dc:creator>
  <cp:lastModifiedBy>FADJARINI</cp:lastModifiedBy>
  <cp:revision>9</cp:revision>
  <dcterms:created xsi:type="dcterms:W3CDTF">2011-04-27T15:56:56Z</dcterms:created>
  <dcterms:modified xsi:type="dcterms:W3CDTF">2011-05-18T10:41:46Z</dcterms:modified>
</cp:coreProperties>
</file>