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4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746B92-629F-426A-B9A4-D9D1EBEA8005}" type="datetimeFigureOut">
              <a:rPr lang="id-ID" smtClean="0"/>
              <a:t>17/04/2017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7557120" cy="18288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Perbandingan pemerintahan: </a:t>
            </a:r>
            <a:br>
              <a:rPr lang="id-ID" dirty="0" smtClean="0"/>
            </a:br>
            <a:r>
              <a:rPr lang="id-ID" dirty="0" smtClean="0"/>
              <a:t>Amerika-Inggris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Fath Gama A.N.  STPMD “APMD”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0460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Kebijakan:Aktor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48430485"/>
              </p:ext>
            </p:extLst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pendapat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(1)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melibatkan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banyak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disebut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model “Power Cluster”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(2)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hanya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melibatkan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tiga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elite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kongres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Lobbyists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disebut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model “</a:t>
                      </a:r>
                      <a:r>
                        <a:rPr lang="en-US" sz="20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Iron Triangle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elitis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kunci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publik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(1)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(2)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dominan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(3)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kepentingan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khususnya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aktor-aktor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korporasi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pengusaha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649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Budaya Politik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07401122"/>
              </p:ext>
            </p:extLst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dibangun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menjunjung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kebebasan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individu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kesetaraan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egalitarian,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individualisme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rule of law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dibangun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menjunjung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kebebasan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individu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kesetaraan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persamaan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rule of law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2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sz="4400" dirty="0" smtClean="0"/>
              <a:t>MARI DISKUSI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182591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Sejarah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5381124"/>
              </p:ext>
            </p:extLst>
          </p:nvPr>
        </p:nvGraphicFramePr>
        <p:xfrm>
          <a:off x="539553" y="1600200"/>
          <a:ext cx="8226623" cy="4601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9923"/>
                <a:gridCol w="4076700"/>
              </a:tblGrid>
              <a:tr h="796045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672715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2683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13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bekas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koloni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Britania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Raya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memerdekakan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tanggal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Juli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1776.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Pasca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kemerdekaa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konfederasi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kemudian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berubah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menjadi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federal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 September 1787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setelah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sendiri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sejarah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panjang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merdeka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Negara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berdasarkan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gabungan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Skotlandia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England, Wales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Irlandia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Utara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bersatu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menjadi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mengalami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evolusi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absolut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abad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18 M.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918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Konstitusi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54133775"/>
              </p:ext>
            </p:extLst>
          </p:nvPr>
        </p:nvGraphicFramePr>
        <p:xfrm>
          <a:off x="323528" y="1328535"/>
          <a:ext cx="8640960" cy="554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37517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590655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4184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1787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ciri-ciri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tertulis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terkondifikasi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dokumen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ketentuan-ketentuan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tentang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federal,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presidensial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pemisahan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rijid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jelas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kedaulatan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rakyat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hidup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melandasi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ciri-ciri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terkondifikasi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dokumen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ketentuan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komitmen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rule of law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akuntabilitas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kesatuan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parlementer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penyatuan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kedaulatan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supremasi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82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Bentuk Negara: Relasi Pusat-Daerah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70060137"/>
              </p:ext>
            </p:extLst>
          </p:nvPr>
        </p:nvGraphicFramePr>
        <p:xfrm>
          <a:off x="323525" y="1600200"/>
          <a:ext cx="8640962" cy="4745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460648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779769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29209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Dijalankan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federalisme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seperti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(1)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Adanya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jelas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antara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fedaral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(2) </a:t>
                      </a:r>
                      <a:r>
                        <a:rPr lang="de-DE" sz="2000" dirty="0">
                          <a:effectLst/>
                          <a:latin typeface="Times New Roman"/>
                          <a:ea typeface="Batang"/>
                          <a:cs typeface="Times New Roman"/>
                        </a:rPr>
                        <a:t>Adanya hak dan derajat yang sama antar negara bagian; (3)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adanya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sendiri-sendiri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negara-negara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berbeda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sama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lain,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selain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mengenal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istilah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wewenang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antara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diterapkan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devolusi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administratif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Skotlandia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Wales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Irlandia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Utara.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Devolusi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diterapkan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arsitektur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asimetris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9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Eksekutif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9868467"/>
              </p:ext>
            </p:extLst>
          </p:nvPr>
        </p:nvGraphicFramePr>
        <p:xfrm>
          <a:off x="323525" y="1600200"/>
          <a:ext cx="8640962" cy="5107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460648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Times New Roman"/>
                          <a:ea typeface="Batang"/>
                          <a:cs typeface="Times New Roman"/>
                        </a:rPr>
                        <a:t>Sistem pemerintahan Amerika menganut sistem presidensial. Dalam sistem ini presiden berperan sebagai kepala negara, dan sekaligus kepala pemerintahan.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parlementer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Raja/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2090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Pejabat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sama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terpisah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de-DE" sz="1800" dirty="0">
                          <a:effectLst/>
                          <a:latin typeface="Times New Roman"/>
                          <a:ea typeface="Batang"/>
                          <a:cs typeface="Times New Roman"/>
                        </a:rPr>
                        <a:t>Eksekutif terdiri atas presiden beserta menteri-menteri yang merupakan pembantu kerja presiden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de-DE" sz="1800" dirty="0">
                          <a:effectLst/>
                          <a:latin typeface="Times New Roman"/>
                          <a:ea typeface="Batang"/>
                          <a:cs typeface="Times New Roman"/>
                        </a:rPr>
                        <a:t>Kekuasaan presiden sama sekali terpisah dari badan legislatif dan tidak diperkenankan untuk ikut campur dan mempengaruhi penyelenggaraan pekerjaan kongres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dipimpin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dibantu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memimpin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departemen-departemen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kabinet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Kabinet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bertanggung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jawab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yakni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House of Commons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73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Legislatif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43766446"/>
              </p:ext>
            </p:extLst>
          </p:nvPr>
        </p:nvGraphicFramePr>
        <p:xfrm>
          <a:off x="395536" y="1402443"/>
          <a:ext cx="8640962" cy="5455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51"/>
                <a:gridCol w="4608511"/>
              </a:tblGrid>
              <a:tr h="408069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47330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bikameral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House of Representatives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435 orang)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Senat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100 orang)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jabatannya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Senat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6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de-DE" sz="1800" dirty="0">
                          <a:effectLst/>
                          <a:latin typeface="Times New Roman"/>
                          <a:ea typeface="Batang"/>
                          <a:cs typeface="Times New Roman"/>
                        </a:rPr>
                        <a:t>Kedua kamar memiliki kesamaan dalam hal status dan otoritas, hanya saja senat tidak memiliki otoritas untuk urusan keuangan negara terkait dengan Pajak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kamar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demokratis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kamar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kewenangan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anggaran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pengawasan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bikameral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Commons 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646 orang)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700-an orang).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Commons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5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sedangkan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melainkan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ditunjuk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bangsawan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teknokrat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mantan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pejabat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tokoh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masyarakat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terkemuka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Common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kedudukan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dibanding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fungsi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sama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kecuali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urusan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keuangan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terkait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menjadi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urusan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Commons.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74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Yudikatif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62481551"/>
              </p:ext>
            </p:extLst>
          </p:nvPr>
        </p:nvGraphicFramePr>
        <p:xfrm>
          <a:off x="395536" y="1412776"/>
          <a:ext cx="8640962" cy="527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437862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Mahkamah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Agung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kewenangan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memeriksa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menginterpretasikan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UU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Kongres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independen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terpisah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luar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MA,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peradilan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bersifat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hirarkis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federal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terpisah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Karena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pemegang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orang-orang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yakni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Komite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kasus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pidana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the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House of Lords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kasus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Britania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Raya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sendiri-sendiri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Tapi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banding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perkara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Komite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House of Lords.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11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Pemilu &amp; Kepartaian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319888"/>
              </p:ext>
            </p:extLst>
          </p:nvPr>
        </p:nvGraphicFramePr>
        <p:xfrm>
          <a:off x="323528" y="1916832"/>
          <a:ext cx="8640962" cy="4701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dilaksanakan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kali,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pendahuluan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plurality </a:t>
                      </a:r>
                      <a:r>
                        <a:rPr lang="en-US" sz="2000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majority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dilaksanakan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gubernur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bupati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walikota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distrik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diselenggarakan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5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hanya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First Past The Post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paling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sederhana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pluralitas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distrik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suara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terbanyak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pemenang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Konserfatif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Buruh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89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 Tahapan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2446453"/>
              </p:ext>
            </p:extLst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5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tahapan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agenda (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agenda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setting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formulasi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adopsi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implementasi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alternatif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6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tahapan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menentukan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agenda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mempertimbangkan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pilihan-pilihan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menyetujui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paling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menyusun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baru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implementasi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15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</TotalTime>
  <Words>1095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Perbandingan pemerintahan:  Amerika-Inggris</vt:lpstr>
      <vt:lpstr>Bentuk Negara: Sejarah</vt:lpstr>
      <vt:lpstr>Bentuk Negara: Konstitusi</vt:lpstr>
      <vt:lpstr>Bentuk Negara: Relasi Pusat-Daerah</vt:lpstr>
      <vt:lpstr>Sistem Pemerintahan: Eksekutif</vt:lpstr>
      <vt:lpstr>Sistem Pemerintahan: Legislatif</vt:lpstr>
      <vt:lpstr>Sistem Pemerintahan: Yudikatif</vt:lpstr>
      <vt:lpstr>Sistem Pemilu &amp; Kepartaian</vt:lpstr>
      <vt:lpstr>Pembuatan Kebijakan: Tahapan</vt:lpstr>
      <vt:lpstr>Pembuatan Kebijakan:Aktor</vt:lpstr>
      <vt:lpstr>Budaya Politik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pemerintahan:  Amerika-Inggris</dc:title>
  <dc:creator>user</dc:creator>
  <cp:lastModifiedBy>user</cp:lastModifiedBy>
  <cp:revision>3</cp:revision>
  <dcterms:created xsi:type="dcterms:W3CDTF">2017-04-17T04:29:43Z</dcterms:created>
  <dcterms:modified xsi:type="dcterms:W3CDTF">2017-04-17T04:55:14Z</dcterms:modified>
</cp:coreProperties>
</file>