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2.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9"/>
  </p:notesMasterIdLst>
  <p:sldIdLst>
    <p:sldId id="256" r:id="rId3"/>
    <p:sldId id="257" r:id="rId4"/>
    <p:sldId id="271" r:id="rId5"/>
    <p:sldId id="259" r:id="rId6"/>
    <p:sldId id="260" r:id="rId7"/>
    <p:sldId id="272" r:id="rId8"/>
    <p:sldId id="262" r:id="rId10"/>
    <p:sldId id="273" r:id="rId11"/>
    <p:sldId id="274" r:id="rId12"/>
    <p:sldId id="275" r:id="rId13"/>
    <p:sldId id="276" r:id="rId14"/>
    <p:sldId id="277" r:id="rId15"/>
    <p:sldId id="278" r:id="rId16"/>
    <p:sldId id="279" r:id="rId17"/>
    <p:sldId id="280" r:id="rId18"/>
  </p:sldIdLst>
  <p:sldSz cx="12192000" cy="6858000"/>
  <p:notesSz cx="7103745" cy="1023429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2" autoAdjust="0"/>
    <p:restoredTop sz="94660"/>
  </p:normalViewPr>
  <p:slideViewPr>
    <p:cSldViewPr snapToGrid="0">
      <p:cViewPr varScale="1">
        <p:scale>
          <a:sx n="53" d="100"/>
          <a:sy n="53" d="100"/>
        </p:scale>
        <p:origin x="180" y="54"/>
      </p:cViewPr>
      <p:guideLst/>
    </p:cSldViewPr>
  </p:slideViewPr>
  <p:notesTextViewPr>
    <p:cViewPr>
      <p:scale>
        <a:sx n="1" d="1"/>
        <a:sy n="1" d="1"/>
      </p:scale>
      <p:origin x="0" y="0"/>
    </p:cViewPr>
  </p:notesTextViewPr>
  <p:notesViewPr>
    <p:cSldViewPr snapToGrid="0">
      <p:cViewPr varScale="1">
        <p:scale>
          <a:sx n="41" d="100"/>
          <a:sy n="41" d="100"/>
        </p:scale>
        <p:origin x="1794" y="54"/>
      </p:cViewPr>
      <p:guideLst/>
    </p:cSldViewPr>
  </p:notes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notesMaster" Target="notesMasters/notesMaster1.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 Type="http://schemas.openxmlformats.org/officeDocument/2006/relationships/slide" Target="slides/slide1.xml"/><Relationship Id="rId21" Type="http://schemas.openxmlformats.org/officeDocument/2006/relationships/tableStyles" Target="tableStyles.xml"/><Relationship Id="rId20" Type="http://schemas.openxmlformats.org/officeDocument/2006/relationships/viewProps" Target="viewProps.xml"/><Relationship Id="rId2" Type="http://schemas.openxmlformats.org/officeDocument/2006/relationships/theme" Target="theme/theme1.xml"/><Relationship Id="rId19" Type="http://schemas.openxmlformats.org/officeDocument/2006/relationships/presProps" Target="presProps.xml"/><Relationship Id="rId18" Type="http://schemas.openxmlformats.org/officeDocument/2006/relationships/slide" Target="slides/slide15.xml"/><Relationship Id="rId17" Type="http://schemas.openxmlformats.org/officeDocument/2006/relationships/slide" Target="slides/slide14.xml"/><Relationship Id="rId16" Type="http://schemas.openxmlformats.org/officeDocument/2006/relationships/slide" Target="slides/slide13.xml"/><Relationship Id="rId15" Type="http://schemas.openxmlformats.org/officeDocument/2006/relationships/slide" Target="slides/slide12.xml"/><Relationship Id="rId14" Type="http://schemas.openxmlformats.org/officeDocument/2006/relationships/slide" Target="slides/slide11.xml"/><Relationship Id="rId13" Type="http://schemas.openxmlformats.org/officeDocument/2006/relationships/slide" Target="slides/slide10.xml"/><Relationship Id="rId12" Type="http://schemas.openxmlformats.org/officeDocument/2006/relationships/slide" Target="slides/slide9.xml"/><Relationship Id="rId11" Type="http://schemas.openxmlformats.org/officeDocument/2006/relationships/slide" Target="slides/slide8.xml"/><Relationship Id="rId10" Type="http://schemas.openxmlformats.org/officeDocument/2006/relationships/slide" Target="slides/slide7.xml"/><Relationship Id="rId1" Type="http://schemas.openxmlformats.org/officeDocument/2006/relationships/slideMaster" Target="slideMasters/slide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8290" cy="513492"/>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4023812" y="0"/>
            <a:ext cx="3078290" cy="513492"/>
          </a:xfrm>
          <a:prstGeom prst="rect">
            <a:avLst/>
          </a:prstGeom>
        </p:spPr>
        <p:txBody>
          <a:bodyPr vert="horz" lIns="91440" tIns="45720" rIns="91440" bIns="45720" rtlCol="0"/>
          <a:lstStyle>
            <a:lvl1pPr algn="r">
              <a:defRPr sz="1200"/>
            </a:lvl1pPr>
          </a:lstStyle>
          <a:p>
            <a:fld id="{3EFD42F7-718C-4B98-AAEC-167E6DDD60A7}" type="datetimeFigureOut">
              <a:rPr lang="en-US" smtClean="0"/>
            </a:fld>
            <a:endParaRPr lang="en-US"/>
          </a:p>
        </p:txBody>
      </p:sp>
      <p:sp>
        <p:nvSpPr>
          <p:cNvPr id="4" name="Slide Image Placeholder 3"/>
          <p:cNvSpPr>
            <a:spLocks noGrp="1" noRot="1" noChangeAspect="1"/>
          </p:cNvSpPr>
          <p:nvPr>
            <p:ph type="sldImg" idx="2"/>
          </p:nvPr>
        </p:nvSpPr>
        <p:spPr>
          <a:xfrm>
            <a:off x="481584" y="1279287"/>
            <a:ext cx="6140577" cy="3454075"/>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710375" y="4925254"/>
            <a:ext cx="5682996" cy="4029754"/>
          </a:xfrm>
          <a:prstGeom prst="rect">
            <a:avLst/>
          </a:prstGeom>
        </p:spPr>
        <p:txBody>
          <a:bodyPr vert="horz" lIns="91440" tIns="45720" rIns="91440" bIns="45720" rtlCol="0"/>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6" name="Footer Placeholder 5"/>
          <p:cNvSpPr>
            <a:spLocks noGrp="1"/>
          </p:cNvSpPr>
          <p:nvPr>
            <p:ph type="ftr" sz="quarter" idx="4"/>
          </p:nvPr>
        </p:nvSpPr>
        <p:spPr>
          <a:xfrm>
            <a:off x="0" y="9720804"/>
            <a:ext cx="3078290" cy="513491"/>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4023812" y="9720804"/>
            <a:ext cx="3078290" cy="513491"/>
          </a:xfrm>
          <a:prstGeom prst="rect">
            <a:avLst/>
          </a:prstGeom>
        </p:spPr>
        <p:txBody>
          <a:bodyPr vert="horz" lIns="91440" tIns="45720" rIns="91440" bIns="45720" rtlCol="0" anchor="b"/>
          <a:lstStyle>
            <a:lvl1pPr algn="r">
              <a:defRPr sz="1200"/>
            </a:lvl1pPr>
          </a:lstStyle>
          <a:p>
            <a:fld id="{21B2AA4F-B828-4D7C-AFD3-893933DAFCB4}" type="slidenum">
              <a:rPr lang="en-US" smtClean="0"/>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6.xml"/></Relationships>
</file>

<file path=ppt/notesSlides/_rels/notesSlide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3.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Slide Image Placeholder 1"/>
          <p:cNvSpPr/>
          <p:nvPr>
            <p:ph type="sldImg" idx="2"/>
          </p:nvPr>
        </p:nvSpPr>
        <p:spPr/>
      </p:sp>
      <p:sp>
        <p:nvSpPr>
          <p:cNvPr id="3" name="Text Placeholder 2"/>
          <p:cNvSpPr/>
          <p:nvPr>
            <p:ph type="body" idx="3"/>
          </p:nvPr>
        </p:nvSpPr>
        <p:spPr/>
        <p:txBody>
          <a:bodyPr/>
          <a:p>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Slide Image Placeholder 1"/>
          <p:cNvSpPr/>
          <p:nvPr>
            <p:ph type="sldImg" idx="2"/>
          </p:nvPr>
        </p:nvSpPr>
        <p:spPr/>
      </p:sp>
      <p:sp>
        <p:nvSpPr>
          <p:cNvPr id="3" name="Text Placeholder 2"/>
          <p:cNvSpPr/>
          <p:nvPr>
            <p:ph type="body" idx="3"/>
          </p:nvPr>
        </p:nvSpPr>
        <p:spPr/>
        <p:txBody>
          <a:bodyPr/>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showMasterSp="0">
  <p:cSld name="Title Slide">
    <p:bg>
      <p:bgPr>
        <a:solidFill>
          <a:schemeClr val="bg1"/>
        </a:solidFill>
        <a:effectLst/>
      </p:bgPr>
    </p:bg>
    <p:spTree>
      <p:nvGrpSpPr>
        <p:cNvPr id="1" name=""/>
        <p:cNvGrpSpPr/>
        <p:nvPr/>
      </p:nvGrpSpPr>
      <p:grpSpPr>
        <a:xfrm>
          <a:off x="0" y="0"/>
          <a:ext cx="0" cy="0"/>
          <a:chOff x="0" y="0"/>
          <a:chExt cx="0" cy="0"/>
        </a:xfrm>
      </p:grpSpPr>
      <p:pic>
        <p:nvPicPr>
          <p:cNvPr id="2050" name="Picture 3"/>
          <p:cNvPicPr>
            <a:picLocks noChangeAspect="1"/>
          </p:cNvPicPr>
          <p:nvPr/>
        </p:nvPicPr>
        <p:blipFill>
          <a:blip r:embed="rId2"/>
          <a:stretch>
            <a:fillRect/>
          </a:stretch>
        </p:blipFill>
        <p:spPr>
          <a:xfrm>
            <a:off x="0" y="0"/>
            <a:ext cx="12192000" cy="6858000"/>
          </a:xfrm>
          <a:prstGeom prst="rect">
            <a:avLst/>
          </a:prstGeom>
          <a:noFill/>
          <a:ln w="9525">
            <a:noFill/>
          </a:ln>
        </p:spPr>
      </p:pic>
      <p:sp>
        <p:nvSpPr>
          <p:cNvPr id="2051" name="Rectangle 3"/>
          <p:cNvSpPr>
            <a:spLocks noGrp="1" noChangeArrowheads="1"/>
          </p:cNvSpPr>
          <p:nvPr>
            <p:ph type="ctrTitle"/>
          </p:nvPr>
        </p:nvSpPr>
        <p:spPr>
          <a:xfrm>
            <a:off x="624417" y="3717925"/>
            <a:ext cx="10943167" cy="1082675"/>
          </a:xfrm>
        </p:spPr>
        <p:txBody>
          <a:bodyPr/>
          <a:lstStyle>
            <a:lvl1pPr algn="r">
              <a:defRPr/>
            </a:lvl1pPr>
          </a:lstStyle>
          <a:p>
            <a:pPr lvl="0"/>
            <a:r>
              <a:rPr lang="en-US" altLang="zh-CN" noProof="0" smtClean="0"/>
              <a:t>Click to edit Master title style</a:t>
            </a:r>
            <a:endParaRPr lang="en-US" altLang="zh-CN" noProof="0" smtClean="0"/>
          </a:p>
        </p:txBody>
      </p:sp>
      <p:sp>
        <p:nvSpPr>
          <p:cNvPr id="2052" name="Rectangle 4"/>
          <p:cNvSpPr>
            <a:spLocks noGrp="1" noChangeArrowheads="1"/>
          </p:cNvSpPr>
          <p:nvPr>
            <p:ph type="subTitle" idx="1"/>
          </p:nvPr>
        </p:nvSpPr>
        <p:spPr>
          <a:xfrm>
            <a:off x="626533" y="4940300"/>
            <a:ext cx="10949517" cy="981075"/>
          </a:xfrm>
        </p:spPr>
        <p:txBody>
          <a:bodyPr/>
          <a:lstStyle>
            <a:lvl1pPr marL="0" indent="0" algn="r">
              <a:buFontTx/>
              <a:buNone/>
              <a:defRPr/>
            </a:lvl1pPr>
          </a:lstStyle>
          <a:p>
            <a:pPr lvl="0"/>
            <a:r>
              <a:rPr lang="en-US" altLang="zh-CN" noProof="0" smtClean="0"/>
              <a:t>Click to edit Master subtitle style</a:t>
            </a:r>
            <a:endParaRPr lang="en-US" altLang="zh-CN" noProof="0" smtClean="0"/>
          </a:p>
        </p:txBody>
      </p:sp>
      <p:sp>
        <p:nvSpPr>
          <p:cNvPr id="9" name="Rectangle 5"/>
          <p:cNvSpPr>
            <a:spLocks noGrp="1" noChangeArrowheads="1"/>
          </p:cNvSpPr>
          <p:nvPr>
            <p:ph type="dt" sz="half" idx="2"/>
          </p:nvPr>
        </p:nvSpPr>
        <p:spPr bwMode="auto">
          <a:xfrm>
            <a:off x="609600" y="6245225"/>
            <a:ext cx="2844800" cy="476250"/>
          </a:xfrm>
          <a:prstGeom prst="rect">
            <a:avLst/>
          </a:prstGeo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defRPr/>
            </a:lvl1pPr>
          </a:lstStyle>
          <a:p>
            <a:fld id="{FDE934FF-F4E1-47C5-9CA5-30A81DDE2BE4}" type="datetimeFigureOut">
              <a:rPr lang="en-US" smtClean="0"/>
            </a:fld>
            <a:endParaRPr lang="en-US"/>
          </a:p>
        </p:txBody>
      </p:sp>
      <p:sp>
        <p:nvSpPr>
          <p:cNvPr id="10" name="Rectangle 6"/>
          <p:cNvSpPr>
            <a:spLocks noGrp="1" noChangeArrowheads="1"/>
          </p:cNvSpPr>
          <p:nvPr>
            <p:ph type="ftr" sz="quarter" idx="3"/>
          </p:nvPr>
        </p:nvSpPr>
        <p:spPr bwMode="auto">
          <a:xfrm>
            <a:off x="4165600" y="6245225"/>
            <a:ext cx="3860800" cy="476250"/>
          </a:xfrm>
          <a:prstGeom prst="rect">
            <a:avLst/>
          </a:prstGeo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defRPr/>
            </a:lvl1pPr>
          </a:lstStyle>
          <a:p>
            <a:endParaRPr lang="en-US"/>
          </a:p>
        </p:txBody>
      </p:sp>
      <p:sp>
        <p:nvSpPr>
          <p:cNvPr id="11" name="Rectangle 7"/>
          <p:cNvSpPr>
            <a:spLocks noGrp="1" noChangeArrowheads="1"/>
          </p:cNvSpPr>
          <p:nvPr>
            <p:ph type="sldNum" sz="quarter" idx="4"/>
          </p:nvPr>
        </p:nvSpPr>
        <p:spPr bwMode="auto">
          <a:xfrm>
            <a:off x="8737600" y="6245225"/>
            <a:ext cx="2844800" cy="476250"/>
          </a:xfrm>
          <a:prstGeom prst="rect">
            <a:avLst/>
          </a:prstGeo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defRPr/>
            </a:lvl1pPr>
          </a:lstStyle>
          <a:p>
            <a:fld id="{B3561BA9-CDCF-4958-B8AB-66F3BF063E13}" type="slidenum">
              <a:rPr lang="en-US" smtClean="0"/>
            </a:fld>
            <a:endParaRPr lang="en-US"/>
          </a:p>
        </p:txBody>
      </p:sp>
    </p:spTree>
  </p:cSld>
  <p:clrMapOvr>
    <a:masterClrMapping/>
  </p:clrMapOvr>
  <p:hf sldNum="0"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smtClean="0">
              <a:ln>
                <a:noFill/>
              </a:ln>
              <a:solidFill>
                <a:schemeClr val="tx1"/>
              </a:solidFill>
              <a:effectLst/>
              <a:uLnTx/>
              <a:uFillTx/>
              <a:latin typeface="Arial" panose="020B0604020202020204" pitchFamily="34" charset="0"/>
              <a:ea typeface="SimSun" panose="02010600030101010101" pitchFamily="2" charset="-122"/>
              <a:cs typeface="+mn-cs"/>
            </a:endParaRPr>
          </a:p>
        </p:txBody>
      </p:sp>
      <p:sp>
        <p:nvSpPr>
          <p:cNvPr id="5" name="Footer Placeholder 4"/>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smtClean="0">
              <a:ln>
                <a:noFill/>
              </a:ln>
              <a:solidFill>
                <a:schemeClr val="tx1"/>
              </a:solidFill>
              <a:effectLst/>
              <a:uLnTx/>
              <a:uFillTx/>
              <a:latin typeface="Arial" panose="020B0604020202020204" pitchFamily="34" charset="0"/>
              <a:ea typeface="SimSun" panose="02010600030101010101" pitchFamily="2" charset="-122"/>
              <a:cs typeface="+mn-cs"/>
            </a:endParaRPr>
          </a:p>
        </p:txBody>
      </p:sp>
      <p:sp>
        <p:nvSpPr>
          <p:cNvPr id="6" name="Slide Number Placeholder 5"/>
          <p:cNvSpPr>
            <a:spLocks noGrp="1"/>
          </p:cNvSpPr>
          <p:nvPr>
            <p:ph type="sldNum" sz="quarter" idx="12"/>
          </p:nvPr>
        </p:nvSpPr>
        <p:spPr/>
        <p:txBody>
          <a:bodyPr/>
          <a:p>
            <a:pPr marL="0" marR="0" lvl="0" indent="0" algn="r" defTabSz="914400" rtl="0" eaLnBrk="1" fontAlgn="base" latinLnBrk="0" hangingPunct="1">
              <a:lnSpc>
                <a:spcPct val="100000"/>
              </a:lnSpc>
              <a:spcBef>
                <a:spcPct val="0"/>
              </a:spcBef>
              <a:spcAft>
                <a:spcPct val="0"/>
              </a:spcAft>
              <a:buClrTx/>
              <a:buSzTx/>
              <a:buFontTx/>
              <a:buNone/>
              <a:defRPr/>
            </a:pPr>
            <a:fld id="{F39722A4-B7DD-4972-B8CF-0A4F6863DCFD}" type="slidenum">
              <a:rPr kumimoji="0" lang="en-US" altLang="zh-CN" sz="1400" b="0" i="0" u="none" strike="noStrike" kern="1200" cap="none" spc="0" normalizeH="0" baseline="0" noProof="0" smtClean="0">
                <a:ln>
                  <a:noFill/>
                </a:ln>
                <a:solidFill>
                  <a:schemeClr val="tx1"/>
                </a:solidFill>
                <a:effectLst/>
                <a:uLnTx/>
                <a:uFillTx/>
                <a:latin typeface="Arial" panose="020B0604020202020204" pitchFamily="34" charset="0"/>
                <a:ea typeface="SimSun" panose="02010600030101010101" pitchFamily="2" charset="-122"/>
                <a:cs typeface="+mn-cs"/>
              </a:rPr>
            </a:fld>
            <a:endParaRPr kumimoji="0" lang="en-US" altLang="zh-CN" sz="1400" b="0" i="0" u="none" strike="noStrike" kern="1200" cap="none" spc="0" normalizeH="0" baseline="0" noProof="0" smtClean="0">
              <a:ln>
                <a:noFill/>
              </a:ln>
              <a:solidFill>
                <a:schemeClr val="tx1"/>
              </a:solidFill>
              <a:effectLst/>
              <a:uLnTx/>
              <a:uFillTx/>
              <a:latin typeface="Arial" panose="020B0604020202020204" pitchFamily="34" charset="0"/>
              <a:ea typeface="SimSun" panose="02010600030101010101" pitchFamily="2" charset="-122"/>
              <a:cs typeface="+mn-cs"/>
            </a:endParaRPr>
          </a:p>
        </p:txBody>
      </p:sp>
    </p:spTree>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190500"/>
            <a:ext cx="2743200" cy="593725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09600" y="190500"/>
            <a:ext cx="8026400" cy="5937250"/>
          </a:xfrm>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p>
            <a:fld id="{FDE934FF-F4E1-47C5-9CA5-30A81DDE2BE4}" type="datetimeFigureOut">
              <a:rPr lang="en-US" smtClean="0"/>
            </a:fld>
            <a:endParaRPr lang="en-US"/>
          </a:p>
        </p:txBody>
      </p:sp>
      <p:sp>
        <p:nvSpPr>
          <p:cNvPr id="5" name="Footer Placeholder 4"/>
          <p:cNvSpPr>
            <a:spLocks noGrp="1"/>
          </p:cNvSpPr>
          <p:nvPr>
            <p:ph type="ftr" sz="quarter" idx="11"/>
          </p:nvPr>
        </p:nvSpPr>
        <p:spPr/>
        <p:txBody>
          <a:bodyPr/>
          <a:p>
            <a:endParaRPr lang="en-US"/>
          </a:p>
        </p:txBody>
      </p:sp>
      <p:sp>
        <p:nvSpPr>
          <p:cNvPr id="6" name="Slide Number Placeholder 5"/>
          <p:cNvSpPr>
            <a:spLocks noGrp="1"/>
          </p:cNvSpPr>
          <p:nvPr>
            <p:ph type="sldNum" sz="quarter" idx="12"/>
          </p:nvPr>
        </p:nvSpPr>
        <p:spPr/>
        <p:txBody>
          <a:bodyPr/>
          <a:p>
            <a:fld id="{B3561BA9-CDCF-4958-B8AB-66F3BF063E13}" type="slidenum">
              <a:rPr lang="en-US" smtClean="0"/>
            </a:fld>
            <a:endParaRPr lang="en-US"/>
          </a:p>
        </p:txBody>
      </p:sp>
    </p:spTree>
  </p:cSld>
  <p:clrMapOvr>
    <a:masterClrMapping/>
  </p:clrMapOvr>
  <p:hf sldNum="0"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p>
            <a:fld id="{FDE934FF-F4E1-47C5-9CA5-30A81DDE2BE4}" type="datetimeFigureOut">
              <a:rPr lang="en-US" smtClean="0"/>
            </a:fld>
            <a:endParaRPr lang="en-US"/>
          </a:p>
        </p:txBody>
      </p:sp>
      <p:sp>
        <p:nvSpPr>
          <p:cNvPr id="5" name="Footer Placeholder 4"/>
          <p:cNvSpPr>
            <a:spLocks noGrp="1"/>
          </p:cNvSpPr>
          <p:nvPr>
            <p:ph type="ftr" sz="quarter" idx="11"/>
          </p:nvPr>
        </p:nvSpPr>
        <p:spPr/>
        <p:txBody>
          <a:bodyPr/>
          <a:p>
            <a:endParaRPr lang="en-US"/>
          </a:p>
        </p:txBody>
      </p:sp>
      <p:sp>
        <p:nvSpPr>
          <p:cNvPr id="6" name="Slide Number Placeholder 5"/>
          <p:cNvSpPr>
            <a:spLocks noGrp="1"/>
          </p:cNvSpPr>
          <p:nvPr>
            <p:ph type="sldNum" sz="quarter" idx="12"/>
          </p:nvPr>
        </p:nvSpPr>
        <p:spPr/>
        <p:txBody>
          <a:bodyPr/>
          <a:p>
            <a:fld id="{B3561BA9-CDCF-4958-B8AB-66F3BF063E13}" type="slidenum">
              <a:rPr lang="en-US" smtClean="0"/>
            </a:fld>
            <a:endParaRPr lang="en-US"/>
          </a:p>
        </p:txBody>
      </p:sp>
    </p:spTree>
  </p:cSld>
  <p:clrMapOvr>
    <a:masterClrMapping/>
  </p:clrMapOvr>
  <p:hf sldNum="0"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1"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1" y="4589463"/>
            <a:ext cx="105156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smtClean="0"/>
              <a:t>Click to edit Master text styles</a:t>
            </a:r>
            <a:endParaRPr lang="en-US" smtClean="0"/>
          </a:p>
        </p:txBody>
      </p:sp>
      <p:sp>
        <p:nvSpPr>
          <p:cNvPr id="4" name="Date Placeholder 3"/>
          <p:cNvSpPr>
            <a:spLocks noGrp="1"/>
          </p:cNvSpPr>
          <p:nvPr>
            <p:ph type="dt" sz="half" idx="10"/>
          </p:nvPr>
        </p:nvSpPr>
        <p:spPr/>
        <p:txBody>
          <a:bodyPr/>
          <a:p>
            <a:fld id="{FDE934FF-F4E1-47C5-9CA5-30A81DDE2BE4}" type="datetimeFigureOut">
              <a:rPr lang="en-US" smtClean="0"/>
            </a:fld>
            <a:endParaRPr lang="en-US"/>
          </a:p>
        </p:txBody>
      </p:sp>
      <p:sp>
        <p:nvSpPr>
          <p:cNvPr id="5" name="Footer Placeholder 4"/>
          <p:cNvSpPr>
            <a:spLocks noGrp="1"/>
          </p:cNvSpPr>
          <p:nvPr>
            <p:ph type="ftr" sz="quarter" idx="11"/>
          </p:nvPr>
        </p:nvSpPr>
        <p:spPr/>
        <p:txBody>
          <a:bodyPr/>
          <a:p>
            <a:endParaRPr lang="en-US"/>
          </a:p>
        </p:txBody>
      </p:sp>
      <p:sp>
        <p:nvSpPr>
          <p:cNvPr id="6" name="Slide Number Placeholder 5"/>
          <p:cNvSpPr>
            <a:spLocks noGrp="1"/>
          </p:cNvSpPr>
          <p:nvPr>
            <p:ph type="sldNum" sz="quarter" idx="12"/>
          </p:nvPr>
        </p:nvSpPr>
        <p:spPr/>
        <p:txBody>
          <a:bodyPr/>
          <a:p>
            <a:fld id="{B3561BA9-CDCF-4958-B8AB-66F3BF063E13}" type="slidenum">
              <a:rPr lang="en-US" smtClean="0"/>
            </a:fld>
            <a:endParaRPr lang="en-US"/>
          </a:p>
        </p:txBody>
      </p:sp>
    </p:spTree>
  </p:cSld>
  <p:clrMapOvr>
    <a:masterClrMapping/>
  </p:clrMapOvr>
  <p:hf sldNum="0"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09600" y="1174750"/>
            <a:ext cx="5384800" cy="4953000"/>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Content Placeholder 3"/>
          <p:cNvSpPr>
            <a:spLocks noGrp="1"/>
          </p:cNvSpPr>
          <p:nvPr>
            <p:ph sz="half" idx="2"/>
          </p:nvPr>
        </p:nvSpPr>
        <p:spPr>
          <a:xfrm>
            <a:off x="6197600" y="1174750"/>
            <a:ext cx="5384800" cy="4953000"/>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Date Placeholder 4"/>
          <p:cNvSpPr>
            <a:spLocks noGrp="1"/>
          </p:cNvSpPr>
          <p:nvPr>
            <p:ph type="dt" sz="half" idx="10"/>
          </p:nvPr>
        </p:nvSpPr>
        <p:spPr/>
        <p:txBody>
          <a:bodyPr/>
          <a:p>
            <a:fld id="{FDE934FF-F4E1-47C5-9CA5-30A81DDE2BE4}" type="datetimeFigureOut">
              <a:rPr lang="en-US" smtClean="0"/>
            </a:fld>
            <a:endParaRPr lang="en-US"/>
          </a:p>
        </p:txBody>
      </p:sp>
      <p:sp>
        <p:nvSpPr>
          <p:cNvPr id="6" name="Footer Placeholder 5"/>
          <p:cNvSpPr>
            <a:spLocks noGrp="1"/>
          </p:cNvSpPr>
          <p:nvPr>
            <p:ph type="ftr" sz="quarter" idx="11"/>
          </p:nvPr>
        </p:nvSpPr>
        <p:spPr/>
        <p:txBody>
          <a:bodyPr/>
          <a:p>
            <a:endParaRPr lang="en-US"/>
          </a:p>
        </p:txBody>
      </p:sp>
      <p:sp>
        <p:nvSpPr>
          <p:cNvPr id="7" name="Slide Number Placeholder 6"/>
          <p:cNvSpPr>
            <a:spLocks noGrp="1"/>
          </p:cNvSpPr>
          <p:nvPr>
            <p:ph type="sldNum" sz="quarter" idx="12"/>
          </p:nvPr>
        </p:nvSpPr>
        <p:spPr/>
        <p:txBody>
          <a:bodyPr/>
          <a:p>
            <a:fld id="{B3561BA9-CDCF-4958-B8AB-66F3BF063E13}" type="slidenum">
              <a:rPr lang="en-US" smtClean="0"/>
            </a:fld>
            <a:endParaRPr lang="en-US"/>
          </a:p>
        </p:txBody>
      </p:sp>
    </p:spTree>
  </p:cSld>
  <p:clrMapOvr>
    <a:masterClrMapping/>
  </p:clrMapOvr>
  <p:hf sldNum="0"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40317"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40317" y="1681163"/>
            <a:ext cx="5158316"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4" name="Content Placeholder 3"/>
          <p:cNvSpPr>
            <a:spLocks noGrp="1"/>
          </p:cNvSpPr>
          <p:nvPr>
            <p:ph sz="half" idx="2"/>
          </p:nvPr>
        </p:nvSpPr>
        <p:spPr>
          <a:xfrm>
            <a:off x="840317" y="2505075"/>
            <a:ext cx="5158316" cy="3684588"/>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Text Placeholder 4"/>
          <p:cNvSpPr>
            <a:spLocks noGrp="1"/>
          </p:cNvSpPr>
          <p:nvPr>
            <p:ph type="body" sz="quarter" idx="3"/>
          </p:nvPr>
        </p:nvSpPr>
        <p:spPr>
          <a:xfrm>
            <a:off x="6172200" y="1681163"/>
            <a:ext cx="518371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6" name="Content Placeholder 5"/>
          <p:cNvSpPr>
            <a:spLocks noGrp="1"/>
          </p:cNvSpPr>
          <p:nvPr>
            <p:ph sz="quarter" idx="4"/>
          </p:nvPr>
        </p:nvSpPr>
        <p:spPr>
          <a:xfrm>
            <a:off x="6172200" y="2505075"/>
            <a:ext cx="5183717" cy="3684588"/>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7" name="Date Placeholder 6"/>
          <p:cNvSpPr>
            <a:spLocks noGrp="1"/>
          </p:cNvSpPr>
          <p:nvPr>
            <p:ph type="dt" sz="half" idx="10"/>
          </p:nvPr>
        </p:nvSpPr>
        <p:spPr/>
        <p:txBody>
          <a:bodyPr/>
          <a:p>
            <a:fld id="{FDE934FF-F4E1-47C5-9CA5-30A81DDE2BE4}" type="datetimeFigureOut">
              <a:rPr lang="en-US" smtClean="0"/>
            </a:fld>
            <a:endParaRPr lang="en-US"/>
          </a:p>
        </p:txBody>
      </p:sp>
      <p:sp>
        <p:nvSpPr>
          <p:cNvPr id="8" name="Footer Placeholder 7"/>
          <p:cNvSpPr>
            <a:spLocks noGrp="1"/>
          </p:cNvSpPr>
          <p:nvPr>
            <p:ph type="ftr" sz="quarter" idx="11"/>
          </p:nvPr>
        </p:nvSpPr>
        <p:spPr/>
        <p:txBody>
          <a:bodyPr/>
          <a:p>
            <a:endParaRPr lang="en-US"/>
          </a:p>
        </p:txBody>
      </p:sp>
      <p:sp>
        <p:nvSpPr>
          <p:cNvPr id="9" name="Slide Number Placeholder 8"/>
          <p:cNvSpPr>
            <a:spLocks noGrp="1"/>
          </p:cNvSpPr>
          <p:nvPr>
            <p:ph type="sldNum" sz="quarter" idx="12"/>
          </p:nvPr>
        </p:nvSpPr>
        <p:spPr/>
        <p:txBody>
          <a:bodyPr/>
          <a:p>
            <a:fld id="{B3561BA9-CDCF-4958-B8AB-66F3BF063E13}" type="slidenum">
              <a:rPr lang="en-US" smtClean="0"/>
            </a:fld>
            <a:endParaRPr lang="en-US"/>
          </a:p>
        </p:txBody>
      </p:sp>
    </p:spTree>
  </p:cSld>
  <p:clrMapOvr>
    <a:masterClrMapping/>
  </p:clrMapOvr>
  <p:hf sldNum="0"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p>
            <a:fld id="{FDE934FF-F4E1-47C5-9CA5-30A81DDE2BE4}" type="datetimeFigureOut">
              <a:rPr lang="en-US" smtClean="0"/>
            </a:fld>
            <a:endParaRPr lang="en-US"/>
          </a:p>
        </p:txBody>
      </p:sp>
      <p:sp>
        <p:nvSpPr>
          <p:cNvPr id="4" name="Footer Placeholder 3"/>
          <p:cNvSpPr>
            <a:spLocks noGrp="1"/>
          </p:cNvSpPr>
          <p:nvPr>
            <p:ph type="ftr" sz="quarter" idx="11"/>
          </p:nvPr>
        </p:nvSpPr>
        <p:spPr/>
        <p:txBody>
          <a:bodyPr/>
          <a:p>
            <a:endParaRPr lang="en-US"/>
          </a:p>
        </p:txBody>
      </p:sp>
      <p:sp>
        <p:nvSpPr>
          <p:cNvPr id="5" name="Slide Number Placeholder 4"/>
          <p:cNvSpPr>
            <a:spLocks noGrp="1"/>
          </p:cNvSpPr>
          <p:nvPr>
            <p:ph type="sldNum" sz="quarter" idx="12"/>
          </p:nvPr>
        </p:nvSpPr>
        <p:spPr/>
        <p:txBody>
          <a:bodyPr/>
          <a:p>
            <a:fld id="{B3561BA9-CDCF-4958-B8AB-66F3BF063E13}" type="slidenum">
              <a:rPr lang="en-US" smtClean="0"/>
            </a:fld>
            <a:endParaRPr lang="en-US"/>
          </a:p>
        </p:txBody>
      </p:sp>
    </p:spTree>
  </p:cSld>
  <p:clrMapOvr>
    <a:masterClrMapping/>
  </p:clrMapOvr>
  <p:hf sldNum="0"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p>
            <a:fld id="{FDE934FF-F4E1-47C5-9CA5-30A81DDE2BE4}" type="datetimeFigureOut">
              <a:rPr lang="en-US" smtClean="0"/>
            </a:fld>
            <a:endParaRPr lang="en-US"/>
          </a:p>
        </p:txBody>
      </p:sp>
      <p:sp>
        <p:nvSpPr>
          <p:cNvPr id="3" name="Footer Placeholder 2"/>
          <p:cNvSpPr>
            <a:spLocks noGrp="1"/>
          </p:cNvSpPr>
          <p:nvPr>
            <p:ph type="ftr" sz="quarter" idx="11"/>
          </p:nvPr>
        </p:nvSpPr>
        <p:spPr/>
        <p:txBody>
          <a:bodyPr/>
          <a:p>
            <a:endParaRPr lang="en-US"/>
          </a:p>
        </p:txBody>
      </p:sp>
      <p:sp>
        <p:nvSpPr>
          <p:cNvPr id="4" name="Slide Number Placeholder 3"/>
          <p:cNvSpPr>
            <a:spLocks noGrp="1"/>
          </p:cNvSpPr>
          <p:nvPr>
            <p:ph type="sldNum" sz="quarter" idx="12"/>
          </p:nvPr>
        </p:nvSpPr>
        <p:spPr/>
        <p:txBody>
          <a:bodyPr/>
          <a:p>
            <a:fld id="{B3561BA9-CDCF-4958-B8AB-66F3BF063E13}" type="slidenum">
              <a:rPr lang="en-US" smtClean="0"/>
            </a:fld>
            <a:endParaRPr lang="en-US"/>
          </a:p>
        </p:txBody>
      </p:sp>
    </p:spTree>
  </p:cSld>
  <p:clrMapOvr>
    <a:masterClrMapping/>
  </p:clrMapOvr>
  <p:hf sldNum="0"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40317" y="457200"/>
            <a:ext cx="393276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717"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Text Placeholder 3"/>
          <p:cNvSpPr>
            <a:spLocks noGrp="1"/>
          </p:cNvSpPr>
          <p:nvPr>
            <p:ph type="body" sz="half" idx="2"/>
          </p:nvPr>
        </p:nvSpPr>
        <p:spPr>
          <a:xfrm>
            <a:off x="840317" y="2057400"/>
            <a:ext cx="393276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smtClean="0">
              <a:ln>
                <a:noFill/>
              </a:ln>
              <a:solidFill>
                <a:schemeClr val="tx1"/>
              </a:solidFill>
              <a:effectLst/>
              <a:uLnTx/>
              <a:uFillTx/>
              <a:latin typeface="Arial" panose="020B0604020202020204" pitchFamily="34" charset="0"/>
              <a:ea typeface="SimSun" panose="02010600030101010101" pitchFamily="2" charset="-122"/>
              <a:cs typeface="+mn-cs"/>
            </a:endParaRPr>
          </a:p>
        </p:txBody>
      </p:sp>
      <p:sp>
        <p:nvSpPr>
          <p:cNvPr id="6" name="Footer Placeholder 5"/>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smtClean="0">
              <a:ln>
                <a:noFill/>
              </a:ln>
              <a:solidFill>
                <a:schemeClr val="tx1"/>
              </a:solidFill>
              <a:effectLst/>
              <a:uLnTx/>
              <a:uFillTx/>
              <a:latin typeface="Arial" panose="020B0604020202020204" pitchFamily="34" charset="0"/>
              <a:ea typeface="SimSun" panose="02010600030101010101" pitchFamily="2" charset="-122"/>
              <a:cs typeface="+mn-cs"/>
            </a:endParaRPr>
          </a:p>
        </p:txBody>
      </p:sp>
      <p:sp>
        <p:nvSpPr>
          <p:cNvPr id="7" name="Slide Number Placeholder 6"/>
          <p:cNvSpPr>
            <a:spLocks noGrp="1"/>
          </p:cNvSpPr>
          <p:nvPr>
            <p:ph type="sldNum" sz="quarter" idx="12"/>
          </p:nvPr>
        </p:nvSpPr>
        <p:spPr/>
        <p:txBody>
          <a:bodyPr/>
          <a:p>
            <a:pPr marL="0" marR="0" lvl="0" indent="0" algn="r" defTabSz="914400" rtl="0" eaLnBrk="1" fontAlgn="base" latinLnBrk="0" hangingPunct="1">
              <a:lnSpc>
                <a:spcPct val="100000"/>
              </a:lnSpc>
              <a:spcBef>
                <a:spcPct val="0"/>
              </a:spcBef>
              <a:spcAft>
                <a:spcPct val="0"/>
              </a:spcAft>
              <a:buClrTx/>
              <a:buSzTx/>
              <a:buFontTx/>
              <a:buNone/>
              <a:defRPr/>
            </a:pPr>
            <a:fld id="{F39722A4-B7DD-4972-B8CF-0A4F6863DCFD}" type="slidenum">
              <a:rPr kumimoji="0" lang="en-US" altLang="zh-CN" sz="1400" b="0" i="0" u="none" strike="noStrike" kern="1200" cap="none" spc="0" normalizeH="0" baseline="0" noProof="0" smtClean="0">
                <a:ln>
                  <a:noFill/>
                </a:ln>
                <a:solidFill>
                  <a:schemeClr val="tx1"/>
                </a:solidFill>
                <a:effectLst/>
                <a:uLnTx/>
                <a:uFillTx/>
                <a:latin typeface="Arial" panose="020B0604020202020204" pitchFamily="34" charset="0"/>
                <a:ea typeface="SimSun" panose="02010600030101010101" pitchFamily="2" charset="-122"/>
                <a:cs typeface="+mn-cs"/>
              </a:rPr>
            </a:fld>
            <a:endParaRPr kumimoji="0" lang="en-US" altLang="zh-CN" sz="1400" b="0" i="0" u="none" strike="noStrike" kern="1200" cap="none" spc="0" normalizeH="0" baseline="0" noProof="0" smtClean="0">
              <a:ln>
                <a:noFill/>
              </a:ln>
              <a:solidFill>
                <a:schemeClr val="tx1"/>
              </a:solidFill>
              <a:effectLst/>
              <a:uLnTx/>
              <a:uFillTx/>
              <a:latin typeface="Arial" panose="020B0604020202020204" pitchFamily="34" charset="0"/>
              <a:ea typeface="SimSun" panose="02010600030101010101" pitchFamily="2" charset="-122"/>
              <a:cs typeface="+mn-cs"/>
            </a:endParaRPr>
          </a:p>
        </p:txBody>
      </p:sp>
    </p:spTree>
  </p:cSld>
  <p:clrMapOvr>
    <a:masterClrMapping/>
  </p:clrMapOvr>
  <p:hf sldNum="0"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40317" y="457200"/>
            <a:ext cx="393276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717" y="987425"/>
            <a:ext cx="6172200" cy="4873625"/>
          </a:xfrm>
        </p:spPr>
        <p:txBody>
          <a:bodyPr vert="horz" wrap="square" lIns="91440" tIns="45720" rIns="91440" bIns="45720" numCol="1" anchor="t" anchorCtr="0" compatLnSpc="1"/>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marL="0" marR="0" lvl="0" indent="0" algn="l" defTabSz="914400" rtl="0" eaLnBrk="1" fontAlgn="base" latinLnBrk="0" hangingPunct="1">
              <a:lnSpc>
                <a:spcPct val="100000"/>
              </a:lnSpc>
              <a:spcBef>
                <a:spcPct val="20000"/>
              </a:spcBef>
              <a:spcAft>
                <a:spcPct val="0"/>
              </a:spcAft>
              <a:buClrTx/>
              <a:buSzTx/>
              <a:buFontTx/>
              <a:buNone/>
              <a:defRPr/>
            </a:pPr>
            <a:endParaRPr kumimoji="0" lang="en-US" sz="3200" b="0" i="0" u="none" strike="noStrike" kern="1200" cap="none" spc="0" normalizeH="0" baseline="0" noProof="0" smtClean="0">
              <a:ln>
                <a:noFill/>
              </a:ln>
              <a:solidFill>
                <a:schemeClr val="tx1"/>
              </a:solidFill>
              <a:effectLst/>
              <a:uLnTx/>
              <a:uFillTx/>
              <a:latin typeface="+mn-lt"/>
              <a:ea typeface="+mn-ea"/>
              <a:cs typeface="+mn-cs"/>
            </a:endParaRPr>
          </a:p>
        </p:txBody>
      </p:sp>
      <p:sp>
        <p:nvSpPr>
          <p:cNvPr id="4" name="Text Placeholder 3"/>
          <p:cNvSpPr>
            <a:spLocks noGrp="1"/>
          </p:cNvSpPr>
          <p:nvPr>
            <p:ph type="body" sz="half" idx="2"/>
          </p:nvPr>
        </p:nvSpPr>
        <p:spPr>
          <a:xfrm>
            <a:off x="840317" y="2057400"/>
            <a:ext cx="393276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p>
            <a:fld id="{FDE934FF-F4E1-47C5-9CA5-30A81DDE2BE4}" type="datetimeFigureOut">
              <a:rPr lang="en-US" smtClean="0"/>
            </a:fld>
            <a:endParaRPr lang="en-US"/>
          </a:p>
        </p:txBody>
      </p:sp>
      <p:sp>
        <p:nvSpPr>
          <p:cNvPr id="6" name="Footer Placeholder 5"/>
          <p:cNvSpPr>
            <a:spLocks noGrp="1"/>
          </p:cNvSpPr>
          <p:nvPr>
            <p:ph type="ftr" sz="quarter" idx="11"/>
          </p:nvPr>
        </p:nvSpPr>
        <p:spPr/>
        <p:txBody>
          <a:bodyPr/>
          <a:p>
            <a:endParaRPr lang="en-US"/>
          </a:p>
        </p:txBody>
      </p:sp>
      <p:sp>
        <p:nvSpPr>
          <p:cNvPr id="7" name="Slide Number Placeholder 6"/>
          <p:cNvSpPr>
            <a:spLocks noGrp="1"/>
          </p:cNvSpPr>
          <p:nvPr>
            <p:ph type="sldNum" sz="quarter" idx="12"/>
          </p:nvPr>
        </p:nvSpPr>
        <p:spPr/>
        <p:txBody>
          <a:bodyPr/>
          <a:p>
            <a:fld id="{B3561BA9-CDCF-4958-B8AB-66F3BF063E13}" type="slidenum">
              <a:rPr lang="en-US" smtClean="0"/>
            </a:fld>
            <a:endParaRPr lang="en-US"/>
          </a:p>
        </p:txBody>
      </p:sp>
    </p:spTree>
  </p:cSld>
  <p:clrMapOvr>
    <a:masterClrMapping/>
  </p:clrMapOvr>
  <p:hf sldNum="0" hdr="0" ftr="0" dt="0"/>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3" Type="http://schemas.openxmlformats.org/officeDocument/2006/relationships/theme" Target="../theme/theme1.xml"/><Relationship Id="rId12" Type="http://schemas.openxmlformats.org/officeDocument/2006/relationships/image" Target="../media/image2.jpeg"/><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p:pic>
        <p:nvPicPr>
          <p:cNvPr id="1026" name="Picture 10"/>
          <p:cNvPicPr>
            <a:picLocks noChangeAspect="1"/>
          </p:cNvPicPr>
          <p:nvPr/>
        </p:nvPicPr>
        <p:blipFill>
          <a:blip r:embed="rId12"/>
          <a:stretch>
            <a:fillRect/>
          </a:stretch>
        </p:blipFill>
        <p:spPr>
          <a:xfrm>
            <a:off x="0" y="0"/>
            <a:ext cx="12192000" cy="6858000"/>
          </a:xfrm>
          <a:prstGeom prst="rect">
            <a:avLst/>
          </a:prstGeom>
          <a:noFill/>
          <a:ln w="9525">
            <a:noFill/>
          </a:ln>
        </p:spPr>
      </p:pic>
      <p:sp>
        <p:nvSpPr>
          <p:cNvPr id="1027" name="Rectangle 3"/>
          <p:cNvSpPr>
            <a:spLocks noGrp="1"/>
          </p:cNvSpPr>
          <p:nvPr>
            <p:ph type="title"/>
          </p:nvPr>
        </p:nvSpPr>
        <p:spPr>
          <a:xfrm>
            <a:off x="609600" y="190500"/>
            <a:ext cx="10972800" cy="582613"/>
          </a:xfrm>
          <a:prstGeom prst="rect">
            <a:avLst/>
          </a:prstGeom>
          <a:noFill/>
          <a:ln w="9525">
            <a:noFill/>
          </a:ln>
        </p:spPr>
        <p:txBody>
          <a:bodyPr anchor="ctr"/>
          <a:p>
            <a:pPr lvl="0"/>
            <a:r>
              <a:rPr lang="en-US" altLang="zh-CN" dirty="0"/>
              <a:t>Click to edit Master title style</a:t>
            </a:r>
            <a:endParaRPr lang="en-US" altLang="zh-CN" dirty="0"/>
          </a:p>
        </p:txBody>
      </p:sp>
      <p:sp>
        <p:nvSpPr>
          <p:cNvPr id="1028" name="Rectangle 4"/>
          <p:cNvSpPr>
            <a:spLocks noGrp="1"/>
          </p:cNvSpPr>
          <p:nvPr>
            <p:ph type="body" idx="1"/>
          </p:nvPr>
        </p:nvSpPr>
        <p:spPr>
          <a:xfrm>
            <a:off x="609600" y="1174750"/>
            <a:ext cx="10972800" cy="4953000"/>
          </a:xfrm>
          <a:prstGeom prst="rect">
            <a:avLst/>
          </a:prstGeom>
          <a:noFill/>
          <a:ln w="9525">
            <a:noFill/>
          </a:ln>
        </p:spPr>
        <p:txBody>
          <a:bodyPr/>
          <a:p>
            <a:pPr lvl="0"/>
            <a:r>
              <a:rPr lang="en-US" altLang="zh-CN" dirty="0"/>
              <a:t>Click to edit Master text styles</a:t>
            </a:r>
            <a:endParaRPr lang="en-US" altLang="zh-CN" dirty="0"/>
          </a:p>
          <a:p>
            <a:pPr lvl="1"/>
            <a:r>
              <a:rPr lang="en-US" altLang="zh-CN" dirty="0"/>
              <a:t>Second level</a:t>
            </a:r>
            <a:endParaRPr lang="en-US" altLang="zh-CN" dirty="0"/>
          </a:p>
          <a:p>
            <a:pPr lvl="2"/>
            <a:r>
              <a:rPr lang="en-US" altLang="zh-CN" dirty="0"/>
              <a:t>Third level</a:t>
            </a:r>
            <a:endParaRPr lang="en-US" altLang="zh-CN" dirty="0"/>
          </a:p>
          <a:p>
            <a:pPr lvl="3"/>
            <a:r>
              <a:rPr lang="en-US" altLang="zh-CN" dirty="0"/>
              <a:t>Fourth level</a:t>
            </a:r>
            <a:endParaRPr lang="en-US" altLang="zh-CN" dirty="0"/>
          </a:p>
          <a:p>
            <a:pPr lvl="4"/>
            <a:r>
              <a:rPr lang="en-US" altLang="zh-CN" dirty="0"/>
              <a:t>Fifth level</a:t>
            </a:r>
            <a:endParaRPr lang="en-US" altLang="zh-CN" dirty="0"/>
          </a:p>
        </p:txBody>
      </p:sp>
      <p:sp>
        <p:nvSpPr>
          <p:cNvPr id="1029" name="Rectangle 5"/>
          <p:cNvSpPr>
            <a:spLocks noGrp="1" noChangeArrowheads="1"/>
          </p:cNvSpPr>
          <p:nvPr>
            <p:ph type="dt" sz="half" idx="2"/>
          </p:nvPr>
        </p:nvSpPr>
        <p:spPr bwMode="auto">
          <a:xfrm>
            <a:off x="609600" y="6245225"/>
            <a:ext cx="28448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defRPr sz="1400"/>
            </a:lvl1pPr>
          </a:lstStyle>
          <a:p>
            <a:fld id="{FDE934FF-F4E1-47C5-9CA5-30A81DDE2BE4}" type="datetimeFigureOut">
              <a:rPr lang="en-US" smtClean="0"/>
            </a:fld>
            <a:endParaRPr lang="en-US"/>
          </a:p>
        </p:txBody>
      </p:sp>
      <p:sp>
        <p:nvSpPr>
          <p:cNvPr id="1030" name="Rectangle 6"/>
          <p:cNvSpPr>
            <a:spLocks noGrp="1" noChangeArrowheads="1"/>
          </p:cNvSpPr>
          <p:nvPr>
            <p:ph type="ftr" sz="quarter" idx="3"/>
          </p:nvPr>
        </p:nvSpPr>
        <p:spPr bwMode="auto">
          <a:xfrm>
            <a:off x="4165600" y="6245225"/>
            <a:ext cx="38608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lgn="ctr">
              <a:defRPr sz="1400"/>
            </a:lvl1pPr>
          </a:lstStyle>
          <a:p>
            <a:endParaRPr lang="en-US"/>
          </a:p>
        </p:txBody>
      </p:sp>
      <p:sp>
        <p:nvSpPr>
          <p:cNvPr id="1031" name="Rectangle 7"/>
          <p:cNvSpPr>
            <a:spLocks noGrp="1" noChangeArrowheads="1"/>
          </p:cNvSpPr>
          <p:nvPr>
            <p:ph type="sldNum" sz="quarter" idx="4"/>
          </p:nvPr>
        </p:nvSpPr>
        <p:spPr bwMode="auto">
          <a:xfrm>
            <a:off x="8737600" y="6245225"/>
            <a:ext cx="28448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lgn="r">
              <a:defRPr sz="1400"/>
            </a:lvl1pPr>
          </a:lstStyle>
          <a:p>
            <a:fld id="{B3561BA9-CDCF-4958-B8AB-66F3BF063E13}" type="slidenum">
              <a:rPr lang="en-US" smtClean="0"/>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l" rtl="0" fontAlgn="base">
        <a:spcBef>
          <a:spcPct val="0"/>
        </a:spcBef>
        <a:spcAft>
          <a:spcPct val="0"/>
        </a:spcAft>
        <a:defRPr sz="3600" kern="1200">
          <a:solidFill>
            <a:schemeClr val="tx1"/>
          </a:solidFill>
          <a:latin typeface="+mj-lt"/>
          <a:ea typeface="+mj-ea"/>
          <a:cs typeface="+mj-cs"/>
        </a:defRPr>
      </a:lvl1pPr>
      <a:lvl2pPr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2pPr>
      <a:lvl3pPr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3pPr>
      <a:lvl4pPr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4pPr>
      <a:lvl5pPr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5pPr>
      <a:lvl6pPr marL="457200"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6pPr>
      <a:lvl7pPr marL="914400"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7pPr>
      <a:lvl8pPr marL="1371600"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8pPr>
      <a:lvl9pPr marL="1828800"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9pPr>
    </p:titleStyle>
    <p:bodyStyle>
      <a:lvl1pPr marL="342900" indent="-342900" algn="l" rtl="0" fontAlgn="base">
        <a:spcBef>
          <a:spcPct val="20000"/>
        </a:spcBef>
        <a:spcAft>
          <a:spcPct val="0"/>
        </a:spcAft>
        <a:buChar char="•"/>
        <a:defRPr sz="3200" kern="1200">
          <a:solidFill>
            <a:schemeClr val="tx1"/>
          </a:solidFill>
          <a:latin typeface="+mn-lt"/>
          <a:ea typeface="+mn-ea"/>
          <a:cs typeface="+mn-cs"/>
        </a:defRPr>
      </a:lvl1pPr>
      <a:lvl2pPr marL="742950" indent="-285750" algn="l" rtl="0" fontAlgn="base">
        <a:spcBef>
          <a:spcPct val="20000"/>
        </a:spcBef>
        <a:spcAft>
          <a:spcPct val="0"/>
        </a:spcAft>
        <a:buChar char="–"/>
        <a:defRPr sz="2800" kern="1200">
          <a:solidFill>
            <a:schemeClr val="tx1"/>
          </a:solidFill>
          <a:latin typeface="+mn-lt"/>
          <a:ea typeface="+mn-ea"/>
          <a:cs typeface="+mn-cs"/>
        </a:defRPr>
      </a:lvl2pPr>
      <a:lvl3pPr marL="1143000" indent="-228600" algn="l" rtl="0" fontAlgn="base">
        <a:spcBef>
          <a:spcPct val="20000"/>
        </a:spcBef>
        <a:spcAft>
          <a:spcPct val="0"/>
        </a:spcAft>
        <a:buChar char="•"/>
        <a:defRPr sz="2400" kern="1200">
          <a:solidFill>
            <a:schemeClr val="tx1"/>
          </a:solidFill>
          <a:latin typeface="+mn-lt"/>
          <a:ea typeface="+mn-ea"/>
          <a:cs typeface="+mn-cs"/>
        </a:defRPr>
      </a:lvl3pPr>
      <a:lvl4pPr marL="1600200" indent="-228600" algn="l" rtl="0" fontAlgn="base">
        <a:spcBef>
          <a:spcPct val="20000"/>
        </a:spcBef>
        <a:spcAft>
          <a:spcPct val="0"/>
        </a:spcAft>
        <a:buChar char="–"/>
        <a:defRPr sz="2000" kern="1200">
          <a:solidFill>
            <a:schemeClr val="tx1"/>
          </a:solidFill>
          <a:latin typeface="+mn-lt"/>
          <a:ea typeface="+mn-ea"/>
          <a:cs typeface="+mn-cs"/>
        </a:defRPr>
      </a:lvl4pPr>
      <a:lvl5pPr marL="2057400" indent="-228600" algn="l" rtl="0" fontAlgn="base">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ctrTitle"/>
          </p:nvPr>
        </p:nvSpPr>
        <p:spPr>
          <a:xfrm>
            <a:off x="633307" y="2667635"/>
            <a:ext cx="10943167" cy="1082675"/>
          </a:xfrm>
        </p:spPr>
        <p:txBody>
          <a:bodyPr/>
          <a:p>
            <a:r>
              <a:rPr lang="en-US" sz="4400">
                <a:solidFill>
                  <a:schemeClr val="bg1"/>
                </a:solidFill>
              </a:rPr>
              <a:t>KONSEPSI POLITIK</a:t>
            </a:r>
            <a:endParaRPr lang="en-US" sz="4400">
              <a:solidFill>
                <a:schemeClr val="bg1"/>
              </a:solidFill>
            </a:endParaRPr>
          </a:p>
        </p:txBody>
      </p:sp>
      <p:sp>
        <p:nvSpPr>
          <p:cNvPr id="3" name="Subtitle 2"/>
          <p:cNvSpPr>
            <a:spLocks noGrp="1"/>
          </p:cNvSpPr>
          <p:nvPr>
            <p:ph type="subTitle" idx="1"/>
          </p:nvPr>
        </p:nvSpPr>
        <p:spPr>
          <a:xfrm>
            <a:off x="632883" y="3970020"/>
            <a:ext cx="10949517" cy="981075"/>
          </a:xfrm>
        </p:spPr>
        <p:txBody>
          <a:bodyPr/>
          <a:p>
            <a:r>
              <a:rPr lang="en-US"/>
              <a:t>disusun:</a:t>
            </a:r>
            <a:endParaRPr lang="en-US"/>
          </a:p>
          <a:p>
            <a:r>
              <a:rPr lang="en-US"/>
              <a:t>Dr.Guno Tri Tjahjoko,MA</a:t>
            </a:r>
            <a:endParaRPr lang="en-US"/>
          </a:p>
          <a:p>
            <a:r>
              <a:rPr lang="en-US"/>
              <a:t>Ilmu Pemerintahan STPMD “APMD”</a:t>
            </a:r>
            <a:endParaRPr lang="en-US"/>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0962" name="Title 40961"/>
          <p:cNvSpPr>
            <a:spLocks noGrp="1"/>
          </p:cNvSpPr>
          <p:nvPr>
            <p:ph type="title"/>
          </p:nvPr>
        </p:nvSpPr>
        <p:spPr>
          <a:xfrm>
            <a:off x="2090420" y="403860"/>
            <a:ext cx="7772400" cy="914400"/>
          </a:xfrm>
        </p:spPr>
        <p:txBody>
          <a:bodyPr anchor="ctr"/>
          <a:p>
            <a:pPr algn="just"/>
            <a:r>
              <a:rPr sz="4800" b="1" err="1">
                <a:latin typeface="Garamond" panose="02020404030301010803" pitchFamily="18" charset="0"/>
              </a:rPr>
              <a:t>Konsep Kekuasaan</a:t>
            </a:r>
            <a:endParaRPr sz="4800" b="1">
              <a:latin typeface="Garamond" panose="02020404030301010803" pitchFamily="18" charset="0"/>
            </a:endParaRPr>
          </a:p>
        </p:txBody>
      </p:sp>
      <p:sp>
        <p:nvSpPr>
          <p:cNvPr id="40963" name="Text Placeholder 40962"/>
          <p:cNvSpPr>
            <a:spLocks noGrp="1"/>
          </p:cNvSpPr>
          <p:nvPr>
            <p:ph type="body" idx="1"/>
          </p:nvPr>
        </p:nvSpPr>
        <p:spPr>
          <a:xfrm>
            <a:off x="1938020" y="1503045"/>
            <a:ext cx="7924800" cy="4648200"/>
          </a:xfrm>
        </p:spPr>
        <p:txBody>
          <a:bodyPr/>
          <a:p>
            <a:pPr algn="just"/>
            <a:r>
              <a:rPr sz="2800" err="1">
                <a:latin typeface="Garamond" panose="02020404030301010803" pitchFamily="18" charset="0"/>
              </a:rPr>
              <a:t>Kekuasaan</a:t>
            </a:r>
            <a:r>
              <a:rPr sz="2800" err="1">
                <a:sym typeface="Symbol" panose="05050102010706020507" pitchFamily="18" charset="2"/>
              </a:rPr>
              <a:t></a:t>
            </a:r>
            <a:r>
              <a:rPr sz="2800" err="1">
                <a:latin typeface="Garamond" panose="02020404030301010803" pitchFamily="18" charset="0"/>
              </a:rPr>
              <a:t>kemampuan seseorang atau sekelompok manusia untuk mempengaruhi tingkah lakunya seseorang atau kelompok lain sedemikian rupa, sehingga tingkah laku itu menjadi sesuai dengan keinginan dan tujuan dari orang yang memiliki kekuasaan itu</a:t>
            </a:r>
            <a:r>
              <a:rPr sz="2800">
                <a:latin typeface="Garamond" panose="02020404030301010803" pitchFamily="18" charset="0"/>
              </a:rPr>
              <a:t>. (</a:t>
            </a:r>
            <a:r>
              <a:rPr sz="2800" i="1" err="1">
                <a:latin typeface="Garamond" panose="02020404030301010803" pitchFamily="18" charset="0"/>
              </a:rPr>
              <a:t>Miriam Budiardjo</a:t>
            </a:r>
            <a:r>
              <a:rPr sz="2800">
                <a:latin typeface="Garamond" panose="02020404030301010803" pitchFamily="18" charset="0"/>
              </a:rPr>
              <a:t>)</a:t>
            </a:r>
            <a:endParaRPr sz="2800">
              <a:latin typeface="Garamond" panose="02020404030301010803" pitchFamily="18" charset="0"/>
            </a:endParaRPr>
          </a:p>
          <a:p>
            <a:pPr algn="just"/>
            <a:r>
              <a:rPr sz="2800" err="1">
                <a:latin typeface="Garamond" panose="02020404030301010803" pitchFamily="18" charset="0"/>
              </a:rPr>
              <a:t>Keseluruhan dari kemampuan , hubungan-hubungan dan proses-proses yang menghasilkan ketaatan dari fihak lain…untuk tujuan-tujuan yang ditetapkan oleh pemegang kekuasaan</a:t>
            </a:r>
            <a:r>
              <a:rPr sz="2800">
                <a:latin typeface="Garamond" panose="02020404030301010803" pitchFamily="18" charset="0"/>
              </a:rPr>
              <a:t>. (</a:t>
            </a:r>
            <a:r>
              <a:rPr sz="2800" i="1" err="1">
                <a:latin typeface="Garamond" panose="02020404030301010803" pitchFamily="18" charset="0"/>
              </a:rPr>
              <a:t>Ossip K. Flechtheim</a:t>
            </a:r>
            <a:r>
              <a:rPr sz="2800">
                <a:latin typeface="Garamond" panose="02020404030301010803" pitchFamily="18" charset="0"/>
              </a:rPr>
              <a:t>)</a:t>
            </a:r>
            <a:endParaRPr sz="2800">
              <a:latin typeface="Garamond" panose="02020404030301010803" pitchFamily="18" charset="0"/>
            </a:endParaRPr>
          </a:p>
        </p:txBody>
      </p:sp>
    </p:spTree>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9" presetClass="entr" presetSubtype="10" fill="hold" grpId="0" nodeType="clickEffect">
                                  <p:stCondLst>
                                    <p:cond delay="0"/>
                                  </p:stCondLst>
                                  <p:childTnLst>
                                    <p:set>
                                      <p:cBhvr>
                                        <p:cTn id="6" dur="1" fill="hold">
                                          <p:stCondLst>
                                            <p:cond delay="0"/>
                                          </p:stCondLst>
                                        </p:cTn>
                                        <p:tgtEl>
                                          <p:spTgt spid="40962"/>
                                        </p:tgtEl>
                                        <p:attrNameLst>
                                          <p:attrName>style.visibility</p:attrName>
                                        </p:attrNameLst>
                                      </p:cBhvr>
                                      <p:to>
                                        <p:strVal val="visible"/>
                                      </p:to>
                                    </p:set>
                                    <p:anim calcmode="lin" valueType="num">
                                      <p:cBhvr>
                                        <p:cTn id="7" dur="5000" fill="hold"/>
                                        <p:tgtEl>
                                          <p:spTgt spid="40962"/>
                                        </p:tgtEl>
                                        <p:attrNameLst>
                                          <p:attrName>ppt_w</p:attrName>
                                        </p:attrNameLst>
                                      </p:cBhvr>
                                      <p:tavLst>
                                        <p:tav tm="0" fmla="#ppt_w*sin(2.5*pi*$)">
                                          <p:val>
                                            <p:fltVal val="0.000000"/>
                                          </p:val>
                                        </p:tav>
                                        <p:tav tm="100000">
                                          <p:val>
                                            <p:fltVal val="1.000000"/>
                                          </p:val>
                                        </p:tav>
                                      </p:tavLst>
                                    </p:anim>
                                    <p:anim calcmode="lin" valueType="num">
                                      <p:cBhvr>
                                        <p:cTn id="8" dur="5000" fill="hold"/>
                                        <p:tgtEl>
                                          <p:spTgt spid="40962"/>
                                        </p:tgtEl>
                                        <p:attrNameLst>
                                          <p:attrName>ppt_h</p:attrName>
                                        </p:attrNameLst>
                                      </p:cBhvr>
                                      <p:tavLst>
                                        <p:tav tm="0">
                                          <p:val>
                                            <p:strVal val="#ppt_h"/>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14" presetClass="entr" presetSubtype="10" fill="hold" grpId="0" nodeType="clickEffect">
                                  <p:stCondLst>
                                    <p:cond delay="0"/>
                                  </p:stCondLst>
                                  <p:childTnLst>
                                    <p:set>
                                      <p:cBhvr>
                                        <p:cTn id="12" dur="1" fill="hold">
                                          <p:stCondLst>
                                            <p:cond delay="0"/>
                                          </p:stCondLst>
                                        </p:cTn>
                                        <p:tgtEl>
                                          <p:spTgt spid="40963">
                                            <p:txEl>
                                              <p:charRg st="0" end="263"/>
                                            </p:txEl>
                                          </p:spTgt>
                                        </p:tgtEl>
                                        <p:attrNameLst>
                                          <p:attrName>style.visibility</p:attrName>
                                        </p:attrNameLst>
                                      </p:cBhvr>
                                      <p:to>
                                        <p:strVal val="visible"/>
                                      </p:to>
                                    </p:set>
                                    <p:animEffect transition="in" filter="randombar(horizontal)">
                                      <p:cBhvr>
                                        <p:cTn id="13" dur="500"/>
                                        <p:tgtEl>
                                          <p:spTgt spid="40963">
                                            <p:txEl>
                                              <p:charRg st="0" end="263"/>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14" presetClass="entr" presetSubtype="10" fill="hold" grpId="0" nodeType="clickEffect">
                                  <p:stCondLst>
                                    <p:cond delay="0"/>
                                  </p:stCondLst>
                                  <p:childTnLst>
                                    <p:set>
                                      <p:cBhvr>
                                        <p:cTn id="17" dur="1" fill="hold">
                                          <p:stCondLst>
                                            <p:cond delay="0"/>
                                          </p:stCondLst>
                                        </p:cTn>
                                        <p:tgtEl>
                                          <p:spTgt spid="40963">
                                            <p:txEl>
                                              <p:charRg st="263" end="454"/>
                                            </p:txEl>
                                          </p:spTgt>
                                        </p:tgtEl>
                                        <p:attrNameLst>
                                          <p:attrName>style.visibility</p:attrName>
                                        </p:attrNameLst>
                                      </p:cBhvr>
                                      <p:to>
                                        <p:strVal val="visible"/>
                                      </p:to>
                                    </p:set>
                                    <p:animEffect transition="in" filter="randombar(horizontal)">
                                      <p:cBhvr>
                                        <p:cTn id="18" dur="500"/>
                                        <p:tgtEl>
                                          <p:spTgt spid="40963">
                                            <p:txEl>
                                              <p:charRg st="263" end="45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62" grpId="0"/>
      <p:bldP spid="4096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3010" name="Title 43009"/>
          <p:cNvSpPr>
            <a:spLocks noGrp="1"/>
          </p:cNvSpPr>
          <p:nvPr>
            <p:ph type="title"/>
          </p:nvPr>
        </p:nvSpPr>
        <p:spPr>
          <a:xfrm>
            <a:off x="2209800" y="381000"/>
            <a:ext cx="7772400" cy="762000"/>
          </a:xfrm>
        </p:spPr>
        <p:txBody>
          <a:bodyPr anchor="ctr"/>
          <a:p>
            <a:pPr algn="just"/>
            <a:r>
              <a:rPr b="1" err="1">
                <a:latin typeface="Garamond" panose="02020404030301010803" pitchFamily="18" charset="0"/>
              </a:rPr>
              <a:t>Sumber Kekuasaan</a:t>
            </a:r>
            <a:endParaRPr b="1">
              <a:latin typeface="Garamond" panose="02020404030301010803" pitchFamily="18" charset="0"/>
            </a:endParaRPr>
          </a:p>
        </p:txBody>
      </p:sp>
      <p:sp>
        <p:nvSpPr>
          <p:cNvPr id="43011" name="Text Placeholder 43010"/>
          <p:cNvSpPr>
            <a:spLocks noGrp="1"/>
          </p:cNvSpPr>
          <p:nvPr>
            <p:ph type="body" idx="1"/>
          </p:nvPr>
        </p:nvSpPr>
        <p:spPr>
          <a:xfrm>
            <a:off x="1598295" y="1304290"/>
            <a:ext cx="8875395" cy="4648200"/>
          </a:xfrm>
        </p:spPr>
        <p:txBody>
          <a:bodyPr/>
          <a:p>
            <a:pPr algn="just">
              <a:lnSpc>
                <a:spcPct val="90000"/>
              </a:lnSpc>
            </a:pPr>
            <a:r>
              <a:rPr sz="2800" b="1" i="1">
                <a:latin typeface="Garamond" panose="02020404030301010803" pitchFamily="18" charset="0"/>
              </a:rPr>
              <a:t>Legitimate Power </a:t>
            </a:r>
            <a:r>
              <a:rPr sz="2800">
                <a:sym typeface="Symbol" panose="05050102010706020507" pitchFamily="18" charset="2"/>
              </a:rPr>
              <a:t></a:t>
            </a:r>
            <a:r>
              <a:rPr sz="2800" err="1">
                <a:latin typeface="Garamond" panose="02020404030301010803" pitchFamily="18" charset="0"/>
                <a:sym typeface="Symbol" panose="05050102010706020507" pitchFamily="18" charset="2"/>
              </a:rPr>
              <a:t> perolehan kekuasaan melalui pengangkatan (UU, SK, dll</a:t>
            </a:r>
            <a:r>
              <a:rPr sz="2800">
                <a:latin typeface="Garamond" panose="02020404030301010803" pitchFamily="18" charset="0"/>
                <a:sym typeface="Symbol" panose="05050102010706020507" pitchFamily="18" charset="2"/>
              </a:rPr>
              <a:t>)</a:t>
            </a:r>
            <a:endParaRPr sz="2800">
              <a:latin typeface="Garamond" panose="02020404030301010803" pitchFamily="18" charset="0"/>
              <a:sym typeface="Symbol" panose="05050102010706020507" pitchFamily="18" charset="2"/>
            </a:endParaRPr>
          </a:p>
          <a:p>
            <a:pPr algn="just">
              <a:lnSpc>
                <a:spcPct val="90000"/>
              </a:lnSpc>
            </a:pPr>
            <a:r>
              <a:rPr sz="2800" b="1" i="1" err="1">
                <a:latin typeface="Garamond" panose="02020404030301010803" pitchFamily="18" charset="0"/>
                <a:sym typeface="Symbol" panose="05050102010706020507" pitchFamily="18" charset="2"/>
              </a:rPr>
              <a:t>Coersive</a:t>
            </a:r>
            <a:r>
              <a:rPr sz="2800" b="1" i="1">
                <a:latin typeface="Garamond" panose="02020404030301010803" pitchFamily="18" charset="0"/>
                <a:sym typeface="Symbol" panose="05050102010706020507" pitchFamily="18" charset="2"/>
              </a:rPr>
              <a:t> Power </a:t>
            </a:r>
            <a:r>
              <a:rPr sz="2800">
                <a:sym typeface="Symbol" panose="05050102010706020507" pitchFamily="18" charset="2"/>
              </a:rPr>
              <a:t> </a:t>
            </a:r>
            <a:r>
              <a:rPr sz="2800" err="1">
                <a:latin typeface="Garamond" panose="02020404030301010803" pitchFamily="18" charset="0"/>
                <a:sym typeface="Symbol" panose="05050102010706020507" pitchFamily="18" charset="2"/>
              </a:rPr>
              <a:t>perolehan kekuasaan melalui cara kekerasan (perebutan atau perampasan bersenjata</a:t>
            </a:r>
            <a:r>
              <a:rPr sz="2800">
                <a:latin typeface="Garamond" panose="02020404030301010803" pitchFamily="18" charset="0"/>
                <a:sym typeface="Symbol" panose="05050102010706020507" pitchFamily="18" charset="2"/>
              </a:rPr>
              <a:t>, </a:t>
            </a:r>
            <a:r>
              <a:rPr sz="2800" i="1">
                <a:latin typeface="Garamond" panose="02020404030301010803" pitchFamily="18" charset="0"/>
                <a:sym typeface="Symbol" panose="05050102010706020507" pitchFamily="18" charset="2"/>
              </a:rPr>
              <a:t>unconstitutional</a:t>
            </a:r>
            <a:r>
              <a:rPr sz="2800" err="1">
                <a:latin typeface="Garamond" panose="02020404030301010803" pitchFamily="18" charset="0"/>
                <a:sym typeface="Symbol" panose="05050102010706020507" pitchFamily="18" charset="2"/>
              </a:rPr>
              <a:t>, kudeta</a:t>
            </a:r>
            <a:r>
              <a:rPr sz="2800">
                <a:latin typeface="Garamond" panose="02020404030301010803" pitchFamily="18" charset="0"/>
                <a:sym typeface="Symbol" panose="05050102010706020507" pitchFamily="18" charset="2"/>
              </a:rPr>
              <a:t> (</a:t>
            </a:r>
            <a:r>
              <a:rPr sz="2800" i="1" err="1">
                <a:latin typeface="Garamond" panose="02020404030301010803" pitchFamily="18" charset="0"/>
                <a:sym typeface="Symbol" panose="05050102010706020507" pitchFamily="18" charset="2"/>
              </a:rPr>
              <a:t>coup d’ etat</a:t>
            </a:r>
            <a:r>
              <a:rPr sz="2800">
                <a:latin typeface="Garamond" panose="02020404030301010803" pitchFamily="18" charset="0"/>
                <a:sym typeface="Symbol" panose="05050102010706020507" pitchFamily="18" charset="2"/>
              </a:rPr>
              <a:t>).</a:t>
            </a:r>
            <a:endParaRPr sz="2800">
              <a:latin typeface="Garamond" panose="02020404030301010803" pitchFamily="18" charset="0"/>
              <a:sym typeface="Symbol" panose="05050102010706020507" pitchFamily="18" charset="2"/>
            </a:endParaRPr>
          </a:p>
          <a:p>
            <a:pPr algn="just">
              <a:lnSpc>
                <a:spcPct val="90000"/>
              </a:lnSpc>
            </a:pPr>
            <a:r>
              <a:rPr sz="2800" b="1" i="1">
                <a:latin typeface="Garamond" panose="02020404030301010803" pitchFamily="18" charset="0"/>
                <a:sym typeface="Symbol" panose="05050102010706020507" pitchFamily="18" charset="2"/>
              </a:rPr>
              <a:t>Expert Power </a:t>
            </a:r>
            <a:r>
              <a:rPr sz="2800">
                <a:sym typeface="Symbol" panose="05050102010706020507" pitchFamily="18" charset="2"/>
              </a:rPr>
              <a:t></a:t>
            </a:r>
            <a:r>
              <a:rPr sz="2800" b="1" i="1">
                <a:latin typeface="Garamond" panose="02020404030301010803" pitchFamily="18" charset="0"/>
                <a:sym typeface="Symbol" panose="05050102010706020507" pitchFamily="18" charset="2"/>
              </a:rPr>
              <a:t> </a:t>
            </a:r>
            <a:r>
              <a:rPr sz="2800" err="1">
                <a:latin typeface="Garamond" panose="02020404030301010803" pitchFamily="18" charset="0"/>
                <a:sym typeface="Symbol" panose="05050102010706020507" pitchFamily="18" charset="2"/>
              </a:rPr>
              <a:t>perolehan kekuasaan berdasarkan keahlianseseorang</a:t>
            </a:r>
            <a:r>
              <a:rPr sz="2800">
                <a:latin typeface="Garamond" panose="02020404030301010803" pitchFamily="18" charset="0"/>
                <a:sym typeface="Symbol" panose="05050102010706020507" pitchFamily="18" charset="2"/>
              </a:rPr>
              <a:t> (</a:t>
            </a:r>
            <a:r>
              <a:rPr sz="2800" i="1">
                <a:latin typeface="Garamond" panose="02020404030301010803" pitchFamily="18" charset="0"/>
                <a:sym typeface="Symbol" panose="05050102010706020507" pitchFamily="18" charset="2"/>
              </a:rPr>
              <a:t>merit system</a:t>
            </a:r>
            <a:r>
              <a:rPr sz="2800">
                <a:latin typeface="Garamond" panose="02020404030301010803" pitchFamily="18" charset="0"/>
                <a:sym typeface="Symbol" panose="05050102010706020507" pitchFamily="18" charset="2"/>
              </a:rPr>
              <a:t>).</a:t>
            </a:r>
            <a:endParaRPr sz="2800">
              <a:latin typeface="Garamond" panose="02020404030301010803" pitchFamily="18" charset="0"/>
              <a:sym typeface="Symbol" panose="05050102010706020507" pitchFamily="18" charset="2"/>
            </a:endParaRPr>
          </a:p>
          <a:p>
            <a:pPr algn="just">
              <a:lnSpc>
                <a:spcPct val="90000"/>
              </a:lnSpc>
            </a:pPr>
            <a:r>
              <a:rPr sz="2800" b="1" i="1">
                <a:latin typeface="Garamond" panose="02020404030301010803" pitchFamily="18" charset="0"/>
                <a:sym typeface="Symbol" panose="05050102010706020507" pitchFamily="18" charset="2"/>
              </a:rPr>
              <a:t>Reward Power </a:t>
            </a:r>
            <a:r>
              <a:rPr sz="2800">
                <a:sym typeface="Symbol" panose="05050102010706020507" pitchFamily="18" charset="2"/>
              </a:rPr>
              <a:t></a:t>
            </a:r>
            <a:r>
              <a:rPr sz="2800" b="1" i="1">
                <a:latin typeface="Garamond" panose="02020404030301010803" pitchFamily="18" charset="0"/>
                <a:sym typeface="Symbol" panose="05050102010706020507" pitchFamily="18" charset="2"/>
              </a:rPr>
              <a:t> </a:t>
            </a:r>
            <a:r>
              <a:rPr sz="2800" err="1">
                <a:latin typeface="Garamond" panose="02020404030301010803" pitchFamily="18" charset="0"/>
                <a:sym typeface="Symbol" panose="05050102010706020507" pitchFamily="18" charset="2"/>
              </a:rPr>
              <a:t>perolehan kekuasaan melalui suatu pemberian atau karena berbagai pemberian</a:t>
            </a:r>
            <a:r>
              <a:rPr sz="2800">
                <a:latin typeface="Garamond" panose="02020404030301010803" pitchFamily="18" charset="0"/>
                <a:sym typeface="Symbol" panose="05050102010706020507" pitchFamily="18" charset="2"/>
              </a:rPr>
              <a:t>.</a:t>
            </a:r>
            <a:endParaRPr sz="2800">
              <a:latin typeface="Garamond" panose="02020404030301010803" pitchFamily="18" charset="0"/>
              <a:sym typeface="Symbol" panose="05050102010706020507" pitchFamily="18" charset="2"/>
            </a:endParaRPr>
          </a:p>
          <a:p>
            <a:pPr algn="just">
              <a:lnSpc>
                <a:spcPct val="90000"/>
              </a:lnSpc>
            </a:pPr>
            <a:r>
              <a:rPr sz="2800" b="1" i="1">
                <a:latin typeface="Garamond" panose="02020404030301010803" pitchFamily="18" charset="0"/>
                <a:sym typeface="Symbol" panose="05050102010706020507" pitchFamily="18" charset="2"/>
              </a:rPr>
              <a:t>Reverent Power </a:t>
            </a:r>
            <a:r>
              <a:rPr sz="2800" err="1">
                <a:latin typeface="Garamond" panose="02020404030301010803" pitchFamily="18" charset="0"/>
                <a:sym typeface="Symbol" panose="05050102010706020507" pitchFamily="18" charset="2"/>
              </a:rPr>
              <a:t>perolehan kekuasaan melalui daya tarik seseorang (fisik</a:t>
            </a:r>
            <a:r>
              <a:rPr sz="2800">
                <a:latin typeface="Garamond" panose="02020404030301010803" pitchFamily="18" charset="0"/>
                <a:sym typeface="Symbol" panose="05050102010706020507" pitchFamily="18" charset="2"/>
              </a:rPr>
              <a:t>, </a:t>
            </a:r>
            <a:r>
              <a:rPr sz="2800" i="1">
                <a:latin typeface="Garamond" panose="02020404030301010803" pitchFamily="18" charset="0"/>
                <a:sym typeface="Symbol" panose="05050102010706020507" pitchFamily="18" charset="2"/>
              </a:rPr>
              <a:t>performance</a:t>
            </a:r>
            <a:r>
              <a:rPr sz="2800" err="1">
                <a:latin typeface="Garamond" panose="02020404030301010803" pitchFamily="18" charset="0"/>
                <a:sym typeface="Symbol" panose="05050102010706020507" pitchFamily="18" charset="2"/>
              </a:rPr>
              <a:t>, dll</a:t>
            </a:r>
            <a:r>
              <a:rPr sz="2800">
                <a:latin typeface="Garamond" panose="02020404030301010803" pitchFamily="18" charset="0"/>
                <a:sym typeface="Symbol" panose="05050102010706020507" pitchFamily="18" charset="2"/>
              </a:rPr>
              <a:t>).</a:t>
            </a:r>
            <a:endParaRPr sz="2800">
              <a:latin typeface="Garamond" panose="02020404030301010803" pitchFamily="18" charset="0"/>
              <a:sym typeface="Symbol" panose="05050102010706020507" pitchFamily="18" charset="2"/>
            </a:endParaRPr>
          </a:p>
        </p:txBody>
      </p:sp>
    </p:spTree>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5" presetClass="entr" presetSubtype="0" fill="hold" grpId="0" nodeType="clickEffect">
                                  <p:stCondLst>
                                    <p:cond delay="0"/>
                                  </p:stCondLst>
                                  <p:childTnLst>
                                    <p:set>
                                      <p:cBhvr>
                                        <p:cTn id="6" dur="1" fill="hold">
                                          <p:stCondLst>
                                            <p:cond delay="0"/>
                                          </p:stCondLst>
                                        </p:cTn>
                                        <p:tgtEl>
                                          <p:spTgt spid="43010"/>
                                        </p:tgtEl>
                                        <p:attrNameLst>
                                          <p:attrName>style.visibility</p:attrName>
                                        </p:attrNameLst>
                                      </p:cBhvr>
                                      <p:to>
                                        <p:strVal val="visible"/>
                                      </p:to>
                                    </p:set>
                                    <p:anim calcmode="lin" valueType="num">
                                      <p:cBhvr>
                                        <p:cTn id="7" dur="1000" fill="hold"/>
                                        <p:tgtEl>
                                          <p:spTgt spid="43010"/>
                                        </p:tgtEl>
                                        <p:attrNameLst>
                                          <p:attrName>ppt_w</p:attrName>
                                        </p:attrNameLst>
                                      </p:cBhvr>
                                      <p:tavLst>
                                        <p:tav tm="0">
                                          <p:val>
                                            <p:fltVal val="0.000000"/>
                                          </p:val>
                                        </p:tav>
                                        <p:tav tm="100000">
                                          <p:val>
                                            <p:strVal val="#ppt_w"/>
                                          </p:val>
                                        </p:tav>
                                      </p:tavLst>
                                    </p:anim>
                                    <p:anim calcmode="lin" valueType="num">
                                      <p:cBhvr>
                                        <p:cTn id="8" dur="1000" fill="hold"/>
                                        <p:tgtEl>
                                          <p:spTgt spid="43010"/>
                                        </p:tgtEl>
                                        <p:attrNameLst>
                                          <p:attrName>ppt_h</p:attrName>
                                        </p:attrNameLst>
                                      </p:cBhvr>
                                      <p:tavLst>
                                        <p:tav tm="0">
                                          <p:val>
                                            <p:fltVal val="0.000000"/>
                                          </p:val>
                                        </p:tav>
                                        <p:tav tm="100000">
                                          <p:val>
                                            <p:strVal val="#ppt_h"/>
                                          </p:val>
                                        </p:tav>
                                      </p:tavLst>
                                    </p:anim>
                                    <p:anim calcmode="lin" valueType="num">
                                      <p:cBhvr>
                                        <p:cTn id="9" dur="1000" fill="hold"/>
                                        <p:tgtEl>
                                          <p:spTgt spid="43010"/>
                                        </p:tgtEl>
                                        <p:attrNameLst>
                                          <p:attrName>ppt_x</p:attrName>
                                        </p:attrNameLst>
                                      </p:cBhvr>
                                      <p:tavLst>
                                        <p:tav tm="0" fmla="#ppt_x+(cos(-2*pi*(1-$))*-#ppt_x-sin(-2*pi*(1-$))*(1-#ppt_y))*(1-$)">
                                          <p:val>
                                            <p:fltVal val="0.000000"/>
                                          </p:val>
                                        </p:tav>
                                        <p:tav tm="100000">
                                          <p:val>
                                            <p:fltVal val="1.000000"/>
                                          </p:val>
                                        </p:tav>
                                      </p:tavLst>
                                    </p:anim>
                                    <p:anim calcmode="lin" valueType="num">
                                      <p:cBhvr>
                                        <p:cTn id="10" dur="1000" fill="hold"/>
                                        <p:tgtEl>
                                          <p:spTgt spid="43010"/>
                                        </p:tgtEl>
                                        <p:attrNameLst>
                                          <p:attrName>ppt_y</p:attrName>
                                        </p:attrNameLst>
                                      </p:cBhvr>
                                      <p:tavLst>
                                        <p:tav tm="0" fmla="#ppt_y+(sin(-2*pi*(1-$))*-#ppt_x+cos(-2*pi*(1-$))*(1-#ppt_y))*(1-$)">
                                          <p:val>
                                            <p:fltVal val="0.000000"/>
                                          </p:val>
                                        </p:tav>
                                        <p:tav tm="100000">
                                          <p:val>
                                            <p:fltVal val="1.000000"/>
                                          </p:val>
                                        </p:tav>
                                      </p:tavLst>
                                    </p:anim>
                                  </p:childTnLst>
                                </p:cTn>
                              </p:par>
                            </p:childTnLst>
                          </p:cTn>
                        </p:par>
                      </p:childTnLst>
                    </p:cTn>
                  </p:par>
                  <p:par>
                    <p:cTn id="11" fill="hold">
                      <p:stCondLst>
                        <p:cond delay="indefinite"/>
                      </p:stCondLst>
                      <p:childTnLst>
                        <p:par>
                          <p:cTn id="12" fill="hold">
                            <p:stCondLst>
                              <p:cond delay="0"/>
                            </p:stCondLst>
                            <p:childTnLst>
                              <p:par>
                                <p:cTn id="13" presetID="2" presetClass="entr" presetSubtype="8" fill="hold" grpId="0" nodeType="clickEffect">
                                  <p:stCondLst>
                                    <p:cond delay="0"/>
                                  </p:stCondLst>
                                  <p:childTnLst>
                                    <p:set>
                                      <p:cBhvr>
                                        <p:cTn id="14" dur="1" fill="hold">
                                          <p:stCondLst>
                                            <p:cond delay="0"/>
                                          </p:stCondLst>
                                        </p:cTn>
                                        <p:tgtEl>
                                          <p:spTgt spid="43011">
                                            <p:txEl>
                                              <p:charRg st="0" end="74"/>
                                            </p:txEl>
                                          </p:spTgt>
                                        </p:tgtEl>
                                        <p:attrNameLst>
                                          <p:attrName>style.visibility</p:attrName>
                                        </p:attrNameLst>
                                      </p:cBhvr>
                                      <p:to>
                                        <p:strVal val="visible"/>
                                      </p:to>
                                    </p:set>
                                    <p:anim calcmode="lin" valueType="num">
                                      <p:cBhvr additive="base">
                                        <p:cTn id="15" dur="500" fill="hold"/>
                                        <p:tgtEl>
                                          <p:spTgt spid="43011">
                                            <p:txEl>
                                              <p:charRg st="0" end="74"/>
                                            </p:txEl>
                                          </p:spTgt>
                                        </p:tgtEl>
                                        <p:attrNameLst>
                                          <p:attrName>ppt_x</p:attrName>
                                        </p:attrNameLst>
                                      </p:cBhvr>
                                      <p:tavLst>
                                        <p:tav tm="0">
                                          <p:val>
                                            <p:strVal val="0-#ppt_w/2"/>
                                          </p:val>
                                        </p:tav>
                                        <p:tav tm="100000">
                                          <p:val>
                                            <p:strVal val="#ppt_x"/>
                                          </p:val>
                                        </p:tav>
                                      </p:tavLst>
                                    </p:anim>
                                    <p:anim calcmode="lin" valueType="num">
                                      <p:cBhvr additive="base">
                                        <p:cTn id="16" dur="500" fill="hold"/>
                                        <p:tgtEl>
                                          <p:spTgt spid="43011">
                                            <p:txEl>
                                              <p:charRg st="0" end="74"/>
                                            </p:txEl>
                                          </p:spTgt>
                                        </p:tgtEl>
                                        <p:attrNameLst>
                                          <p:attrName>ppt_y</p:attrName>
                                        </p:attrNameLst>
                                      </p:cBhvr>
                                      <p:tavLst>
                                        <p:tav tm="0">
                                          <p:val>
                                            <p:strVal val="#ppt_y"/>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2" presetClass="entr" presetSubtype="8" fill="hold" grpId="0" nodeType="clickEffect">
                                  <p:stCondLst>
                                    <p:cond delay="0"/>
                                  </p:stCondLst>
                                  <p:childTnLst>
                                    <p:set>
                                      <p:cBhvr>
                                        <p:cTn id="20" dur="1" fill="hold">
                                          <p:stCondLst>
                                            <p:cond delay="0"/>
                                          </p:stCondLst>
                                        </p:cTn>
                                        <p:tgtEl>
                                          <p:spTgt spid="43011">
                                            <p:txEl>
                                              <p:charRg st="74" end="214"/>
                                            </p:txEl>
                                          </p:spTgt>
                                        </p:tgtEl>
                                        <p:attrNameLst>
                                          <p:attrName>style.visibility</p:attrName>
                                        </p:attrNameLst>
                                      </p:cBhvr>
                                      <p:to>
                                        <p:strVal val="visible"/>
                                      </p:to>
                                    </p:set>
                                    <p:anim calcmode="lin" valueType="num">
                                      <p:cBhvr additive="base">
                                        <p:cTn id="21" dur="500" fill="hold"/>
                                        <p:tgtEl>
                                          <p:spTgt spid="43011">
                                            <p:txEl>
                                              <p:charRg st="74" end="214"/>
                                            </p:txEl>
                                          </p:spTgt>
                                        </p:tgtEl>
                                        <p:attrNameLst>
                                          <p:attrName>ppt_x</p:attrName>
                                        </p:attrNameLst>
                                      </p:cBhvr>
                                      <p:tavLst>
                                        <p:tav tm="0">
                                          <p:val>
                                            <p:strVal val="0-#ppt_w/2"/>
                                          </p:val>
                                        </p:tav>
                                        <p:tav tm="100000">
                                          <p:val>
                                            <p:strVal val="#ppt_x"/>
                                          </p:val>
                                        </p:tav>
                                      </p:tavLst>
                                    </p:anim>
                                    <p:anim calcmode="lin" valueType="num">
                                      <p:cBhvr additive="base">
                                        <p:cTn id="22" dur="500" fill="hold"/>
                                        <p:tgtEl>
                                          <p:spTgt spid="43011">
                                            <p:txEl>
                                              <p:charRg st="74" end="214"/>
                                            </p:txEl>
                                          </p:spTgt>
                                        </p:tgtEl>
                                        <p:attrNameLst>
                                          <p:attrName>ppt_y</p:attrName>
                                        </p:attrNameLst>
                                      </p:cBhvr>
                                      <p:tavLst>
                                        <p:tav tm="0">
                                          <p:val>
                                            <p:strVal val="#ppt_y"/>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 presetClass="entr" presetSubtype="8" fill="hold" grpId="0" nodeType="clickEffect">
                                  <p:stCondLst>
                                    <p:cond delay="0"/>
                                  </p:stCondLst>
                                  <p:childTnLst>
                                    <p:set>
                                      <p:cBhvr>
                                        <p:cTn id="26" dur="1" fill="hold">
                                          <p:stCondLst>
                                            <p:cond delay="0"/>
                                          </p:stCondLst>
                                        </p:cTn>
                                        <p:tgtEl>
                                          <p:spTgt spid="43011">
                                            <p:txEl>
                                              <p:charRg st="214" end="295"/>
                                            </p:txEl>
                                          </p:spTgt>
                                        </p:tgtEl>
                                        <p:attrNameLst>
                                          <p:attrName>style.visibility</p:attrName>
                                        </p:attrNameLst>
                                      </p:cBhvr>
                                      <p:to>
                                        <p:strVal val="visible"/>
                                      </p:to>
                                    </p:set>
                                    <p:anim calcmode="lin" valueType="num">
                                      <p:cBhvr additive="base">
                                        <p:cTn id="27" dur="500" fill="hold"/>
                                        <p:tgtEl>
                                          <p:spTgt spid="43011">
                                            <p:txEl>
                                              <p:charRg st="214" end="295"/>
                                            </p:txEl>
                                          </p:spTgt>
                                        </p:tgtEl>
                                        <p:attrNameLst>
                                          <p:attrName>ppt_x</p:attrName>
                                        </p:attrNameLst>
                                      </p:cBhvr>
                                      <p:tavLst>
                                        <p:tav tm="0">
                                          <p:val>
                                            <p:strVal val="0-#ppt_w/2"/>
                                          </p:val>
                                        </p:tav>
                                        <p:tav tm="100000">
                                          <p:val>
                                            <p:strVal val="#ppt_x"/>
                                          </p:val>
                                        </p:tav>
                                      </p:tavLst>
                                    </p:anim>
                                    <p:anim calcmode="lin" valueType="num">
                                      <p:cBhvr additive="base">
                                        <p:cTn id="28" dur="500" fill="hold"/>
                                        <p:tgtEl>
                                          <p:spTgt spid="43011">
                                            <p:txEl>
                                              <p:charRg st="214" end="295"/>
                                            </p:txEl>
                                          </p:spTgt>
                                        </p:tgtEl>
                                        <p:attrNameLst>
                                          <p:attrName>ppt_y</p:attrName>
                                        </p:attrNameLst>
                                      </p:cBhvr>
                                      <p:tavLst>
                                        <p:tav tm="0">
                                          <p:val>
                                            <p:strVal val="#ppt_y"/>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2" presetClass="entr" presetSubtype="8" fill="hold" grpId="0" nodeType="clickEffect">
                                  <p:stCondLst>
                                    <p:cond delay="0"/>
                                  </p:stCondLst>
                                  <p:childTnLst>
                                    <p:set>
                                      <p:cBhvr>
                                        <p:cTn id="32" dur="1" fill="hold">
                                          <p:stCondLst>
                                            <p:cond delay="0"/>
                                          </p:stCondLst>
                                        </p:cTn>
                                        <p:tgtEl>
                                          <p:spTgt spid="43011">
                                            <p:txEl>
                                              <p:charRg st="295" end="386"/>
                                            </p:txEl>
                                          </p:spTgt>
                                        </p:tgtEl>
                                        <p:attrNameLst>
                                          <p:attrName>style.visibility</p:attrName>
                                        </p:attrNameLst>
                                      </p:cBhvr>
                                      <p:to>
                                        <p:strVal val="visible"/>
                                      </p:to>
                                    </p:set>
                                    <p:anim calcmode="lin" valueType="num">
                                      <p:cBhvr additive="base">
                                        <p:cTn id="33" dur="500" fill="hold"/>
                                        <p:tgtEl>
                                          <p:spTgt spid="43011">
                                            <p:txEl>
                                              <p:charRg st="295" end="386"/>
                                            </p:txEl>
                                          </p:spTgt>
                                        </p:tgtEl>
                                        <p:attrNameLst>
                                          <p:attrName>ppt_x</p:attrName>
                                        </p:attrNameLst>
                                      </p:cBhvr>
                                      <p:tavLst>
                                        <p:tav tm="0">
                                          <p:val>
                                            <p:strVal val="0-#ppt_w/2"/>
                                          </p:val>
                                        </p:tav>
                                        <p:tav tm="100000">
                                          <p:val>
                                            <p:strVal val="#ppt_x"/>
                                          </p:val>
                                        </p:tav>
                                      </p:tavLst>
                                    </p:anim>
                                    <p:anim calcmode="lin" valueType="num">
                                      <p:cBhvr additive="base">
                                        <p:cTn id="34" dur="500" fill="hold"/>
                                        <p:tgtEl>
                                          <p:spTgt spid="43011">
                                            <p:txEl>
                                              <p:charRg st="295" end="386"/>
                                            </p:txEl>
                                          </p:spTgt>
                                        </p:tgtEl>
                                        <p:attrNameLst>
                                          <p:attrName>ppt_y</p:attrName>
                                        </p:attrNameLst>
                                      </p:cBhvr>
                                      <p:tavLst>
                                        <p:tav tm="0">
                                          <p:val>
                                            <p:strVal val="#ppt_y"/>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2" presetClass="entr" presetSubtype="8" fill="hold" grpId="0" nodeType="clickEffect">
                                  <p:stCondLst>
                                    <p:cond delay="0"/>
                                  </p:stCondLst>
                                  <p:childTnLst>
                                    <p:set>
                                      <p:cBhvr>
                                        <p:cTn id="38" dur="1" fill="hold">
                                          <p:stCondLst>
                                            <p:cond delay="0"/>
                                          </p:stCondLst>
                                        </p:cTn>
                                        <p:tgtEl>
                                          <p:spTgt spid="43011">
                                            <p:txEl>
                                              <p:charRg st="386" end="477"/>
                                            </p:txEl>
                                          </p:spTgt>
                                        </p:tgtEl>
                                        <p:attrNameLst>
                                          <p:attrName>style.visibility</p:attrName>
                                        </p:attrNameLst>
                                      </p:cBhvr>
                                      <p:to>
                                        <p:strVal val="visible"/>
                                      </p:to>
                                    </p:set>
                                    <p:anim calcmode="lin" valueType="num">
                                      <p:cBhvr additive="base">
                                        <p:cTn id="39" dur="500" fill="hold"/>
                                        <p:tgtEl>
                                          <p:spTgt spid="43011">
                                            <p:txEl>
                                              <p:charRg st="386" end="477"/>
                                            </p:txEl>
                                          </p:spTgt>
                                        </p:tgtEl>
                                        <p:attrNameLst>
                                          <p:attrName>ppt_x</p:attrName>
                                        </p:attrNameLst>
                                      </p:cBhvr>
                                      <p:tavLst>
                                        <p:tav tm="0">
                                          <p:val>
                                            <p:strVal val="0-#ppt_w/2"/>
                                          </p:val>
                                        </p:tav>
                                        <p:tav tm="100000">
                                          <p:val>
                                            <p:strVal val="#ppt_x"/>
                                          </p:val>
                                        </p:tav>
                                      </p:tavLst>
                                    </p:anim>
                                    <p:anim calcmode="lin" valueType="num">
                                      <p:cBhvr additive="base">
                                        <p:cTn id="40" dur="500" fill="hold"/>
                                        <p:tgtEl>
                                          <p:spTgt spid="43011">
                                            <p:txEl>
                                              <p:charRg st="386" end="477"/>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3010" grpId="0"/>
      <p:bldP spid="43011"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4034" name="Title 44033"/>
          <p:cNvSpPr>
            <a:spLocks noGrp="1"/>
          </p:cNvSpPr>
          <p:nvPr>
            <p:ph type="title"/>
          </p:nvPr>
        </p:nvSpPr>
        <p:spPr>
          <a:xfrm>
            <a:off x="1930400" y="264795"/>
            <a:ext cx="7772400" cy="762000"/>
          </a:xfrm>
        </p:spPr>
        <p:txBody>
          <a:bodyPr anchor="ctr"/>
          <a:p>
            <a:pPr algn="just"/>
            <a:r>
              <a:rPr b="1" err="1">
                <a:latin typeface="Garamond" panose="02020404030301010803" pitchFamily="18" charset="0"/>
              </a:rPr>
              <a:t>Bentuk-bentuk Kekuasaan</a:t>
            </a:r>
            <a:endParaRPr b="1">
              <a:latin typeface="Garamond" panose="02020404030301010803" pitchFamily="18" charset="0"/>
            </a:endParaRPr>
          </a:p>
        </p:txBody>
      </p:sp>
      <p:sp>
        <p:nvSpPr>
          <p:cNvPr id="44035" name="Text Placeholder 44034"/>
          <p:cNvSpPr>
            <a:spLocks noGrp="1"/>
          </p:cNvSpPr>
          <p:nvPr>
            <p:ph type="body" idx="1"/>
          </p:nvPr>
        </p:nvSpPr>
        <p:spPr>
          <a:xfrm>
            <a:off x="1319530" y="1199515"/>
            <a:ext cx="8964930" cy="5029200"/>
          </a:xfrm>
        </p:spPr>
        <p:txBody>
          <a:bodyPr/>
          <a:p>
            <a:pPr algn="just">
              <a:lnSpc>
                <a:spcPct val="70000"/>
              </a:lnSpc>
            </a:pPr>
            <a:r>
              <a:rPr sz="2800" b="1" i="1">
                <a:latin typeface="Garamond" panose="02020404030301010803" pitchFamily="18" charset="0"/>
              </a:rPr>
              <a:t>Influence</a:t>
            </a:r>
            <a:r>
              <a:rPr sz="2800">
                <a:latin typeface="Garamond" panose="02020404030301010803" pitchFamily="18" charset="0"/>
              </a:rPr>
              <a:t>,</a:t>
            </a:r>
            <a:r>
              <a:rPr sz="2800" b="1" i="1">
                <a:latin typeface="Garamond" panose="02020404030301010803" pitchFamily="18" charset="0"/>
              </a:rPr>
              <a:t> </a:t>
            </a:r>
            <a:r>
              <a:rPr sz="2800" err="1">
                <a:latin typeface="Garamond" panose="02020404030301010803" pitchFamily="18" charset="0"/>
              </a:rPr>
              <a:t>kemampuan untuk mempengaruhi o</a:t>
            </a:r>
            <a:r>
              <a:rPr lang="en-US" sz="2800" err="1">
                <a:latin typeface="Garamond" panose="02020404030301010803" pitchFamily="18" charset="0"/>
              </a:rPr>
              <a:t>r</a:t>
            </a:r>
            <a:r>
              <a:rPr sz="2800" err="1">
                <a:latin typeface="Garamond" panose="02020404030301010803" pitchFamily="18" charset="0"/>
              </a:rPr>
              <a:t>ang lain agar mengubah sikap dan perilakunya secara sukarela</a:t>
            </a:r>
            <a:r>
              <a:rPr sz="2800">
                <a:latin typeface="Garamond" panose="02020404030301010803" pitchFamily="18" charset="0"/>
              </a:rPr>
              <a:t>.</a:t>
            </a:r>
            <a:endParaRPr sz="2800">
              <a:latin typeface="Garamond" panose="02020404030301010803" pitchFamily="18" charset="0"/>
            </a:endParaRPr>
          </a:p>
          <a:p>
            <a:pPr algn="just">
              <a:lnSpc>
                <a:spcPct val="70000"/>
              </a:lnSpc>
            </a:pPr>
            <a:r>
              <a:rPr sz="2800" b="1" i="1">
                <a:latin typeface="Garamond" panose="02020404030301010803" pitchFamily="18" charset="0"/>
              </a:rPr>
              <a:t>Persuasion</a:t>
            </a:r>
            <a:r>
              <a:rPr sz="2800">
                <a:latin typeface="Garamond" panose="02020404030301010803" pitchFamily="18" charset="0"/>
              </a:rPr>
              <a:t>,</a:t>
            </a:r>
            <a:r>
              <a:rPr sz="2800" b="1" i="1">
                <a:latin typeface="Garamond" panose="02020404030301010803" pitchFamily="18" charset="0"/>
              </a:rPr>
              <a:t> </a:t>
            </a:r>
            <a:r>
              <a:rPr sz="2800" err="1">
                <a:latin typeface="Garamond" panose="02020404030301010803" pitchFamily="18" charset="0"/>
              </a:rPr>
              <a:t>kemampuan meyakinkan orang lain dengan argumentasi untuk melakukan sesuatu</a:t>
            </a:r>
            <a:r>
              <a:rPr sz="2800">
                <a:latin typeface="Garamond" panose="02020404030301010803" pitchFamily="18" charset="0"/>
              </a:rPr>
              <a:t>.</a:t>
            </a:r>
            <a:endParaRPr sz="2800">
              <a:latin typeface="Garamond" panose="02020404030301010803" pitchFamily="18" charset="0"/>
            </a:endParaRPr>
          </a:p>
          <a:p>
            <a:pPr algn="just">
              <a:lnSpc>
                <a:spcPct val="70000"/>
              </a:lnSpc>
            </a:pPr>
            <a:r>
              <a:rPr sz="2800" b="1" i="1" err="1">
                <a:latin typeface="Garamond" panose="02020404030301010803" pitchFamily="18" charset="0"/>
              </a:rPr>
              <a:t>Manipulasi</a:t>
            </a:r>
            <a:r>
              <a:rPr sz="2800">
                <a:latin typeface="Garamond" panose="02020404030301010803" pitchFamily="18" charset="0"/>
              </a:rPr>
              <a:t>,</a:t>
            </a:r>
            <a:r>
              <a:rPr sz="2800" b="1" i="1">
                <a:latin typeface="Garamond" panose="02020404030301010803" pitchFamily="18" charset="0"/>
              </a:rPr>
              <a:t> </a:t>
            </a:r>
            <a:r>
              <a:rPr sz="2800" err="1">
                <a:latin typeface="Garamond" panose="02020404030301010803" pitchFamily="18" charset="0"/>
              </a:rPr>
              <a:t>penggunaan pengaruh, dalam hal ini yang dipengaruhi tidak menyadari tingkahlakunya mematuhi pemegang kekuasaan</a:t>
            </a:r>
            <a:r>
              <a:rPr sz="2800">
                <a:latin typeface="Garamond" panose="02020404030301010803" pitchFamily="18" charset="0"/>
              </a:rPr>
              <a:t>.</a:t>
            </a:r>
            <a:endParaRPr sz="2800">
              <a:latin typeface="Garamond" panose="02020404030301010803" pitchFamily="18" charset="0"/>
            </a:endParaRPr>
          </a:p>
          <a:p>
            <a:pPr algn="just">
              <a:lnSpc>
                <a:spcPct val="70000"/>
              </a:lnSpc>
            </a:pPr>
            <a:r>
              <a:rPr sz="2800" b="1" i="1">
                <a:latin typeface="Garamond" panose="02020404030301010803" pitchFamily="18" charset="0"/>
              </a:rPr>
              <a:t>Coercion</a:t>
            </a:r>
            <a:r>
              <a:rPr sz="2800">
                <a:latin typeface="Garamond" panose="02020404030301010803" pitchFamily="18" charset="0"/>
              </a:rPr>
              <a:t>,</a:t>
            </a:r>
            <a:r>
              <a:rPr sz="2800" b="1" i="1">
                <a:latin typeface="Garamond" panose="02020404030301010803" pitchFamily="18" charset="0"/>
              </a:rPr>
              <a:t> </a:t>
            </a:r>
            <a:r>
              <a:rPr sz="2800" err="1">
                <a:latin typeface="Garamond" panose="02020404030301010803" pitchFamily="18" charset="0"/>
              </a:rPr>
              <a:t>pe</a:t>
            </a:r>
            <a:r>
              <a:rPr lang="en-US" sz="2800" err="1">
                <a:latin typeface="Garamond" panose="02020404030301010803" pitchFamily="18" charset="0"/>
              </a:rPr>
              <a:t>maksaan</a:t>
            </a:r>
            <a:r>
              <a:rPr sz="2800" err="1">
                <a:latin typeface="Garamond" panose="02020404030301010803" pitchFamily="18" charset="0"/>
              </a:rPr>
              <a:t> kekuasaan (ancaman paksaan) yang dilakukan seseorang atau kelompok terhadap pihak lain agar bersikap dan berperilaku sesuai dengan kehendak pemilik keuasaan</a:t>
            </a:r>
            <a:r>
              <a:rPr sz="2800">
                <a:latin typeface="Garamond" panose="02020404030301010803" pitchFamily="18" charset="0"/>
              </a:rPr>
              <a:t>.</a:t>
            </a:r>
            <a:endParaRPr sz="2800">
              <a:latin typeface="Garamond" panose="02020404030301010803" pitchFamily="18" charset="0"/>
            </a:endParaRPr>
          </a:p>
          <a:p>
            <a:pPr algn="just">
              <a:lnSpc>
                <a:spcPct val="70000"/>
              </a:lnSpc>
            </a:pPr>
            <a:r>
              <a:rPr sz="2800" b="1" i="1">
                <a:latin typeface="Garamond" panose="02020404030301010803" pitchFamily="18" charset="0"/>
              </a:rPr>
              <a:t>Force</a:t>
            </a:r>
            <a:r>
              <a:rPr sz="2800">
                <a:latin typeface="Garamond" panose="02020404030301010803" pitchFamily="18" charset="0"/>
              </a:rPr>
              <a:t>,</a:t>
            </a:r>
            <a:r>
              <a:rPr sz="2800" b="1" i="1">
                <a:latin typeface="Garamond" panose="02020404030301010803" pitchFamily="18" charset="0"/>
              </a:rPr>
              <a:t> </a:t>
            </a:r>
            <a:r>
              <a:rPr sz="2800" err="1">
                <a:latin typeface="Garamond" panose="02020404030301010803" pitchFamily="18" charset="0"/>
              </a:rPr>
              <a:t>penggunaan tekanan fisik, membatasi kebebasan menimbulkan rasa sakit, atau pun memb</a:t>
            </a:r>
            <a:r>
              <a:rPr lang="en-US" sz="2800" err="1">
                <a:latin typeface="Garamond" panose="02020404030301010803" pitchFamily="18" charset="0"/>
              </a:rPr>
              <a:t>a</a:t>
            </a:r>
            <a:r>
              <a:rPr sz="2800" err="1">
                <a:latin typeface="Garamond" panose="02020404030301010803" pitchFamily="18" charset="0"/>
              </a:rPr>
              <a:t>tasi pemenuhan kebutuhan biologis agar melakukan sesuatu </a:t>
            </a:r>
            <a:r>
              <a:rPr lang="en-US" sz="2800" err="1">
                <a:latin typeface="Garamond" panose="02020404030301010803" pitchFamily="18" charset="0"/>
              </a:rPr>
              <a:t>yang dikehendaki</a:t>
            </a:r>
            <a:endParaRPr lang="en-US" sz="2800" b="1" i="1" err="1">
              <a:latin typeface="Garamond" panose="02020404030301010803"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7" presetClass="entr" presetSubtype="10" fill="hold" grpId="0" nodeType="clickEffect">
                                  <p:stCondLst>
                                    <p:cond delay="0"/>
                                  </p:stCondLst>
                                  <p:childTnLst>
                                    <p:set>
                                      <p:cBhvr>
                                        <p:cTn id="6" dur="1" fill="hold">
                                          <p:stCondLst>
                                            <p:cond delay="0"/>
                                          </p:stCondLst>
                                        </p:cTn>
                                        <p:tgtEl>
                                          <p:spTgt spid="44034"/>
                                        </p:tgtEl>
                                        <p:attrNameLst>
                                          <p:attrName>style.visibility</p:attrName>
                                        </p:attrNameLst>
                                      </p:cBhvr>
                                      <p:to>
                                        <p:strVal val="visible"/>
                                      </p:to>
                                    </p:set>
                                    <p:anim calcmode="lin" valueType="num">
                                      <p:cBhvr>
                                        <p:cTn id="7" dur="500" fill="hold"/>
                                        <p:tgtEl>
                                          <p:spTgt spid="44034"/>
                                        </p:tgtEl>
                                        <p:attrNameLst>
                                          <p:attrName>ppt_w</p:attrName>
                                        </p:attrNameLst>
                                      </p:cBhvr>
                                      <p:tavLst>
                                        <p:tav tm="0">
                                          <p:val>
                                            <p:fltVal val="0.000000"/>
                                          </p:val>
                                        </p:tav>
                                        <p:tav tm="100000">
                                          <p:val>
                                            <p:strVal val="#ppt_w"/>
                                          </p:val>
                                        </p:tav>
                                      </p:tavLst>
                                    </p:anim>
                                    <p:anim calcmode="lin" valueType="num">
                                      <p:cBhvr>
                                        <p:cTn id="8" dur="500" fill="hold"/>
                                        <p:tgtEl>
                                          <p:spTgt spid="44034"/>
                                        </p:tgtEl>
                                        <p:attrNameLst>
                                          <p:attrName>ppt_h</p:attrName>
                                        </p:attrNameLst>
                                      </p:cBhvr>
                                      <p:tavLst>
                                        <p:tav tm="0">
                                          <p:val>
                                            <p:strVal val="#ppt_h"/>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23" presetClass="entr" presetSubtype="528" fill="hold" grpId="0" nodeType="clickEffect">
                                  <p:stCondLst>
                                    <p:cond delay="0"/>
                                  </p:stCondLst>
                                  <p:childTnLst>
                                    <p:set>
                                      <p:cBhvr>
                                        <p:cTn id="12" dur="1" fill="hold">
                                          <p:stCondLst>
                                            <p:cond delay="0"/>
                                          </p:stCondLst>
                                        </p:cTn>
                                        <p:tgtEl>
                                          <p:spTgt spid="44035">
                                            <p:txEl>
                                              <p:charRg st="0" end="104"/>
                                            </p:txEl>
                                          </p:spTgt>
                                        </p:tgtEl>
                                        <p:attrNameLst>
                                          <p:attrName>style.visibility</p:attrName>
                                        </p:attrNameLst>
                                      </p:cBhvr>
                                      <p:to>
                                        <p:strVal val="visible"/>
                                      </p:to>
                                    </p:set>
                                    <p:anim calcmode="lin" valueType="num">
                                      <p:cBhvr>
                                        <p:cTn id="13" dur="500" fill="hold"/>
                                        <p:tgtEl>
                                          <p:spTgt spid="44035">
                                            <p:txEl>
                                              <p:charRg st="0" end="104"/>
                                            </p:txEl>
                                          </p:spTgt>
                                        </p:tgtEl>
                                        <p:attrNameLst>
                                          <p:attrName>ppt_w</p:attrName>
                                        </p:attrNameLst>
                                      </p:cBhvr>
                                      <p:tavLst>
                                        <p:tav tm="0">
                                          <p:val>
                                            <p:fltVal val="0.000000"/>
                                          </p:val>
                                        </p:tav>
                                        <p:tav tm="100000">
                                          <p:val>
                                            <p:strVal val="#ppt_w"/>
                                          </p:val>
                                        </p:tav>
                                      </p:tavLst>
                                    </p:anim>
                                    <p:anim calcmode="lin" valueType="num">
                                      <p:cBhvr>
                                        <p:cTn id="14" dur="500" fill="hold"/>
                                        <p:tgtEl>
                                          <p:spTgt spid="44035">
                                            <p:txEl>
                                              <p:charRg st="0" end="104"/>
                                            </p:txEl>
                                          </p:spTgt>
                                        </p:tgtEl>
                                        <p:attrNameLst>
                                          <p:attrName>ppt_h</p:attrName>
                                        </p:attrNameLst>
                                      </p:cBhvr>
                                      <p:tavLst>
                                        <p:tav tm="0">
                                          <p:val>
                                            <p:fltVal val="0.000000"/>
                                          </p:val>
                                        </p:tav>
                                        <p:tav tm="100000">
                                          <p:val>
                                            <p:strVal val="#ppt_h"/>
                                          </p:val>
                                        </p:tav>
                                      </p:tavLst>
                                    </p:anim>
                                    <p:anim calcmode="lin" valueType="num">
                                      <p:cBhvr>
                                        <p:cTn id="15" dur="500" fill="hold"/>
                                        <p:tgtEl>
                                          <p:spTgt spid="44035">
                                            <p:txEl>
                                              <p:charRg st="0" end="104"/>
                                            </p:txEl>
                                          </p:spTgt>
                                        </p:tgtEl>
                                        <p:attrNameLst>
                                          <p:attrName>ppt_x</p:attrName>
                                        </p:attrNameLst>
                                      </p:cBhvr>
                                      <p:tavLst>
                                        <p:tav tm="0">
                                          <p:val>
                                            <p:fltVal val="0.500000"/>
                                          </p:val>
                                        </p:tav>
                                        <p:tav tm="100000">
                                          <p:val>
                                            <p:strVal val="#ppt_x"/>
                                          </p:val>
                                        </p:tav>
                                      </p:tavLst>
                                    </p:anim>
                                    <p:anim calcmode="lin" valueType="num">
                                      <p:cBhvr>
                                        <p:cTn id="16" dur="500" fill="hold"/>
                                        <p:tgtEl>
                                          <p:spTgt spid="44035">
                                            <p:txEl>
                                              <p:charRg st="0" end="104"/>
                                            </p:txEl>
                                          </p:spTgt>
                                        </p:tgtEl>
                                        <p:attrNameLst>
                                          <p:attrName>ppt_y</p:attrName>
                                        </p:attrNameLst>
                                      </p:cBhvr>
                                      <p:tavLst>
                                        <p:tav tm="0">
                                          <p:val>
                                            <p:fltVal val="0.500000"/>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23" presetClass="entr" presetSubtype="528" fill="hold" grpId="0" nodeType="clickEffect">
                                  <p:stCondLst>
                                    <p:cond delay="0"/>
                                  </p:stCondLst>
                                  <p:childTnLst>
                                    <p:set>
                                      <p:cBhvr>
                                        <p:cTn id="20" dur="1" fill="hold">
                                          <p:stCondLst>
                                            <p:cond delay="0"/>
                                          </p:stCondLst>
                                        </p:cTn>
                                        <p:tgtEl>
                                          <p:spTgt spid="44035">
                                            <p:txEl>
                                              <p:charRg st="104" end="192"/>
                                            </p:txEl>
                                          </p:spTgt>
                                        </p:tgtEl>
                                        <p:attrNameLst>
                                          <p:attrName>style.visibility</p:attrName>
                                        </p:attrNameLst>
                                      </p:cBhvr>
                                      <p:to>
                                        <p:strVal val="visible"/>
                                      </p:to>
                                    </p:set>
                                    <p:anim calcmode="lin" valueType="num">
                                      <p:cBhvr>
                                        <p:cTn id="21" dur="500" fill="hold"/>
                                        <p:tgtEl>
                                          <p:spTgt spid="44035">
                                            <p:txEl>
                                              <p:charRg st="104" end="192"/>
                                            </p:txEl>
                                          </p:spTgt>
                                        </p:tgtEl>
                                        <p:attrNameLst>
                                          <p:attrName>ppt_w</p:attrName>
                                        </p:attrNameLst>
                                      </p:cBhvr>
                                      <p:tavLst>
                                        <p:tav tm="0">
                                          <p:val>
                                            <p:fltVal val="0.000000"/>
                                          </p:val>
                                        </p:tav>
                                        <p:tav tm="100000">
                                          <p:val>
                                            <p:strVal val="#ppt_w"/>
                                          </p:val>
                                        </p:tav>
                                      </p:tavLst>
                                    </p:anim>
                                    <p:anim calcmode="lin" valueType="num">
                                      <p:cBhvr>
                                        <p:cTn id="22" dur="500" fill="hold"/>
                                        <p:tgtEl>
                                          <p:spTgt spid="44035">
                                            <p:txEl>
                                              <p:charRg st="104" end="192"/>
                                            </p:txEl>
                                          </p:spTgt>
                                        </p:tgtEl>
                                        <p:attrNameLst>
                                          <p:attrName>ppt_h</p:attrName>
                                        </p:attrNameLst>
                                      </p:cBhvr>
                                      <p:tavLst>
                                        <p:tav tm="0">
                                          <p:val>
                                            <p:fltVal val="0.000000"/>
                                          </p:val>
                                        </p:tav>
                                        <p:tav tm="100000">
                                          <p:val>
                                            <p:strVal val="#ppt_h"/>
                                          </p:val>
                                        </p:tav>
                                      </p:tavLst>
                                    </p:anim>
                                    <p:anim calcmode="lin" valueType="num">
                                      <p:cBhvr>
                                        <p:cTn id="23" dur="500" fill="hold"/>
                                        <p:tgtEl>
                                          <p:spTgt spid="44035">
                                            <p:txEl>
                                              <p:charRg st="104" end="192"/>
                                            </p:txEl>
                                          </p:spTgt>
                                        </p:tgtEl>
                                        <p:attrNameLst>
                                          <p:attrName>ppt_x</p:attrName>
                                        </p:attrNameLst>
                                      </p:cBhvr>
                                      <p:tavLst>
                                        <p:tav tm="0">
                                          <p:val>
                                            <p:fltVal val="0.500000"/>
                                          </p:val>
                                        </p:tav>
                                        <p:tav tm="100000">
                                          <p:val>
                                            <p:strVal val="#ppt_x"/>
                                          </p:val>
                                        </p:tav>
                                      </p:tavLst>
                                    </p:anim>
                                    <p:anim calcmode="lin" valueType="num">
                                      <p:cBhvr>
                                        <p:cTn id="24" dur="500" fill="hold"/>
                                        <p:tgtEl>
                                          <p:spTgt spid="44035">
                                            <p:txEl>
                                              <p:charRg st="104" end="192"/>
                                            </p:txEl>
                                          </p:spTgt>
                                        </p:tgtEl>
                                        <p:attrNameLst>
                                          <p:attrName>ppt_y</p:attrName>
                                        </p:attrNameLst>
                                      </p:cBhvr>
                                      <p:tavLst>
                                        <p:tav tm="0">
                                          <p:val>
                                            <p:fltVal val="0.500000"/>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3" presetClass="entr" presetSubtype="528" fill="hold" grpId="0" nodeType="clickEffect">
                                  <p:stCondLst>
                                    <p:cond delay="0"/>
                                  </p:stCondLst>
                                  <p:childTnLst>
                                    <p:set>
                                      <p:cBhvr>
                                        <p:cTn id="28" dur="1" fill="hold">
                                          <p:stCondLst>
                                            <p:cond delay="0"/>
                                          </p:stCondLst>
                                        </p:cTn>
                                        <p:tgtEl>
                                          <p:spTgt spid="44035">
                                            <p:txEl>
                                              <p:charRg st="192" end="316"/>
                                            </p:txEl>
                                          </p:spTgt>
                                        </p:tgtEl>
                                        <p:attrNameLst>
                                          <p:attrName>style.visibility</p:attrName>
                                        </p:attrNameLst>
                                      </p:cBhvr>
                                      <p:to>
                                        <p:strVal val="visible"/>
                                      </p:to>
                                    </p:set>
                                    <p:anim calcmode="lin" valueType="num">
                                      <p:cBhvr>
                                        <p:cTn id="29" dur="500" fill="hold"/>
                                        <p:tgtEl>
                                          <p:spTgt spid="44035">
                                            <p:txEl>
                                              <p:charRg st="192" end="316"/>
                                            </p:txEl>
                                          </p:spTgt>
                                        </p:tgtEl>
                                        <p:attrNameLst>
                                          <p:attrName>ppt_w</p:attrName>
                                        </p:attrNameLst>
                                      </p:cBhvr>
                                      <p:tavLst>
                                        <p:tav tm="0">
                                          <p:val>
                                            <p:fltVal val="0.000000"/>
                                          </p:val>
                                        </p:tav>
                                        <p:tav tm="100000">
                                          <p:val>
                                            <p:strVal val="#ppt_w"/>
                                          </p:val>
                                        </p:tav>
                                      </p:tavLst>
                                    </p:anim>
                                    <p:anim calcmode="lin" valueType="num">
                                      <p:cBhvr>
                                        <p:cTn id="30" dur="500" fill="hold"/>
                                        <p:tgtEl>
                                          <p:spTgt spid="44035">
                                            <p:txEl>
                                              <p:charRg st="192" end="316"/>
                                            </p:txEl>
                                          </p:spTgt>
                                        </p:tgtEl>
                                        <p:attrNameLst>
                                          <p:attrName>ppt_h</p:attrName>
                                        </p:attrNameLst>
                                      </p:cBhvr>
                                      <p:tavLst>
                                        <p:tav tm="0">
                                          <p:val>
                                            <p:fltVal val="0.000000"/>
                                          </p:val>
                                        </p:tav>
                                        <p:tav tm="100000">
                                          <p:val>
                                            <p:strVal val="#ppt_h"/>
                                          </p:val>
                                        </p:tav>
                                      </p:tavLst>
                                    </p:anim>
                                    <p:anim calcmode="lin" valueType="num">
                                      <p:cBhvr>
                                        <p:cTn id="31" dur="500" fill="hold"/>
                                        <p:tgtEl>
                                          <p:spTgt spid="44035">
                                            <p:txEl>
                                              <p:charRg st="192" end="316"/>
                                            </p:txEl>
                                          </p:spTgt>
                                        </p:tgtEl>
                                        <p:attrNameLst>
                                          <p:attrName>ppt_x</p:attrName>
                                        </p:attrNameLst>
                                      </p:cBhvr>
                                      <p:tavLst>
                                        <p:tav tm="0">
                                          <p:val>
                                            <p:fltVal val="0.500000"/>
                                          </p:val>
                                        </p:tav>
                                        <p:tav tm="100000">
                                          <p:val>
                                            <p:strVal val="#ppt_x"/>
                                          </p:val>
                                        </p:tav>
                                      </p:tavLst>
                                    </p:anim>
                                    <p:anim calcmode="lin" valueType="num">
                                      <p:cBhvr>
                                        <p:cTn id="32" dur="500" fill="hold"/>
                                        <p:tgtEl>
                                          <p:spTgt spid="44035">
                                            <p:txEl>
                                              <p:charRg st="192" end="316"/>
                                            </p:txEl>
                                          </p:spTgt>
                                        </p:tgtEl>
                                        <p:attrNameLst>
                                          <p:attrName>ppt_y</p:attrName>
                                        </p:attrNameLst>
                                      </p:cBhvr>
                                      <p:tavLst>
                                        <p:tav tm="0">
                                          <p:val>
                                            <p:fltVal val="0.500000"/>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3" presetClass="entr" presetSubtype="528" fill="hold" grpId="0" nodeType="clickEffect">
                                  <p:stCondLst>
                                    <p:cond delay="0"/>
                                  </p:stCondLst>
                                  <p:childTnLst>
                                    <p:set>
                                      <p:cBhvr>
                                        <p:cTn id="36" dur="1" fill="hold">
                                          <p:stCondLst>
                                            <p:cond delay="0"/>
                                          </p:stCondLst>
                                        </p:cTn>
                                        <p:tgtEl>
                                          <p:spTgt spid="44035">
                                            <p:txEl>
                                              <p:charRg st="316" end="493"/>
                                            </p:txEl>
                                          </p:spTgt>
                                        </p:tgtEl>
                                        <p:attrNameLst>
                                          <p:attrName>style.visibility</p:attrName>
                                        </p:attrNameLst>
                                      </p:cBhvr>
                                      <p:to>
                                        <p:strVal val="visible"/>
                                      </p:to>
                                    </p:set>
                                    <p:anim calcmode="lin" valueType="num">
                                      <p:cBhvr>
                                        <p:cTn id="37" dur="500" fill="hold"/>
                                        <p:tgtEl>
                                          <p:spTgt spid="44035">
                                            <p:txEl>
                                              <p:charRg st="316" end="493"/>
                                            </p:txEl>
                                          </p:spTgt>
                                        </p:tgtEl>
                                        <p:attrNameLst>
                                          <p:attrName>ppt_w</p:attrName>
                                        </p:attrNameLst>
                                      </p:cBhvr>
                                      <p:tavLst>
                                        <p:tav tm="0">
                                          <p:val>
                                            <p:fltVal val="0.000000"/>
                                          </p:val>
                                        </p:tav>
                                        <p:tav tm="100000">
                                          <p:val>
                                            <p:strVal val="#ppt_w"/>
                                          </p:val>
                                        </p:tav>
                                      </p:tavLst>
                                    </p:anim>
                                    <p:anim calcmode="lin" valueType="num">
                                      <p:cBhvr>
                                        <p:cTn id="38" dur="500" fill="hold"/>
                                        <p:tgtEl>
                                          <p:spTgt spid="44035">
                                            <p:txEl>
                                              <p:charRg st="316" end="493"/>
                                            </p:txEl>
                                          </p:spTgt>
                                        </p:tgtEl>
                                        <p:attrNameLst>
                                          <p:attrName>ppt_h</p:attrName>
                                        </p:attrNameLst>
                                      </p:cBhvr>
                                      <p:tavLst>
                                        <p:tav tm="0">
                                          <p:val>
                                            <p:fltVal val="0.000000"/>
                                          </p:val>
                                        </p:tav>
                                        <p:tav tm="100000">
                                          <p:val>
                                            <p:strVal val="#ppt_h"/>
                                          </p:val>
                                        </p:tav>
                                      </p:tavLst>
                                    </p:anim>
                                    <p:anim calcmode="lin" valueType="num">
                                      <p:cBhvr>
                                        <p:cTn id="39" dur="500" fill="hold"/>
                                        <p:tgtEl>
                                          <p:spTgt spid="44035">
                                            <p:txEl>
                                              <p:charRg st="316" end="493"/>
                                            </p:txEl>
                                          </p:spTgt>
                                        </p:tgtEl>
                                        <p:attrNameLst>
                                          <p:attrName>ppt_x</p:attrName>
                                        </p:attrNameLst>
                                      </p:cBhvr>
                                      <p:tavLst>
                                        <p:tav tm="0">
                                          <p:val>
                                            <p:fltVal val="0.500000"/>
                                          </p:val>
                                        </p:tav>
                                        <p:tav tm="100000">
                                          <p:val>
                                            <p:strVal val="#ppt_x"/>
                                          </p:val>
                                        </p:tav>
                                      </p:tavLst>
                                    </p:anim>
                                    <p:anim calcmode="lin" valueType="num">
                                      <p:cBhvr>
                                        <p:cTn id="40" dur="500" fill="hold"/>
                                        <p:tgtEl>
                                          <p:spTgt spid="44035">
                                            <p:txEl>
                                              <p:charRg st="316" end="493"/>
                                            </p:txEl>
                                          </p:spTgt>
                                        </p:tgtEl>
                                        <p:attrNameLst>
                                          <p:attrName>ppt_y</p:attrName>
                                        </p:attrNameLst>
                                      </p:cBhvr>
                                      <p:tavLst>
                                        <p:tav tm="0">
                                          <p:val>
                                            <p:fltVal val="0.500000"/>
                                          </p:val>
                                        </p:tav>
                                        <p:tav tm="100000">
                                          <p:val>
                                            <p:strVal val="#ppt_y"/>
                                          </p:val>
                                        </p:tav>
                                      </p:tavLst>
                                    </p:anim>
                                  </p:childTnLst>
                                </p:cTn>
                              </p:par>
                            </p:childTnLst>
                          </p:cTn>
                        </p:par>
                      </p:childTnLst>
                    </p:cTn>
                  </p:par>
                  <p:par>
                    <p:cTn id="41" fill="hold">
                      <p:stCondLst>
                        <p:cond delay="indefinite"/>
                      </p:stCondLst>
                      <p:childTnLst>
                        <p:par>
                          <p:cTn id="42" fill="hold">
                            <p:stCondLst>
                              <p:cond delay="0"/>
                            </p:stCondLst>
                            <p:childTnLst>
                              <p:par>
                                <p:cTn id="43" presetID="23" presetClass="entr" presetSubtype="528" fill="hold" grpId="0" nodeType="clickEffect">
                                  <p:stCondLst>
                                    <p:cond delay="0"/>
                                  </p:stCondLst>
                                  <p:childTnLst>
                                    <p:set>
                                      <p:cBhvr>
                                        <p:cTn id="44" dur="1" fill="hold">
                                          <p:stCondLst>
                                            <p:cond delay="0"/>
                                          </p:stCondLst>
                                        </p:cTn>
                                        <p:tgtEl>
                                          <p:spTgt spid="44035">
                                            <p:txEl>
                                              <p:charRg st="493" end="642"/>
                                            </p:txEl>
                                          </p:spTgt>
                                        </p:tgtEl>
                                        <p:attrNameLst>
                                          <p:attrName>style.visibility</p:attrName>
                                        </p:attrNameLst>
                                      </p:cBhvr>
                                      <p:to>
                                        <p:strVal val="visible"/>
                                      </p:to>
                                    </p:set>
                                    <p:anim calcmode="lin" valueType="num">
                                      <p:cBhvr>
                                        <p:cTn id="45" dur="500" fill="hold"/>
                                        <p:tgtEl>
                                          <p:spTgt spid="44035">
                                            <p:txEl>
                                              <p:charRg st="493" end="642"/>
                                            </p:txEl>
                                          </p:spTgt>
                                        </p:tgtEl>
                                        <p:attrNameLst>
                                          <p:attrName>ppt_w</p:attrName>
                                        </p:attrNameLst>
                                      </p:cBhvr>
                                      <p:tavLst>
                                        <p:tav tm="0">
                                          <p:val>
                                            <p:fltVal val="0.000000"/>
                                          </p:val>
                                        </p:tav>
                                        <p:tav tm="100000">
                                          <p:val>
                                            <p:strVal val="#ppt_w"/>
                                          </p:val>
                                        </p:tav>
                                      </p:tavLst>
                                    </p:anim>
                                    <p:anim calcmode="lin" valueType="num">
                                      <p:cBhvr>
                                        <p:cTn id="46" dur="500" fill="hold"/>
                                        <p:tgtEl>
                                          <p:spTgt spid="44035">
                                            <p:txEl>
                                              <p:charRg st="493" end="642"/>
                                            </p:txEl>
                                          </p:spTgt>
                                        </p:tgtEl>
                                        <p:attrNameLst>
                                          <p:attrName>ppt_h</p:attrName>
                                        </p:attrNameLst>
                                      </p:cBhvr>
                                      <p:tavLst>
                                        <p:tav tm="0">
                                          <p:val>
                                            <p:fltVal val="0.000000"/>
                                          </p:val>
                                        </p:tav>
                                        <p:tav tm="100000">
                                          <p:val>
                                            <p:strVal val="#ppt_h"/>
                                          </p:val>
                                        </p:tav>
                                      </p:tavLst>
                                    </p:anim>
                                    <p:anim calcmode="lin" valueType="num">
                                      <p:cBhvr>
                                        <p:cTn id="47" dur="500" fill="hold"/>
                                        <p:tgtEl>
                                          <p:spTgt spid="44035">
                                            <p:txEl>
                                              <p:charRg st="493" end="642"/>
                                            </p:txEl>
                                          </p:spTgt>
                                        </p:tgtEl>
                                        <p:attrNameLst>
                                          <p:attrName>ppt_x</p:attrName>
                                        </p:attrNameLst>
                                      </p:cBhvr>
                                      <p:tavLst>
                                        <p:tav tm="0">
                                          <p:val>
                                            <p:fltVal val="0.500000"/>
                                          </p:val>
                                        </p:tav>
                                        <p:tav tm="100000">
                                          <p:val>
                                            <p:strVal val="#ppt_x"/>
                                          </p:val>
                                        </p:tav>
                                      </p:tavLst>
                                    </p:anim>
                                    <p:anim calcmode="lin" valueType="num">
                                      <p:cBhvr>
                                        <p:cTn id="48" dur="500" fill="hold"/>
                                        <p:tgtEl>
                                          <p:spTgt spid="44035">
                                            <p:txEl>
                                              <p:charRg st="493" end="642"/>
                                            </p:txEl>
                                          </p:spTgt>
                                        </p:tgtEl>
                                        <p:attrNameLst>
                                          <p:attrName>ppt_y</p:attrName>
                                        </p:attrNameLst>
                                      </p:cBhvr>
                                      <p:tavLst>
                                        <p:tav tm="0">
                                          <p:val>
                                            <p:fltVal val="0.500000"/>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4034" grpId="0"/>
      <p:bldP spid="44035"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5058" name="Title 45057"/>
          <p:cNvSpPr>
            <a:spLocks noGrp="1"/>
          </p:cNvSpPr>
          <p:nvPr>
            <p:ph type="title"/>
          </p:nvPr>
        </p:nvSpPr>
        <p:spPr>
          <a:xfrm>
            <a:off x="1389380" y="461010"/>
            <a:ext cx="7772400" cy="762000"/>
          </a:xfrm>
        </p:spPr>
        <p:txBody>
          <a:bodyPr anchor="ctr"/>
          <a:p>
            <a:pPr algn="just"/>
            <a:r>
              <a:rPr b="1" err="1">
                <a:latin typeface="Garamond" panose="02020404030301010803" pitchFamily="18" charset="0"/>
              </a:rPr>
              <a:t>Dimensi-dimensi Kekuasaan</a:t>
            </a:r>
            <a:endParaRPr b="1">
              <a:latin typeface="Garamond" panose="02020404030301010803" pitchFamily="18" charset="0"/>
            </a:endParaRPr>
          </a:p>
        </p:txBody>
      </p:sp>
      <p:sp>
        <p:nvSpPr>
          <p:cNvPr id="45059" name="Text Placeholder 45058"/>
          <p:cNvSpPr>
            <a:spLocks noGrp="1"/>
          </p:cNvSpPr>
          <p:nvPr>
            <p:ph type="body" idx="1"/>
          </p:nvPr>
        </p:nvSpPr>
        <p:spPr>
          <a:xfrm>
            <a:off x="1247775" y="1223010"/>
            <a:ext cx="9362440" cy="5105400"/>
          </a:xfrm>
        </p:spPr>
        <p:txBody>
          <a:bodyPr/>
          <a:p>
            <a:pPr algn="just">
              <a:lnSpc>
                <a:spcPct val="80000"/>
              </a:lnSpc>
              <a:buNone/>
            </a:pPr>
            <a:r>
              <a:rPr sz="2800" b="1" err="1">
                <a:latin typeface="Garamond" panose="02020404030301010803" pitchFamily="18" charset="0"/>
              </a:rPr>
              <a:t>Potensial dan Aktual</a:t>
            </a:r>
            <a:r>
              <a:rPr sz="2800" b="1">
                <a:latin typeface="Garamond" panose="02020404030301010803" pitchFamily="18" charset="0"/>
              </a:rPr>
              <a:t>, </a:t>
            </a:r>
            <a:endParaRPr sz="2800" b="1">
              <a:latin typeface="Garamond" panose="02020404030301010803" pitchFamily="18" charset="0"/>
            </a:endParaRPr>
          </a:p>
          <a:p>
            <a:pPr algn="just">
              <a:lnSpc>
                <a:spcPct val="80000"/>
              </a:lnSpc>
            </a:pPr>
            <a:r>
              <a:rPr sz="2800" err="1">
                <a:latin typeface="Garamond" panose="02020404030301010803" pitchFamily="18" charset="0"/>
              </a:rPr>
              <a:t>Potensial</a:t>
            </a:r>
            <a:r>
              <a:rPr sz="2800">
                <a:latin typeface="Garamond" panose="02020404030301010803" pitchFamily="18" charset="0"/>
              </a:rPr>
              <a:t> </a:t>
            </a:r>
            <a:r>
              <a:rPr sz="2800">
                <a:sym typeface="Symbol" panose="05050102010706020507" pitchFamily="18" charset="2"/>
              </a:rPr>
              <a:t></a:t>
            </a:r>
            <a:r>
              <a:rPr sz="2800" err="1">
                <a:latin typeface="Garamond" panose="02020404030301010803" pitchFamily="18" charset="0"/>
              </a:rPr>
              <a:t> memiliki sumber-sumber kekuasaan (kekayaan, tanah, senjata</a:t>
            </a:r>
            <a:r>
              <a:rPr sz="2800">
                <a:latin typeface="Garamond" panose="02020404030301010803" pitchFamily="18" charset="0"/>
              </a:rPr>
              <a:t>, </a:t>
            </a:r>
            <a:r>
              <a:rPr sz="2800" i="1">
                <a:latin typeface="Garamond" panose="02020404030301010803" pitchFamily="18" charset="0"/>
              </a:rPr>
              <a:t>science </a:t>
            </a:r>
            <a:r>
              <a:rPr sz="2800" err="1">
                <a:latin typeface="Garamond" panose="02020404030301010803" pitchFamily="18" charset="0"/>
              </a:rPr>
              <a:t>dan informasi, popularitas, status sosial, massa terorganisir, dan jabatan</a:t>
            </a:r>
            <a:r>
              <a:rPr sz="2800">
                <a:latin typeface="Garamond" panose="02020404030301010803" pitchFamily="18" charset="0"/>
              </a:rPr>
              <a:t>)</a:t>
            </a:r>
            <a:endParaRPr sz="2800">
              <a:latin typeface="Garamond" panose="02020404030301010803" pitchFamily="18" charset="0"/>
            </a:endParaRPr>
          </a:p>
          <a:p>
            <a:pPr algn="just">
              <a:lnSpc>
                <a:spcPct val="80000"/>
              </a:lnSpc>
            </a:pPr>
            <a:r>
              <a:rPr sz="2800" err="1">
                <a:latin typeface="Garamond" panose="02020404030301010803" pitchFamily="18" charset="0"/>
              </a:rPr>
              <a:t>Aktual</a:t>
            </a:r>
            <a:r>
              <a:rPr sz="2800">
                <a:latin typeface="Garamond" panose="02020404030301010803" pitchFamily="18" charset="0"/>
              </a:rPr>
              <a:t> </a:t>
            </a:r>
            <a:r>
              <a:rPr>
                <a:sym typeface="Symbol" panose="05050102010706020507" pitchFamily="18" charset="2"/>
              </a:rPr>
              <a:t></a:t>
            </a:r>
            <a:r>
              <a:rPr sz="2800" err="1">
                <a:latin typeface="Garamond" panose="02020404030301010803" pitchFamily="18" charset="0"/>
              </a:rPr>
              <a:t> tmenggunakan sumber-sumber yang dimilikinya ke dalam kegiatan politik yang efektif</a:t>
            </a:r>
            <a:r>
              <a:rPr sz="2800">
                <a:latin typeface="Garamond" panose="02020404030301010803" pitchFamily="18" charset="0"/>
              </a:rPr>
              <a:t>.</a:t>
            </a:r>
            <a:endParaRPr sz="2800">
              <a:latin typeface="Garamond" panose="02020404030301010803" pitchFamily="18" charset="0"/>
            </a:endParaRPr>
          </a:p>
          <a:p>
            <a:pPr algn="just">
              <a:buNone/>
            </a:pPr>
            <a:r>
              <a:rPr sz="2800" b="1" err="1">
                <a:latin typeface="Garamond" panose="02020404030301010803" pitchFamily="18" charset="0"/>
              </a:rPr>
              <a:t>Konsensus dan Paksaan</a:t>
            </a:r>
            <a:endParaRPr sz="2800" b="1">
              <a:latin typeface="Garamond" panose="02020404030301010803" pitchFamily="18" charset="0"/>
            </a:endParaRPr>
          </a:p>
          <a:p>
            <a:pPr algn="just">
              <a:lnSpc>
                <a:spcPct val="80000"/>
              </a:lnSpc>
            </a:pPr>
            <a:r>
              <a:rPr sz="2800" err="1">
                <a:latin typeface="Garamond" panose="02020404030301010803" pitchFamily="18" charset="0"/>
              </a:rPr>
              <a:t>Konsensus</a:t>
            </a:r>
            <a:r>
              <a:rPr sz="2800">
                <a:latin typeface="Garamond" panose="02020404030301010803" pitchFamily="18" charset="0"/>
              </a:rPr>
              <a:t> </a:t>
            </a:r>
            <a:r>
              <a:rPr sz="2800">
                <a:sym typeface="Symbol" panose="05050102010706020507" pitchFamily="18" charset="2"/>
              </a:rPr>
              <a:t></a:t>
            </a:r>
            <a:r>
              <a:rPr sz="2800" err="1">
                <a:latin typeface="Garamond" panose="02020404030301010803" pitchFamily="18" charset="0"/>
              </a:rPr>
              <a:t> berusaha menggunakan kekuasaan untuk mencapai tujuan masyarakat secara keseluruhan</a:t>
            </a:r>
            <a:r>
              <a:rPr sz="2800">
                <a:latin typeface="Garamond" panose="02020404030301010803" pitchFamily="18" charset="0"/>
              </a:rPr>
              <a:t>.</a:t>
            </a:r>
            <a:endParaRPr sz="2800">
              <a:latin typeface="Garamond" panose="02020404030301010803" pitchFamily="18" charset="0"/>
            </a:endParaRPr>
          </a:p>
          <a:p>
            <a:pPr algn="just">
              <a:lnSpc>
                <a:spcPct val="80000"/>
              </a:lnSpc>
            </a:pPr>
            <a:r>
              <a:rPr sz="2800" err="1">
                <a:latin typeface="Garamond" panose="02020404030301010803" pitchFamily="18" charset="0"/>
              </a:rPr>
              <a:t>Paksaan</a:t>
            </a:r>
            <a:r>
              <a:rPr sz="2800">
                <a:latin typeface="Garamond" panose="02020404030301010803" pitchFamily="18" charset="0"/>
              </a:rPr>
              <a:t> </a:t>
            </a:r>
            <a:r>
              <a:rPr sz="2800">
                <a:sym typeface="Symbol" panose="05050102010706020507" pitchFamily="18" charset="2"/>
              </a:rPr>
              <a:t></a:t>
            </a:r>
            <a:r>
              <a:rPr sz="2800" err="1">
                <a:latin typeface="Garamond" panose="02020404030301010803" pitchFamily="18" charset="0"/>
              </a:rPr>
              <a:t> cenderung memandang politik sebagai perjuang</a:t>
            </a:r>
            <a:r>
              <a:rPr lang="en-US" sz="2800" err="1">
                <a:latin typeface="Garamond" panose="02020404030301010803" pitchFamily="18" charset="0"/>
              </a:rPr>
              <a:t>a</a:t>
            </a:r>
            <a:r>
              <a:rPr sz="2800" err="1">
                <a:latin typeface="Garamond" panose="02020404030301010803" pitchFamily="18" charset="0"/>
              </a:rPr>
              <a:t>n, pertentangan, dominasi dan konflik (kelompok kecil masy</a:t>
            </a:r>
            <a:r>
              <a:rPr lang="en-US" sz="2800" err="1">
                <a:latin typeface="Garamond" panose="02020404030301010803" pitchFamily="18" charset="0"/>
              </a:rPr>
              <a:t>arakat</a:t>
            </a:r>
            <a:r>
              <a:rPr sz="2800">
                <a:latin typeface="Garamond" panose="02020404030301010803" pitchFamily="18" charset="0"/>
              </a:rPr>
              <a:t>).</a:t>
            </a:r>
            <a:endParaRPr sz="2800">
              <a:latin typeface="Garamond" panose="02020404030301010803"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5" presetClass="entr" presetSubtype="0" fill="hold" grpId="0" nodeType="clickEffect">
                                  <p:stCondLst>
                                    <p:cond delay="0"/>
                                  </p:stCondLst>
                                  <p:childTnLst>
                                    <p:set>
                                      <p:cBhvr>
                                        <p:cTn id="6" dur="1" fill="hold">
                                          <p:stCondLst>
                                            <p:cond delay="0"/>
                                          </p:stCondLst>
                                        </p:cTn>
                                        <p:tgtEl>
                                          <p:spTgt spid="45058"/>
                                        </p:tgtEl>
                                        <p:attrNameLst>
                                          <p:attrName>style.visibility</p:attrName>
                                        </p:attrNameLst>
                                      </p:cBhvr>
                                      <p:to>
                                        <p:strVal val="visible"/>
                                      </p:to>
                                    </p:set>
                                    <p:anim calcmode="lin" valueType="num">
                                      <p:cBhvr>
                                        <p:cTn id="7" dur="1000" fill="hold"/>
                                        <p:tgtEl>
                                          <p:spTgt spid="45058"/>
                                        </p:tgtEl>
                                        <p:attrNameLst>
                                          <p:attrName>ppt_w</p:attrName>
                                        </p:attrNameLst>
                                      </p:cBhvr>
                                      <p:tavLst>
                                        <p:tav tm="0">
                                          <p:val>
                                            <p:fltVal val="0.000000"/>
                                          </p:val>
                                        </p:tav>
                                        <p:tav tm="100000">
                                          <p:val>
                                            <p:strVal val="#ppt_w"/>
                                          </p:val>
                                        </p:tav>
                                      </p:tavLst>
                                    </p:anim>
                                    <p:anim calcmode="lin" valueType="num">
                                      <p:cBhvr>
                                        <p:cTn id="8" dur="1000" fill="hold"/>
                                        <p:tgtEl>
                                          <p:spTgt spid="45058"/>
                                        </p:tgtEl>
                                        <p:attrNameLst>
                                          <p:attrName>ppt_h</p:attrName>
                                        </p:attrNameLst>
                                      </p:cBhvr>
                                      <p:tavLst>
                                        <p:tav tm="0">
                                          <p:val>
                                            <p:fltVal val="0.000000"/>
                                          </p:val>
                                        </p:tav>
                                        <p:tav tm="100000">
                                          <p:val>
                                            <p:strVal val="#ppt_h"/>
                                          </p:val>
                                        </p:tav>
                                      </p:tavLst>
                                    </p:anim>
                                    <p:anim calcmode="lin" valueType="num">
                                      <p:cBhvr>
                                        <p:cTn id="9" dur="1000" fill="hold"/>
                                        <p:tgtEl>
                                          <p:spTgt spid="45058"/>
                                        </p:tgtEl>
                                        <p:attrNameLst>
                                          <p:attrName>ppt_x</p:attrName>
                                        </p:attrNameLst>
                                      </p:cBhvr>
                                      <p:tavLst>
                                        <p:tav tm="0" fmla="#ppt_x+(cos(-2*pi*(1-$))*-#ppt_x-sin(-2*pi*(1-$))*(1-#ppt_y))*(1-$)">
                                          <p:val>
                                            <p:fltVal val="0.000000"/>
                                          </p:val>
                                        </p:tav>
                                        <p:tav tm="100000">
                                          <p:val>
                                            <p:fltVal val="1.000000"/>
                                          </p:val>
                                        </p:tav>
                                      </p:tavLst>
                                    </p:anim>
                                    <p:anim calcmode="lin" valueType="num">
                                      <p:cBhvr>
                                        <p:cTn id="10" dur="1000" fill="hold"/>
                                        <p:tgtEl>
                                          <p:spTgt spid="45058"/>
                                        </p:tgtEl>
                                        <p:attrNameLst>
                                          <p:attrName>ppt_y</p:attrName>
                                        </p:attrNameLst>
                                      </p:cBhvr>
                                      <p:tavLst>
                                        <p:tav tm="0" fmla="#ppt_y+(sin(-2*pi*(1-$))*-#ppt_x+cos(-2*pi*(1-$))*(1-#ppt_y))*(1-$)">
                                          <p:val>
                                            <p:fltVal val="0.000000"/>
                                          </p:val>
                                        </p:tav>
                                        <p:tav tm="100000">
                                          <p:val>
                                            <p:fltVal val="1.000000"/>
                                          </p:val>
                                        </p:tav>
                                      </p:tavLst>
                                    </p:anim>
                                  </p:childTnLst>
                                </p:cTn>
                              </p:par>
                            </p:childTnLst>
                          </p:cTn>
                        </p:par>
                      </p:childTnLst>
                    </p:cTn>
                  </p:par>
                  <p:par>
                    <p:cTn id="11" fill="hold">
                      <p:stCondLst>
                        <p:cond delay="indefinite"/>
                      </p:stCondLst>
                      <p:childTnLst>
                        <p:par>
                          <p:cTn id="12" fill="hold">
                            <p:stCondLst>
                              <p:cond delay="0"/>
                            </p:stCondLst>
                            <p:childTnLst>
                              <p:par>
                                <p:cTn id="13" presetID="2" presetClass="entr" presetSubtype="4" fill="hold" grpId="0" nodeType="clickEffect">
                                  <p:stCondLst>
                                    <p:cond delay="0"/>
                                  </p:stCondLst>
                                  <p:childTnLst>
                                    <p:set>
                                      <p:cBhvr>
                                        <p:cTn id="14" dur="1" fill="hold">
                                          <p:stCondLst>
                                            <p:cond delay="0"/>
                                          </p:stCondLst>
                                        </p:cTn>
                                        <p:tgtEl>
                                          <p:spTgt spid="45059">
                                            <p:txEl>
                                              <p:charRg st="0" end="23"/>
                                            </p:txEl>
                                          </p:spTgt>
                                        </p:tgtEl>
                                        <p:attrNameLst>
                                          <p:attrName>style.visibility</p:attrName>
                                        </p:attrNameLst>
                                      </p:cBhvr>
                                      <p:to>
                                        <p:strVal val="visible"/>
                                      </p:to>
                                    </p:set>
                                    <p:anim calcmode="lin" valueType="num">
                                      <p:cBhvr additive="base">
                                        <p:cTn id="15" dur="500" fill="hold"/>
                                        <p:tgtEl>
                                          <p:spTgt spid="45059">
                                            <p:txEl>
                                              <p:charRg st="0" end="23"/>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45059">
                                            <p:txEl>
                                              <p:charRg st="0" end="23"/>
                                            </p:txEl>
                                          </p:spTgt>
                                        </p:tgtEl>
                                        <p:attrNameLst>
                                          <p:attrName>ppt_y</p:attrName>
                                        </p:attrNameLst>
                                      </p:cBhvr>
                                      <p:tavLst>
                                        <p:tav tm="0">
                                          <p:val>
                                            <p:strVal val="1+#ppt_h/2"/>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2" presetClass="entr" presetSubtype="4" fill="hold" grpId="0" nodeType="clickEffect">
                                  <p:stCondLst>
                                    <p:cond delay="0"/>
                                  </p:stCondLst>
                                  <p:childTnLst>
                                    <p:set>
                                      <p:cBhvr>
                                        <p:cTn id="20" dur="1" fill="hold">
                                          <p:stCondLst>
                                            <p:cond delay="0"/>
                                          </p:stCondLst>
                                        </p:cTn>
                                        <p:tgtEl>
                                          <p:spTgt spid="45059">
                                            <p:txEl>
                                              <p:charRg st="23" end="182"/>
                                            </p:txEl>
                                          </p:spTgt>
                                        </p:tgtEl>
                                        <p:attrNameLst>
                                          <p:attrName>style.visibility</p:attrName>
                                        </p:attrNameLst>
                                      </p:cBhvr>
                                      <p:to>
                                        <p:strVal val="visible"/>
                                      </p:to>
                                    </p:set>
                                    <p:anim calcmode="lin" valueType="num">
                                      <p:cBhvr additive="base">
                                        <p:cTn id="21" dur="500" fill="hold"/>
                                        <p:tgtEl>
                                          <p:spTgt spid="45059">
                                            <p:txEl>
                                              <p:charRg st="23" end="182"/>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45059">
                                            <p:txEl>
                                              <p:charRg st="23" end="182"/>
                                            </p:txEl>
                                          </p:spTgt>
                                        </p:tgtEl>
                                        <p:attrNameLst>
                                          <p:attrName>ppt_y</p:attrName>
                                        </p:attrNameLst>
                                      </p:cBhvr>
                                      <p:tavLst>
                                        <p:tav tm="0">
                                          <p:val>
                                            <p:strVal val="1+#ppt_h/2"/>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grpId="0" nodeType="clickEffect">
                                  <p:stCondLst>
                                    <p:cond delay="0"/>
                                  </p:stCondLst>
                                  <p:childTnLst>
                                    <p:set>
                                      <p:cBhvr>
                                        <p:cTn id="26" dur="1" fill="hold">
                                          <p:stCondLst>
                                            <p:cond delay="0"/>
                                          </p:stCondLst>
                                        </p:cTn>
                                        <p:tgtEl>
                                          <p:spTgt spid="45059">
                                            <p:txEl>
                                              <p:charRg st="182" end="280"/>
                                            </p:txEl>
                                          </p:spTgt>
                                        </p:tgtEl>
                                        <p:attrNameLst>
                                          <p:attrName>style.visibility</p:attrName>
                                        </p:attrNameLst>
                                      </p:cBhvr>
                                      <p:to>
                                        <p:strVal val="visible"/>
                                      </p:to>
                                    </p:set>
                                    <p:anim calcmode="lin" valueType="num">
                                      <p:cBhvr additive="base">
                                        <p:cTn id="27" dur="500" fill="hold"/>
                                        <p:tgtEl>
                                          <p:spTgt spid="45059">
                                            <p:txEl>
                                              <p:charRg st="182" end="280"/>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45059">
                                            <p:txEl>
                                              <p:charRg st="182" end="280"/>
                                            </p:txEl>
                                          </p:spTgt>
                                        </p:tgtEl>
                                        <p:attrNameLst>
                                          <p:attrName>ppt_y</p:attrName>
                                        </p:attrNameLst>
                                      </p:cBhvr>
                                      <p:tavLst>
                                        <p:tav tm="0">
                                          <p:val>
                                            <p:strVal val="1+#ppt_h/2"/>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2" presetClass="entr" presetSubtype="4" fill="hold" grpId="0" nodeType="clickEffect">
                                  <p:stCondLst>
                                    <p:cond delay="0"/>
                                  </p:stCondLst>
                                  <p:childTnLst>
                                    <p:set>
                                      <p:cBhvr>
                                        <p:cTn id="32" dur="1" fill="hold">
                                          <p:stCondLst>
                                            <p:cond delay="0"/>
                                          </p:stCondLst>
                                        </p:cTn>
                                        <p:tgtEl>
                                          <p:spTgt spid="45059">
                                            <p:txEl>
                                              <p:charRg st="280" end="302"/>
                                            </p:txEl>
                                          </p:spTgt>
                                        </p:tgtEl>
                                        <p:attrNameLst>
                                          <p:attrName>style.visibility</p:attrName>
                                        </p:attrNameLst>
                                      </p:cBhvr>
                                      <p:to>
                                        <p:strVal val="visible"/>
                                      </p:to>
                                    </p:set>
                                    <p:anim calcmode="lin" valueType="num">
                                      <p:cBhvr additive="base">
                                        <p:cTn id="33" dur="500" fill="hold"/>
                                        <p:tgtEl>
                                          <p:spTgt spid="45059">
                                            <p:txEl>
                                              <p:charRg st="280" end="302"/>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45059">
                                            <p:txEl>
                                              <p:charRg st="280" end="302"/>
                                            </p:txEl>
                                          </p:spTgt>
                                        </p:tgtEl>
                                        <p:attrNameLst>
                                          <p:attrName>ppt_y</p:attrName>
                                        </p:attrNameLst>
                                      </p:cBhvr>
                                      <p:tavLst>
                                        <p:tav tm="0">
                                          <p:val>
                                            <p:strVal val="1+#ppt_h/2"/>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2" presetClass="entr" presetSubtype="4" fill="hold" grpId="0" nodeType="clickEffect">
                                  <p:stCondLst>
                                    <p:cond delay="0"/>
                                  </p:stCondLst>
                                  <p:childTnLst>
                                    <p:set>
                                      <p:cBhvr>
                                        <p:cTn id="38" dur="1" fill="hold">
                                          <p:stCondLst>
                                            <p:cond delay="0"/>
                                          </p:stCondLst>
                                        </p:cTn>
                                        <p:tgtEl>
                                          <p:spTgt spid="45059">
                                            <p:txEl>
                                              <p:charRg st="302" end="398"/>
                                            </p:txEl>
                                          </p:spTgt>
                                        </p:tgtEl>
                                        <p:attrNameLst>
                                          <p:attrName>style.visibility</p:attrName>
                                        </p:attrNameLst>
                                      </p:cBhvr>
                                      <p:to>
                                        <p:strVal val="visible"/>
                                      </p:to>
                                    </p:set>
                                    <p:anim calcmode="lin" valueType="num">
                                      <p:cBhvr additive="base">
                                        <p:cTn id="39" dur="500" fill="hold"/>
                                        <p:tgtEl>
                                          <p:spTgt spid="45059">
                                            <p:txEl>
                                              <p:charRg st="302" end="398"/>
                                            </p:txEl>
                                          </p:spTgt>
                                        </p:tgtEl>
                                        <p:attrNameLst>
                                          <p:attrName>ppt_x</p:attrName>
                                        </p:attrNameLst>
                                      </p:cBhvr>
                                      <p:tavLst>
                                        <p:tav tm="0">
                                          <p:val>
                                            <p:strVal val="#ppt_x"/>
                                          </p:val>
                                        </p:tav>
                                        <p:tav tm="100000">
                                          <p:val>
                                            <p:strVal val="#ppt_x"/>
                                          </p:val>
                                        </p:tav>
                                      </p:tavLst>
                                    </p:anim>
                                    <p:anim calcmode="lin" valueType="num">
                                      <p:cBhvr additive="base">
                                        <p:cTn id="40" dur="500" fill="hold"/>
                                        <p:tgtEl>
                                          <p:spTgt spid="45059">
                                            <p:txEl>
                                              <p:charRg st="302" end="398"/>
                                            </p:txEl>
                                          </p:spTgt>
                                        </p:tgtEl>
                                        <p:attrNameLst>
                                          <p:attrName>ppt_y</p:attrName>
                                        </p:attrNameLst>
                                      </p:cBhvr>
                                      <p:tavLst>
                                        <p:tav tm="0">
                                          <p:val>
                                            <p:strVal val="1+#ppt_h/2"/>
                                          </p:val>
                                        </p:tav>
                                        <p:tav tm="100000">
                                          <p:val>
                                            <p:strVal val="#ppt_y"/>
                                          </p:val>
                                        </p:tav>
                                      </p:tavLst>
                                    </p:anim>
                                  </p:childTnLst>
                                </p:cTn>
                              </p:par>
                            </p:childTnLst>
                          </p:cTn>
                        </p:par>
                      </p:childTnLst>
                    </p:cTn>
                  </p:par>
                  <p:par>
                    <p:cTn id="41" fill="hold">
                      <p:stCondLst>
                        <p:cond delay="indefinite"/>
                      </p:stCondLst>
                      <p:childTnLst>
                        <p:par>
                          <p:cTn id="42" fill="hold">
                            <p:stCondLst>
                              <p:cond delay="0"/>
                            </p:stCondLst>
                            <p:childTnLst>
                              <p:par>
                                <p:cTn id="43" presetID="2" presetClass="entr" presetSubtype="4" fill="hold" grpId="0" nodeType="clickEffect">
                                  <p:stCondLst>
                                    <p:cond delay="0"/>
                                  </p:stCondLst>
                                  <p:childTnLst>
                                    <p:set>
                                      <p:cBhvr>
                                        <p:cTn id="44" dur="1" fill="hold">
                                          <p:stCondLst>
                                            <p:cond delay="0"/>
                                          </p:stCondLst>
                                        </p:cTn>
                                        <p:tgtEl>
                                          <p:spTgt spid="45059">
                                            <p:txEl>
                                              <p:charRg st="398" end="515"/>
                                            </p:txEl>
                                          </p:spTgt>
                                        </p:tgtEl>
                                        <p:attrNameLst>
                                          <p:attrName>style.visibility</p:attrName>
                                        </p:attrNameLst>
                                      </p:cBhvr>
                                      <p:to>
                                        <p:strVal val="visible"/>
                                      </p:to>
                                    </p:set>
                                    <p:anim calcmode="lin" valueType="num">
                                      <p:cBhvr additive="base">
                                        <p:cTn id="45" dur="500" fill="hold"/>
                                        <p:tgtEl>
                                          <p:spTgt spid="45059">
                                            <p:txEl>
                                              <p:charRg st="398" end="515"/>
                                            </p:txEl>
                                          </p:spTgt>
                                        </p:tgtEl>
                                        <p:attrNameLst>
                                          <p:attrName>ppt_x</p:attrName>
                                        </p:attrNameLst>
                                      </p:cBhvr>
                                      <p:tavLst>
                                        <p:tav tm="0">
                                          <p:val>
                                            <p:strVal val="#ppt_x"/>
                                          </p:val>
                                        </p:tav>
                                        <p:tav tm="100000">
                                          <p:val>
                                            <p:strVal val="#ppt_x"/>
                                          </p:val>
                                        </p:tav>
                                      </p:tavLst>
                                    </p:anim>
                                    <p:anim calcmode="lin" valueType="num">
                                      <p:cBhvr additive="base">
                                        <p:cTn id="46" dur="500" fill="hold"/>
                                        <p:tgtEl>
                                          <p:spTgt spid="45059">
                                            <p:txEl>
                                              <p:charRg st="398" end="51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5058" grpId="0"/>
      <p:bldP spid="45059"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6082" name="Title 46081"/>
          <p:cNvSpPr>
            <a:spLocks noGrp="1"/>
          </p:cNvSpPr>
          <p:nvPr>
            <p:ph type="title"/>
          </p:nvPr>
        </p:nvSpPr>
        <p:spPr>
          <a:xfrm>
            <a:off x="2057400" y="304800"/>
            <a:ext cx="7772400" cy="685800"/>
          </a:xfrm>
        </p:spPr>
        <p:txBody>
          <a:bodyPr anchor="ctr"/>
          <a:p>
            <a:pPr algn="just"/>
            <a:r>
              <a:rPr lang="en-US" b="1" i="1">
                <a:latin typeface="Garamond" panose="02020404030301010803" pitchFamily="18" charset="0"/>
              </a:rPr>
              <a:t>lanjutan</a:t>
            </a:r>
            <a:r>
              <a:rPr b="1" i="1">
                <a:latin typeface="Garamond" panose="02020404030301010803" pitchFamily="18" charset="0"/>
              </a:rPr>
              <a:t>…</a:t>
            </a:r>
            <a:endParaRPr b="1" i="1">
              <a:latin typeface="Garamond" panose="02020404030301010803" pitchFamily="18" charset="0"/>
            </a:endParaRPr>
          </a:p>
        </p:txBody>
      </p:sp>
      <p:sp>
        <p:nvSpPr>
          <p:cNvPr id="46083" name="Text Placeholder 46082"/>
          <p:cNvSpPr>
            <a:spLocks noGrp="1"/>
          </p:cNvSpPr>
          <p:nvPr>
            <p:ph type="body" idx="1"/>
          </p:nvPr>
        </p:nvSpPr>
        <p:spPr>
          <a:xfrm>
            <a:off x="1014095" y="1219200"/>
            <a:ext cx="9272905" cy="5029200"/>
          </a:xfrm>
        </p:spPr>
        <p:txBody>
          <a:bodyPr/>
          <a:p>
            <a:pPr>
              <a:lnSpc>
                <a:spcPct val="80000"/>
              </a:lnSpc>
              <a:buNone/>
            </a:pPr>
            <a:r>
              <a:rPr sz="2800" b="1" err="1">
                <a:latin typeface="Garamond" panose="02020404030301010803" pitchFamily="18" charset="0"/>
              </a:rPr>
              <a:t>Positif dan Negatif</a:t>
            </a:r>
            <a:endParaRPr sz="2800" b="1">
              <a:latin typeface="Garamond" panose="02020404030301010803" pitchFamily="18" charset="0"/>
            </a:endParaRPr>
          </a:p>
          <a:p>
            <a:pPr algn="just">
              <a:lnSpc>
                <a:spcPct val="80000"/>
              </a:lnSpc>
            </a:pPr>
            <a:r>
              <a:rPr sz="2800" err="1">
                <a:latin typeface="Garamond" panose="02020404030301010803" pitchFamily="18" charset="0"/>
              </a:rPr>
              <a:t>Positif</a:t>
            </a:r>
            <a:r>
              <a:rPr sz="2800">
                <a:latin typeface="Garamond" panose="02020404030301010803" pitchFamily="18" charset="0"/>
              </a:rPr>
              <a:t> </a:t>
            </a:r>
            <a:r>
              <a:rPr sz="2800">
                <a:sym typeface="Symbol" panose="05050102010706020507" pitchFamily="18" charset="2"/>
              </a:rPr>
              <a:t></a:t>
            </a:r>
            <a:r>
              <a:rPr sz="2800" err="1">
                <a:latin typeface="Garamond" panose="02020404030301010803" pitchFamily="18" charset="0"/>
              </a:rPr>
              <a:t> penggunaan sumber kekuasaan untuk mencapai tujuan yang dipandang penting dan diharuskan</a:t>
            </a:r>
            <a:r>
              <a:rPr sz="2800">
                <a:latin typeface="Garamond" panose="02020404030301010803" pitchFamily="18" charset="0"/>
              </a:rPr>
              <a:t>.</a:t>
            </a:r>
            <a:endParaRPr sz="2800">
              <a:latin typeface="Garamond" panose="02020404030301010803" pitchFamily="18" charset="0"/>
            </a:endParaRPr>
          </a:p>
          <a:p>
            <a:pPr algn="just">
              <a:lnSpc>
                <a:spcPct val="80000"/>
              </a:lnSpc>
            </a:pPr>
            <a:r>
              <a:rPr sz="2800" err="1">
                <a:latin typeface="Garamond" panose="02020404030301010803" pitchFamily="18" charset="0"/>
              </a:rPr>
              <a:t>Negatif</a:t>
            </a:r>
            <a:r>
              <a:rPr sz="2800">
                <a:latin typeface="Garamond" panose="02020404030301010803" pitchFamily="18" charset="0"/>
              </a:rPr>
              <a:t> </a:t>
            </a:r>
            <a:r>
              <a:rPr>
                <a:sym typeface="Symbol" panose="05050102010706020507" pitchFamily="18" charset="2"/>
              </a:rPr>
              <a:t></a:t>
            </a:r>
            <a:r>
              <a:rPr sz="2800" err="1">
                <a:latin typeface="Garamond" panose="02020404030301010803" pitchFamily="18" charset="0"/>
              </a:rPr>
              <a:t> penggunaan sumber kekuasaan untuk mencegah pihak lain mencapai tujuannya, tidak hanya dipandang tidak perlu tetapi juga merugikan</a:t>
            </a:r>
            <a:r>
              <a:rPr sz="2800">
                <a:latin typeface="Garamond" panose="02020404030301010803" pitchFamily="18" charset="0"/>
              </a:rPr>
              <a:t>.</a:t>
            </a:r>
            <a:endParaRPr sz="2800">
              <a:latin typeface="Garamond" panose="02020404030301010803" pitchFamily="18" charset="0"/>
            </a:endParaRPr>
          </a:p>
          <a:p>
            <a:pPr algn="just">
              <a:lnSpc>
                <a:spcPct val="140000"/>
              </a:lnSpc>
              <a:buNone/>
            </a:pPr>
            <a:r>
              <a:rPr sz="2800" b="1" err="1">
                <a:latin typeface="Garamond" panose="02020404030301010803" pitchFamily="18" charset="0"/>
              </a:rPr>
              <a:t>Jabatan dan Pribadi</a:t>
            </a:r>
            <a:endParaRPr sz="2800" b="1">
              <a:latin typeface="Garamond" panose="02020404030301010803" pitchFamily="18" charset="0"/>
            </a:endParaRPr>
          </a:p>
          <a:p>
            <a:pPr algn="just">
              <a:lnSpc>
                <a:spcPct val="80000"/>
              </a:lnSpc>
            </a:pPr>
            <a:r>
              <a:rPr sz="2800" err="1">
                <a:latin typeface="Garamond" panose="02020404030301010803" pitchFamily="18" charset="0"/>
              </a:rPr>
              <a:t>Jabatan</a:t>
            </a:r>
            <a:r>
              <a:rPr sz="2800">
                <a:latin typeface="Garamond" panose="02020404030301010803" pitchFamily="18" charset="0"/>
              </a:rPr>
              <a:t> </a:t>
            </a:r>
            <a:r>
              <a:rPr sz="2800">
                <a:sym typeface="Symbol" panose="05050102010706020507" pitchFamily="18" charset="2"/>
              </a:rPr>
              <a:t></a:t>
            </a:r>
            <a:r>
              <a:rPr sz="2800" err="1">
                <a:latin typeface="Garamond" panose="02020404030301010803" pitchFamily="18" charset="0"/>
              </a:rPr>
              <a:t> dalam masy</a:t>
            </a:r>
            <a:r>
              <a:rPr lang="en-US" sz="2800" err="1">
                <a:latin typeface="Garamond" panose="02020404030301010803" pitchFamily="18" charset="0"/>
              </a:rPr>
              <a:t>arakat m</a:t>
            </a:r>
            <a:r>
              <a:rPr sz="2800" err="1">
                <a:latin typeface="Garamond" panose="02020404030301010803" pitchFamily="18" charset="0"/>
              </a:rPr>
              <a:t>odern (Presiden, PM, menteri, dll</a:t>
            </a:r>
            <a:r>
              <a:rPr sz="2800">
                <a:latin typeface="Garamond" panose="02020404030301010803" pitchFamily="18" charset="0"/>
              </a:rPr>
              <a:t>)</a:t>
            </a:r>
            <a:endParaRPr sz="2800">
              <a:latin typeface="Garamond" panose="02020404030301010803" pitchFamily="18" charset="0"/>
            </a:endParaRPr>
          </a:p>
          <a:p>
            <a:pPr algn="just">
              <a:lnSpc>
                <a:spcPct val="80000"/>
              </a:lnSpc>
            </a:pPr>
            <a:r>
              <a:rPr sz="2800" err="1">
                <a:latin typeface="Garamond" panose="02020404030301010803" pitchFamily="18" charset="0"/>
              </a:rPr>
              <a:t>Kualitas pribadi</a:t>
            </a:r>
            <a:r>
              <a:rPr sz="2800">
                <a:latin typeface="Garamond" panose="02020404030301010803" pitchFamily="18" charset="0"/>
              </a:rPr>
              <a:t> </a:t>
            </a:r>
            <a:r>
              <a:rPr sz="2800">
                <a:sym typeface="Symbol" panose="05050102010706020507" pitchFamily="18" charset="2"/>
              </a:rPr>
              <a:t></a:t>
            </a:r>
            <a:r>
              <a:rPr sz="2800" err="1">
                <a:latin typeface="Garamond" panose="02020404030301010803" pitchFamily="18" charset="0"/>
              </a:rPr>
              <a:t> kualitas diri, kapabilitas, akseptabilitas, integritas</a:t>
            </a:r>
            <a:r>
              <a:rPr lang="en-US" sz="2800" err="1">
                <a:latin typeface="Garamond" panose="02020404030301010803" pitchFamily="18" charset="0"/>
              </a:rPr>
              <a:t>,gelar,pengalaman,keahlian</a:t>
            </a:r>
            <a:r>
              <a:rPr sz="2800" err="1">
                <a:latin typeface="Garamond" panose="02020404030301010803" pitchFamily="18" charset="0"/>
              </a:rPr>
              <a:t> </a:t>
            </a:r>
            <a:r>
              <a:rPr lang="en-US" sz="2800" err="1">
                <a:latin typeface="Garamond" panose="02020404030301010803" pitchFamily="18" charset="0"/>
              </a:rPr>
              <a:t>yang </a:t>
            </a:r>
            <a:r>
              <a:rPr sz="2800" err="1">
                <a:latin typeface="Garamond" panose="02020404030301010803" pitchFamily="18" charset="0"/>
              </a:rPr>
              <a:t> dimiliki</a:t>
            </a:r>
            <a:r>
              <a:rPr sz="2800">
                <a:latin typeface="Garamond" panose="02020404030301010803" pitchFamily="18" charset="0"/>
              </a:rPr>
              <a:t>.</a:t>
            </a:r>
            <a:endParaRPr sz="2800">
              <a:latin typeface="Garamond" panose="02020404030301010803" pitchFamily="18" charset="0"/>
            </a:endParaRPr>
          </a:p>
        </p:txBody>
      </p:sp>
    </p:spTree>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3" fill="hold" grpId="0" nodeType="clickEffect">
                                  <p:stCondLst>
                                    <p:cond delay="0"/>
                                  </p:stCondLst>
                                  <p:childTnLst>
                                    <p:set>
                                      <p:cBhvr>
                                        <p:cTn id="6" dur="1" fill="hold">
                                          <p:stCondLst>
                                            <p:cond delay="0"/>
                                          </p:stCondLst>
                                        </p:cTn>
                                        <p:tgtEl>
                                          <p:spTgt spid="46082"/>
                                        </p:tgtEl>
                                        <p:attrNameLst>
                                          <p:attrName>style.visibility</p:attrName>
                                        </p:attrNameLst>
                                      </p:cBhvr>
                                      <p:to>
                                        <p:strVal val="visible"/>
                                      </p:to>
                                    </p:set>
                                    <p:anim calcmode="lin" valueType="num">
                                      <p:cBhvr additive="base">
                                        <p:cTn id="7" dur="500" fill="hold"/>
                                        <p:tgtEl>
                                          <p:spTgt spid="46082"/>
                                        </p:tgtEl>
                                        <p:attrNameLst>
                                          <p:attrName>ppt_x</p:attrName>
                                        </p:attrNameLst>
                                      </p:cBhvr>
                                      <p:tavLst>
                                        <p:tav tm="0">
                                          <p:val>
                                            <p:strVal val="1+#ppt_w/2"/>
                                          </p:val>
                                        </p:tav>
                                        <p:tav tm="100000">
                                          <p:val>
                                            <p:strVal val="#ppt_x"/>
                                          </p:val>
                                        </p:tav>
                                      </p:tavLst>
                                    </p:anim>
                                    <p:anim calcmode="lin" valueType="num">
                                      <p:cBhvr additive="base">
                                        <p:cTn id="8" dur="500" fill="hold"/>
                                        <p:tgtEl>
                                          <p:spTgt spid="46082"/>
                                        </p:tgtEl>
                                        <p:attrNameLst>
                                          <p:attrName>ppt_y</p:attrName>
                                        </p:attrNameLst>
                                      </p:cBhvr>
                                      <p:tavLst>
                                        <p:tav tm="0">
                                          <p:val>
                                            <p:strVal val="0-#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5" presetClass="entr" presetSubtype="0" fill="hold" grpId="0" nodeType="clickEffect">
                                  <p:stCondLst>
                                    <p:cond delay="0"/>
                                  </p:stCondLst>
                                  <p:childTnLst>
                                    <p:set>
                                      <p:cBhvr>
                                        <p:cTn id="12" dur="1" fill="hold">
                                          <p:stCondLst>
                                            <p:cond delay="0"/>
                                          </p:stCondLst>
                                        </p:cTn>
                                        <p:tgtEl>
                                          <p:spTgt spid="46083">
                                            <p:txEl>
                                              <p:charRg st="0" end="20"/>
                                            </p:txEl>
                                          </p:spTgt>
                                        </p:tgtEl>
                                        <p:attrNameLst>
                                          <p:attrName>style.visibility</p:attrName>
                                        </p:attrNameLst>
                                      </p:cBhvr>
                                      <p:to>
                                        <p:strVal val="visible"/>
                                      </p:to>
                                    </p:set>
                                    <p:anim calcmode="lin" valueType="num">
                                      <p:cBhvr>
                                        <p:cTn id="13" dur="1000" fill="hold"/>
                                        <p:tgtEl>
                                          <p:spTgt spid="46083">
                                            <p:txEl>
                                              <p:charRg st="0" end="20"/>
                                            </p:txEl>
                                          </p:spTgt>
                                        </p:tgtEl>
                                        <p:attrNameLst>
                                          <p:attrName>ppt_w</p:attrName>
                                        </p:attrNameLst>
                                      </p:cBhvr>
                                      <p:tavLst>
                                        <p:tav tm="0">
                                          <p:val>
                                            <p:fltVal val="0.000000"/>
                                          </p:val>
                                        </p:tav>
                                        <p:tav tm="100000">
                                          <p:val>
                                            <p:strVal val="#ppt_w"/>
                                          </p:val>
                                        </p:tav>
                                      </p:tavLst>
                                    </p:anim>
                                    <p:anim calcmode="lin" valueType="num">
                                      <p:cBhvr>
                                        <p:cTn id="14" dur="1000" fill="hold"/>
                                        <p:tgtEl>
                                          <p:spTgt spid="46083">
                                            <p:txEl>
                                              <p:charRg st="0" end="20"/>
                                            </p:txEl>
                                          </p:spTgt>
                                        </p:tgtEl>
                                        <p:attrNameLst>
                                          <p:attrName>ppt_h</p:attrName>
                                        </p:attrNameLst>
                                      </p:cBhvr>
                                      <p:tavLst>
                                        <p:tav tm="0">
                                          <p:val>
                                            <p:fltVal val="0.000000"/>
                                          </p:val>
                                        </p:tav>
                                        <p:tav tm="100000">
                                          <p:val>
                                            <p:strVal val="#ppt_h"/>
                                          </p:val>
                                        </p:tav>
                                      </p:tavLst>
                                    </p:anim>
                                    <p:anim calcmode="lin" valueType="num">
                                      <p:cBhvr>
                                        <p:cTn id="15" dur="1000" fill="hold"/>
                                        <p:tgtEl>
                                          <p:spTgt spid="46083">
                                            <p:txEl>
                                              <p:charRg st="0" end="20"/>
                                            </p:txEl>
                                          </p:spTgt>
                                        </p:tgtEl>
                                        <p:attrNameLst>
                                          <p:attrName>ppt_x</p:attrName>
                                        </p:attrNameLst>
                                      </p:cBhvr>
                                      <p:tavLst>
                                        <p:tav tm="0" fmla="#ppt_x+(cos(-2*pi*(1-$))*-#ppt_x-sin(-2*pi*(1-$))*(1-#ppt_y))*(1-$)">
                                          <p:val>
                                            <p:fltVal val="0.000000"/>
                                          </p:val>
                                        </p:tav>
                                        <p:tav tm="100000">
                                          <p:val>
                                            <p:fltVal val="1.000000"/>
                                          </p:val>
                                        </p:tav>
                                      </p:tavLst>
                                    </p:anim>
                                    <p:anim calcmode="lin" valueType="num">
                                      <p:cBhvr>
                                        <p:cTn id="16" dur="1000" fill="hold"/>
                                        <p:tgtEl>
                                          <p:spTgt spid="46083">
                                            <p:txEl>
                                              <p:charRg st="0" end="20"/>
                                            </p:txEl>
                                          </p:spTgt>
                                        </p:tgtEl>
                                        <p:attrNameLst>
                                          <p:attrName>ppt_y</p:attrName>
                                        </p:attrNameLst>
                                      </p:cBhvr>
                                      <p:tavLst>
                                        <p:tav tm="0" fmla="#ppt_y+(sin(-2*pi*(1-$))*-#ppt_x+cos(-2*pi*(1-$))*(1-#ppt_y))*(1-$)">
                                          <p:val>
                                            <p:fltVal val="0.000000"/>
                                          </p:val>
                                        </p:tav>
                                        <p:tav tm="100000">
                                          <p:val>
                                            <p:fltVal val="1.000000"/>
                                          </p:val>
                                        </p:tav>
                                      </p:tavLst>
                                    </p:anim>
                                  </p:childTnLst>
                                </p:cTn>
                              </p:par>
                            </p:childTnLst>
                          </p:cTn>
                        </p:par>
                      </p:childTnLst>
                    </p:cTn>
                  </p:par>
                  <p:par>
                    <p:cTn id="17" fill="hold">
                      <p:stCondLst>
                        <p:cond delay="indefinite"/>
                      </p:stCondLst>
                      <p:childTnLst>
                        <p:par>
                          <p:cTn id="18" fill="hold">
                            <p:stCondLst>
                              <p:cond delay="0"/>
                            </p:stCondLst>
                            <p:childTnLst>
                              <p:par>
                                <p:cTn id="19" presetID="15" presetClass="entr" presetSubtype="0" fill="hold" grpId="0" nodeType="clickEffect">
                                  <p:stCondLst>
                                    <p:cond delay="0"/>
                                  </p:stCondLst>
                                  <p:childTnLst>
                                    <p:set>
                                      <p:cBhvr>
                                        <p:cTn id="20" dur="1" fill="hold">
                                          <p:stCondLst>
                                            <p:cond delay="0"/>
                                          </p:stCondLst>
                                        </p:cTn>
                                        <p:tgtEl>
                                          <p:spTgt spid="46083">
                                            <p:txEl>
                                              <p:charRg st="20" end="119"/>
                                            </p:txEl>
                                          </p:spTgt>
                                        </p:tgtEl>
                                        <p:attrNameLst>
                                          <p:attrName>style.visibility</p:attrName>
                                        </p:attrNameLst>
                                      </p:cBhvr>
                                      <p:to>
                                        <p:strVal val="visible"/>
                                      </p:to>
                                    </p:set>
                                    <p:anim calcmode="lin" valueType="num">
                                      <p:cBhvr>
                                        <p:cTn id="21" dur="1000" fill="hold"/>
                                        <p:tgtEl>
                                          <p:spTgt spid="46083">
                                            <p:txEl>
                                              <p:charRg st="20" end="119"/>
                                            </p:txEl>
                                          </p:spTgt>
                                        </p:tgtEl>
                                        <p:attrNameLst>
                                          <p:attrName>ppt_w</p:attrName>
                                        </p:attrNameLst>
                                      </p:cBhvr>
                                      <p:tavLst>
                                        <p:tav tm="0">
                                          <p:val>
                                            <p:fltVal val="0.000000"/>
                                          </p:val>
                                        </p:tav>
                                        <p:tav tm="100000">
                                          <p:val>
                                            <p:strVal val="#ppt_w"/>
                                          </p:val>
                                        </p:tav>
                                      </p:tavLst>
                                    </p:anim>
                                    <p:anim calcmode="lin" valueType="num">
                                      <p:cBhvr>
                                        <p:cTn id="22" dur="1000" fill="hold"/>
                                        <p:tgtEl>
                                          <p:spTgt spid="46083">
                                            <p:txEl>
                                              <p:charRg st="20" end="119"/>
                                            </p:txEl>
                                          </p:spTgt>
                                        </p:tgtEl>
                                        <p:attrNameLst>
                                          <p:attrName>ppt_h</p:attrName>
                                        </p:attrNameLst>
                                      </p:cBhvr>
                                      <p:tavLst>
                                        <p:tav tm="0">
                                          <p:val>
                                            <p:fltVal val="0.000000"/>
                                          </p:val>
                                        </p:tav>
                                        <p:tav tm="100000">
                                          <p:val>
                                            <p:strVal val="#ppt_h"/>
                                          </p:val>
                                        </p:tav>
                                      </p:tavLst>
                                    </p:anim>
                                    <p:anim calcmode="lin" valueType="num">
                                      <p:cBhvr>
                                        <p:cTn id="23" dur="1000" fill="hold"/>
                                        <p:tgtEl>
                                          <p:spTgt spid="46083">
                                            <p:txEl>
                                              <p:charRg st="20" end="119"/>
                                            </p:txEl>
                                          </p:spTgt>
                                        </p:tgtEl>
                                        <p:attrNameLst>
                                          <p:attrName>ppt_x</p:attrName>
                                        </p:attrNameLst>
                                      </p:cBhvr>
                                      <p:tavLst>
                                        <p:tav tm="0" fmla="#ppt_x+(cos(-2*pi*(1-$))*-#ppt_x-sin(-2*pi*(1-$))*(1-#ppt_y))*(1-$)">
                                          <p:val>
                                            <p:fltVal val="0.000000"/>
                                          </p:val>
                                        </p:tav>
                                        <p:tav tm="100000">
                                          <p:val>
                                            <p:fltVal val="1.000000"/>
                                          </p:val>
                                        </p:tav>
                                      </p:tavLst>
                                    </p:anim>
                                    <p:anim calcmode="lin" valueType="num">
                                      <p:cBhvr>
                                        <p:cTn id="24" dur="1000" fill="hold"/>
                                        <p:tgtEl>
                                          <p:spTgt spid="46083">
                                            <p:txEl>
                                              <p:charRg st="20" end="119"/>
                                            </p:txEl>
                                          </p:spTgt>
                                        </p:tgtEl>
                                        <p:attrNameLst>
                                          <p:attrName>ppt_y</p:attrName>
                                        </p:attrNameLst>
                                      </p:cBhvr>
                                      <p:tavLst>
                                        <p:tav tm="0" fmla="#ppt_y+(sin(-2*pi*(1-$))*-#ppt_x+cos(-2*pi*(1-$))*(1-#ppt_y))*(1-$)">
                                          <p:val>
                                            <p:fltVal val="0.000000"/>
                                          </p:val>
                                        </p:tav>
                                        <p:tav tm="100000">
                                          <p:val>
                                            <p:fltVal val="1.000000"/>
                                          </p:val>
                                        </p:tav>
                                      </p:tavLst>
                                    </p:anim>
                                  </p:childTnLst>
                                </p:cTn>
                              </p:par>
                            </p:childTnLst>
                          </p:cTn>
                        </p:par>
                      </p:childTnLst>
                    </p:cTn>
                  </p:par>
                  <p:par>
                    <p:cTn id="25" fill="hold">
                      <p:stCondLst>
                        <p:cond delay="indefinite"/>
                      </p:stCondLst>
                      <p:childTnLst>
                        <p:par>
                          <p:cTn id="26" fill="hold">
                            <p:stCondLst>
                              <p:cond delay="0"/>
                            </p:stCondLst>
                            <p:childTnLst>
                              <p:par>
                                <p:cTn id="27" presetID="15" presetClass="entr" presetSubtype="0" fill="hold" grpId="0" nodeType="clickEffect">
                                  <p:stCondLst>
                                    <p:cond delay="0"/>
                                  </p:stCondLst>
                                  <p:childTnLst>
                                    <p:set>
                                      <p:cBhvr>
                                        <p:cTn id="28" dur="1" fill="hold">
                                          <p:stCondLst>
                                            <p:cond delay="0"/>
                                          </p:stCondLst>
                                        </p:cTn>
                                        <p:tgtEl>
                                          <p:spTgt spid="46083">
                                            <p:txEl>
                                              <p:charRg st="119" end="260"/>
                                            </p:txEl>
                                          </p:spTgt>
                                        </p:tgtEl>
                                        <p:attrNameLst>
                                          <p:attrName>style.visibility</p:attrName>
                                        </p:attrNameLst>
                                      </p:cBhvr>
                                      <p:to>
                                        <p:strVal val="visible"/>
                                      </p:to>
                                    </p:set>
                                    <p:anim calcmode="lin" valueType="num">
                                      <p:cBhvr>
                                        <p:cTn id="29" dur="1000" fill="hold"/>
                                        <p:tgtEl>
                                          <p:spTgt spid="46083">
                                            <p:txEl>
                                              <p:charRg st="119" end="260"/>
                                            </p:txEl>
                                          </p:spTgt>
                                        </p:tgtEl>
                                        <p:attrNameLst>
                                          <p:attrName>ppt_w</p:attrName>
                                        </p:attrNameLst>
                                      </p:cBhvr>
                                      <p:tavLst>
                                        <p:tav tm="0">
                                          <p:val>
                                            <p:fltVal val="0.000000"/>
                                          </p:val>
                                        </p:tav>
                                        <p:tav tm="100000">
                                          <p:val>
                                            <p:strVal val="#ppt_w"/>
                                          </p:val>
                                        </p:tav>
                                      </p:tavLst>
                                    </p:anim>
                                    <p:anim calcmode="lin" valueType="num">
                                      <p:cBhvr>
                                        <p:cTn id="30" dur="1000" fill="hold"/>
                                        <p:tgtEl>
                                          <p:spTgt spid="46083">
                                            <p:txEl>
                                              <p:charRg st="119" end="260"/>
                                            </p:txEl>
                                          </p:spTgt>
                                        </p:tgtEl>
                                        <p:attrNameLst>
                                          <p:attrName>ppt_h</p:attrName>
                                        </p:attrNameLst>
                                      </p:cBhvr>
                                      <p:tavLst>
                                        <p:tav tm="0">
                                          <p:val>
                                            <p:fltVal val="0.000000"/>
                                          </p:val>
                                        </p:tav>
                                        <p:tav tm="100000">
                                          <p:val>
                                            <p:strVal val="#ppt_h"/>
                                          </p:val>
                                        </p:tav>
                                      </p:tavLst>
                                    </p:anim>
                                    <p:anim calcmode="lin" valueType="num">
                                      <p:cBhvr>
                                        <p:cTn id="31" dur="1000" fill="hold"/>
                                        <p:tgtEl>
                                          <p:spTgt spid="46083">
                                            <p:txEl>
                                              <p:charRg st="119" end="260"/>
                                            </p:txEl>
                                          </p:spTgt>
                                        </p:tgtEl>
                                        <p:attrNameLst>
                                          <p:attrName>ppt_x</p:attrName>
                                        </p:attrNameLst>
                                      </p:cBhvr>
                                      <p:tavLst>
                                        <p:tav tm="0" fmla="#ppt_x+(cos(-2*pi*(1-$))*-#ppt_x-sin(-2*pi*(1-$))*(1-#ppt_y))*(1-$)">
                                          <p:val>
                                            <p:fltVal val="0.000000"/>
                                          </p:val>
                                        </p:tav>
                                        <p:tav tm="100000">
                                          <p:val>
                                            <p:fltVal val="1.000000"/>
                                          </p:val>
                                        </p:tav>
                                      </p:tavLst>
                                    </p:anim>
                                    <p:anim calcmode="lin" valueType="num">
                                      <p:cBhvr>
                                        <p:cTn id="32" dur="1000" fill="hold"/>
                                        <p:tgtEl>
                                          <p:spTgt spid="46083">
                                            <p:txEl>
                                              <p:charRg st="119" end="260"/>
                                            </p:txEl>
                                          </p:spTgt>
                                        </p:tgtEl>
                                        <p:attrNameLst>
                                          <p:attrName>ppt_y</p:attrName>
                                        </p:attrNameLst>
                                      </p:cBhvr>
                                      <p:tavLst>
                                        <p:tav tm="0" fmla="#ppt_y+(sin(-2*pi*(1-$))*-#ppt_x+cos(-2*pi*(1-$))*(1-#ppt_y))*(1-$)">
                                          <p:val>
                                            <p:fltVal val="0.000000"/>
                                          </p:val>
                                        </p:tav>
                                        <p:tav tm="100000">
                                          <p:val>
                                            <p:fltVal val="1.000000"/>
                                          </p:val>
                                        </p:tav>
                                      </p:tavLst>
                                    </p:anim>
                                  </p:childTnLst>
                                </p:cTn>
                              </p:par>
                            </p:childTnLst>
                          </p:cTn>
                        </p:par>
                      </p:childTnLst>
                    </p:cTn>
                  </p:par>
                  <p:par>
                    <p:cTn id="33" fill="hold">
                      <p:stCondLst>
                        <p:cond delay="indefinite"/>
                      </p:stCondLst>
                      <p:childTnLst>
                        <p:par>
                          <p:cTn id="34" fill="hold">
                            <p:stCondLst>
                              <p:cond delay="0"/>
                            </p:stCondLst>
                            <p:childTnLst>
                              <p:par>
                                <p:cTn id="35" presetID="15" presetClass="entr" presetSubtype="0" fill="hold" grpId="0" nodeType="clickEffect">
                                  <p:stCondLst>
                                    <p:cond delay="0"/>
                                  </p:stCondLst>
                                  <p:childTnLst>
                                    <p:set>
                                      <p:cBhvr>
                                        <p:cTn id="36" dur="1" fill="hold">
                                          <p:stCondLst>
                                            <p:cond delay="0"/>
                                          </p:stCondLst>
                                        </p:cTn>
                                        <p:tgtEl>
                                          <p:spTgt spid="46083">
                                            <p:txEl>
                                              <p:charRg st="260" end="280"/>
                                            </p:txEl>
                                          </p:spTgt>
                                        </p:tgtEl>
                                        <p:attrNameLst>
                                          <p:attrName>style.visibility</p:attrName>
                                        </p:attrNameLst>
                                      </p:cBhvr>
                                      <p:to>
                                        <p:strVal val="visible"/>
                                      </p:to>
                                    </p:set>
                                    <p:anim calcmode="lin" valueType="num">
                                      <p:cBhvr>
                                        <p:cTn id="37" dur="1000" fill="hold"/>
                                        <p:tgtEl>
                                          <p:spTgt spid="46083">
                                            <p:txEl>
                                              <p:charRg st="260" end="280"/>
                                            </p:txEl>
                                          </p:spTgt>
                                        </p:tgtEl>
                                        <p:attrNameLst>
                                          <p:attrName>ppt_w</p:attrName>
                                        </p:attrNameLst>
                                      </p:cBhvr>
                                      <p:tavLst>
                                        <p:tav tm="0">
                                          <p:val>
                                            <p:fltVal val="0.000000"/>
                                          </p:val>
                                        </p:tav>
                                        <p:tav tm="100000">
                                          <p:val>
                                            <p:strVal val="#ppt_w"/>
                                          </p:val>
                                        </p:tav>
                                      </p:tavLst>
                                    </p:anim>
                                    <p:anim calcmode="lin" valueType="num">
                                      <p:cBhvr>
                                        <p:cTn id="38" dur="1000" fill="hold"/>
                                        <p:tgtEl>
                                          <p:spTgt spid="46083">
                                            <p:txEl>
                                              <p:charRg st="260" end="280"/>
                                            </p:txEl>
                                          </p:spTgt>
                                        </p:tgtEl>
                                        <p:attrNameLst>
                                          <p:attrName>ppt_h</p:attrName>
                                        </p:attrNameLst>
                                      </p:cBhvr>
                                      <p:tavLst>
                                        <p:tav tm="0">
                                          <p:val>
                                            <p:fltVal val="0.000000"/>
                                          </p:val>
                                        </p:tav>
                                        <p:tav tm="100000">
                                          <p:val>
                                            <p:strVal val="#ppt_h"/>
                                          </p:val>
                                        </p:tav>
                                      </p:tavLst>
                                    </p:anim>
                                    <p:anim calcmode="lin" valueType="num">
                                      <p:cBhvr>
                                        <p:cTn id="39" dur="1000" fill="hold"/>
                                        <p:tgtEl>
                                          <p:spTgt spid="46083">
                                            <p:txEl>
                                              <p:charRg st="260" end="280"/>
                                            </p:txEl>
                                          </p:spTgt>
                                        </p:tgtEl>
                                        <p:attrNameLst>
                                          <p:attrName>ppt_x</p:attrName>
                                        </p:attrNameLst>
                                      </p:cBhvr>
                                      <p:tavLst>
                                        <p:tav tm="0" fmla="#ppt_x+(cos(-2*pi*(1-$))*-#ppt_x-sin(-2*pi*(1-$))*(1-#ppt_y))*(1-$)">
                                          <p:val>
                                            <p:fltVal val="0.000000"/>
                                          </p:val>
                                        </p:tav>
                                        <p:tav tm="100000">
                                          <p:val>
                                            <p:fltVal val="1.000000"/>
                                          </p:val>
                                        </p:tav>
                                      </p:tavLst>
                                    </p:anim>
                                    <p:anim calcmode="lin" valueType="num">
                                      <p:cBhvr>
                                        <p:cTn id="40" dur="1000" fill="hold"/>
                                        <p:tgtEl>
                                          <p:spTgt spid="46083">
                                            <p:txEl>
                                              <p:charRg st="260" end="280"/>
                                            </p:txEl>
                                          </p:spTgt>
                                        </p:tgtEl>
                                        <p:attrNameLst>
                                          <p:attrName>ppt_y</p:attrName>
                                        </p:attrNameLst>
                                      </p:cBhvr>
                                      <p:tavLst>
                                        <p:tav tm="0" fmla="#ppt_y+(sin(-2*pi*(1-$))*-#ppt_x+cos(-2*pi*(1-$))*(1-#ppt_y))*(1-$)">
                                          <p:val>
                                            <p:fltVal val="0.000000"/>
                                          </p:val>
                                        </p:tav>
                                        <p:tav tm="100000">
                                          <p:val>
                                            <p:fltVal val="1.000000"/>
                                          </p:val>
                                        </p:tav>
                                      </p:tavLst>
                                    </p:anim>
                                  </p:childTnLst>
                                </p:cTn>
                              </p:par>
                            </p:childTnLst>
                          </p:cTn>
                        </p:par>
                      </p:childTnLst>
                    </p:cTn>
                  </p:par>
                  <p:par>
                    <p:cTn id="41" fill="hold">
                      <p:stCondLst>
                        <p:cond delay="indefinite"/>
                      </p:stCondLst>
                      <p:childTnLst>
                        <p:par>
                          <p:cTn id="42" fill="hold">
                            <p:stCondLst>
                              <p:cond delay="0"/>
                            </p:stCondLst>
                            <p:childTnLst>
                              <p:par>
                                <p:cTn id="43" presetID="15" presetClass="entr" presetSubtype="0" fill="hold" grpId="0" nodeType="clickEffect">
                                  <p:stCondLst>
                                    <p:cond delay="0"/>
                                  </p:stCondLst>
                                  <p:childTnLst>
                                    <p:set>
                                      <p:cBhvr>
                                        <p:cTn id="44" dur="1" fill="hold">
                                          <p:stCondLst>
                                            <p:cond delay="0"/>
                                          </p:stCondLst>
                                        </p:cTn>
                                        <p:tgtEl>
                                          <p:spTgt spid="46083">
                                            <p:txEl>
                                              <p:charRg st="280" end="338"/>
                                            </p:txEl>
                                          </p:spTgt>
                                        </p:tgtEl>
                                        <p:attrNameLst>
                                          <p:attrName>style.visibility</p:attrName>
                                        </p:attrNameLst>
                                      </p:cBhvr>
                                      <p:to>
                                        <p:strVal val="visible"/>
                                      </p:to>
                                    </p:set>
                                    <p:anim calcmode="lin" valueType="num">
                                      <p:cBhvr>
                                        <p:cTn id="45" dur="1000" fill="hold"/>
                                        <p:tgtEl>
                                          <p:spTgt spid="46083">
                                            <p:txEl>
                                              <p:charRg st="280" end="338"/>
                                            </p:txEl>
                                          </p:spTgt>
                                        </p:tgtEl>
                                        <p:attrNameLst>
                                          <p:attrName>ppt_w</p:attrName>
                                        </p:attrNameLst>
                                      </p:cBhvr>
                                      <p:tavLst>
                                        <p:tav tm="0">
                                          <p:val>
                                            <p:fltVal val="0.000000"/>
                                          </p:val>
                                        </p:tav>
                                        <p:tav tm="100000">
                                          <p:val>
                                            <p:strVal val="#ppt_w"/>
                                          </p:val>
                                        </p:tav>
                                      </p:tavLst>
                                    </p:anim>
                                    <p:anim calcmode="lin" valueType="num">
                                      <p:cBhvr>
                                        <p:cTn id="46" dur="1000" fill="hold"/>
                                        <p:tgtEl>
                                          <p:spTgt spid="46083">
                                            <p:txEl>
                                              <p:charRg st="280" end="338"/>
                                            </p:txEl>
                                          </p:spTgt>
                                        </p:tgtEl>
                                        <p:attrNameLst>
                                          <p:attrName>ppt_h</p:attrName>
                                        </p:attrNameLst>
                                      </p:cBhvr>
                                      <p:tavLst>
                                        <p:tav tm="0">
                                          <p:val>
                                            <p:fltVal val="0.000000"/>
                                          </p:val>
                                        </p:tav>
                                        <p:tav tm="100000">
                                          <p:val>
                                            <p:strVal val="#ppt_h"/>
                                          </p:val>
                                        </p:tav>
                                      </p:tavLst>
                                    </p:anim>
                                    <p:anim calcmode="lin" valueType="num">
                                      <p:cBhvr>
                                        <p:cTn id="47" dur="1000" fill="hold"/>
                                        <p:tgtEl>
                                          <p:spTgt spid="46083">
                                            <p:txEl>
                                              <p:charRg st="280" end="338"/>
                                            </p:txEl>
                                          </p:spTgt>
                                        </p:tgtEl>
                                        <p:attrNameLst>
                                          <p:attrName>ppt_x</p:attrName>
                                        </p:attrNameLst>
                                      </p:cBhvr>
                                      <p:tavLst>
                                        <p:tav tm="0" fmla="#ppt_x+(cos(-2*pi*(1-$))*-#ppt_x-sin(-2*pi*(1-$))*(1-#ppt_y))*(1-$)">
                                          <p:val>
                                            <p:fltVal val="0.000000"/>
                                          </p:val>
                                        </p:tav>
                                        <p:tav tm="100000">
                                          <p:val>
                                            <p:fltVal val="1.000000"/>
                                          </p:val>
                                        </p:tav>
                                      </p:tavLst>
                                    </p:anim>
                                    <p:anim calcmode="lin" valueType="num">
                                      <p:cBhvr>
                                        <p:cTn id="48" dur="1000" fill="hold"/>
                                        <p:tgtEl>
                                          <p:spTgt spid="46083">
                                            <p:txEl>
                                              <p:charRg st="280" end="338"/>
                                            </p:txEl>
                                          </p:spTgt>
                                        </p:tgtEl>
                                        <p:attrNameLst>
                                          <p:attrName>ppt_y</p:attrName>
                                        </p:attrNameLst>
                                      </p:cBhvr>
                                      <p:tavLst>
                                        <p:tav tm="0" fmla="#ppt_y+(sin(-2*pi*(1-$))*-#ppt_x+cos(-2*pi*(1-$))*(1-#ppt_y))*(1-$)">
                                          <p:val>
                                            <p:fltVal val="0.000000"/>
                                          </p:val>
                                        </p:tav>
                                        <p:tav tm="100000">
                                          <p:val>
                                            <p:fltVal val="1.000000"/>
                                          </p:val>
                                        </p:tav>
                                      </p:tavLst>
                                    </p:anim>
                                  </p:childTnLst>
                                </p:cTn>
                              </p:par>
                            </p:childTnLst>
                          </p:cTn>
                        </p:par>
                      </p:childTnLst>
                    </p:cTn>
                  </p:par>
                  <p:par>
                    <p:cTn id="49" fill="hold">
                      <p:stCondLst>
                        <p:cond delay="indefinite"/>
                      </p:stCondLst>
                      <p:childTnLst>
                        <p:par>
                          <p:cTn id="50" fill="hold">
                            <p:stCondLst>
                              <p:cond delay="0"/>
                            </p:stCondLst>
                            <p:childTnLst>
                              <p:par>
                                <p:cTn id="51" presetID="15" presetClass="entr" presetSubtype="0" fill="hold" grpId="0" nodeType="clickEffect">
                                  <p:stCondLst>
                                    <p:cond delay="0"/>
                                  </p:stCondLst>
                                  <p:childTnLst>
                                    <p:set>
                                      <p:cBhvr>
                                        <p:cTn id="52" dur="1" fill="hold">
                                          <p:stCondLst>
                                            <p:cond delay="0"/>
                                          </p:stCondLst>
                                        </p:cTn>
                                        <p:tgtEl>
                                          <p:spTgt spid="46083">
                                            <p:txEl>
                                              <p:charRg st="338" end="433"/>
                                            </p:txEl>
                                          </p:spTgt>
                                        </p:tgtEl>
                                        <p:attrNameLst>
                                          <p:attrName>style.visibility</p:attrName>
                                        </p:attrNameLst>
                                      </p:cBhvr>
                                      <p:to>
                                        <p:strVal val="visible"/>
                                      </p:to>
                                    </p:set>
                                    <p:anim calcmode="lin" valueType="num">
                                      <p:cBhvr>
                                        <p:cTn id="53" dur="1000" fill="hold"/>
                                        <p:tgtEl>
                                          <p:spTgt spid="46083">
                                            <p:txEl>
                                              <p:charRg st="338" end="433"/>
                                            </p:txEl>
                                          </p:spTgt>
                                        </p:tgtEl>
                                        <p:attrNameLst>
                                          <p:attrName>ppt_w</p:attrName>
                                        </p:attrNameLst>
                                      </p:cBhvr>
                                      <p:tavLst>
                                        <p:tav tm="0">
                                          <p:val>
                                            <p:fltVal val="0.000000"/>
                                          </p:val>
                                        </p:tav>
                                        <p:tav tm="100000">
                                          <p:val>
                                            <p:strVal val="#ppt_w"/>
                                          </p:val>
                                        </p:tav>
                                      </p:tavLst>
                                    </p:anim>
                                    <p:anim calcmode="lin" valueType="num">
                                      <p:cBhvr>
                                        <p:cTn id="54" dur="1000" fill="hold"/>
                                        <p:tgtEl>
                                          <p:spTgt spid="46083">
                                            <p:txEl>
                                              <p:charRg st="338" end="433"/>
                                            </p:txEl>
                                          </p:spTgt>
                                        </p:tgtEl>
                                        <p:attrNameLst>
                                          <p:attrName>ppt_h</p:attrName>
                                        </p:attrNameLst>
                                      </p:cBhvr>
                                      <p:tavLst>
                                        <p:tav tm="0">
                                          <p:val>
                                            <p:fltVal val="0.000000"/>
                                          </p:val>
                                        </p:tav>
                                        <p:tav tm="100000">
                                          <p:val>
                                            <p:strVal val="#ppt_h"/>
                                          </p:val>
                                        </p:tav>
                                      </p:tavLst>
                                    </p:anim>
                                    <p:anim calcmode="lin" valueType="num">
                                      <p:cBhvr>
                                        <p:cTn id="55" dur="1000" fill="hold"/>
                                        <p:tgtEl>
                                          <p:spTgt spid="46083">
                                            <p:txEl>
                                              <p:charRg st="338" end="433"/>
                                            </p:txEl>
                                          </p:spTgt>
                                        </p:tgtEl>
                                        <p:attrNameLst>
                                          <p:attrName>ppt_x</p:attrName>
                                        </p:attrNameLst>
                                      </p:cBhvr>
                                      <p:tavLst>
                                        <p:tav tm="0" fmla="#ppt_x+(cos(-2*pi*(1-$))*-#ppt_x-sin(-2*pi*(1-$))*(1-#ppt_y))*(1-$)">
                                          <p:val>
                                            <p:fltVal val="0.000000"/>
                                          </p:val>
                                        </p:tav>
                                        <p:tav tm="100000">
                                          <p:val>
                                            <p:fltVal val="1.000000"/>
                                          </p:val>
                                        </p:tav>
                                      </p:tavLst>
                                    </p:anim>
                                    <p:anim calcmode="lin" valueType="num">
                                      <p:cBhvr>
                                        <p:cTn id="56" dur="1000" fill="hold"/>
                                        <p:tgtEl>
                                          <p:spTgt spid="46083">
                                            <p:txEl>
                                              <p:charRg st="338" end="433"/>
                                            </p:txEl>
                                          </p:spTgt>
                                        </p:tgtEl>
                                        <p:attrNameLst>
                                          <p:attrName>ppt_y</p:attrName>
                                        </p:attrNameLst>
                                      </p:cBhvr>
                                      <p:tavLst>
                                        <p:tav tm="0" fmla="#ppt_y+(sin(-2*pi*(1-$))*-#ppt_x+cos(-2*pi*(1-$))*(1-#ppt_y))*(1-$)">
                                          <p:val>
                                            <p:fltVal val="0.000000"/>
                                          </p:val>
                                        </p:tav>
                                        <p:tav tm="100000">
                                          <p:val>
                                            <p:fltVal val="1.000000"/>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6082" grpId="0"/>
      <p:bldP spid="46083"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en-US"/>
          </a:p>
        </p:txBody>
      </p:sp>
      <p:sp>
        <p:nvSpPr>
          <p:cNvPr id="3" name="Content Placeholder 2"/>
          <p:cNvSpPr>
            <a:spLocks noGrp="1"/>
          </p:cNvSpPr>
          <p:nvPr>
            <p:ph idx="1"/>
          </p:nvPr>
        </p:nvSpPr>
        <p:spPr/>
        <p:txBody>
          <a:bodyPr/>
          <a:p>
            <a:pPr algn="ctr"/>
            <a:r>
              <a:rPr lang="en-US" sz="4800" b="1">
                <a:ln/>
                <a:solidFill>
                  <a:schemeClr val="tx1"/>
                </a:solidFill>
                <a:effectLst>
                  <a:outerShdw blurRad="38100" dist="19050" dir="2700000" algn="tl" rotWithShape="0">
                    <a:schemeClr val="dk1">
                      <a:alpha val="40000"/>
                    </a:schemeClr>
                  </a:outerShdw>
                </a:effectLst>
              </a:rPr>
              <a:t>TERIMAKASIH ATAS PERHATIANNYA</a:t>
            </a:r>
            <a:endParaRPr lang="en-US" sz="4800" b="1">
              <a:ln/>
              <a:solidFill>
                <a:schemeClr val="tx1"/>
              </a:solidFill>
              <a:effectLst>
                <a:outerShdw blurRad="38100" dist="19050" dir="2700000" algn="tl" rotWithShape="0">
                  <a:schemeClr val="dk1">
                    <a:alpha val="40000"/>
                  </a:schemeClr>
                </a:outerShdw>
              </a:effectLst>
            </a:endParaRPr>
          </a:p>
          <a:p>
            <a:pPr algn="ctr"/>
            <a:endParaRPr lang="en-US" sz="4800" b="1">
              <a:ln/>
              <a:solidFill>
                <a:schemeClr val="tx1"/>
              </a:solidFill>
              <a:effectLst>
                <a:outerShdw blurRad="38100" dist="19050" dir="2700000" algn="tl" rotWithShape="0">
                  <a:schemeClr val="dk1">
                    <a:alpha val="40000"/>
                  </a:schemeClr>
                </a:outerShdw>
              </a:effectLst>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r>
              <a:rPr lang="en-US"/>
              <a:t>MATERI KULIAH</a:t>
            </a:r>
            <a:endParaRPr lang="en-US"/>
          </a:p>
        </p:txBody>
      </p:sp>
      <p:sp>
        <p:nvSpPr>
          <p:cNvPr id="3" name="Content Placeholder 2"/>
          <p:cNvSpPr>
            <a:spLocks noGrp="1"/>
          </p:cNvSpPr>
          <p:nvPr>
            <p:ph idx="1"/>
          </p:nvPr>
        </p:nvSpPr>
        <p:spPr>
          <a:xfrm>
            <a:off x="609600" y="1280795"/>
            <a:ext cx="10972800" cy="4953000"/>
          </a:xfrm>
        </p:spPr>
        <p:txBody>
          <a:bodyPr/>
          <a:p>
            <a:r>
              <a:rPr lang="en-US"/>
              <a:t>1.Konsepsi Kekuasaan</a:t>
            </a:r>
            <a:endParaRPr lang="en-US"/>
          </a:p>
          <a:p>
            <a:r>
              <a:rPr lang="en-US"/>
              <a:t>2.Konsepsi Kekuasaan</a:t>
            </a:r>
            <a:endParaRPr lang="en-US"/>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53250" name="Title 53249"/>
          <p:cNvSpPr>
            <a:spLocks noGrp="1"/>
          </p:cNvSpPr>
          <p:nvPr>
            <p:ph type="title"/>
          </p:nvPr>
        </p:nvSpPr>
        <p:spPr>
          <a:xfrm>
            <a:off x="2049780" y="231140"/>
            <a:ext cx="7772400" cy="1006475"/>
          </a:xfrm>
        </p:spPr>
        <p:txBody>
          <a:bodyPr anchor="ctr"/>
          <a:p>
            <a:pPr algn="just"/>
            <a:r>
              <a:rPr sz="6000" b="1" err="1">
                <a:latin typeface="Garamond" panose="02020404030301010803" pitchFamily="18" charset="0"/>
              </a:rPr>
              <a:t>Pengertian</a:t>
            </a:r>
            <a:r>
              <a:rPr sz="6000" b="1">
                <a:latin typeface="Garamond" panose="02020404030301010803" pitchFamily="18" charset="0"/>
              </a:rPr>
              <a:t> Negara</a:t>
            </a:r>
            <a:endParaRPr sz="6000" b="1">
              <a:latin typeface="Garamond" panose="02020404030301010803" pitchFamily="18" charset="0"/>
            </a:endParaRPr>
          </a:p>
        </p:txBody>
      </p:sp>
      <p:sp>
        <p:nvSpPr>
          <p:cNvPr id="53251" name="Text Placeholder 53250"/>
          <p:cNvSpPr>
            <a:spLocks noGrp="1"/>
          </p:cNvSpPr>
          <p:nvPr>
            <p:ph type="body" idx="1"/>
          </p:nvPr>
        </p:nvSpPr>
        <p:spPr>
          <a:xfrm>
            <a:off x="1292860" y="1397000"/>
            <a:ext cx="9126855" cy="4724400"/>
          </a:xfrm>
        </p:spPr>
        <p:txBody>
          <a:bodyPr/>
          <a:p>
            <a:pPr algn="just">
              <a:lnSpc>
                <a:spcPct val="90000"/>
              </a:lnSpc>
            </a:pPr>
            <a:r>
              <a:rPr>
                <a:latin typeface="Garamond" panose="02020404030301010803" pitchFamily="18" charset="0"/>
              </a:rPr>
              <a:t>Negara (</a:t>
            </a:r>
            <a:r>
              <a:rPr i="1">
                <a:latin typeface="Garamond" panose="02020404030301010803" pitchFamily="18" charset="0"/>
              </a:rPr>
              <a:t>polis</a:t>
            </a:r>
            <a:r>
              <a:rPr err="1">
                <a:latin typeface="Garamond" panose="02020404030301010803" pitchFamily="18" charset="0"/>
              </a:rPr>
              <a:t>) ialah persekutuan dari keluarga dan desa guna memperoleh hidup yang sebaik-baiknya</a:t>
            </a:r>
            <a:r>
              <a:rPr>
                <a:latin typeface="Garamond" panose="02020404030301010803" pitchFamily="18" charset="0"/>
              </a:rPr>
              <a:t> (</a:t>
            </a:r>
            <a:r>
              <a:rPr i="1" err="1">
                <a:latin typeface="Garamond" panose="02020404030301010803" pitchFamily="18" charset="0"/>
              </a:rPr>
              <a:t>Aris</a:t>
            </a:r>
            <a:r>
              <a:rPr lang="en-US" i="1" err="1">
                <a:latin typeface="Garamond" panose="02020404030301010803" pitchFamily="18" charset="0"/>
              </a:rPr>
              <a:t>t</a:t>
            </a:r>
            <a:r>
              <a:rPr i="1" err="1">
                <a:latin typeface="Garamond" panose="02020404030301010803" pitchFamily="18" charset="0"/>
              </a:rPr>
              <a:t>oteles</a:t>
            </a:r>
            <a:r>
              <a:rPr>
                <a:latin typeface="Garamond" panose="02020404030301010803" pitchFamily="18" charset="0"/>
              </a:rPr>
              <a:t>).</a:t>
            </a:r>
            <a:endParaRPr>
              <a:latin typeface="Garamond" panose="02020404030301010803" pitchFamily="18" charset="0"/>
            </a:endParaRPr>
          </a:p>
          <a:p>
            <a:pPr algn="just">
              <a:lnSpc>
                <a:spcPct val="90000"/>
              </a:lnSpc>
            </a:pPr>
            <a:r>
              <a:rPr err="1">
                <a:latin typeface="Garamond" panose="02020404030301010803" pitchFamily="18" charset="0"/>
              </a:rPr>
              <a:t>Persekutuan keluarga-keluarga dengan segala kepentingannya yang dipimpin oleh akal dari suatu kuasa yang berdaulat</a:t>
            </a:r>
            <a:r>
              <a:rPr>
                <a:latin typeface="Garamond" panose="02020404030301010803" pitchFamily="18" charset="0"/>
              </a:rPr>
              <a:t> (</a:t>
            </a:r>
            <a:r>
              <a:rPr i="1" err="1">
                <a:latin typeface="Garamond" panose="02020404030301010803" pitchFamily="18" charset="0"/>
              </a:rPr>
              <a:t>Jean Bodin</a:t>
            </a:r>
            <a:r>
              <a:rPr>
                <a:latin typeface="Garamond" panose="02020404030301010803" pitchFamily="18" charset="0"/>
              </a:rPr>
              <a:t>).</a:t>
            </a:r>
            <a:endParaRPr>
              <a:latin typeface="Garamond" panose="02020404030301010803" pitchFamily="18" charset="0"/>
            </a:endParaRPr>
          </a:p>
          <a:p>
            <a:pPr algn="just">
              <a:lnSpc>
                <a:spcPct val="90000"/>
              </a:lnSpc>
            </a:pPr>
            <a:r>
              <a:rPr err="1">
                <a:latin typeface="Garamond" panose="02020404030301010803" pitchFamily="18" charset="0"/>
              </a:rPr>
              <a:t>Negara ialah suatu persekutuan yang sempurna dari orang-orang merdeka untuk memperoleh perlindungan hukum</a:t>
            </a:r>
            <a:r>
              <a:rPr>
                <a:latin typeface="Garamond" panose="02020404030301010803" pitchFamily="18" charset="0"/>
              </a:rPr>
              <a:t> (</a:t>
            </a:r>
            <a:r>
              <a:rPr i="1" err="1">
                <a:latin typeface="Garamond" panose="02020404030301010803" pitchFamily="18" charset="0"/>
              </a:rPr>
              <a:t>Hugo Grotius</a:t>
            </a:r>
            <a:r>
              <a:rPr>
                <a:latin typeface="Garamond" panose="02020404030301010803" pitchFamily="18" charset="0"/>
              </a:rPr>
              <a:t>).</a:t>
            </a:r>
            <a:endParaRPr>
              <a:latin typeface="Garamond" panose="02020404030301010803" pitchFamily="18" charset="0"/>
            </a:endParaRPr>
          </a:p>
        </p:txBody>
      </p:sp>
    </p:spTree>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53250"/>
                                        </p:tgtEl>
                                        <p:attrNameLst>
                                          <p:attrName>style.visibility</p:attrName>
                                        </p:attrNameLst>
                                      </p:cBhvr>
                                      <p:to>
                                        <p:strVal val="visible"/>
                                      </p:to>
                                    </p:set>
                                    <p:animEffect transition="in" filter="dissolve">
                                      <p:cBhvr>
                                        <p:cTn id="7" dur="500"/>
                                        <p:tgtEl>
                                          <p:spTgt spid="53250"/>
                                        </p:tgtEl>
                                      </p:cBhvr>
                                    </p:animEffect>
                                  </p:childTnLst>
                                </p:cTn>
                              </p:par>
                            </p:childTnLst>
                          </p:cTn>
                        </p:par>
                      </p:childTnLst>
                    </p:cTn>
                  </p:par>
                  <p:par>
                    <p:cTn id="8" fill="hold">
                      <p:stCondLst>
                        <p:cond delay="indefinite"/>
                      </p:stCondLst>
                      <p:childTnLst>
                        <p:par>
                          <p:cTn id="9" fill="hold">
                            <p:stCondLst>
                              <p:cond delay="0"/>
                            </p:stCondLst>
                            <p:childTnLst>
                              <p:par>
                                <p:cTn id="10" presetID="12" presetClass="entr" presetSubtype="4" fill="hold" grpId="0" nodeType="clickEffect">
                                  <p:stCondLst>
                                    <p:cond delay="0"/>
                                  </p:stCondLst>
                                  <p:childTnLst>
                                    <p:set>
                                      <p:cBhvr>
                                        <p:cTn id="11" dur="1" fill="hold">
                                          <p:stCondLst>
                                            <p:cond delay="0"/>
                                          </p:stCondLst>
                                        </p:cTn>
                                        <p:tgtEl>
                                          <p:spTgt spid="53251">
                                            <p:txEl>
                                              <p:charRg st="0" end="114"/>
                                            </p:txEl>
                                          </p:spTgt>
                                        </p:tgtEl>
                                        <p:attrNameLst>
                                          <p:attrName>style.visibility</p:attrName>
                                        </p:attrNameLst>
                                      </p:cBhvr>
                                      <p:to>
                                        <p:strVal val="visible"/>
                                      </p:to>
                                    </p:set>
                                    <p:animEffect transition="in" filter="slide(fromBottom)">
                                      <p:cBhvr>
                                        <p:cTn id="12" dur="500"/>
                                        <p:tgtEl>
                                          <p:spTgt spid="53251">
                                            <p:txEl>
                                              <p:charRg st="0" end="114"/>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2" presetClass="entr" presetSubtype="4" fill="hold" grpId="0" nodeType="clickEffect">
                                  <p:stCondLst>
                                    <p:cond delay="0"/>
                                  </p:stCondLst>
                                  <p:childTnLst>
                                    <p:set>
                                      <p:cBhvr>
                                        <p:cTn id="16" dur="1" fill="hold">
                                          <p:stCondLst>
                                            <p:cond delay="0"/>
                                          </p:stCondLst>
                                        </p:cTn>
                                        <p:tgtEl>
                                          <p:spTgt spid="53251">
                                            <p:txEl>
                                              <p:charRg st="114" end="243"/>
                                            </p:txEl>
                                          </p:spTgt>
                                        </p:tgtEl>
                                        <p:attrNameLst>
                                          <p:attrName>style.visibility</p:attrName>
                                        </p:attrNameLst>
                                      </p:cBhvr>
                                      <p:to>
                                        <p:strVal val="visible"/>
                                      </p:to>
                                    </p:set>
                                    <p:animEffect transition="in" filter="slide(fromBottom)">
                                      <p:cBhvr>
                                        <p:cTn id="17" dur="500"/>
                                        <p:tgtEl>
                                          <p:spTgt spid="53251">
                                            <p:txEl>
                                              <p:charRg st="114" end="24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2" presetClass="entr" presetSubtype="4" fill="hold" grpId="0" nodeType="clickEffect">
                                  <p:stCondLst>
                                    <p:cond delay="0"/>
                                  </p:stCondLst>
                                  <p:childTnLst>
                                    <p:set>
                                      <p:cBhvr>
                                        <p:cTn id="21" dur="1" fill="hold">
                                          <p:stCondLst>
                                            <p:cond delay="0"/>
                                          </p:stCondLst>
                                        </p:cTn>
                                        <p:tgtEl>
                                          <p:spTgt spid="53251">
                                            <p:txEl>
                                              <p:charRg st="243" end="366"/>
                                            </p:txEl>
                                          </p:spTgt>
                                        </p:tgtEl>
                                        <p:attrNameLst>
                                          <p:attrName>style.visibility</p:attrName>
                                        </p:attrNameLst>
                                      </p:cBhvr>
                                      <p:to>
                                        <p:strVal val="visible"/>
                                      </p:to>
                                    </p:set>
                                    <p:animEffect transition="in" filter="slide(fromBottom)">
                                      <p:cBhvr>
                                        <p:cTn id="22" dur="500"/>
                                        <p:tgtEl>
                                          <p:spTgt spid="53251">
                                            <p:txEl>
                                              <p:charRg st="243" end="36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3250" grpId="0"/>
      <p:bldP spid="53251"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r>
              <a:rPr lang="en-US"/>
              <a:t>lanjutan....</a:t>
            </a:r>
            <a:endParaRPr lang="en-US"/>
          </a:p>
        </p:txBody>
      </p:sp>
      <p:sp>
        <p:nvSpPr>
          <p:cNvPr id="3" name="Content Placeholder 2"/>
          <p:cNvSpPr>
            <a:spLocks noGrp="1"/>
          </p:cNvSpPr>
          <p:nvPr>
            <p:ph idx="1"/>
          </p:nvPr>
        </p:nvSpPr>
        <p:spPr/>
        <p:txBody>
          <a:bodyPr/>
          <a:p>
            <a:r>
              <a:rPr>
                <a:sym typeface="+mn-ea"/>
              </a:rPr>
              <a:t>The State is the ultimate regulator of the legitimate use of force within its territory (</a:t>
            </a:r>
            <a:r>
              <a:rPr i="1">
                <a:sym typeface="+mn-ea"/>
              </a:rPr>
              <a:t>Robert A. Dahl</a:t>
            </a:r>
            <a:r>
              <a:rPr>
                <a:sym typeface="+mn-ea"/>
              </a:rPr>
              <a:t>).</a:t>
            </a:r>
          </a:p>
          <a:p>
            <a:r>
              <a:rPr err="1">
                <a:sym typeface="+mn-ea"/>
              </a:rPr>
              <a:t>Negara ialah komunitas manusia yang secara sukses memonopli penggunaan paksaan fisik yang sah dalam wilayah tertentu</a:t>
            </a:r>
            <a:r>
              <a:rPr>
                <a:sym typeface="+mn-ea"/>
              </a:rPr>
              <a:t> (</a:t>
            </a:r>
            <a:r>
              <a:rPr i="1">
                <a:sym typeface="+mn-ea"/>
              </a:rPr>
              <a:t>Max Weber</a:t>
            </a:r>
            <a:r>
              <a:rPr>
                <a:sym typeface="+mn-ea"/>
              </a:rPr>
              <a:t>).</a:t>
            </a:r>
          </a:p>
          <a:p>
            <a:r>
              <a:rPr err="1">
                <a:sym typeface="+mn-ea"/>
              </a:rPr>
              <a:t>Negara adalah alat</a:t>
            </a:r>
            <a:r>
              <a:rPr>
                <a:sym typeface="+mn-ea"/>
              </a:rPr>
              <a:t> (</a:t>
            </a:r>
            <a:r>
              <a:rPr i="1">
                <a:sym typeface="+mn-ea"/>
              </a:rPr>
              <a:t>agency</a:t>
            </a:r>
            <a:r>
              <a:rPr err="1">
                <a:sym typeface="+mn-ea"/>
              </a:rPr>
              <a:t>) yang mengatur, mengendalikan persoalan bersama atas nama masyarakat</a:t>
            </a:r>
            <a:r>
              <a:rPr>
                <a:sym typeface="+mn-ea"/>
              </a:rPr>
              <a:t> (</a:t>
            </a:r>
            <a:r>
              <a:rPr i="1" err="1">
                <a:sym typeface="+mn-ea"/>
              </a:rPr>
              <a:t>Roger H. Soltau</a:t>
            </a:r>
            <a:r>
              <a:rPr i="1">
                <a:sym typeface="+mn-ea"/>
              </a:rPr>
              <a:t>).</a:t>
            </a:r>
          </a:p>
          <a:p>
            <a:endParaRPr lang="en-US"/>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pPr algn="ctr"/>
            <a:r>
              <a:rPr lang="en-US" b="1"/>
              <a:t>Teori Asal-Usul Negara</a:t>
            </a:r>
            <a:endParaRPr lang="en-US" b="1"/>
          </a:p>
        </p:txBody>
      </p:sp>
      <p:sp>
        <p:nvSpPr>
          <p:cNvPr id="3" name="Content Placeholder 2"/>
          <p:cNvSpPr>
            <a:spLocks noGrp="1"/>
          </p:cNvSpPr>
          <p:nvPr>
            <p:ph idx="1"/>
          </p:nvPr>
        </p:nvSpPr>
        <p:spPr>
          <a:xfrm>
            <a:off x="609600" y="952500"/>
            <a:ext cx="10972800" cy="4953000"/>
          </a:xfrm>
        </p:spPr>
        <p:txBody>
          <a:bodyPr/>
          <a:p>
            <a:r>
              <a:rPr err="1">
                <a:sym typeface="+mn-ea"/>
              </a:rPr>
              <a:t>Teori Hakikat Manusia</a:t>
            </a:r>
            <a:r>
              <a:rPr>
                <a:sym typeface="+mn-ea"/>
              </a:rPr>
              <a:t> (</a:t>
            </a:r>
            <a:r>
              <a:rPr i="1">
                <a:sym typeface="+mn-ea"/>
              </a:rPr>
              <a:t>Socrates</a:t>
            </a:r>
            <a:r>
              <a:rPr>
                <a:sym typeface="+mn-ea"/>
              </a:rPr>
              <a:t>) </a:t>
            </a:r>
            <a:r>
              <a:rPr err="1">
                <a:sym typeface="Symbol" panose="05050102010706020507" pitchFamily="18" charset="2"/>
              </a:rPr>
              <a:t> Yunani Kuno</a:t>
            </a:r>
            <a:endParaRPr>
              <a:sym typeface="Symbol" panose="05050102010706020507" pitchFamily="18" charset="2"/>
            </a:endParaRPr>
          </a:p>
          <a:p>
            <a:r>
              <a:rPr err="1">
                <a:sym typeface="+mn-ea"/>
              </a:rPr>
              <a:t>Teori Rasio Manusia</a:t>
            </a:r>
            <a:r>
              <a:rPr>
                <a:sym typeface="+mn-ea"/>
              </a:rPr>
              <a:t> (</a:t>
            </a:r>
            <a:r>
              <a:rPr i="1">
                <a:sym typeface="+mn-ea"/>
              </a:rPr>
              <a:t>Cicero</a:t>
            </a:r>
            <a:r>
              <a:rPr>
                <a:sym typeface="+mn-ea"/>
              </a:rPr>
              <a:t>) </a:t>
            </a:r>
            <a:r>
              <a:rPr err="1">
                <a:sym typeface="Symbol" panose="05050102010706020507" pitchFamily="18" charset="2"/>
              </a:rPr>
              <a:t> Romawi Kuno</a:t>
            </a:r>
            <a:endParaRPr>
              <a:sym typeface="Symbol" panose="05050102010706020507" pitchFamily="18" charset="2"/>
            </a:endParaRPr>
          </a:p>
          <a:p>
            <a:r>
              <a:rPr err="1">
                <a:sym typeface="Symbol" panose="05050102010706020507" pitchFamily="18" charset="2"/>
              </a:rPr>
              <a:t>Teori Ketuhanan</a:t>
            </a:r>
            <a:r>
              <a:rPr>
                <a:sym typeface="Symbol" panose="05050102010706020507" pitchFamily="18" charset="2"/>
              </a:rPr>
              <a:t> (</a:t>
            </a:r>
            <a:r>
              <a:rPr i="1">
                <a:sym typeface="Symbol" panose="05050102010706020507" pitchFamily="18" charset="2"/>
              </a:rPr>
              <a:t>Thomas Aquinas</a:t>
            </a:r>
            <a:r>
              <a:rPr err="1">
                <a:sym typeface="Symbol" panose="05050102010706020507" pitchFamily="18" charset="2"/>
              </a:rPr>
              <a:t>)  Abad Pertengahan</a:t>
            </a:r>
            <a:endParaRPr>
              <a:sym typeface="Symbol" panose="05050102010706020507" pitchFamily="18" charset="2"/>
            </a:endParaRPr>
          </a:p>
          <a:p>
            <a:r>
              <a:rPr err="1">
                <a:sym typeface="Symbol" panose="05050102010706020507" pitchFamily="18" charset="2"/>
              </a:rPr>
              <a:t>Teori Kedaulatan</a:t>
            </a:r>
            <a:r>
              <a:rPr>
                <a:sym typeface="Symbol" panose="05050102010706020507" pitchFamily="18" charset="2"/>
              </a:rPr>
              <a:t> (</a:t>
            </a:r>
            <a:r>
              <a:rPr i="1" err="1">
                <a:sym typeface="Symbol" panose="05050102010706020507" pitchFamily="18" charset="2"/>
              </a:rPr>
              <a:t>Jean Bodin</a:t>
            </a:r>
            <a:r>
              <a:rPr>
                <a:sym typeface="Symbol" panose="05050102010706020507" pitchFamily="18" charset="2"/>
              </a:rPr>
              <a:t>)  Renaissance</a:t>
            </a:r>
            <a:endParaRPr>
              <a:sym typeface="Symbol" panose="05050102010706020507" pitchFamily="18" charset="2"/>
            </a:endParaRPr>
          </a:p>
          <a:p>
            <a:r>
              <a:rPr err="1">
                <a:sym typeface="Symbol" panose="05050102010706020507" pitchFamily="18" charset="2"/>
              </a:rPr>
              <a:t>Teori Hukum Alam</a:t>
            </a:r>
            <a:r>
              <a:rPr>
                <a:sym typeface="Symbol" panose="05050102010706020507" pitchFamily="18" charset="2"/>
              </a:rPr>
              <a:t> (</a:t>
            </a:r>
            <a:r>
              <a:rPr i="1">
                <a:sym typeface="Symbol" panose="05050102010706020507" pitchFamily="18" charset="2"/>
              </a:rPr>
              <a:t>Thomas Hobbes</a:t>
            </a:r>
            <a:r>
              <a:rPr>
                <a:sym typeface="Symbol" panose="05050102010706020507" pitchFamily="18" charset="2"/>
              </a:rPr>
              <a:t>)  </a:t>
            </a:r>
            <a:r>
              <a:rPr i="1" err="1">
                <a:sym typeface="Symbol" panose="05050102010706020507" pitchFamily="18" charset="2"/>
              </a:rPr>
              <a:t>homo homini</a:t>
            </a:r>
            <a:r>
              <a:rPr i="1">
                <a:sym typeface="Symbol" panose="05050102010706020507" pitchFamily="18" charset="2"/>
              </a:rPr>
              <a:t> lupus</a:t>
            </a:r>
            <a:endParaRPr i="1">
              <a:sym typeface="Symbol" panose="05050102010706020507" pitchFamily="18" charset="2"/>
            </a:endParaRPr>
          </a:p>
          <a:p>
            <a:r>
              <a:rPr err="1">
                <a:sym typeface="Symbol" panose="05050102010706020507" pitchFamily="18" charset="2"/>
              </a:rPr>
              <a:t>Teori Kekuatan/ Kekuasaan</a:t>
            </a:r>
            <a:r>
              <a:rPr>
                <a:sym typeface="Symbol" panose="05050102010706020507" pitchFamily="18" charset="2"/>
              </a:rPr>
              <a:t> (</a:t>
            </a:r>
            <a:r>
              <a:rPr i="1">
                <a:sym typeface="Symbol" panose="05050102010706020507" pitchFamily="18" charset="2"/>
              </a:rPr>
              <a:t>Karl Marx</a:t>
            </a:r>
            <a:r>
              <a:rPr>
                <a:sym typeface="Symbol" panose="05050102010706020507" pitchFamily="18" charset="2"/>
              </a:rPr>
              <a:t>) </a:t>
            </a:r>
            <a:endParaRPr>
              <a:sym typeface="Symbol" panose="05050102010706020507" pitchFamily="18" charset="2"/>
            </a:endParaRPr>
          </a:p>
          <a:p>
            <a:r>
              <a:rPr err="1">
                <a:sym typeface="Symbol" panose="05050102010706020507" pitchFamily="18" charset="2"/>
              </a:rPr>
              <a:t>Teori Positivisme</a:t>
            </a:r>
            <a:r>
              <a:rPr>
                <a:sym typeface="Symbol" panose="05050102010706020507" pitchFamily="18" charset="2"/>
              </a:rPr>
              <a:t> (</a:t>
            </a:r>
            <a:r>
              <a:rPr i="1" err="1">
                <a:sym typeface="Symbol" panose="05050102010706020507" pitchFamily="18" charset="2"/>
              </a:rPr>
              <a:t>Hans Kelsen</a:t>
            </a:r>
            <a:r>
              <a:rPr>
                <a:sym typeface="Symbol" panose="05050102010706020507" pitchFamily="18" charset="2"/>
              </a:rPr>
              <a:t>) </a:t>
            </a:r>
            <a:r>
              <a:rPr err="1">
                <a:sym typeface="Symbol" panose="05050102010706020507" pitchFamily="18" charset="2"/>
              </a:rPr>
              <a:t> sistem hukum</a:t>
            </a:r>
            <a:endParaRPr>
              <a:sym typeface="Symbol" panose="05050102010706020507" pitchFamily="18" charset="2"/>
            </a:endParaRPr>
          </a:p>
          <a:p>
            <a:r>
              <a:rPr err="1">
                <a:sym typeface="Symbol" panose="05050102010706020507" pitchFamily="18" charset="2"/>
              </a:rPr>
              <a:t>Teori</a:t>
            </a:r>
            <a:r>
              <a:rPr>
                <a:sym typeface="Symbol" panose="05050102010706020507" pitchFamily="18" charset="2"/>
              </a:rPr>
              <a:t> Modern (</a:t>
            </a:r>
            <a:r>
              <a:rPr i="1" err="1">
                <a:sym typeface="Symbol" panose="05050102010706020507" pitchFamily="18" charset="2"/>
              </a:rPr>
              <a:t>Kranenburg</a:t>
            </a:r>
            <a:r>
              <a:rPr>
                <a:sym typeface="Symbol" panose="05050102010706020507" pitchFamily="18" charset="2"/>
              </a:rPr>
              <a:t>) </a:t>
            </a:r>
            <a:r>
              <a:rPr err="1">
                <a:sym typeface="Symbol" panose="05050102010706020507" pitchFamily="18" charset="2"/>
              </a:rPr>
              <a:t> fakta, keadaan, tempat, dan waktu tertentu</a:t>
            </a:r>
            <a:r>
              <a:rPr>
                <a:sym typeface="Symbol" panose="05050102010706020507" pitchFamily="18" charset="2"/>
              </a:rPr>
              <a:t>.</a:t>
            </a:r>
            <a:endParaRPr>
              <a:sym typeface="Symbol" panose="05050102010706020507" pitchFamily="18" charset="2"/>
            </a:endParaRPr>
          </a:p>
          <a:p>
            <a:endParaRPr lang="en-US"/>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57346" name="Title 57345"/>
          <p:cNvSpPr>
            <a:spLocks noGrp="1"/>
          </p:cNvSpPr>
          <p:nvPr>
            <p:ph type="title"/>
          </p:nvPr>
        </p:nvSpPr>
        <p:spPr>
          <a:xfrm>
            <a:off x="1982788" y="200025"/>
            <a:ext cx="7772400" cy="914400"/>
          </a:xfrm>
        </p:spPr>
        <p:txBody>
          <a:bodyPr anchor="ctr"/>
          <a:p>
            <a:pPr algn="just"/>
            <a:r>
              <a:rPr lang="en-US" sz="4000" b="1" i="1">
                <a:latin typeface="Garamond" panose="02020404030301010803" pitchFamily="18" charset="0"/>
              </a:rPr>
              <a:t>lanjutan</a:t>
            </a:r>
            <a:r>
              <a:rPr sz="4000" b="1" i="1">
                <a:latin typeface="Garamond" panose="02020404030301010803" pitchFamily="18" charset="0"/>
              </a:rPr>
              <a:t>…</a:t>
            </a:r>
            <a:endParaRPr sz="4000" b="1" i="1">
              <a:latin typeface="Garamond" panose="02020404030301010803" pitchFamily="18" charset="0"/>
            </a:endParaRPr>
          </a:p>
        </p:txBody>
      </p:sp>
      <p:sp>
        <p:nvSpPr>
          <p:cNvPr id="57347" name="Oval 57346"/>
          <p:cNvSpPr/>
          <p:nvPr/>
        </p:nvSpPr>
        <p:spPr>
          <a:xfrm>
            <a:off x="4149725" y="1282065"/>
            <a:ext cx="3438525" cy="568958"/>
          </a:xfrm>
          <a:prstGeom prst="ellipse">
            <a:avLst/>
          </a:prstGeom>
          <a:solidFill>
            <a:srgbClr val="99CCFF"/>
          </a:solidFill>
          <a:ln w="57150" cap="sq" cmpd="sng">
            <a:solidFill>
              <a:srgbClr val="FFFF00"/>
            </a:solidFill>
            <a:prstDash val="solid"/>
            <a:headEnd type="none" w="sm" len="sm"/>
            <a:tailEnd type="none" w="sm" len="sm"/>
          </a:ln>
        </p:spPr>
        <p:txBody>
          <a:bodyPr>
            <a:spAutoFit/>
          </a:bodyPr>
          <a:p>
            <a:pPr algn="ctr">
              <a:spcBef>
                <a:spcPct val="50000"/>
              </a:spcBef>
            </a:pPr>
            <a:r>
              <a:rPr sz="2000" b="1" err="1">
                <a:solidFill>
                  <a:schemeClr val="tx1"/>
                </a:solidFill>
                <a:latin typeface="Garamond" panose="02020404030301010803" pitchFamily="18" charset="0"/>
              </a:rPr>
              <a:t>Tinjauan Sosiologis</a:t>
            </a:r>
            <a:endParaRPr sz="2000" b="1" err="1">
              <a:solidFill>
                <a:schemeClr val="tx1"/>
              </a:solidFill>
              <a:latin typeface="Garamond" panose="02020404030301010803" pitchFamily="18" charset="0"/>
            </a:endParaRPr>
          </a:p>
        </p:txBody>
      </p:sp>
      <p:sp>
        <p:nvSpPr>
          <p:cNvPr id="57348" name="Oval 57347"/>
          <p:cNvSpPr/>
          <p:nvPr/>
        </p:nvSpPr>
        <p:spPr>
          <a:xfrm>
            <a:off x="4149725" y="2527935"/>
            <a:ext cx="3449638" cy="568958"/>
          </a:xfrm>
          <a:prstGeom prst="ellipse">
            <a:avLst/>
          </a:prstGeom>
          <a:solidFill>
            <a:srgbClr val="00CCFF"/>
          </a:solidFill>
          <a:ln w="57150" cap="sq" cmpd="sng">
            <a:solidFill>
              <a:srgbClr val="FFFF00"/>
            </a:solidFill>
            <a:prstDash val="solid"/>
            <a:headEnd type="none" w="sm" len="sm"/>
            <a:tailEnd type="none" w="sm" len="sm"/>
          </a:ln>
        </p:spPr>
        <p:txBody>
          <a:bodyPr>
            <a:spAutoFit/>
          </a:bodyPr>
          <a:p>
            <a:pPr algn="ctr">
              <a:spcBef>
                <a:spcPct val="50000"/>
              </a:spcBef>
            </a:pPr>
            <a:r>
              <a:rPr sz="2000" b="1" err="1">
                <a:solidFill>
                  <a:schemeClr val="tx1"/>
                </a:solidFill>
                <a:latin typeface="Garamond" panose="02020404030301010803" pitchFamily="18" charset="0"/>
              </a:rPr>
              <a:t>Tinjauan Politis</a:t>
            </a:r>
            <a:endParaRPr sz="2000" b="1" err="1">
              <a:solidFill>
                <a:schemeClr val="tx1"/>
              </a:solidFill>
              <a:latin typeface="Garamond" panose="02020404030301010803" pitchFamily="18" charset="0"/>
            </a:endParaRPr>
          </a:p>
        </p:txBody>
      </p:sp>
      <p:sp>
        <p:nvSpPr>
          <p:cNvPr id="57349" name="Oval 57348"/>
          <p:cNvSpPr/>
          <p:nvPr/>
        </p:nvSpPr>
        <p:spPr>
          <a:xfrm>
            <a:off x="4149725" y="3761740"/>
            <a:ext cx="3449638" cy="568958"/>
          </a:xfrm>
          <a:prstGeom prst="ellipse">
            <a:avLst/>
          </a:prstGeom>
          <a:solidFill>
            <a:srgbClr val="00CCFF"/>
          </a:solidFill>
          <a:ln w="57150" cap="sq" cmpd="sng">
            <a:solidFill>
              <a:srgbClr val="FFFF00"/>
            </a:solidFill>
            <a:prstDash val="solid"/>
            <a:headEnd type="none" w="sm" len="sm"/>
            <a:tailEnd type="none" w="sm" len="sm"/>
          </a:ln>
        </p:spPr>
        <p:txBody>
          <a:bodyPr>
            <a:spAutoFit/>
          </a:bodyPr>
          <a:p>
            <a:pPr algn="ctr">
              <a:spcBef>
                <a:spcPct val="50000"/>
              </a:spcBef>
            </a:pPr>
            <a:r>
              <a:rPr sz="2000" b="1" err="1">
                <a:solidFill>
                  <a:schemeClr val="tx1"/>
                </a:solidFill>
                <a:latin typeface="Garamond" panose="02020404030301010803" pitchFamily="18" charset="0"/>
              </a:rPr>
              <a:t>Tinjauan Yuridis</a:t>
            </a:r>
            <a:endParaRPr sz="2000" b="1" err="1">
              <a:solidFill>
                <a:schemeClr val="tx1"/>
              </a:solidFill>
              <a:latin typeface="Garamond" panose="02020404030301010803" pitchFamily="18" charset="0"/>
            </a:endParaRPr>
          </a:p>
        </p:txBody>
      </p:sp>
      <p:sp>
        <p:nvSpPr>
          <p:cNvPr id="57350" name="Oval 57349"/>
          <p:cNvSpPr/>
          <p:nvPr/>
        </p:nvSpPr>
        <p:spPr>
          <a:xfrm>
            <a:off x="4150043" y="5183188"/>
            <a:ext cx="3449637" cy="568958"/>
          </a:xfrm>
          <a:prstGeom prst="ellipse">
            <a:avLst/>
          </a:prstGeom>
          <a:solidFill>
            <a:srgbClr val="00CCFF"/>
          </a:solidFill>
          <a:ln w="57150" cap="sq" cmpd="sng">
            <a:solidFill>
              <a:srgbClr val="FFFF00"/>
            </a:solidFill>
            <a:prstDash val="solid"/>
            <a:headEnd type="none" w="sm" len="sm"/>
            <a:tailEnd type="none" w="sm" len="sm"/>
          </a:ln>
        </p:spPr>
        <p:txBody>
          <a:bodyPr>
            <a:spAutoFit/>
          </a:bodyPr>
          <a:p>
            <a:pPr algn="ctr">
              <a:spcBef>
                <a:spcPct val="50000"/>
              </a:spcBef>
            </a:pPr>
            <a:r>
              <a:rPr sz="2000" b="1" err="1">
                <a:solidFill>
                  <a:schemeClr val="tx1"/>
                </a:solidFill>
                <a:latin typeface="Garamond" panose="02020404030301010803" pitchFamily="18" charset="0"/>
              </a:rPr>
              <a:t>Tinjauan Obyektif</a:t>
            </a:r>
            <a:endParaRPr sz="2000" b="1" err="1">
              <a:solidFill>
                <a:schemeClr val="tx1"/>
              </a:solidFill>
              <a:latin typeface="Garamond" panose="02020404030301010803" pitchFamily="18" charset="0"/>
            </a:endParaRPr>
          </a:p>
        </p:txBody>
      </p:sp>
      <p:grpSp>
        <p:nvGrpSpPr>
          <p:cNvPr id="57351" name="Group 57350"/>
          <p:cNvGrpSpPr/>
          <p:nvPr/>
        </p:nvGrpSpPr>
        <p:grpSpPr>
          <a:xfrm>
            <a:off x="868680" y="2018665"/>
            <a:ext cx="2936240" cy="3733800"/>
            <a:chOff x="528" y="1488"/>
            <a:chExt cx="1632" cy="2352"/>
          </a:xfrm>
        </p:grpSpPr>
        <p:sp>
          <p:nvSpPr>
            <p:cNvPr id="57352" name="Freeform 57351"/>
            <p:cNvSpPr/>
            <p:nvPr/>
          </p:nvSpPr>
          <p:spPr>
            <a:xfrm>
              <a:off x="528" y="1488"/>
              <a:ext cx="1632" cy="2352"/>
            </a:xfrm>
            <a:custGeom>
              <a:avLst/>
              <a:gdLst>
                <a:gd name="txL" fmla="*/ 3375 w 21600"/>
                <a:gd name="txT" fmla="*/ 5648 h 21600"/>
                <a:gd name="txR" fmla="*/ 17369 w 21600"/>
                <a:gd name="txB" fmla="*/ 15952 h 21600"/>
              </a:gdLst>
              <a:ahLst/>
              <a:cxnLst>
                <a:cxn ang="270">
                  <a:pos x="12732" y="0"/>
                </a:cxn>
                <a:cxn ang="180">
                  <a:pos x="0" y="10800"/>
                </a:cxn>
                <a:cxn ang="90">
                  <a:pos x="12732" y="21600"/>
                </a:cxn>
                <a:cxn ang="0">
                  <a:pos x="21600" y="10800"/>
                </a:cxn>
              </a:cxnLst>
              <a:rect l="txL" t="txT" r="txR" b="txB"/>
              <a:pathLst>
                <a:path w="21600" h="21600">
                  <a:moveTo>
                    <a:pt x="12732" y="0"/>
                  </a:moveTo>
                  <a:lnTo>
                    <a:pt x="12732" y="5648"/>
                  </a:lnTo>
                  <a:lnTo>
                    <a:pt x="3375" y="5648"/>
                  </a:lnTo>
                  <a:lnTo>
                    <a:pt x="3375" y="15952"/>
                  </a:lnTo>
                  <a:lnTo>
                    <a:pt x="12732" y="15952"/>
                  </a:lnTo>
                  <a:lnTo>
                    <a:pt x="12732" y="21600"/>
                  </a:lnTo>
                  <a:lnTo>
                    <a:pt x="21600" y="10800"/>
                  </a:lnTo>
                  <a:close/>
                </a:path>
                <a:path w="21600" h="21600">
                  <a:moveTo>
                    <a:pt x="1350" y="5648"/>
                  </a:moveTo>
                  <a:lnTo>
                    <a:pt x="1350" y="15952"/>
                  </a:lnTo>
                  <a:lnTo>
                    <a:pt x="2700" y="15952"/>
                  </a:lnTo>
                  <a:lnTo>
                    <a:pt x="2700" y="5648"/>
                  </a:lnTo>
                  <a:close/>
                </a:path>
                <a:path w="21600" h="21600">
                  <a:moveTo>
                    <a:pt x="0" y="5648"/>
                  </a:moveTo>
                  <a:lnTo>
                    <a:pt x="0" y="15952"/>
                  </a:lnTo>
                  <a:lnTo>
                    <a:pt x="675" y="15952"/>
                  </a:lnTo>
                  <a:lnTo>
                    <a:pt x="675" y="5648"/>
                  </a:lnTo>
                  <a:close/>
                </a:path>
              </a:pathLst>
            </a:custGeom>
            <a:solidFill>
              <a:srgbClr val="FFFF00"/>
            </a:solidFill>
            <a:ln w="76200" cap="sq" cmpd="sng">
              <a:solidFill>
                <a:srgbClr val="FF0000"/>
              </a:solidFill>
              <a:prstDash val="solid"/>
              <a:miter/>
              <a:headEnd type="none" w="sm" len="sm"/>
              <a:tailEnd type="none" w="sm" len="sm"/>
            </a:ln>
          </p:spPr>
          <p:txBody>
            <a:bodyPr wrap="none" anchor="ctr"/>
            <a:p>
              <a:pPr algn="ctr"/>
              <a:endParaRPr sz="2400"/>
            </a:p>
          </p:txBody>
        </p:sp>
        <p:sp>
          <p:nvSpPr>
            <p:cNvPr id="57353" name="Text Box 57352"/>
            <p:cNvSpPr txBox="1"/>
            <p:nvPr/>
          </p:nvSpPr>
          <p:spPr>
            <a:xfrm>
              <a:off x="816" y="2160"/>
              <a:ext cx="1200" cy="1279"/>
            </a:xfrm>
            <a:prstGeom prst="rect">
              <a:avLst/>
            </a:prstGeom>
            <a:noFill/>
            <a:ln w="12700">
              <a:noFill/>
            </a:ln>
          </p:spPr>
          <p:txBody>
            <a:bodyPr>
              <a:spAutoFit/>
            </a:bodyPr>
            <a:p>
              <a:pPr algn="ctr">
                <a:spcBef>
                  <a:spcPct val="50000"/>
                </a:spcBef>
              </a:pPr>
              <a:r>
                <a:rPr sz="2800" b="1" err="1">
                  <a:solidFill>
                    <a:schemeClr val="tx1"/>
                  </a:solidFill>
                  <a:latin typeface="Garamond" panose="02020404030301010803" pitchFamily="18" charset="0"/>
                </a:rPr>
                <a:t>Sifat Hakikat</a:t>
              </a:r>
              <a:r>
                <a:rPr sz="2800" b="1">
                  <a:solidFill>
                    <a:schemeClr val="tx1"/>
                  </a:solidFill>
                  <a:latin typeface="Garamond" panose="02020404030301010803" pitchFamily="18" charset="0"/>
                </a:rPr>
                <a:t> Negara</a:t>
              </a:r>
              <a:endParaRPr sz="2800" b="1">
                <a:solidFill>
                  <a:schemeClr val="tx1"/>
                </a:solidFill>
                <a:latin typeface="Garamond" panose="02020404030301010803" pitchFamily="18" charset="0"/>
              </a:endParaRPr>
            </a:p>
            <a:p>
              <a:pPr>
                <a:spcBef>
                  <a:spcPct val="50000"/>
                </a:spcBef>
              </a:pPr>
              <a:endParaRPr sz="2800" b="1">
                <a:solidFill>
                  <a:schemeClr val="tx1"/>
                </a:solidFill>
                <a:latin typeface="Garamond" panose="02020404030301010803" pitchFamily="18" charset="0"/>
              </a:endParaRPr>
            </a:p>
          </p:txBody>
        </p:sp>
      </p:grpSp>
      <p:sp>
        <p:nvSpPr>
          <p:cNvPr id="57354" name="Rounded Rectangle 57353"/>
          <p:cNvSpPr/>
          <p:nvPr/>
        </p:nvSpPr>
        <p:spPr>
          <a:xfrm>
            <a:off x="8229600" y="1065213"/>
            <a:ext cx="2209800" cy="1462296"/>
          </a:xfrm>
          <a:prstGeom prst="roundRect">
            <a:avLst>
              <a:gd name="adj" fmla="val 16667"/>
            </a:avLst>
          </a:prstGeom>
          <a:solidFill>
            <a:srgbClr val="FFFF00"/>
          </a:solidFill>
          <a:ln w="76200" cap="sq" cmpd="sng">
            <a:solidFill>
              <a:srgbClr val="00CCFF"/>
            </a:solidFill>
            <a:prstDash val="solid"/>
            <a:headEnd type="none" w="sm" len="sm"/>
            <a:tailEnd type="none" w="sm" len="sm"/>
          </a:ln>
        </p:spPr>
        <p:txBody>
          <a:bodyPr>
            <a:spAutoFit/>
          </a:bodyPr>
          <a:p>
            <a:pPr marL="103505" indent="-103505">
              <a:lnSpc>
                <a:spcPct val="70000"/>
              </a:lnSpc>
              <a:spcBef>
                <a:spcPct val="50000"/>
              </a:spcBef>
              <a:buChar char="•"/>
            </a:pPr>
            <a:r>
              <a:rPr sz="1600" b="1">
                <a:solidFill>
                  <a:schemeClr val="tx1"/>
                </a:solidFill>
              </a:rPr>
              <a:t> Unity Nation</a:t>
            </a:r>
            <a:endParaRPr sz="1600" b="1">
              <a:solidFill>
                <a:schemeClr val="tx1"/>
              </a:solidFill>
            </a:endParaRPr>
          </a:p>
          <a:p>
            <a:pPr marL="103505" indent="-103505">
              <a:lnSpc>
                <a:spcPct val="70000"/>
              </a:lnSpc>
              <a:spcBef>
                <a:spcPct val="50000"/>
              </a:spcBef>
              <a:buChar char="•"/>
            </a:pPr>
            <a:r>
              <a:rPr sz="1600" b="1">
                <a:solidFill>
                  <a:schemeClr val="tx1"/>
                </a:solidFill>
              </a:rPr>
              <a:t> Power Org</a:t>
            </a:r>
            <a:r>
              <a:rPr lang="en-US" sz="1600" b="1">
                <a:solidFill>
                  <a:schemeClr val="tx1"/>
                </a:solidFill>
              </a:rPr>
              <a:t>.</a:t>
            </a:r>
            <a:endParaRPr sz="1600" b="1">
              <a:solidFill>
                <a:schemeClr val="tx1"/>
              </a:solidFill>
            </a:endParaRPr>
          </a:p>
          <a:p>
            <a:pPr marL="103505" indent="-103505">
              <a:lnSpc>
                <a:spcPct val="70000"/>
              </a:lnSpc>
              <a:spcBef>
                <a:spcPct val="50000"/>
              </a:spcBef>
              <a:buChar char="•"/>
            </a:pPr>
            <a:r>
              <a:rPr sz="1600" b="1">
                <a:solidFill>
                  <a:schemeClr val="tx1"/>
                </a:solidFill>
              </a:rPr>
              <a:t> Group of Conquer</a:t>
            </a:r>
            <a:endParaRPr sz="1600" b="1">
              <a:solidFill>
                <a:schemeClr val="tx1"/>
              </a:solidFill>
            </a:endParaRPr>
          </a:p>
          <a:p>
            <a:pPr marL="103505" indent="-103505">
              <a:lnSpc>
                <a:spcPct val="70000"/>
              </a:lnSpc>
              <a:spcBef>
                <a:spcPct val="50000"/>
              </a:spcBef>
              <a:buChar char="•"/>
            </a:pPr>
            <a:r>
              <a:rPr sz="1600" b="1">
                <a:solidFill>
                  <a:schemeClr val="tx1"/>
                </a:solidFill>
              </a:rPr>
              <a:t> Execute to desire </a:t>
            </a:r>
            <a:endParaRPr sz="1600" b="1">
              <a:solidFill>
                <a:schemeClr val="tx1"/>
              </a:solidFill>
            </a:endParaRPr>
          </a:p>
        </p:txBody>
      </p:sp>
      <p:sp>
        <p:nvSpPr>
          <p:cNvPr id="57355" name="Rounded Rectangle 57354"/>
          <p:cNvSpPr/>
          <p:nvPr/>
        </p:nvSpPr>
        <p:spPr>
          <a:xfrm>
            <a:off x="8315325" y="2841625"/>
            <a:ext cx="2124075" cy="470001"/>
          </a:xfrm>
          <a:prstGeom prst="roundRect">
            <a:avLst>
              <a:gd name="adj" fmla="val 16667"/>
            </a:avLst>
          </a:prstGeom>
          <a:solidFill>
            <a:srgbClr val="FFFF00"/>
          </a:solidFill>
          <a:ln w="76200" cap="sq" cmpd="sng">
            <a:solidFill>
              <a:srgbClr val="00CCFF"/>
            </a:solidFill>
            <a:prstDash val="solid"/>
            <a:headEnd type="none" w="sm" len="sm"/>
            <a:tailEnd type="none" w="sm" len="sm"/>
          </a:ln>
        </p:spPr>
        <p:txBody>
          <a:bodyPr>
            <a:spAutoFit/>
          </a:bodyPr>
          <a:p>
            <a:pPr marL="103505" indent="-103505">
              <a:lnSpc>
                <a:spcPct val="70000"/>
              </a:lnSpc>
              <a:spcBef>
                <a:spcPct val="50000"/>
              </a:spcBef>
              <a:buChar char="•"/>
            </a:pPr>
            <a:r>
              <a:rPr sz="1600" b="1">
                <a:solidFill>
                  <a:schemeClr val="tx1"/>
                </a:solidFill>
              </a:rPr>
              <a:t> Interaction Agency</a:t>
            </a:r>
            <a:endParaRPr sz="1600" b="1">
              <a:solidFill>
                <a:schemeClr val="tx1"/>
              </a:solidFill>
            </a:endParaRPr>
          </a:p>
        </p:txBody>
      </p:sp>
      <p:sp>
        <p:nvSpPr>
          <p:cNvPr id="57356" name="Rounded Rectangle 57355"/>
          <p:cNvSpPr/>
          <p:nvPr/>
        </p:nvSpPr>
        <p:spPr>
          <a:xfrm>
            <a:off x="8328025" y="3570288"/>
            <a:ext cx="2111375" cy="951379"/>
          </a:xfrm>
          <a:prstGeom prst="roundRect">
            <a:avLst>
              <a:gd name="adj" fmla="val 16667"/>
            </a:avLst>
          </a:prstGeom>
          <a:solidFill>
            <a:srgbClr val="FFFF00"/>
          </a:solidFill>
          <a:ln w="76200" cap="sq" cmpd="sng">
            <a:solidFill>
              <a:srgbClr val="00CCFF"/>
            </a:solidFill>
            <a:prstDash val="solid"/>
            <a:headEnd type="none" w="sm" len="sm"/>
            <a:tailEnd type="none" w="sm" len="sm"/>
          </a:ln>
        </p:spPr>
        <p:txBody>
          <a:bodyPr>
            <a:spAutoFit/>
          </a:bodyPr>
          <a:p>
            <a:pPr marL="103505" indent="-103505">
              <a:lnSpc>
                <a:spcPct val="70000"/>
              </a:lnSpc>
              <a:spcBef>
                <a:spcPct val="50000"/>
              </a:spcBef>
              <a:buChar char="•"/>
            </a:pPr>
            <a:r>
              <a:rPr sz="1600" b="1">
                <a:solidFill>
                  <a:schemeClr val="bg1"/>
                </a:solidFill>
              </a:rPr>
              <a:t> </a:t>
            </a:r>
            <a:r>
              <a:rPr sz="1600" b="1">
                <a:solidFill>
                  <a:schemeClr val="tx1"/>
                </a:solidFill>
              </a:rPr>
              <a:t>Power Agency</a:t>
            </a:r>
            <a:endParaRPr sz="1600" b="1">
              <a:solidFill>
                <a:schemeClr val="tx1"/>
              </a:solidFill>
            </a:endParaRPr>
          </a:p>
          <a:p>
            <a:pPr marL="103505" indent="-103505">
              <a:lnSpc>
                <a:spcPct val="70000"/>
              </a:lnSpc>
              <a:spcBef>
                <a:spcPct val="50000"/>
              </a:spcBef>
              <a:buChar char="•"/>
            </a:pPr>
            <a:r>
              <a:rPr sz="1600" b="1">
                <a:solidFill>
                  <a:schemeClr val="tx1"/>
                </a:solidFill>
              </a:rPr>
              <a:t> Agreement Prod.</a:t>
            </a:r>
            <a:endParaRPr sz="1600" b="1">
              <a:solidFill>
                <a:schemeClr val="tx1"/>
              </a:solidFill>
            </a:endParaRPr>
          </a:p>
          <a:p>
            <a:pPr marL="103505" indent="-103505">
              <a:lnSpc>
                <a:spcPct val="70000"/>
              </a:lnSpc>
              <a:spcBef>
                <a:spcPct val="50000"/>
              </a:spcBef>
              <a:buChar char="•"/>
            </a:pPr>
            <a:r>
              <a:rPr sz="1600" b="1">
                <a:solidFill>
                  <a:schemeClr val="tx1"/>
                </a:solidFill>
              </a:rPr>
              <a:t> Law Agency</a:t>
            </a:r>
            <a:endParaRPr sz="1600" b="1">
              <a:solidFill>
                <a:schemeClr val="tx1"/>
              </a:solidFill>
            </a:endParaRPr>
          </a:p>
        </p:txBody>
      </p:sp>
      <p:sp>
        <p:nvSpPr>
          <p:cNvPr id="57357" name="Rounded Rectangle 57356"/>
          <p:cNvSpPr/>
          <p:nvPr/>
        </p:nvSpPr>
        <p:spPr>
          <a:xfrm>
            <a:off x="8305800" y="4794250"/>
            <a:ext cx="2209800" cy="1278426"/>
          </a:xfrm>
          <a:prstGeom prst="roundRect">
            <a:avLst>
              <a:gd name="adj" fmla="val 16667"/>
            </a:avLst>
          </a:prstGeom>
          <a:solidFill>
            <a:srgbClr val="FFFF00"/>
          </a:solidFill>
          <a:ln w="76200" cap="sq" cmpd="sng">
            <a:solidFill>
              <a:srgbClr val="00CCFF"/>
            </a:solidFill>
            <a:prstDash val="solid"/>
            <a:headEnd type="none" w="sm" len="sm"/>
            <a:tailEnd type="none" w="sm" len="sm"/>
          </a:ln>
        </p:spPr>
        <p:txBody>
          <a:bodyPr>
            <a:spAutoFit/>
          </a:bodyPr>
          <a:p>
            <a:pPr marL="103505" indent="-103505">
              <a:lnSpc>
                <a:spcPct val="70000"/>
              </a:lnSpc>
              <a:spcBef>
                <a:spcPct val="50000"/>
              </a:spcBef>
              <a:buChar char="•"/>
            </a:pPr>
            <a:r>
              <a:rPr sz="1600" b="1">
                <a:solidFill>
                  <a:schemeClr val="bg1"/>
                </a:solidFill>
              </a:rPr>
              <a:t> </a:t>
            </a:r>
            <a:r>
              <a:rPr sz="1600" b="1">
                <a:solidFill>
                  <a:schemeClr val="tx1"/>
                </a:solidFill>
              </a:rPr>
              <a:t>Reality</a:t>
            </a:r>
            <a:endParaRPr sz="1600" b="1">
              <a:solidFill>
                <a:schemeClr val="tx1"/>
              </a:solidFill>
            </a:endParaRPr>
          </a:p>
          <a:p>
            <a:pPr marL="103505" indent="-103505">
              <a:lnSpc>
                <a:spcPct val="70000"/>
              </a:lnSpc>
              <a:spcBef>
                <a:spcPct val="50000"/>
              </a:spcBef>
              <a:buChar char="•"/>
            </a:pPr>
            <a:r>
              <a:rPr sz="1600" b="1">
                <a:solidFill>
                  <a:schemeClr val="tx1"/>
                </a:solidFill>
              </a:rPr>
              <a:t> Condition</a:t>
            </a:r>
            <a:endParaRPr sz="1600" b="1">
              <a:solidFill>
                <a:schemeClr val="tx1"/>
              </a:solidFill>
            </a:endParaRPr>
          </a:p>
          <a:p>
            <a:pPr marL="103505" indent="-103505">
              <a:lnSpc>
                <a:spcPct val="70000"/>
              </a:lnSpc>
              <a:spcBef>
                <a:spcPct val="50000"/>
              </a:spcBef>
              <a:buChar char="•"/>
            </a:pPr>
            <a:r>
              <a:rPr sz="1600" b="1">
                <a:solidFill>
                  <a:schemeClr val="tx1"/>
                </a:solidFill>
              </a:rPr>
              <a:t> Element</a:t>
            </a:r>
            <a:endParaRPr sz="1600" b="1">
              <a:solidFill>
                <a:schemeClr val="tx1"/>
              </a:solidFill>
            </a:endParaRPr>
          </a:p>
          <a:p>
            <a:pPr marL="103505" indent="-103505">
              <a:lnSpc>
                <a:spcPct val="70000"/>
              </a:lnSpc>
              <a:spcBef>
                <a:spcPct val="50000"/>
              </a:spcBef>
              <a:buChar char="•"/>
            </a:pPr>
            <a:r>
              <a:rPr sz="1600" b="1" err="1">
                <a:solidFill>
                  <a:schemeClr val="tx1"/>
                </a:solidFill>
              </a:rPr>
              <a:t> Otoritas</a:t>
            </a:r>
            <a:endParaRPr sz="1600" b="1" err="1">
              <a:solidFill>
                <a:schemeClr val="tx1"/>
              </a:solidFill>
            </a:endParaRPr>
          </a:p>
        </p:txBody>
      </p:sp>
    </p:spTree>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57346"/>
                                        </p:tgtEl>
                                        <p:attrNameLst>
                                          <p:attrName>style.visibility</p:attrName>
                                        </p:attrNameLst>
                                      </p:cBhvr>
                                      <p:to>
                                        <p:strVal val="visible"/>
                                      </p:to>
                                    </p:set>
                                    <p:animEffect transition="in" filter="checkerboard(across)">
                                      <p:cBhvr>
                                        <p:cTn id="7" dur="500"/>
                                        <p:tgtEl>
                                          <p:spTgt spid="57346"/>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8" fill="hold" nodeType="clickEffect">
                                  <p:stCondLst>
                                    <p:cond delay="0"/>
                                  </p:stCondLst>
                                  <p:childTnLst>
                                    <p:set>
                                      <p:cBhvr>
                                        <p:cTn id="11" dur="1" fill="hold">
                                          <p:stCondLst>
                                            <p:cond delay="0"/>
                                          </p:stCondLst>
                                        </p:cTn>
                                        <p:tgtEl>
                                          <p:spTgt spid="57351"/>
                                        </p:tgtEl>
                                        <p:attrNameLst>
                                          <p:attrName>style.visibility</p:attrName>
                                        </p:attrNameLst>
                                      </p:cBhvr>
                                      <p:to>
                                        <p:strVal val="visible"/>
                                      </p:to>
                                    </p:set>
                                    <p:anim calcmode="lin" valueType="num">
                                      <p:cBhvr additive="base">
                                        <p:cTn id="12" dur="500" fill="hold"/>
                                        <p:tgtEl>
                                          <p:spTgt spid="57351"/>
                                        </p:tgtEl>
                                        <p:attrNameLst>
                                          <p:attrName>ppt_x</p:attrName>
                                        </p:attrNameLst>
                                      </p:cBhvr>
                                      <p:tavLst>
                                        <p:tav tm="0">
                                          <p:val>
                                            <p:strVal val="0-#ppt_w/2"/>
                                          </p:val>
                                        </p:tav>
                                        <p:tav tm="100000">
                                          <p:val>
                                            <p:strVal val="#ppt_x"/>
                                          </p:val>
                                        </p:tav>
                                      </p:tavLst>
                                    </p:anim>
                                    <p:anim calcmode="lin" valueType="num">
                                      <p:cBhvr additive="base">
                                        <p:cTn id="13" dur="500" fill="hold"/>
                                        <p:tgtEl>
                                          <p:spTgt spid="57351"/>
                                        </p:tgtEl>
                                        <p:attrNameLst>
                                          <p:attrName>ppt_y</p:attrName>
                                        </p:attrNameLst>
                                      </p:cBhvr>
                                      <p:tavLst>
                                        <p:tav tm="0">
                                          <p:val>
                                            <p:strVal val="#ppt_y"/>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1" fill="hold" grpId="0" nodeType="clickEffect">
                                  <p:stCondLst>
                                    <p:cond delay="0"/>
                                  </p:stCondLst>
                                  <p:childTnLst>
                                    <p:set>
                                      <p:cBhvr>
                                        <p:cTn id="17" dur="1" fill="hold">
                                          <p:stCondLst>
                                            <p:cond delay="0"/>
                                          </p:stCondLst>
                                        </p:cTn>
                                        <p:tgtEl>
                                          <p:spTgt spid="57347"/>
                                        </p:tgtEl>
                                        <p:attrNameLst>
                                          <p:attrName>style.visibility</p:attrName>
                                        </p:attrNameLst>
                                      </p:cBhvr>
                                      <p:to>
                                        <p:strVal val="visible"/>
                                      </p:to>
                                    </p:set>
                                    <p:anim calcmode="lin" valueType="num">
                                      <p:cBhvr additive="base">
                                        <p:cTn id="18" dur="500" fill="hold"/>
                                        <p:tgtEl>
                                          <p:spTgt spid="57347"/>
                                        </p:tgtEl>
                                        <p:attrNameLst>
                                          <p:attrName>ppt_x</p:attrName>
                                        </p:attrNameLst>
                                      </p:cBhvr>
                                      <p:tavLst>
                                        <p:tav tm="0">
                                          <p:val>
                                            <p:strVal val="#ppt_x"/>
                                          </p:val>
                                        </p:tav>
                                        <p:tav tm="100000">
                                          <p:val>
                                            <p:strVal val="#ppt_x"/>
                                          </p:val>
                                        </p:tav>
                                      </p:tavLst>
                                    </p:anim>
                                    <p:anim calcmode="lin" valueType="num">
                                      <p:cBhvr additive="base">
                                        <p:cTn id="19" dur="500" fill="hold"/>
                                        <p:tgtEl>
                                          <p:spTgt spid="57347"/>
                                        </p:tgtEl>
                                        <p:attrNameLst>
                                          <p:attrName>ppt_y</p:attrName>
                                        </p:attrNameLst>
                                      </p:cBhvr>
                                      <p:tavLst>
                                        <p:tav tm="0">
                                          <p:val>
                                            <p:strVal val="0-#ppt_h/2"/>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2" presetClass="entr" presetSubtype="4" fill="hold" grpId="0" nodeType="clickEffect">
                                  <p:stCondLst>
                                    <p:cond delay="0"/>
                                  </p:stCondLst>
                                  <p:childTnLst>
                                    <p:set>
                                      <p:cBhvr>
                                        <p:cTn id="23" dur="1" fill="hold">
                                          <p:stCondLst>
                                            <p:cond delay="0"/>
                                          </p:stCondLst>
                                        </p:cTn>
                                        <p:tgtEl>
                                          <p:spTgt spid="57354"/>
                                        </p:tgtEl>
                                        <p:attrNameLst>
                                          <p:attrName>style.visibility</p:attrName>
                                        </p:attrNameLst>
                                      </p:cBhvr>
                                      <p:to>
                                        <p:strVal val="visible"/>
                                      </p:to>
                                    </p:set>
                                    <p:anim calcmode="lin" valueType="num">
                                      <p:cBhvr additive="base">
                                        <p:cTn id="24" dur="500" fill="hold"/>
                                        <p:tgtEl>
                                          <p:spTgt spid="57354"/>
                                        </p:tgtEl>
                                        <p:attrNameLst>
                                          <p:attrName>ppt_x</p:attrName>
                                        </p:attrNameLst>
                                      </p:cBhvr>
                                      <p:tavLst>
                                        <p:tav tm="0">
                                          <p:val>
                                            <p:strVal val="#ppt_x"/>
                                          </p:val>
                                        </p:tav>
                                        <p:tav tm="100000">
                                          <p:val>
                                            <p:strVal val="#ppt_x"/>
                                          </p:val>
                                        </p:tav>
                                      </p:tavLst>
                                    </p:anim>
                                    <p:anim calcmode="lin" valueType="num">
                                      <p:cBhvr additive="base">
                                        <p:cTn id="25" dur="500" fill="hold"/>
                                        <p:tgtEl>
                                          <p:spTgt spid="57354"/>
                                        </p:tgtEl>
                                        <p:attrNameLst>
                                          <p:attrName>ppt_y</p:attrName>
                                        </p:attrNameLst>
                                      </p:cBhvr>
                                      <p:tavLst>
                                        <p:tav tm="0">
                                          <p:val>
                                            <p:strVal val="1+#ppt_h/2"/>
                                          </p:val>
                                        </p:tav>
                                        <p:tav tm="100000">
                                          <p:val>
                                            <p:strVal val="#ppt_y"/>
                                          </p:val>
                                        </p:tav>
                                      </p:tavLst>
                                    </p:anim>
                                  </p:childTnLst>
                                </p:cTn>
                              </p:par>
                            </p:childTnLst>
                          </p:cTn>
                        </p:par>
                      </p:childTnLst>
                    </p:cTn>
                  </p:par>
                  <p:par>
                    <p:cTn id="26" fill="hold">
                      <p:stCondLst>
                        <p:cond delay="indefinite"/>
                      </p:stCondLst>
                      <p:childTnLst>
                        <p:par>
                          <p:cTn id="27" fill="hold">
                            <p:stCondLst>
                              <p:cond delay="0"/>
                            </p:stCondLst>
                            <p:childTnLst>
                              <p:par>
                                <p:cTn id="28" presetID="2" presetClass="entr" presetSubtype="1" fill="hold" grpId="0" nodeType="clickEffect">
                                  <p:stCondLst>
                                    <p:cond delay="0"/>
                                  </p:stCondLst>
                                  <p:childTnLst>
                                    <p:set>
                                      <p:cBhvr>
                                        <p:cTn id="29" dur="1" fill="hold">
                                          <p:stCondLst>
                                            <p:cond delay="0"/>
                                          </p:stCondLst>
                                        </p:cTn>
                                        <p:tgtEl>
                                          <p:spTgt spid="57348"/>
                                        </p:tgtEl>
                                        <p:attrNameLst>
                                          <p:attrName>style.visibility</p:attrName>
                                        </p:attrNameLst>
                                      </p:cBhvr>
                                      <p:to>
                                        <p:strVal val="visible"/>
                                      </p:to>
                                    </p:set>
                                    <p:anim calcmode="lin" valueType="num">
                                      <p:cBhvr additive="base">
                                        <p:cTn id="30" dur="500" fill="hold"/>
                                        <p:tgtEl>
                                          <p:spTgt spid="57348"/>
                                        </p:tgtEl>
                                        <p:attrNameLst>
                                          <p:attrName>ppt_x</p:attrName>
                                        </p:attrNameLst>
                                      </p:cBhvr>
                                      <p:tavLst>
                                        <p:tav tm="0">
                                          <p:val>
                                            <p:strVal val="#ppt_x"/>
                                          </p:val>
                                        </p:tav>
                                        <p:tav tm="100000">
                                          <p:val>
                                            <p:strVal val="#ppt_x"/>
                                          </p:val>
                                        </p:tav>
                                      </p:tavLst>
                                    </p:anim>
                                    <p:anim calcmode="lin" valueType="num">
                                      <p:cBhvr additive="base">
                                        <p:cTn id="31" dur="500" fill="hold"/>
                                        <p:tgtEl>
                                          <p:spTgt spid="57348"/>
                                        </p:tgtEl>
                                        <p:attrNameLst>
                                          <p:attrName>ppt_y</p:attrName>
                                        </p:attrNameLst>
                                      </p:cBhvr>
                                      <p:tavLst>
                                        <p:tav tm="0">
                                          <p:val>
                                            <p:strVal val="0-#ppt_h/2"/>
                                          </p:val>
                                        </p:tav>
                                        <p:tav tm="100000">
                                          <p:val>
                                            <p:strVal val="#ppt_y"/>
                                          </p:val>
                                        </p:tav>
                                      </p:tavLst>
                                    </p:anim>
                                  </p:childTnLst>
                                </p:cTn>
                              </p:par>
                            </p:childTnLst>
                          </p:cTn>
                        </p:par>
                      </p:childTnLst>
                    </p:cTn>
                  </p:par>
                  <p:par>
                    <p:cTn id="32" fill="hold">
                      <p:stCondLst>
                        <p:cond delay="indefinite"/>
                      </p:stCondLst>
                      <p:childTnLst>
                        <p:par>
                          <p:cTn id="33" fill="hold">
                            <p:stCondLst>
                              <p:cond delay="0"/>
                            </p:stCondLst>
                            <p:childTnLst>
                              <p:par>
                                <p:cTn id="34" presetID="2" presetClass="entr" presetSubtype="4" fill="hold" grpId="0" nodeType="clickEffect">
                                  <p:stCondLst>
                                    <p:cond delay="0"/>
                                  </p:stCondLst>
                                  <p:childTnLst>
                                    <p:set>
                                      <p:cBhvr>
                                        <p:cTn id="35" dur="1" fill="hold">
                                          <p:stCondLst>
                                            <p:cond delay="0"/>
                                          </p:stCondLst>
                                        </p:cTn>
                                        <p:tgtEl>
                                          <p:spTgt spid="57355"/>
                                        </p:tgtEl>
                                        <p:attrNameLst>
                                          <p:attrName>style.visibility</p:attrName>
                                        </p:attrNameLst>
                                      </p:cBhvr>
                                      <p:to>
                                        <p:strVal val="visible"/>
                                      </p:to>
                                    </p:set>
                                    <p:anim calcmode="lin" valueType="num">
                                      <p:cBhvr additive="base">
                                        <p:cTn id="36" dur="500" fill="hold"/>
                                        <p:tgtEl>
                                          <p:spTgt spid="57355"/>
                                        </p:tgtEl>
                                        <p:attrNameLst>
                                          <p:attrName>ppt_x</p:attrName>
                                        </p:attrNameLst>
                                      </p:cBhvr>
                                      <p:tavLst>
                                        <p:tav tm="0">
                                          <p:val>
                                            <p:strVal val="#ppt_x"/>
                                          </p:val>
                                        </p:tav>
                                        <p:tav tm="100000">
                                          <p:val>
                                            <p:strVal val="#ppt_x"/>
                                          </p:val>
                                        </p:tav>
                                      </p:tavLst>
                                    </p:anim>
                                    <p:anim calcmode="lin" valueType="num">
                                      <p:cBhvr additive="base">
                                        <p:cTn id="37" dur="500" fill="hold"/>
                                        <p:tgtEl>
                                          <p:spTgt spid="57355"/>
                                        </p:tgtEl>
                                        <p:attrNameLst>
                                          <p:attrName>ppt_y</p:attrName>
                                        </p:attrNameLst>
                                      </p:cBhvr>
                                      <p:tavLst>
                                        <p:tav tm="0">
                                          <p:val>
                                            <p:strVal val="1+#ppt_h/2"/>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2" presetClass="entr" presetSubtype="1" fill="hold" grpId="0" nodeType="clickEffect">
                                  <p:stCondLst>
                                    <p:cond delay="0"/>
                                  </p:stCondLst>
                                  <p:childTnLst>
                                    <p:set>
                                      <p:cBhvr>
                                        <p:cTn id="41" dur="1" fill="hold">
                                          <p:stCondLst>
                                            <p:cond delay="0"/>
                                          </p:stCondLst>
                                        </p:cTn>
                                        <p:tgtEl>
                                          <p:spTgt spid="57349"/>
                                        </p:tgtEl>
                                        <p:attrNameLst>
                                          <p:attrName>style.visibility</p:attrName>
                                        </p:attrNameLst>
                                      </p:cBhvr>
                                      <p:to>
                                        <p:strVal val="visible"/>
                                      </p:to>
                                    </p:set>
                                    <p:anim calcmode="lin" valueType="num">
                                      <p:cBhvr additive="base">
                                        <p:cTn id="42" dur="500" fill="hold"/>
                                        <p:tgtEl>
                                          <p:spTgt spid="57349"/>
                                        </p:tgtEl>
                                        <p:attrNameLst>
                                          <p:attrName>ppt_x</p:attrName>
                                        </p:attrNameLst>
                                      </p:cBhvr>
                                      <p:tavLst>
                                        <p:tav tm="0">
                                          <p:val>
                                            <p:strVal val="#ppt_x"/>
                                          </p:val>
                                        </p:tav>
                                        <p:tav tm="100000">
                                          <p:val>
                                            <p:strVal val="#ppt_x"/>
                                          </p:val>
                                        </p:tav>
                                      </p:tavLst>
                                    </p:anim>
                                    <p:anim calcmode="lin" valueType="num">
                                      <p:cBhvr additive="base">
                                        <p:cTn id="43" dur="500" fill="hold"/>
                                        <p:tgtEl>
                                          <p:spTgt spid="57349"/>
                                        </p:tgtEl>
                                        <p:attrNameLst>
                                          <p:attrName>ppt_y</p:attrName>
                                        </p:attrNameLst>
                                      </p:cBhvr>
                                      <p:tavLst>
                                        <p:tav tm="0">
                                          <p:val>
                                            <p:strVal val="0-#ppt_h/2"/>
                                          </p:val>
                                        </p:tav>
                                        <p:tav tm="100000">
                                          <p:val>
                                            <p:strVal val="#ppt_y"/>
                                          </p:val>
                                        </p:tav>
                                      </p:tavLst>
                                    </p:anim>
                                  </p:childTnLst>
                                </p:cTn>
                              </p:par>
                            </p:childTnLst>
                          </p:cTn>
                        </p:par>
                      </p:childTnLst>
                    </p:cTn>
                  </p:par>
                  <p:par>
                    <p:cTn id="44" fill="hold">
                      <p:stCondLst>
                        <p:cond delay="indefinite"/>
                      </p:stCondLst>
                      <p:childTnLst>
                        <p:par>
                          <p:cTn id="45" fill="hold">
                            <p:stCondLst>
                              <p:cond delay="0"/>
                            </p:stCondLst>
                            <p:childTnLst>
                              <p:par>
                                <p:cTn id="46" presetID="2" presetClass="entr" presetSubtype="4" fill="hold" grpId="0" nodeType="clickEffect">
                                  <p:stCondLst>
                                    <p:cond delay="0"/>
                                  </p:stCondLst>
                                  <p:childTnLst>
                                    <p:set>
                                      <p:cBhvr>
                                        <p:cTn id="47" dur="1" fill="hold">
                                          <p:stCondLst>
                                            <p:cond delay="0"/>
                                          </p:stCondLst>
                                        </p:cTn>
                                        <p:tgtEl>
                                          <p:spTgt spid="57356"/>
                                        </p:tgtEl>
                                        <p:attrNameLst>
                                          <p:attrName>style.visibility</p:attrName>
                                        </p:attrNameLst>
                                      </p:cBhvr>
                                      <p:to>
                                        <p:strVal val="visible"/>
                                      </p:to>
                                    </p:set>
                                    <p:anim calcmode="lin" valueType="num">
                                      <p:cBhvr additive="base">
                                        <p:cTn id="48" dur="500" fill="hold"/>
                                        <p:tgtEl>
                                          <p:spTgt spid="57356"/>
                                        </p:tgtEl>
                                        <p:attrNameLst>
                                          <p:attrName>ppt_x</p:attrName>
                                        </p:attrNameLst>
                                      </p:cBhvr>
                                      <p:tavLst>
                                        <p:tav tm="0">
                                          <p:val>
                                            <p:strVal val="#ppt_x"/>
                                          </p:val>
                                        </p:tav>
                                        <p:tav tm="100000">
                                          <p:val>
                                            <p:strVal val="#ppt_x"/>
                                          </p:val>
                                        </p:tav>
                                      </p:tavLst>
                                    </p:anim>
                                    <p:anim calcmode="lin" valueType="num">
                                      <p:cBhvr additive="base">
                                        <p:cTn id="49" dur="500" fill="hold"/>
                                        <p:tgtEl>
                                          <p:spTgt spid="57356"/>
                                        </p:tgtEl>
                                        <p:attrNameLst>
                                          <p:attrName>ppt_y</p:attrName>
                                        </p:attrNameLst>
                                      </p:cBhvr>
                                      <p:tavLst>
                                        <p:tav tm="0">
                                          <p:val>
                                            <p:strVal val="1+#ppt_h/2"/>
                                          </p:val>
                                        </p:tav>
                                        <p:tav tm="100000">
                                          <p:val>
                                            <p:strVal val="#ppt_y"/>
                                          </p:val>
                                        </p:tav>
                                      </p:tavLst>
                                    </p:anim>
                                  </p:childTnLst>
                                </p:cTn>
                              </p:par>
                            </p:childTnLst>
                          </p:cTn>
                        </p:par>
                      </p:childTnLst>
                    </p:cTn>
                  </p:par>
                  <p:par>
                    <p:cTn id="50" fill="hold">
                      <p:stCondLst>
                        <p:cond delay="indefinite"/>
                      </p:stCondLst>
                      <p:childTnLst>
                        <p:par>
                          <p:cTn id="51" fill="hold">
                            <p:stCondLst>
                              <p:cond delay="0"/>
                            </p:stCondLst>
                            <p:childTnLst>
                              <p:par>
                                <p:cTn id="52" presetID="2" presetClass="entr" presetSubtype="1" fill="hold" grpId="0" nodeType="clickEffect">
                                  <p:stCondLst>
                                    <p:cond delay="0"/>
                                  </p:stCondLst>
                                  <p:childTnLst>
                                    <p:set>
                                      <p:cBhvr>
                                        <p:cTn id="53" dur="1" fill="hold">
                                          <p:stCondLst>
                                            <p:cond delay="0"/>
                                          </p:stCondLst>
                                        </p:cTn>
                                        <p:tgtEl>
                                          <p:spTgt spid="57350"/>
                                        </p:tgtEl>
                                        <p:attrNameLst>
                                          <p:attrName>style.visibility</p:attrName>
                                        </p:attrNameLst>
                                      </p:cBhvr>
                                      <p:to>
                                        <p:strVal val="visible"/>
                                      </p:to>
                                    </p:set>
                                    <p:anim calcmode="lin" valueType="num">
                                      <p:cBhvr additive="base">
                                        <p:cTn id="54" dur="500" fill="hold"/>
                                        <p:tgtEl>
                                          <p:spTgt spid="57350"/>
                                        </p:tgtEl>
                                        <p:attrNameLst>
                                          <p:attrName>ppt_x</p:attrName>
                                        </p:attrNameLst>
                                      </p:cBhvr>
                                      <p:tavLst>
                                        <p:tav tm="0">
                                          <p:val>
                                            <p:strVal val="#ppt_x"/>
                                          </p:val>
                                        </p:tav>
                                        <p:tav tm="100000">
                                          <p:val>
                                            <p:strVal val="#ppt_x"/>
                                          </p:val>
                                        </p:tav>
                                      </p:tavLst>
                                    </p:anim>
                                    <p:anim calcmode="lin" valueType="num">
                                      <p:cBhvr additive="base">
                                        <p:cTn id="55" dur="500" fill="hold"/>
                                        <p:tgtEl>
                                          <p:spTgt spid="57350"/>
                                        </p:tgtEl>
                                        <p:attrNameLst>
                                          <p:attrName>ppt_y</p:attrName>
                                        </p:attrNameLst>
                                      </p:cBhvr>
                                      <p:tavLst>
                                        <p:tav tm="0">
                                          <p:val>
                                            <p:strVal val="0-#ppt_h/2"/>
                                          </p:val>
                                        </p:tav>
                                        <p:tav tm="100000">
                                          <p:val>
                                            <p:strVal val="#ppt_y"/>
                                          </p:val>
                                        </p:tav>
                                      </p:tavLst>
                                    </p:anim>
                                  </p:childTnLst>
                                </p:cTn>
                              </p:par>
                            </p:childTnLst>
                          </p:cTn>
                        </p:par>
                      </p:childTnLst>
                    </p:cTn>
                  </p:par>
                  <p:par>
                    <p:cTn id="56" fill="hold">
                      <p:stCondLst>
                        <p:cond delay="indefinite"/>
                      </p:stCondLst>
                      <p:childTnLst>
                        <p:par>
                          <p:cTn id="57" fill="hold">
                            <p:stCondLst>
                              <p:cond delay="0"/>
                            </p:stCondLst>
                            <p:childTnLst>
                              <p:par>
                                <p:cTn id="58" presetID="2" presetClass="entr" presetSubtype="4" fill="hold" grpId="0" nodeType="clickEffect">
                                  <p:stCondLst>
                                    <p:cond delay="0"/>
                                  </p:stCondLst>
                                  <p:childTnLst>
                                    <p:set>
                                      <p:cBhvr>
                                        <p:cTn id="59" dur="1" fill="hold">
                                          <p:stCondLst>
                                            <p:cond delay="0"/>
                                          </p:stCondLst>
                                        </p:cTn>
                                        <p:tgtEl>
                                          <p:spTgt spid="57357"/>
                                        </p:tgtEl>
                                        <p:attrNameLst>
                                          <p:attrName>style.visibility</p:attrName>
                                        </p:attrNameLst>
                                      </p:cBhvr>
                                      <p:to>
                                        <p:strVal val="visible"/>
                                      </p:to>
                                    </p:set>
                                    <p:anim calcmode="lin" valueType="num">
                                      <p:cBhvr additive="base">
                                        <p:cTn id="60" dur="500" fill="hold"/>
                                        <p:tgtEl>
                                          <p:spTgt spid="57357"/>
                                        </p:tgtEl>
                                        <p:attrNameLst>
                                          <p:attrName>ppt_x</p:attrName>
                                        </p:attrNameLst>
                                      </p:cBhvr>
                                      <p:tavLst>
                                        <p:tav tm="0">
                                          <p:val>
                                            <p:strVal val="#ppt_x"/>
                                          </p:val>
                                        </p:tav>
                                        <p:tav tm="100000">
                                          <p:val>
                                            <p:strVal val="#ppt_x"/>
                                          </p:val>
                                        </p:tav>
                                      </p:tavLst>
                                    </p:anim>
                                    <p:anim calcmode="lin" valueType="num">
                                      <p:cBhvr additive="base">
                                        <p:cTn id="61" dur="500" fill="hold"/>
                                        <p:tgtEl>
                                          <p:spTgt spid="5735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7346" grpId="0"/>
      <p:bldP spid="57347" grpId="0" bldLvl="0" animBg="1"/>
      <p:bldP spid="57348" grpId="0" bldLvl="0" animBg="1"/>
      <p:bldP spid="57349" grpId="0" bldLvl="0" animBg="1"/>
      <p:bldP spid="57350" grpId="0" bldLvl="0" animBg="1"/>
      <p:bldP spid="57354" grpId="0" bldLvl="0" animBg="1"/>
      <p:bldP spid="57355" grpId="0" bldLvl="0" animBg="1"/>
      <p:bldP spid="57356" grpId="0" bldLvl="0" animBg="1"/>
      <p:bldP spid="57357" grpId="0" bldLvl="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r>
              <a:rPr lang="en-US" b="1"/>
              <a:t>Tujuan Negara</a:t>
            </a:r>
            <a:endParaRPr lang="en-US" b="1"/>
          </a:p>
        </p:txBody>
      </p:sp>
      <p:sp>
        <p:nvSpPr>
          <p:cNvPr id="3" name="Content Placeholder 2"/>
          <p:cNvSpPr>
            <a:spLocks noGrp="1"/>
          </p:cNvSpPr>
          <p:nvPr>
            <p:ph idx="1"/>
          </p:nvPr>
        </p:nvSpPr>
        <p:spPr/>
        <p:txBody>
          <a:bodyPr/>
          <a:p>
            <a:pPr algn="just">
              <a:lnSpc>
                <a:spcPct val="80000"/>
              </a:lnSpc>
              <a:buNone/>
            </a:pPr>
            <a:r>
              <a:rPr b="1" err="1">
                <a:latin typeface="Garamond" panose="02020404030301010803" pitchFamily="18" charset="0"/>
                <a:sym typeface="+mn-ea"/>
              </a:rPr>
              <a:t>Eschatology dan Spekulatif</a:t>
            </a:r>
            <a:endParaRPr b="1">
              <a:latin typeface="Garamond" panose="02020404030301010803" pitchFamily="18" charset="0"/>
            </a:endParaRPr>
          </a:p>
          <a:p>
            <a:pPr algn="just">
              <a:lnSpc>
                <a:spcPct val="80000"/>
              </a:lnSpc>
              <a:buClr>
                <a:srgbClr val="B5ED4F"/>
              </a:buClr>
            </a:pPr>
            <a:r>
              <a:rPr b="1" err="1">
                <a:latin typeface="Garamond" panose="02020404030301010803" pitchFamily="18" charset="0"/>
                <a:sym typeface="+mn-ea"/>
              </a:rPr>
              <a:t>Tujuan Negara dihubungkan dengan tujuan akhir hidup manusia</a:t>
            </a:r>
            <a:r>
              <a:rPr b="1">
                <a:latin typeface="Garamond" panose="02020404030301010803" pitchFamily="18" charset="0"/>
                <a:sym typeface="+mn-ea"/>
              </a:rPr>
              <a:t>.</a:t>
            </a:r>
            <a:endParaRPr b="1">
              <a:latin typeface="Garamond" panose="02020404030301010803" pitchFamily="18" charset="0"/>
            </a:endParaRPr>
          </a:p>
          <a:p>
            <a:pPr algn="just">
              <a:lnSpc>
                <a:spcPct val="20000"/>
              </a:lnSpc>
              <a:buNone/>
            </a:pPr>
            <a:endParaRPr b="1">
              <a:latin typeface="Garamond" panose="02020404030301010803" pitchFamily="18" charset="0"/>
            </a:endParaRPr>
          </a:p>
          <a:p>
            <a:pPr algn="just">
              <a:lnSpc>
                <a:spcPct val="80000"/>
              </a:lnSpc>
              <a:buNone/>
            </a:pPr>
            <a:r>
              <a:rPr b="1" err="1">
                <a:latin typeface="Garamond" panose="02020404030301010803" pitchFamily="18" charset="0"/>
                <a:sym typeface="+mn-ea"/>
              </a:rPr>
              <a:t>Mythology dan Empiris/ Kenegaraan</a:t>
            </a:r>
            <a:endParaRPr b="1">
              <a:latin typeface="Garamond" panose="02020404030301010803" pitchFamily="18" charset="0"/>
            </a:endParaRPr>
          </a:p>
          <a:p>
            <a:pPr algn="just">
              <a:lnSpc>
                <a:spcPct val="80000"/>
              </a:lnSpc>
              <a:buClr>
                <a:srgbClr val="B5ED4F"/>
              </a:buClr>
            </a:pPr>
            <a:r>
              <a:rPr b="1">
                <a:latin typeface="Garamond" panose="02020404030301010803" pitchFamily="18" charset="0"/>
                <a:sym typeface="+mn-ea"/>
              </a:rPr>
              <a:t>Power Oriented (Machiavelli)</a:t>
            </a:r>
            <a:endParaRPr b="1">
              <a:latin typeface="Garamond" panose="02020404030301010803" pitchFamily="18" charset="0"/>
            </a:endParaRPr>
          </a:p>
          <a:p>
            <a:pPr algn="just">
              <a:lnSpc>
                <a:spcPct val="80000"/>
              </a:lnSpc>
              <a:buClr>
                <a:srgbClr val="B5ED4F"/>
              </a:buClr>
            </a:pPr>
            <a:r>
              <a:rPr b="1" err="1">
                <a:latin typeface="Garamond" panose="02020404030301010803" pitchFamily="18" charset="0"/>
                <a:sym typeface="+mn-ea"/>
              </a:rPr>
              <a:t>Power and Prosperity/ Unity (Dante Alleghiere</a:t>
            </a:r>
            <a:r>
              <a:rPr b="1">
                <a:latin typeface="Garamond" panose="02020404030301010803" pitchFamily="18" charset="0"/>
                <a:sym typeface="+mn-ea"/>
              </a:rPr>
              <a:t>)</a:t>
            </a:r>
            <a:endParaRPr b="1">
              <a:latin typeface="Garamond" panose="02020404030301010803" pitchFamily="18" charset="0"/>
            </a:endParaRPr>
          </a:p>
          <a:p>
            <a:pPr algn="just">
              <a:lnSpc>
                <a:spcPct val="80000"/>
              </a:lnSpc>
              <a:buClr>
                <a:srgbClr val="B5ED4F"/>
              </a:buClr>
            </a:pPr>
            <a:r>
              <a:rPr b="1">
                <a:latin typeface="Garamond" panose="02020404030301010803" pitchFamily="18" charset="0"/>
                <a:sym typeface="+mn-ea"/>
              </a:rPr>
              <a:t>Liberty and equity (Immanuel Kant)</a:t>
            </a:r>
            <a:endParaRPr b="1">
              <a:latin typeface="Garamond" panose="02020404030301010803" pitchFamily="18" charset="0"/>
            </a:endParaRPr>
          </a:p>
          <a:p>
            <a:pPr algn="just">
              <a:lnSpc>
                <a:spcPct val="80000"/>
              </a:lnSpc>
              <a:buClr>
                <a:srgbClr val="B5ED4F"/>
              </a:buClr>
            </a:pPr>
            <a:r>
              <a:rPr b="1" err="1">
                <a:latin typeface="Garamond" panose="02020404030301010803" pitchFamily="18" charset="0"/>
                <a:sym typeface="+mn-ea"/>
              </a:rPr>
              <a:t>Welfare and Happiness (Sosialis, Kapitalis</a:t>
            </a:r>
            <a:r>
              <a:rPr b="1">
                <a:latin typeface="Garamond" panose="02020404030301010803" pitchFamily="18" charset="0"/>
                <a:sym typeface="+mn-ea"/>
              </a:rPr>
              <a:t>)</a:t>
            </a:r>
            <a:endParaRPr b="1">
              <a:latin typeface="Garamond" panose="02020404030301010803" pitchFamily="18" charset="0"/>
            </a:endParaRPr>
          </a:p>
          <a:p>
            <a:endParaRPr lang="en-US"/>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59394" name="Title 59393"/>
          <p:cNvSpPr>
            <a:spLocks noGrp="1"/>
          </p:cNvSpPr>
          <p:nvPr>
            <p:ph type="title"/>
          </p:nvPr>
        </p:nvSpPr>
        <p:spPr>
          <a:xfrm>
            <a:off x="1918335" y="271145"/>
            <a:ext cx="7772400" cy="762000"/>
          </a:xfrm>
        </p:spPr>
        <p:txBody>
          <a:bodyPr anchor="ctr"/>
          <a:p>
            <a:pPr algn="just"/>
            <a:r>
              <a:rPr b="1" err="1">
                <a:latin typeface="Garamond" panose="02020404030301010803" pitchFamily="18" charset="0"/>
              </a:rPr>
              <a:t>Teori</a:t>
            </a:r>
            <a:r>
              <a:rPr b="1">
                <a:latin typeface="Garamond" panose="02020404030301010803" pitchFamily="18" charset="0"/>
              </a:rPr>
              <a:t> Fungsi Negara</a:t>
            </a:r>
            <a:endParaRPr b="1">
              <a:latin typeface="Garamond" panose="02020404030301010803" pitchFamily="18" charset="0"/>
            </a:endParaRPr>
          </a:p>
        </p:txBody>
      </p:sp>
      <p:sp>
        <p:nvSpPr>
          <p:cNvPr id="59395" name="Oval 59394"/>
          <p:cNvSpPr/>
          <p:nvPr/>
        </p:nvSpPr>
        <p:spPr>
          <a:xfrm>
            <a:off x="4458335" y="1033145"/>
            <a:ext cx="3122613" cy="2647068"/>
          </a:xfrm>
          <a:prstGeom prst="ellipse">
            <a:avLst/>
          </a:prstGeom>
          <a:solidFill>
            <a:srgbClr val="FFFF00"/>
          </a:solidFill>
          <a:ln w="57150" cap="sq" cmpd="sng">
            <a:solidFill>
              <a:srgbClr val="00CCFF"/>
            </a:solidFill>
            <a:prstDash val="solid"/>
            <a:headEnd type="none" w="sm" len="sm"/>
            <a:tailEnd type="none" w="sm" len="sm"/>
          </a:ln>
        </p:spPr>
        <p:txBody>
          <a:bodyPr>
            <a:spAutoFit/>
          </a:bodyPr>
          <a:p>
            <a:pPr>
              <a:lnSpc>
                <a:spcPct val="70000"/>
              </a:lnSpc>
              <a:spcBef>
                <a:spcPct val="50000"/>
              </a:spcBef>
            </a:pPr>
            <a:r>
              <a:rPr sz="2000" b="1">
                <a:solidFill>
                  <a:srgbClr val="000000"/>
                </a:solidFill>
              </a:rPr>
              <a:t>John Locke</a:t>
            </a:r>
            <a:endParaRPr sz="2000" b="1">
              <a:solidFill>
                <a:srgbClr val="000000"/>
              </a:solidFill>
            </a:endParaRPr>
          </a:p>
          <a:p>
            <a:pPr>
              <a:lnSpc>
                <a:spcPct val="70000"/>
              </a:lnSpc>
              <a:spcBef>
                <a:spcPct val="50000"/>
              </a:spcBef>
              <a:buClr>
                <a:srgbClr val="FF0000"/>
              </a:buClr>
              <a:buChar char="•"/>
            </a:pPr>
            <a:r>
              <a:rPr sz="2000" b="1" err="1">
                <a:solidFill>
                  <a:srgbClr val="000000"/>
                </a:solidFill>
              </a:rPr>
              <a:t> Fungsi Legislatif</a:t>
            </a:r>
            <a:endParaRPr sz="2000" b="1">
              <a:solidFill>
                <a:srgbClr val="000000"/>
              </a:solidFill>
            </a:endParaRPr>
          </a:p>
          <a:p>
            <a:pPr>
              <a:lnSpc>
                <a:spcPct val="70000"/>
              </a:lnSpc>
              <a:spcBef>
                <a:spcPct val="50000"/>
              </a:spcBef>
              <a:buClr>
                <a:srgbClr val="FF0000"/>
              </a:buClr>
              <a:buChar char="•"/>
            </a:pPr>
            <a:r>
              <a:rPr sz="2000" b="1" err="1">
                <a:solidFill>
                  <a:srgbClr val="000000"/>
                </a:solidFill>
              </a:rPr>
              <a:t> Fungsi Eksekutif</a:t>
            </a:r>
            <a:endParaRPr sz="2000" b="1">
              <a:solidFill>
                <a:srgbClr val="000000"/>
              </a:solidFill>
            </a:endParaRPr>
          </a:p>
          <a:p>
            <a:pPr>
              <a:lnSpc>
                <a:spcPct val="70000"/>
              </a:lnSpc>
              <a:spcBef>
                <a:spcPct val="50000"/>
              </a:spcBef>
              <a:buClr>
                <a:srgbClr val="FF0000"/>
              </a:buClr>
              <a:buChar char="•"/>
            </a:pPr>
            <a:r>
              <a:rPr sz="2000" b="1" err="1">
                <a:solidFill>
                  <a:srgbClr val="000000"/>
                </a:solidFill>
              </a:rPr>
              <a:t> Fungsi Federatif</a:t>
            </a:r>
            <a:endParaRPr sz="2000" b="1">
              <a:solidFill>
                <a:srgbClr val="000000"/>
              </a:solidFill>
            </a:endParaRPr>
          </a:p>
        </p:txBody>
      </p:sp>
      <p:sp>
        <p:nvSpPr>
          <p:cNvPr id="59396" name="Oval 59395"/>
          <p:cNvSpPr/>
          <p:nvPr/>
        </p:nvSpPr>
        <p:spPr>
          <a:xfrm>
            <a:off x="4380865" y="3680460"/>
            <a:ext cx="3200400" cy="3219365"/>
          </a:xfrm>
          <a:prstGeom prst="ellipse">
            <a:avLst/>
          </a:prstGeom>
          <a:solidFill>
            <a:srgbClr val="FFFF00"/>
          </a:solidFill>
          <a:ln w="57150" cap="sq" cmpd="sng">
            <a:solidFill>
              <a:srgbClr val="00CCFF"/>
            </a:solidFill>
            <a:prstDash val="solid"/>
            <a:headEnd type="none" w="sm" len="sm"/>
            <a:tailEnd type="none" w="sm" len="sm"/>
          </a:ln>
        </p:spPr>
        <p:txBody>
          <a:bodyPr wrap="square">
            <a:spAutoFit/>
          </a:bodyPr>
          <a:p>
            <a:pPr>
              <a:lnSpc>
                <a:spcPct val="80000"/>
              </a:lnSpc>
              <a:spcBef>
                <a:spcPct val="50000"/>
              </a:spcBef>
            </a:pPr>
            <a:r>
              <a:rPr sz="2000" b="1" err="1">
                <a:solidFill>
                  <a:srgbClr val="000000"/>
                </a:solidFill>
              </a:rPr>
              <a:t>Montesqiueu</a:t>
            </a:r>
            <a:endParaRPr sz="2000" b="1">
              <a:solidFill>
                <a:srgbClr val="000000"/>
              </a:solidFill>
            </a:endParaRPr>
          </a:p>
          <a:p>
            <a:pPr>
              <a:lnSpc>
                <a:spcPct val="80000"/>
              </a:lnSpc>
              <a:spcBef>
                <a:spcPct val="50000"/>
              </a:spcBef>
              <a:buClr>
                <a:srgbClr val="FF0000"/>
              </a:buClr>
              <a:buChar char="•"/>
            </a:pPr>
            <a:r>
              <a:rPr sz="2000" b="1" err="1">
                <a:solidFill>
                  <a:srgbClr val="000000"/>
                </a:solidFill>
              </a:rPr>
              <a:t> Fungsi Legislatif</a:t>
            </a:r>
            <a:endParaRPr sz="2000" b="1">
              <a:solidFill>
                <a:srgbClr val="000000"/>
              </a:solidFill>
            </a:endParaRPr>
          </a:p>
          <a:p>
            <a:pPr>
              <a:lnSpc>
                <a:spcPct val="80000"/>
              </a:lnSpc>
              <a:spcBef>
                <a:spcPct val="50000"/>
              </a:spcBef>
              <a:buClr>
                <a:srgbClr val="FF0000"/>
              </a:buClr>
              <a:buChar char="•"/>
            </a:pPr>
            <a:r>
              <a:rPr sz="2000" b="1" err="1">
                <a:solidFill>
                  <a:srgbClr val="000000"/>
                </a:solidFill>
              </a:rPr>
              <a:t> Fungsi Eksekutif</a:t>
            </a:r>
            <a:endParaRPr sz="2000" b="1">
              <a:solidFill>
                <a:srgbClr val="000000"/>
              </a:solidFill>
            </a:endParaRPr>
          </a:p>
          <a:p>
            <a:pPr>
              <a:lnSpc>
                <a:spcPct val="80000"/>
              </a:lnSpc>
              <a:spcBef>
                <a:spcPct val="50000"/>
              </a:spcBef>
              <a:buClr>
                <a:srgbClr val="FF0000"/>
              </a:buClr>
              <a:buChar char="•"/>
            </a:pPr>
            <a:r>
              <a:rPr sz="2000" b="1" err="1">
                <a:solidFill>
                  <a:srgbClr val="000000"/>
                </a:solidFill>
              </a:rPr>
              <a:t> Fungsi Federatif</a:t>
            </a:r>
            <a:endParaRPr sz="2000" b="1">
              <a:solidFill>
                <a:srgbClr val="000000"/>
              </a:solidFill>
            </a:endParaRPr>
          </a:p>
        </p:txBody>
      </p:sp>
      <p:grpSp>
        <p:nvGrpSpPr>
          <p:cNvPr id="59397" name="Group 59396"/>
          <p:cNvGrpSpPr/>
          <p:nvPr/>
        </p:nvGrpSpPr>
        <p:grpSpPr>
          <a:xfrm>
            <a:off x="1567180" y="2377440"/>
            <a:ext cx="2852420" cy="2590800"/>
            <a:chOff x="432" y="1514"/>
            <a:chExt cx="1680" cy="1632"/>
          </a:xfrm>
        </p:grpSpPr>
        <p:sp>
          <p:nvSpPr>
            <p:cNvPr id="59398" name="Right Arrow Callout 59397"/>
            <p:cNvSpPr/>
            <p:nvPr/>
          </p:nvSpPr>
          <p:spPr>
            <a:xfrm>
              <a:off x="432" y="1514"/>
              <a:ext cx="1680" cy="1632"/>
            </a:xfrm>
            <a:prstGeom prst="rightArrowCallout">
              <a:avLst>
                <a:gd name="adj1" fmla="val 25000"/>
                <a:gd name="adj2" fmla="val 25000"/>
                <a:gd name="adj3" fmla="val 17156"/>
                <a:gd name="adj4" fmla="val 66667"/>
              </a:avLst>
            </a:prstGeom>
            <a:solidFill>
              <a:srgbClr val="00CCFF"/>
            </a:solidFill>
            <a:ln w="57150" cap="sq" cmpd="sng">
              <a:solidFill>
                <a:srgbClr val="FF0000"/>
              </a:solidFill>
              <a:prstDash val="solid"/>
              <a:miter/>
              <a:headEnd type="none" w="sm" len="sm"/>
              <a:tailEnd type="none" w="sm" len="sm"/>
            </a:ln>
          </p:spPr>
          <p:txBody>
            <a:bodyPr/>
            <a:p>
              <a:endParaRPr lang="en-US"/>
            </a:p>
          </p:txBody>
        </p:sp>
        <p:sp>
          <p:nvSpPr>
            <p:cNvPr id="59399" name="Right Arrow Callout 59398"/>
            <p:cNvSpPr/>
            <p:nvPr/>
          </p:nvSpPr>
          <p:spPr>
            <a:xfrm>
              <a:off x="480" y="1872"/>
              <a:ext cx="1536" cy="872"/>
            </a:xfrm>
            <a:prstGeom prst="rightArrowCallout">
              <a:avLst>
                <a:gd name="adj1" fmla="val 25000"/>
                <a:gd name="adj2" fmla="val 25000"/>
                <a:gd name="adj3" fmla="val 29595"/>
                <a:gd name="adj4" fmla="val 66667"/>
              </a:avLst>
            </a:prstGeom>
            <a:noFill/>
            <a:ln w="12700">
              <a:noFill/>
            </a:ln>
          </p:spPr>
          <p:txBody>
            <a:bodyPr>
              <a:spAutoFit/>
            </a:bodyPr>
            <a:p>
              <a:pPr algn="ctr">
                <a:spcBef>
                  <a:spcPct val="50000"/>
                </a:spcBef>
              </a:pPr>
              <a:r>
                <a:rPr sz="2800" b="1" err="1">
                  <a:solidFill>
                    <a:srgbClr val="000000"/>
                  </a:solidFill>
                </a:rPr>
                <a:t>Trias Politica</a:t>
              </a:r>
              <a:r>
                <a:rPr sz="2800" b="1">
                  <a:solidFill>
                    <a:srgbClr val="000000"/>
                  </a:solidFill>
                </a:rPr>
                <a:t> Theory</a:t>
              </a:r>
              <a:endParaRPr sz="2800" b="1">
                <a:solidFill>
                  <a:srgbClr val="000000"/>
                </a:solidFill>
              </a:endParaRPr>
            </a:p>
          </p:txBody>
        </p:sp>
      </p:grpSp>
      <p:grpSp>
        <p:nvGrpSpPr>
          <p:cNvPr id="59400" name="Group 59399"/>
          <p:cNvGrpSpPr/>
          <p:nvPr/>
        </p:nvGrpSpPr>
        <p:grpSpPr>
          <a:xfrm>
            <a:off x="8564880" y="2781300"/>
            <a:ext cx="2153920" cy="1981200"/>
            <a:chOff x="4368" y="1776"/>
            <a:chExt cx="1248" cy="1248"/>
          </a:xfrm>
        </p:grpSpPr>
        <p:sp>
          <p:nvSpPr>
            <p:cNvPr id="59401" name="Folded Corner 59400"/>
            <p:cNvSpPr/>
            <p:nvPr/>
          </p:nvSpPr>
          <p:spPr>
            <a:xfrm>
              <a:off x="4368" y="1776"/>
              <a:ext cx="1248" cy="1248"/>
            </a:xfrm>
            <a:prstGeom prst="foldedCorner">
              <a:avLst>
                <a:gd name="adj" fmla="val 12500"/>
              </a:avLst>
            </a:prstGeom>
            <a:solidFill>
              <a:srgbClr val="33CCCC"/>
            </a:solidFill>
            <a:ln w="57150" cap="sq" cmpd="sng">
              <a:solidFill>
                <a:srgbClr val="008000"/>
              </a:solidFill>
              <a:prstDash val="solid"/>
              <a:headEnd type="none" w="sm" len="sm"/>
              <a:tailEnd type="none" w="sm" len="sm"/>
            </a:ln>
          </p:spPr>
          <p:txBody>
            <a:bodyPr/>
            <a:p>
              <a:endParaRPr lang="en-US"/>
            </a:p>
          </p:txBody>
        </p:sp>
        <p:sp>
          <p:nvSpPr>
            <p:cNvPr id="59402" name="Folded Corner 59401"/>
            <p:cNvSpPr/>
            <p:nvPr/>
          </p:nvSpPr>
          <p:spPr>
            <a:xfrm>
              <a:off x="4416" y="2122"/>
              <a:ext cx="1152" cy="597"/>
            </a:xfrm>
            <a:prstGeom prst="foldedCorner">
              <a:avLst>
                <a:gd name="adj" fmla="val 12500"/>
              </a:avLst>
            </a:prstGeom>
            <a:noFill/>
            <a:ln w="12700">
              <a:noFill/>
            </a:ln>
          </p:spPr>
          <p:txBody>
            <a:bodyPr>
              <a:spAutoFit/>
            </a:bodyPr>
            <a:p>
              <a:pPr algn="ctr">
                <a:spcBef>
                  <a:spcPct val="50000"/>
                </a:spcBef>
              </a:pPr>
              <a:r>
                <a:rPr sz="2400" b="1">
                  <a:solidFill>
                    <a:srgbClr val="000000"/>
                  </a:solidFill>
                </a:rPr>
                <a:t>Distribution of Power</a:t>
              </a:r>
              <a:endParaRPr sz="2400" b="1">
                <a:solidFill>
                  <a:srgbClr val="000000"/>
                </a:solidFill>
              </a:endParaRPr>
            </a:p>
          </p:txBody>
        </p:sp>
      </p:grpSp>
      <p:sp>
        <p:nvSpPr>
          <p:cNvPr id="59403" name="Right Arrow 59402"/>
          <p:cNvSpPr/>
          <p:nvPr/>
        </p:nvSpPr>
        <p:spPr>
          <a:xfrm>
            <a:off x="7543800" y="2743200"/>
            <a:ext cx="914400" cy="2057400"/>
          </a:xfrm>
          <a:prstGeom prst="rightArrow">
            <a:avLst>
              <a:gd name="adj1" fmla="val 57250"/>
              <a:gd name="adj2" fmla="val 59953"/>
            </a:avLst>
          </a:prstGeom>
          <a:solidFill>
            <a:srgbClr val="FF0000"/>
          </a:solidFill>
          <a:ln w="57150" cap="sq" cmpd="sng">
            <a:solidFill>
              <a:srgbClr val="FFFF00"/>
            </a:solidFill>
            <a:prstDash val="solid"/>
            <a:miter/>
            <a:headEnd type="none" w="sm" len="sm"/>
            <a:tailEnd type="none" w="sm" len="sm"/>
          </a:ln>
        </p:spPr>
        <p:txBody>
          <a:bodyPr/>
          <a:p>
            <a:endParaRPr lang="en-US"/>
          </a:p>
        </p:txBody>
      </p:sp>
    </p:spTree>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9" presetClass="entr" presetSubtype="10" fill="hold" grpId="0" nodeType="clickEffect">
                                  <p:stCondLst>
                                    <p:cond delay="0"/>
                                  </p:stCondLst>
                                  <p:childTnLst>
                                    <p:set>
                                      <p:cBhvr>
                                        <p:cTn id="6" dur="1" fill="hold">
                                          <p:stCondLst>
                                            <p:cond delay="0"/>
                                          </p:stCondLst>
                                        </p:cTn>
                                        <p:tgtEl>
                                          <p:spTgt spid="59394"/>
                                        </p:tgtEl>
                                        <p:attrNameLst>
                                          <p:attrName>style.visibility</p:attrName>
                                        </p:attrNameLst>
                                      </p:cBhvr>
                                      <p:to>
                                        <p:strVal val="visible"/>
                                      </p:to>
                                    </p:set>
                                    <p:anim calcmode="lin" valueType="num">
                                      <p:cBhvr>
                                        <p:cTn id="7" dur="5000" fill="hold"/>
                                        <p:tgtEl>
                                          <p:spTgt spid="59394"/>
                                        </p:tgtEl>
                                        <p:attrNameLst>
                                          <p:attrName>ppt_w</p:attrName>
                                        </p:attrNameLst>
                                      </p:cBhvr>
                                      <p:tavLst>
                                        <p:tav tm="0" fmla="#ppt_w*sin(2.5*pi*$)">
                                          <p:val>
                                            <p:fltVal val="0.000000"/>
                                          </p:val>
                                        </p:tav>
                                        <p:tav tm="100000">
                                          <p:val>
                                            <p:fltVal val="1.000000"/>
                                          </p:val>
                                        </p:tav>
                                      </p:tavLst>
                                    </p:anim>
                                    <p:anim calcmode="lin" valueType="num">
                                      <p:cBhvr>
                                        <p:cTn id="8" dur="5000" fill="hold"/>
                                        <p:tgtEl>
                                          <p:spTgt spid="59394"/>
                                        </p:tgtEl>
                                        <p:attrNameLst>
                                          <p:attrName>ppt_h</p:attrName>
                                        </p:attrNameLst>
                                      </p:cBhvr>
                                      <p:tavLst>
                                        <p:tav tm="0">
                                          <p:val>
                                            <p:strVal val="#ppt_h"/>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nodeType="clickEffect">
                                  <p:stCondLst>
                                    <p:cond delay="0"/>
                                  </p:stCondLst>
                                  <p:childTnLst>
                                    <p:set>
                                      <p:cBhvr>
                                        <p:cTn id="12" dur="1" fill="hold">
                                          <p:stCondLst>
                                            <p:cond delay="0"/>
                                          </p:stCondLst>
                                        </p:cTn>
                                        <p:tgtEl>
                                          <p:spTgt spid="59397"/>
                                        </p:tgtEl>
                                        <p:attrNameLst>
                                          <p:attrName>style.visibility</p:attrName>
                                        </p:attrNameLst>
                                      </p:cBhvr>
                                      <p:to>
                                        <p:strVal val="visible"/>
                                      </p:to>
                                    </p:set>
                                    <p:anim calcmode="lin" valueType="num">
                                      <p:cBhvr additive="base">
                                        <p:cTn id="13" dur="500" fill="hold"/>
                                        <p:tgtEl>
                                          <p:spTgt spid="59397"/>
                                        </p:tgtEl>
                                        <p:attrNameLst>
                                          <p:attrName>ppt_x</p:attrName>
                                        </p:attrNameLst>
                                      </p:cBhvr>
                                      <p:tavLst>
                                        <p:tav tm="0">
                                          <p:val>
                                            <p:strVal val="0-#ppt_w/2"/>
                                          </p:val>
                                        </p:tav>
                                        <p:tav tm="100000">
                                          <p:val>
                                            <p:strVal val="#ppt_x"/>
                                          </p:val>
                                        </p:tav>
                                      </p:tavLst>
                                    </p:anim>
                                    <p:anim calcmode="lin" valueType="num">
                                      <p:cBhvr additive="base">
                                        <p:cTn id="14" dur="500" fill="hold"/>
                                        <p:tgtEl>
                                          <p:spTgt spid="59397"/>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1" fill="hold" grpId="0" nodeType="clickEffect">
                                  <p:stCondLst>
                                    <p:cond delay="0"/>
                                  </p:stCondLst>
                                  <p:childTnLst>
                                    <p:set>
                                      <p:cBhvr>
                                        <p:cTn id="18" dur="1" fill="hold">
                                          <p:stCondLst>
                                            <p:cond delay="0"/>
                                          </p:stCondLst>
                                        </p:cTn>
                                        <p:tgtEl>
                                          <p:spTgt spid="59395"/>
                                        </p:tgtEl>
                                        <p:attrNameLst>
                                          <p:attrName>style.visibility</p:attrName>
                                        </p:attrNameLst>
                                      </p:cBhvr>
                                      <p:to>
                                        <p:strVal val="visible"/>
                                      </p:to>
                                    </p:set>
                                    <p:anim calcmode="lin" valueType="num">
                                      <p:cBhvr additive="base">
                                        <p:cTn id="19" dur="500" fill="hold"/>
                                        <p:tgtEl>
                                          <p:spTgt spid="59395"/>
                                        </p:tgtEl>
                                        <p:attrNameLst>
                                          <p:attrName>ppt_x</p:attrName>
                                        </p:attrNameLst>
                                      </p:cBhvr>
                                      <p:tavLst>
                                        <p:tav tm="0">
                                          <p:val>
                                            <p:strVal val="#ppt_x"/>
                                          </p:val>
                                        </p:tav>
                                        <p:tav tm="100000">
                                          <p:val>
                                            <p:strVal val="#ppt_x"/>
                                          </p:val>
                                        </p:tav>
                                      </p:tavLst>
                                    </p:anim>
                                    <p:anim calcmode="lin" valueType="num">
                                      <p:cBhvr additive="base">
                                        <p:cTn id="20" dur="500" fill="hold"/>
                                        <p:tgtEl>
                                          <p:spTgt spid="59395"/>
                                        </p:tgtEl>
                                        <p:attrNameLst>
                                          <p:attrName>ppt_y</p:attrName>
                                        </p:attrNameLst>
                                      </p:cBhvr>
                                      <p:tavLst>
                                        <p:tav tm="0">
                                          <p:val>
                                            <p:strVal val="0-#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59396"/>
                                        </p:tgtEl>
                                        <p:attrNameLst>
                                          <p:attrName>style.visibility</p:attrName>
                                        </p:attrNameLst>
                                      </p:cBhvr>
                                      <p:to>
                                        <p:strVal val="visible"/>
                                      </p:to>
                                    </p:set>
                                    <p:anim calcmode="lin" valueType="num">
                                      <p:cBhvr additive="base">
                                        <p:cTn id="25" dur="500" fill="hold"/>
                                        <p:tgtEl>
                                          <p:spTgt spid="59396"/>
                                        </p:tgtEl>
                                        <p:attrNameLst>
                                          <p:attrName>ppt_x</p:attrName>
                                        </p:attrNameLst>
                                      </p:cBhvr>
                                      <p:tavLst>
                                        <p:tav tm="0">
                                          <p:val>
                                            <p:strVal val="#ppt_x"/>
                                          </p:val>
                                        </p:tav>
                                        <p:tav tm="100000">
                                          <p:val>
                                            <p:strVal val="#ppt_x"/>
                                          </p:val>
                                        </p:tav>
                                      </p:tavLst>
                                    </p:anim>
                                    <p:anim calcmode="lin" valueType="num">
                                      <p:cBhvr additive="base">
                                        <p:cTn id="26" dur="500" fill="hold"/>
                                        <p:tgtEl>
                                          <p:spTgt spid="59396"/>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8" fill="hold" nodeType="clickEffect">
                                  <p:stCondLst>
                                    <p:cond delay="0"/>
                                  </p:stCondLst>
                                  <p:childTnLst>
                                    <p:set>
                                      <p:cBhvr>
                                        <p:cTn id="30" dur="1" fill="hold">
                                          <p:stCondLst>
                                            <p:cond delay="0"/>
                                          </p:stCondLst>
                                        </p:cTn>
                                        <p:tgtEl>
                                          <p:spTgt spid="59403"/>
                                        </p:tgtEl>
                                        <p:attrNameLst>
                                          <p:attrName>style.visibility</p:attrName>
                                        </p:attrNameLst>
                                      </p:cBhvr>
                                      <p:to>
                                        <p:strVal val="visible"/>
                                      </p:to>
                                    </p:set>
                                    <p:anim calcmode="lin" valueType="num">
                                      <p:cBhvr additive="base">
                                        <p:cTn id="31" dur="500" fill="hold"/>
                                        <p:tgtEl>
                                          <p:spTgt spid="59403"/>
                                        </p:tgtEl>
                                        <p:attrNameLst>
                                          <p:attrName>ppt_x</p:attrName>
                                        </p:attrNameLst>
                                      </p:cBhvr>
                                      <p:tavLst>
                                        <p:tav tm="0">
                                          <p:val>
                                            <p:strVal val="0-#ppt_w/2"/>
                                          </p:val>
                                        </p:tav>
                                        <p:tav tm="100000">
                                          <p:val>
                                            <p:strVal val="#ppt_x"/>
                                          </p:val>
                                        </p:tav>
                                      </p:tavLst>
                                    </p:anim>
                                    <p:anim calcmode="lin" valueType="num">
                                      <p:cBhvr additive="base">
                                        <p:cTn id="32" dur="500" fill="hold"/>
                                        <p:tgtEl>
                                          <p:spTgt spid="59403"/>
                                        </p:tgtEl>
                                        <p:attrNameLst>
                                          <p:attrName>ppt_y</p:attrName>
                                        </p:attrNameLst>
                                      </p:cBhvr>
                                      <p:tavLst>
                                        <p:tav tm="0">
                                          <p:val>
                                            <p:strVal val="#ppt_y"/>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2" fill="hold" nodeType="clickEffect">
                                  <p:stCondLst>
                                    <p:cond delay="0"/>
                                  </p:stCondLst>
                                  <p:childTnLst>
                                    <p:set>
                                      <p:cBhvr>
                                        <p:cTn id="36" dur="1" fill="hold">
                                          <p:stCondLst>
                                            <p:cond delay="0"/>
                                          </p:stCondLst>
                                        </p:cTn>
                                        <p:tgtEl>
                                          <p:spTgt spid="59400"/>
                                        </p:tgtEl>
                                        <p:attrNameLst>
                                          <p:attrName>style.visibility</p:attrName>
                                        </p:attrNameLst>
                                      </p:cBhvr>
                                      <p:to>
                                        <p:strVal val="visible"/>
                                      </p:to>
                                    </p:set>
                                    <p:anim calcmode="lin" valueType="num">
                                      <p:cBhvr additive="base">
                                        <p:cTn id="37" dur="500" fill="hold"/>
                                        <p:tgtEl>
                                          <p:spTgt spid="59400"/>
                                        </p:tgtEl>
                                        <p:attrNameLst>
                                          <p:attrName>ppt_x</p:attrName>
                                        </p:attrNameLst>
                                      </p:cBhvr>
                                      <p:tavLst>
                                        <p:tav tm="0">
                                          <p:val>
                                            <p:strVal val="1+#ppt_w/2"/>
                                          </p:val>
                                        </p:tav>
                                        <p:tav tm="100000">
                                          <p:val>
                                            <p:strVal val="#ppt_x"/>
                                          </p:val>
                                        </p:tav>
                                      </p:tavLst>
                                    </p:anim>
                                    <p:anim calcmode="lin" valueType="num">
                                      <p:cBhvr additive="base">
                                        <p:cTn id="38" dur="500" fill="hold"/>
                                        <p:tgtEl>
                                          <p:spTgt spid="59400"/>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9394" grpId="0"/>
      <p:bldP spid="59395" grpId="0" bldLvl="0" animBg="1"/>
      <p:bldP spid="59396" grpId="0" bldLvl="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60418" name="Title 60417"/>
          <p:cNvSpPr>
            <a:spLocks noGrp="1"/>
          </p:cNvSpPr>
          <p:nvPr>
            <p:ph type="title"/>
          </p:nvPr>
        </p:nvSpPr>
        <p:spPr>
          <a:xfrm>
            <a:off x="2133600" y="381000"/>
            <a:ext cx="7772400" cy="762000"/>
          </a:xfrm>
        </p:spPr>
        <p:txBody>
          <a:bodyPr anchor="ctr"/>
          <a:p>
            <a:pPr algn="just"/>
            <a:r>
              <a:rPr lang="en-US" b="1" i="1">
                <a:latin typeface="Garamond" panose="02020404030301010803" pitchFamily="18" charset="0"/>
              </a:rPr>
              <a:t>lanjutan</a:t>
            </a:r>
            <a:r>
              <a:rPr b="1" i="1">
                <a:latin typeface="Garamond" panose="02020404030301010803" pitchFamily="18" charset="0"/>
              </a:rPr>
              <a:t>….</a:t>
            </a:r>
            <a:endParaRPr b="1" i="1">
              <a:latin typeface="Garamond" panose="02020404030301010803" pitchFamily="18" charset="0"/>
            </a:endParaRPr>
          </a:p>
        </p:txBody>
      </p:sp>
      <p:sp>
        <p:nvSpPr>
          <p:cNvPr id="60419" name="Text Placeholder 60418"/>
          <p:cNvSpPr>
            <a:spLocks noGrp="1"/>
          </p:cNvSpPr>
          <p:nvPr>
            <p:ph type="body" idx="1"/>
          </p:nvPr>
        </p:nvSpPr>
        <p:spPr>
          <a:xfrm>
            <a:off x="1417320" y="1232535"/>
            <a:ext cx="9737725" cy="4876800"/>
          </a:xfrm>
        </p:spPr>
        <p:txBody>
          <a:bodyPr/>
          <a:p>
            <a:pPr>
              <a:buNone/>
            </a:pPr>
            <a:r>
              <a:rPr b="1" err="1">
                <a:latin typeface="Garamond" panose="02020404030301010803" pitchFamily="18" charset="0"/>
              </a:rPr>
              <a:t>Catur Praja</a:t>
            </a:r>
            <a:r>
              <a:rPr b="1">
                <a:latin typeface="Garamond" panose="02020404030301010803" pitchFamily="18" charset="0"/>
              </a:rPr>
              <a:t> (</a:t>
            </a:r>
            <a:r>
              <a:rPr b="1" i="1" err="1">
                <a:latin typeface="Garamond" panose="02020404030301010803" pitchFamily="18" charset="0"/>
              </a:rPr>
              <a:t>Van Vollenhoven</a:t>
            </a:r>
            <a:r>
              <a:rPr b="1">
                <a:latin typeface="Garamond" panose="02020404030301010803" pitchFamily="18" charset="0"/>
              </a:rPr>
              <a:t>)</a:t>
            </a:r>
            <a:endParaRPr b="1">
              <a:latin typeface="Garamond" panose="02020404030301010803" pitchFamily="18" charset="0"/>
            </a:endParaRPr>
          </a:p>
          <a:p>
            <a:pPr>
              <a:lnSpc>
                <a:spcPct val="90000"/>
              </a:lnSpc>
              <a:buClr>
                <a:srgbClr val="CCFF33"/>
              </a:buClr>
            </a:pPr>
            <a:r>
              <a:rPr err="1">
                <a:latin typeface="Garamond" panose="02020404030301010803" pitchFamily="18" charset="0"/>
              </a:rPr>
              <a:t>Regeling (fungsi perundang-undangan</a:t>
            </a:r>
            <a:r>
              <a:rPr>
                <a:latin typeface="Garamond" panose="02020404030301010803" pitchFamily="18" charset="0"/>
              </a:rPr>
              <a:t>)</a:t>
            </a:r>
            <a:endParaRPr>
              <a:latin typeface="Garamond" panose="02020404030301010803" pitchFamily="18" charset="0"/>
            </a:endParaRPr>
          </a:p>
          <a:p>
            <a:pPr>
              <a:lnSpc>
                <a:spcPct val="90000"/>
              </a:lnSpc>
              <a:buClr>
                <a:srgbClr val="CCFF33"/>
              </a:buClr>
            </a:pPr>
            <a:r>
              <a:rPr err="1">
                <a:latin typeface="Garamond" panose="02020404030301010803" pitchFamily="18" charset="0"/>
              </a:rPr>
              <a:t>Bestuur (fungsi pemerintahan</a:t>
            </a:r>
            <a:r>
              <a:rPr>
                <a:latin typeface="Garamond" panose="02020404030301010803" pitchFamily="18" charset="0"/>
              </a:rPr>
              <a:t>)</a:t>
            </a:r>
            <a:endParaRPr>
              <a:latin typeface="Garamond" panose="02020404030301010803" pitchFamily="18" charset="0"/>
            </a:endParaRPr>
          </a:p>
          <a:p>
            <a:pPr>
              <a:lnSpc>
                <a:spcPct val="90000"/>
              </a:lnSpc>
              <a:buClr>
                <a:srgbClr val="CCFF33"/>
              </a:buClr>
            </a:pPr>
            <a:r>
              <a:rPr err="1">
                <a:latin typeface="Garamond" panose="02020404030301010803" pitchFamily="18" charset="0"/>
              </a:rPr>
              <a:t>Recht spraak (fungsi Kehakiman</a:t>
            </a:r>
            <a:r>
              <a:rPr>
                <a:latin typeface="Garamond" panose="02020404030301010803" pitchFamily="18" charset="0"/>
              </a:rPr>
              <a:t>)</a:t>
            </a:r>
            <a:endParaRPr>
              <a:latin typeface="Garamond" panose="02020404030301010803" pitchFamily="18" charset="0"/>
            </a:endParaRPr>
          </a:p>
          <a:p>
            <a:pPr>
              <a:lnSpc>
                <a:spcPct val="90000"/>
              </a:lnSpc>
              <a:buClr>
                <a:srgbClr val="CCFF33"/>
              </a:buClr>
            </a:pPr>
            <a:r>
              <a:rPr err="1">
                <a:latin typeface="Garamond" panose="02020404030301010803" pitchFamily="18" charset="0"/>
              </a:rPr>
              <a:t>Politie (fungsi kepolisian</a:t>
            </a:r>
            <a:r>
              <a:rPr>
                <a:latin typeface="Garamond" panose="02020404030301010803" pitchFamily="18" charset="0"/>
              </a:rPr>
              <a:t>)</a:t>
            </a:r>
            <a:endParaRPr>
              <a:latin typeface="Garamond" panose="02020404030301010803" pitchFamily="18" charset="0"/>
            </a:endParaRPr>
          </a:p>
          <a:p>
            <a:pPr>
              <a:lnSpc>
                <a:spcPct val="10000"/>
              </a:lnSpc>
              <a:buClr>
                <a:srgbClr val="CCFF33"/>
              </a:buClr>
              <a:buNone/>
            </a:pPr>
            <a:endParaRPr>
              <a:latin typeface="Garamond" panose="02020404030301010803" pitchFamily="18" charset="0"/>
            </a:endParaRPr>
          </a:p>
          <a:p>
            <a:pPr>
              <a:buClr>
                <a:srgbClr val="CCFF33"/>
              </a:buClr>
              <a:buNone/>
            </a:pPr>
            <a:r>
              <a:rPr b="1" err="1">
                <a:latin typeface="Garamond" panose="02020404030301010803" pitchFamily="18" charset="0"/>
              </a:rPr>
              <a:t>Dwi Praja</a:t>
            </a:r>
            <a:r>
              <a:rPr b="1">
                <a:latin typeface="Garamond" panose="02020404030301010803" pitchFamily="18" charset="0"/>
              </a:rPr>
              <a:t> (</a:t>
            </a:r>
            <a:r>
              <a:rPr b="1" i="1">
                <a:latin typeface="Garamond" panose="02020404030301010803" pitchFamily="18" charset="0"/>
              </a:rPr>
              <a:t>Andrew Jackson</a:t>
            </a:r>
            <a:r>
              <a:rPr b="1">
                <a:latin typeface="Garamond" panose="02020404030301010803" pitchFamily="18" charset="0"/>
              </a:rPr>
              <a:t>)</a:t>
            </a:r>
            <a:endParaRPr b="1">
              <a:latin typeface="Garamond" panose="02020404030301010803" pitchFamily="18" charset="0"/>
            </a:endParaRPr>
          </a:p>
          <a:p>
            <a:pPr>
              <a:lnSpc>
                <a:spcPct val="90000"/>
              </a:lnSpc>
              <a:buClr>
                <a:srgbClr val="CCFF33"/>
              </a:buClr>
            </a:pPr>
            <a:r>
              <a:rPr>
                <a:latin typeface="Garamond" panose="02020404030301010803" pitchFamily="18" charset="0"/>
              </a:rPr>
              <a:t>Policy Making (</a:t>
            </a:r>
            <a:r>
              <a:rPr i="1">
                <a:latin typeface="Garamond" panose="02020404030301010803" pitchFamily="18" charset="0"/>
              </a:rPr>
              <a:t>spoil system</a:t>
            </a:r>
            <a:r>
              <a:rPr>
                <a:latin typeface="Garamond" panose="02020404030301010803" pitchFamily="18" charset="0"/>
              </a:rPr>
              <a:t>)</a:t>
            </a:r>
            <a:endParaRPr>
              <a:latin typeface="Garamond" panose="02020404030301010803" pitchFamily="18" charset="0"/>
            </a:endParaRPr>
          </a:p>
          <a:p>
            <a:pPr>
              <a:lnSpc>
                <a:spcPct val="90000"/>
              </a:lnSpc>
              <a:buClr>
                <a:srgbClr val="CCFF33"/>
              </a:buClr>
            </a:pPr>
            <a:r>
              <a:rPr>
                <a:latin typeface="Garamond" panose="02020404030301010803" pitchFamily="18" charset="0"/>
              </a:rPr>
              <a:t>Policy Executing (</a:t>
            </a:r>
            <a:r>
              <a:rPr i="1">
                <a:latin typeface="Garamond" panose="02020404030301010803" pitchFamily="18" charset="0"/>
              </a:rPr>
              <a:t>merit system</a:t>
            </a:r>
            <a:r>
              <a:rPr>
                <a:latin typeface="Garamond" panose="02020404030301010803" pitchFamily="18" charset="0"/>
              </a:rPr>
              <a:t>)</a:t>
            </a:r>
            <a:endParaRPr sz="4400" b="1">
              <a:latin typeface="Garamond" panose="02020404030301010803" pitchFamily="18" charset="0"/>
            </a:endParaRPr>
          </a:p>
        </p:txBody>
      </p:sp>
    </p:spTree>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5" presetClass="entr" presetSubtype="0" fill="hold" grpId="0" nodeType="clickEffect">
                                  <p:stCondLst>
                                    <p:cond delay="0"/>
                                  </p:stCondLst>
                                  <p:childTnLst>
                                    <p:set>
                                      <p:cBhvr>
                                        <p:cTn id="6" dur="1" fill="hold">
                                          <p:stCondLst>
                                            <p:cond delay="0"/>
                                          </p:stCondLst>
                                        </p:cTn>
                                        <p:tgtEl>
                                          <p:spTgt spid="60418"/>
                                        </p:tgtEl>
                                        <p:attrNameLst>
                                          <p:attrName>style.visibility</p:attrName>
                                        </p:attrNameLst>
                                      </p:cBhvr>
                                      <p:to>
                                        <p:strVal val="visible"/>
                                      </p:to>
                                    </p:set>
                                    <p:anim calcmode="lin" valueType="num">
                                      <p:cBhvr>
                                        <p:cTn id="7" dur="1000" fill="hold"/>
                                        <p:tgtEl>
                                          <p:spTgt spid="60418"/>
                                        </p:tgtEl>
                                        <p:attrNameLst>
                                          <p:attrName>ppt_w</p:attrName>
                                        </p:attrNameLst>
                                      </p:cBhvr>
                                      <p:tavLst>
                                        <p:tav tm="0">
                                          <p:val>
                                            <p:fltVal val="0.000000"/>
                                          </p:val>
                                        </p:tav>
                                        <p:tav tm="100000">
                                          <p:val>
                                            <p:strVal val="#ppt_w"/>
                                          </p:val>
                                        </p:tav>
                                      </p:tavLst>
                                    </p:anim>
                                    <p:anim calcmode="lin" valueType="num">
                                      <p:cBhvr>
                                        <p:cTn id="8" dur="1000" fill="hold"/>
                                        <p:tgtEl>
                                          <p:spTgt spid="60418"/>
                                        </p:tgtEl>
                                        <p:attrNameLst>
                                          <p:attrName>ppt_h</p:attrName>
                                        </p:attrNameLst>
                                      </p:cBhvr>
                                      <p:tavLst>
                                        <p:tav tm="0">
                                          <p:val>
                                            <p:fltVal val="0.000000"/>
                                          </p:val>
                                        </p:tav>
                                        <p:tav tm="100000">
                                          <p:val>
                                            <p:strVal val="#ppt_h"/>
                                          </p:val>
                                        </p:tav>
                                      </p:tavLst>
                                    </p:anim>
                                    <p:anim calcmode="lin" valueType="num">
                                      <p:cBhvr>
                                        <p:cTn id="9" dur="1000" fill="hold"/>
                                        <p:tgtEl>
                                          <p:spTgt spid="60418"/>
                                        </p:tgtEl>
                                        <p:attrNameLst>
                                          <p:attrName>ppt_x</p:attrName>
                                        </p:attrNameLst>
                                      </p:cBhvr>
                                      <p:tavLst>
                                        <p:tav tm="0" fmla="#ppt_x+(cos(-2*pi*(1-$))*-#ppt_x-sin(-2*pi*(1-$))*(1-#ppt_y))*(1-$)">
                                          <p:val>
                                            <p:fltVal val="0.000000"/>
                                          </p:val>
                                        </p:tav>
                                        <p:tav tm="100000">
                                          <p:val>
                                            <p:fltVal val="1.000000"/>
                                          </p:val>
                                        </p:tav>
                                      </p:tavLst>
                                    </p:anim>
                                    <p:anim calcmode="lin" valueType="num">
                                      <p:cBhvr>
                                        <p:cTn id="10" dur="1000" fill="hold"/>
                                        <p:tgtEl>
                                          <p:spTgt spid="60418"/>
                                        </p:tgtEl>
                                        <p:attrNameLst>
                                          <p:attrName>ppt_y</p:attrName>
                                        </p:attrNameLst>
                                      </p:cBhvr>
                                      <p:tavLst>
                                        <p:tav tm="0" fmla="#ppt_y+(sin(-2*pi*(1-$))*-#ppt_x+cos(-2*pi*(1-$))*(1-#ppt_y))*(1-$)">
                                          <p:val>
                                            <p:fltVal val="0.000000"/>
                                          </p:val>
                                        </p:tav>
                                        <p:tav tm="100000">
                                          <p:val>
                                            <p:fltVal val="1.000000"/>
                                          </p:val>
                                        </p:tav>
                                      </p:tavLst>
                                    </p:anim>
                                  </p:childTnLst>
                                </p:cTn>
                              </p:par>
                            </p:childTnLst>
                          </p:cTn>
                        </p:par>
                      </p:childTnLst>
                    </p:cTn>
                  </p:par>
                  <p:par>
                    <p:cTn id="11" fill="hold">
                      <p:stCondLst>
                        <p:cond delay="indefinite"/>
                      </p:stCondLst>
                      <p:childTnLst>
                        <p:par>
                          <p:cTn id="12" fill="hold">
                            <p:stCondLst>
                              <p:cond delay="0"/>
                            </p:stCondLst>
                            <p:childTnLst>
                              <p:par>
                                <p:cTn id="13" presetID="23" presetClass="entr" presetSubtype="32" fill="hold" grpId="0" nodeType="clickEffect">
                                  <p:stCondLst>
                                    <p:cond delay="0"/>
                                  </p:stCondLst>
                                  <p:childTnLst>
                                    <p:set>
                                      <p:cBhvr>
                                        <p:cTn id="14" dur="1" fill="hold">
                                          <p:stCondLst>
                                            <p:cond delay="0"/>
                                          </p:stCondLst>
                                        </p:cTn>
                                        <p:tgtEl>
                                          <p:spTgt spid="60419">
                                            <p:txEl>
                                              <p:charRg st="0" end="30"/>
                                            </p:txEl>
                                          </p:spTgt>
                                        </p:tgtEl>
                                        <p:attrNameLst>
                                          <p:attrName>style.visibility</p:attrName>
                                        </p:attrNameLst>
                                      </p:cBhvr>
                                      <p:to>
                                        <p:strVal val="visible"/>
                                      </p:to>
                                    </p:set>
                                    <p:anim calcmode="lin" valueType="num">
                                      <p:cBhvr>
                                        <p:cTn id="15" dur="500" fill="hold"/>
                                        <p:tgtEl>
                                          <p:spTgt spid="60419">
                                            <p:txEl>
                                              <p:charRg st="0" end="30"/>
                                            </p:txEl>
                                          </p:spTgt>
                                        </p:tgtEl>
                                        <p:attrNameLst>
                                          <p:attrName>ppt_w</p:attrName>
                                        </p:attrNameLst>
                                      </p:cBhvr>
                                      <p:tavLst>
                                        <p:tav tm="0">
                                          <p:val>
                                            <p:strVal val="4*#ppt_w"/>
                                          </p:val>
                                        </p:tav>
                                        <p:tav tm="100000">
                                          <p:val>
                                            <p:strVal val="#ppt_w"/>
                                          </p:val>
                                        </p:tav>
                                      </p:tavLst>
                                    </p:anim>
                                    <p:anim calcmode="lin" valueType="num">
                                      <p:cBhvr>
                                        <p:cTn id="16" dur="500" fill="hold"/>
                                        <p:tgtEl>
                                          <p:spTgt spid="60419">
                                            <p:txEl>
                                              <p:charRg st="0" end="30"/>
                                            </p:txEl>
                                          </p:spTgt>
                                        </p:tgtEl>
                                        <p:attrNameLst>
                                          <p:attrName>ppt_h</p:attrName>
                                        </p:attrNameLst>
                                      </p:cBhvr>
                                      <p:tavLst>
                                        <p:tav tm="0">
                                          <p:val>
                                            <p:strVal val="4*#ppt_h"/>
                                          </p:val>
                                        </p:tav>
                                        <p:tav tm="100000">
                                          <p:val>
                                            <p:strVal val="#ppt_h"/>
                                          </p:val>
                                        </p:tav>
                                      </p:tavLst>
                                    </p:anim>
                                  </p:childTnLst>
                                </p:cTn>
                              </p:par>
                            </p:childTnLst>
                          </p:cTn>
                        </p:par>
                      </p:childTnLst>
                    </p:cTn>
                  </p:par>
                  <p:par>
                    <p:cTn id="17" fill="hold">
                      <p:stCondLst>
                        <p:cond delay="indefinite"/>
                      </p:stCondLst>
                      <p:childTnLst>
                        <p:par>
                          <p:cTn id="18" fill="hold">
                            <p:stCondLst>
                              <p:cond delay="0"/>
                            </p:stCondLst>
                            <p:childTnLst>
                              <p:par>
                                <p:cTn id="19" presetID="23" presetClass="entr" presetSubtype="32" fill="hold" grpId="0" nodeType="clickEffect">
                                  <p:stCondLst>
                                    <p:cond delay="0"/>
                                  </p:stCondLst>
                                  <p:childTnLst>
                                    <p:set>
                                      <p:cBhvr>
                                        <p:cTn id="20" dur="1" fill="hold">
                                          <p:stCondLst>
                                            <p:cond delay="0"/>
                                          </p:stCondLst>
                                        </p:cTn>
                                        <p:tgtEl>
                                          <p:spTgt spid="60419">
                                            <p:txEl>
                                              <p:charRg st="30" end="67"/>
                                            </p:txEl>
                                          </p:spTgt>
                                        </p:tgtEl>
                                        <p:attrNameLst>
                                          <p:attrName>style.visibility</p:attrName>
                                        </p:attrNameLst>
                                      </p:cBhvr>
                                      <p:to>
                                        <p:strVal val="visible"/>
                                      </p:to>
                                    </p:set>
                                    <p:anim calcmode="lin" valueType="num">
                                      <p:cBhvr>
                                        <p:cTn id="21" dur="500" fill="hold"/>
                                        <p:tgtEl>
                                          <p:spTgt spid="60419">
                                            <p:txEl>
                                              <p:charRg st="30" end="67"/>
                                            </p:txEl>
                                          </p:spTgt>
                                        </p:tgtEl>
                                        <p:attrNameLst>
                                          <p:attrName>ppt_w</p:attrName>
                                        </p:attrNameLst>
                                      </p:cBhvr>
                                      <p:tavLst>
                                        <p:tav tm="0">
                                          <p:val>
                                            <p:strVal val="4*#ppt_w"/>
                                          </p:val>
                                        </p:tav>
                                        <p:tav tm="100000">
                                          <p:val>
                                            <p:strVal val="#ppt_w"/>
                                          </p:val>
                                        </p:tav>
                                      </p:tavLst>
                                    </p:anim>
                                    <p:anim calcmode="lin" valueType="num">
                                      <p:cBhvr>
                                        <p:cTn id="22" dur="500" fill="hold"/>
                                        <p:tgtEl>
                                          <p:spTgt spid="60419">
                                            <p:txEl>
                                              <p:charRg st="30" end="67"/>
                                            </p:txEl>
                                          </p:spTgt>
                                        </p:tgtEl>
                                        <p:attrNameLst>
                                          <p:attrName>ppt_h</p:attrName>
                                        </p:attrNameLst>
                                      </p:cBhvr>
                                      <p:tavLst>
                                        <p:tav tm="0">
                                          <p:val>
                                            <p:strVal val="4*#ppt_h"/>
                                          </p:val>
                                        </p:tav>
                                        <p:tav tm="100000">
                                          <p:val>
                                            <p:strVal val="#ppt_h"/>
                                          </p:val>
                                        </p:tav>
                                      </p:tavLst>
                                    </p:anim>
                                  </p:childTnLst>
                                </p:cTn>
                              </p:par>
                            </p:childTnLst>
                          </p:cTn>
                        </p:par>
                      </p:childTnLst>
                    </p:cTn>
                  </p:par>
                  <p:par>
                    <p:cTn id="23" fill="hold">
                      <p:stCondLst>
                        <p:cond delay="indefinite"/>
                      </p:stCondLst>
                      <p:childTnLst>
                        <p:par>
                          <p:cTn id="24" fill="hold">
                            <p:stCondLst>
                              <p:cond delay="0"/>
                            </p:stCondLst>
                            <p:childTnLst>
                              <p:par>
                                <p:cTn id="25" presetID="23" presetClass="entr" presetSubtype="32" fill="hold" grpId="0" nodeType="clickEffect">
                                  <p:stCondLst>
                                    <p:cond delay="0"/>
                                  </p:stCondLst>
                                  <p:childTnLst>
                                    <p:set>
                                      <p:cBhvr>
                                        <p:cTn id="26" dur="1" fill="hold">
                                          <p:stCondLst>
                                            <p:cond delay="0"/>
                                          </p:stCondLst>
                                        </p:cTn>
                                        <p:tgtEl>
                                          <p:spTgt spid="60419">
                                            <p:txEl>
                                              <p:charRg st="67" end="97"/>
                                            </p:txEl>
                                          </p:spTgt>
                                        </p:tgtEl>
                                        <p:attrNameLst>
                                          <p:attrName>style.visibility</p:attrName>
                                        </p:attrNameLst>
                                      </p:cBhvr>
                                      <p:to>
                                        <p:strVal val="visible"/>
                                      </p:to>
                                    </p:set>
                                    <p:anim calcmode="lin" valueType="num">
                                      <p:cBhvr>
                                        <p:cTn id="27" dur="500" fill="hold"/>
                                        <p:tgtEl>
                                          <p:spTgt spid="60419">
                                            <p:txEl>
                                              <p:charRg st="67" end="97"/>
                                            </p:txEl>
                                          </p:spTgt>
                                        </p:tgtEl>
                                        <p:attrNameLst>
                                          <p:attrName>ppt_w</p:attrName>
                                        </p:attrNameLst>
                                      </p:cBhvr>
                                      <p:tavLst>
                                        <p:tav tm="0">
                                          <p:val>
                                            <p:strVal val="4*#ppt_w"/>
                                          </p:val>
                                        </p:tav>
                                        <p:tav tm="100000">
                                          <p:val>
                                            <p:strVal val="#ppt_w"/>
                                          </p:val>
                                        </p:tav>
                                      </p:tavLst>
                                    </p:anim>
                                    <p:anim calcmode="lin" valueType="num">
                                      <p:cBhvr>
                                        <p:cTn id="28" dur="500" fill="hold"/>
                                        <p:tgtEl>
                                          <p:spTgt spid="60419">
                                            <p:txEl>
                                              <p:charRg st="67" end="97"/>
                                            </p:txEl>
                                          </p:spTgt>
                                        </p:tgtEl>
                                        <p:attrNameLst>
                                          <p:attrName>ppt_h</p:attrName>
                                        </p:attrNameLst>
                                      </p:cBhvr>
                                      <p:tavLst>
                                        <p:tav tm="0">
                                          <p:val>
                                            <p:strVal val="4*#ppt_h"/>
                                          </p:val>
                                        </p:tav>
                                        <p:tav tm="100000">
                                          <p:val>
                                            <p:strVal val="#ppt_h"/>
                                          </p:val>
                                        </p:tav>
                                      </p:tavLst>
                                    </p:anim>
                                  </p:childTnLst>
                                </p:cTn>
                              </p:par>
                            </p:childTnLst>
                          </p:cTn>
                        </p:par>
                      </p:childTnLst>
                    </p:cTn>
                  </p:par>
                  <p:par>
                    <p:cTn id="29" fill="hold">
                      <p:stCondLst>
                        <p:cond delay="indefinite"/>
                      </p:stCondLst>
                      <p:childTnLst>
                        <p:par>
                          <p:cTn id="30" fill="hold">
                            <p:stCondLst>
                              <p:cond delay="0"/>
                            </p:stCondLst>
                            <p:childTnLst>
                              <p:par>
                                <p:cTn id="31" presetID="23" presetClass="entr" presetSubtype="32" fill="hold" grpId="0" nodeType="clickEffect">
                                  <p:stCondLst>
                                    <p:cond delay="0"/>
                                  </p:stCondLst>
                                  <p:childTnLst>
                                    <p:set>
                                      <p:cBhvr>
                                        <p:cTn id="32" dur="1" fill="hold">
                                          <p:stCondLst>
                                            <p:cond delay="0"/>
                                          </p:stCondLst>
                                        </p:cTn>
                                        <p:tgtEl>
                                          <p:spTgt spid="60419">
                                            <p:txEl>
                                              <p:charRg st="97" end="129"/>
                                            </p:txEl>
                                          </p:spTgt>
                                        </p:tgtEl>
                                        <p:attrNameLst>
                                          <p:attrName>style.visibility</p:attrName>
                                        </p:attrNameLst>
                                      </p:cBhvr>
                                      <p:to>
                                        <p:strVal val="visible"/>
                                      </p:to>
                                    </p:set>
                                    <p:anim calcmode="lin" valueType="num">
                                      <p:cBhvr>
                                        <p:cTn id="33" dur="500" fill="hold"/>
                                        <p:tgtEl>
                                          <p:spTgt spid="60419">
                                            <p:txEl>
                                              <p:charRg st="97" end="129"/>
                                            </p:txEl>
                                          </p:spTgt>
                                        </p:tgtEl>
                                        <p:attrNameLst>
                                          <p:attrName>ppt_w</p:attrName>
                                        </p:attrNameLst>
                                      </p:cBhvr>
                                      <p:tavLst>
                                        <p:tav tm="0">
                                          <p:val>
                                            <p:strVal val="4*#ppt_w"/>
                                          </p:val>
                                        </p:tav>
                                        <p:tav tm="100000">
                                          <p:val>
                                            <p:strVal val="#ppt_w"/>
                                          </p:val>
                                        </p:tav>
                                      </p:tavLst>
                                    </p:anim>
                                    <p:anim calcmode="lin" valueType="num">
                                      <p:cBhvr>
                                        <p:cTn id="34" dur="500" fill="hold"/>
                                        <p:tgtEl>
                                          <p:spTgt spid="60419">
                                            <p:txEl>
                                              <p:charRg st="97" end="129"/>
                                            </p:txEl>
                                          </p:spTgt>
                                        </p:tgtEl>
                                        <p:attrNameLst>
                                          <p:attrName>ppt_h</p:attrName>
                                        </p:attrNameLst>
                                      </p:cBhvr>
                                      <p:tavLst>
                                        <p:tav tm="0">
                                          <p:val>
                                            <p:strVal val="4*#ppt_h"/>
                                          </p:val>
                                        </p:tav>
                                        <p:tav tm="100000">
                                          <p:val>
                                            <p:strVal val="#ppt_h"/>
                                          </p:val>
                                        </p:tav>
                                      </p:tavLst>
                                    </p:anim>
                                  </p:childTnLst>
                                </p:cTn>
                              </p:par>
                            </p:childTnLst>
                          </p:cTn>
                        </p:par>
                      </p:childTnLst>
                    </p:cTn>
                  </p:par>
                  <p:par>
                    <p:cTn id="35" fill="hold">
                      <p:stCondLst>
                        <p:cond delay="indefinite"/>
                      </p:stCondLst>
                      <p:childTnLst>
                        <p:par>
                          <p:cTn id="36" fill="hold">
                            <p:stCondLst>
                              <p:cond delay="0"/>
                            </p:stCondLst>
                            <p:childTnLst>
                              <p:par>
                                <p:cTn id="37" presetID="23" presetClass="entr" presetSubtype="32" fill="hold" grpId="0" nodeType="clickEffect">
                                  <p:stCondLst>
                                    <p:cond delay="0"/>
                                  </p:stCondLst>
                                  <p:childTnLst>
                                    <p:set>
                                      <p:cBhvr>
                                        <p:cTn id="38" dur="1" fill="hold">
                                          <p:stCondLst>
                                            <p:cond delay="0"/>
                                          </p:stCondLst>
                                        </p:cTn>
                                        <p:tgtEl>
                                          <p:spTgt spid="60419">
                                            <p:txEl>
                                              <p:charRg st="129" end="157"/>
                                            </p:txEl>
                                          </p:spTgt>
                                        </p:tgtEl>
                                        <p:attrNameLst>
                                          <p:attrName>style.visibility</p:attrName>
                                        </p:attrNameLst>
                                      </p:cBhvr>
                                      <p:to>
                                        <p:strVal val="visible"/>
                                      </p:to>
                                    </p:set>
                                    <p:anim calcmode="lin" valueType="num">
                                      <p:cBhvr>
                                        <p:cTn id="39" dur="500" fill="hold"/>
                                        <p:tgtEl>
                                          <p:spTgt spid="60419">
                                            <p:txEl>
                                              <p:charRg st="129" end="157"/>
                                            </p:txEl>
                                          </p:spTgt>
                                        </p:tgtEl>
                                        <p:attrNameLst>
                                          <p:attrName>ppt_w</p:attrName>
                                        </p:attrNameLst>
                                      </p:cBhvr>
                                      <p:tavLst>
                                        <p:tav tm="0">
                                          <p:val>
                                            <p:strVal val="4*#ppt_w"/>
                                          </p:val>
                                        </p:tav>
                                        <p:tav tm="100000">
                                          <p:val>
                                            <p:strVal val="#ppt_w"/>
                                          </p:val>
                                        </p:tav>
                                      </p:tavLst>
                                    </p:anim>
                                    <p:anim calcmode="lin" valueType="num">
                                      <p:cBhvr>
                                        <p:cTn id="40" dur="500" fill="hold"/>
                                        <p:tgtEl>
                                          <p:spTgt spid="60419">
                                            <p:txEl>
                                              <p:charRg st="129" end="157"/>
                                            </p:txEl>
                                          </p:spTgt>
                                        </p:tgtEl>
                                        <p:attrNameLst>
                                          <p:attrName>ppt_h</p:attrName>
                                        </p:attrNameLst>
                                      </p:cBhvr>
                                      <p:tavLst>
                                        <p:tav tm="0">
                                          <p:val>
                                            <p:strVal val="4*#ppt_h"/>
                                          </p:val>
                                        </p:tav>
                                        <p:tav tm="100000">
                                          <p:val>
                                            <p:strVal val="#ppt_h"/>
                                          </p:val>
                                        </p:tav>
                                      </p:tavLst>
                                    </p:anim>
                                  </p:childTnLst>
                                </p:cTn>
                              </p:par>
                            </p:childTnLst>
                          </p:cTn>
                        </p:par>
                      </p:childTnLst>
                    </p:cTn>
                  </p:par>
                  <p:par>
                    <p:cTn id="41" fill="hold">
                      <p:stCondLst>
                        <p:cond delay="indefinite"/>
                      </p:stCondLst>
                      <p:childTnLst>
                        <p:par>
                          <p:cTn id="42" fill="hold">
                            <p:stCondLst>
                              <p:cond delay="0"/>
                            </p:stCondLst>
                            <p:childTnLst>
                              <p:par>
                                <p:cTn id="43" presetID="23" presetClass="entr" presetSubtype="32" fill="hold" grpId="0" nodeType="clickEffect">
                                  <p:stCondLst>
                                    <p:cond delay="0"/>
                                  </p:stCondLst>
                                  <p:childTnLst>
                                    <p:set>
                                      <p:cBhvr>
                                        <p:cTn id="44" dur="1" fill="hold">
                                          <p:stCondLst>
                                            <p:cond delay="0"/>
                                          </p:stCondLst>
                                        </p:cTn>
                                        <p:tgtEl>
                                          <p:spTgt spid="60419">
                                            <p:txEl>
                                              <p:charRg st="158" end="185"/>
                                            </p:txEl>
                                          </p:spTgt>
                                        </p:tgtEl>
                                        <p:attrNameLst>
                                          <p:attrName>style.visibility</p:attrName>
                                        </p:attrNameLst>
                                      </p:cBhvr>
                                      <p:to>
                                        <p:strVal val="visible"/>
                                      </p:to>
                                    </p:set>
                                    <p:anim calcmode="lin" valueType="num">
                                      <p:cBhvr>
                                        <p:cTn id="45" dur="500" fill="hold"/>
                                        <p:tgtEl>
                                          <p:spTgt spid="60419">
                                            <p:txEl>
                                              <p:charRg st="158" end="185"/>
                                            </p:txEl>
                                          </p:spTgt>
                                        </p:tgtEl>
                                        <p:attrNameLst>
                                          <p:attrName>ppt_w</p:attrName>
                                        </p:attrNameLst>
                                      </p:cBhvr>
                                      <p:tavLst>
                                        <p:tav tm="0">
                                          <p:val>
                                            <p:strVal val="4*#ppt_w"/>
                                          </p:val>
                                        </p:tav>
                                        <p:tav tm="100000">
                                          <p:val>
                                            <p:strVal val="#ppt_w"/>
                                          </p:val>
                                        </p:tav>
                                      </p:tavLst>
                                    </p:anim>
                                    <p:anim calcmode="lin" valueType="num">
                                      <p:cBhvr>
                                        <p:cTn id="46" dur="500" fill="hold"/>
                                        <p:tgtEl>
                                          <p:spTgt spid="60419">
                                            <p:txEl>
                                              <p:charRg st="158" end="185"/>
                                            </p:txEl>
                                          </p:spTgt>
                                        </p:tgtEl>
                                        <p:attrNameLst>
                                          <p:attrName>ppt_h</p:attrName>
                                        </p:attrNameLst>
                                      </p:cBhvr>
                                      <p:tavLst>
                                        <p:tav tm="0">
                                          <p:val>
                                            <p:strVal val="4*#ppt_h"/>
                                          </p:val>
                                        </p:tav>
                                        <p:tav tm="100000">
                                          <p:val>
                                            <p:strVal val="#ppt_h"/>
                                          </p:val>
                                        </p:tav>
                                      </p:tavLst>
                                    </p:anim>
                                  </p:childTnLst>
                                </p:cTn>
                              </p:par>
                            </p:childTnLst>
                          </p:cTn>
                        </p:par>
                      </p:childTnLst>
                    </p:cTn>
                  </p:par>
                  <p:par>
                    <p:cTn id="47" fill="hold">
                      <p:stCondLst>
                        <p:cond delay="indefinite"/>
                      </p:stCondLst>
                      <p:childTnLst>
                        <p:par>
                          <p:cTn id="48" fill="hold">
                            <p:stCondLst>
                              <p:cond delay="0"/>
                            </p:stCondLst>
                            <p:childTnLst>
                              <p:par>
                                <p:cTn id="49" presetID="23" presetClass="entr" presetSubtype="32" fill="hold" grpId="0" nodeType="clickEffect">
                                  <p:stCondLst>
                                    <p:cond delay="0"/>
                                  </p:stCondLst>
                                  <p:childTnLst>
                                    <p:set>
                                      <p:cBhvr>
                                        <p:cTn id="50" dur="1" fill="hold">
                                          <p:stCondLst>
                                            <p:cond delay="0"/>
                                          </p:stCondLst>
                                        </p:cTn>
                                        <p:tgtEl>
                                          <p:spTgt spid="60419">
                                            <p:txEl>
                                              <p:charRg st="185" end="214"/>
                                            </p:txEl>
                                          </p:spTgt>
                                        </p:tgtEl>
                                        <p:attrNameLst>
                                          <p:attrName>style.visibility</p:attrName>
                                        </p:attrNameLst>
                                      </p:cBhvr>
                                      <p:to>
                                        <p:strVal val="visible"/>
                                      </p:to>
                                    </p:set>
                                    <p:anim calcmode="lin" valueType="num">
                                      <p:cBhvr>
                                        <p:cTn id="51" dur="500" fill="hold"/>
                                        <p:tgtEl>
                                          <p:spTgt spid="60419">
                                            <p:txEl>
                                              <p:charRg st="185" end="214"/>
                                            </p:txEl>
                                          </p:spTgt>
                                        </p:tgtEl>
                                        <p:attrNameLst>
                                          <p:attrName>ppt_w</p:attrName>
                                        </p:attrNameLst>
                                      </p:cBhvr>
                                      <p:tavLst>
                                        <p:tav tm="0">
                                          <p:val>
                                            <p:strVal val="4*#ppt_w"/>
                                          </p:val>
                                        </p:tav>
                                        <p:tav tm="100000">
                                          <p:val>
                                            <p:strVal val="#ppt_w"/>
                                          </p:val>
                                        </p:tav>
                                      </p:tavLst>
                                    </p:anim>
                                    <p:anim calcmode="lin" valueType="num">
                                      <p:cBhvr>
                                        <p:cTn id="52" dur="500" fill="hold"/>
                                        <p:tgtEl>
                                          <p:spTgt spid="60419">
                                            <p:txEl>
                                              <p:charRg st="185" end="214"/>
                                            </p:txEl>
                                          </p:spTgt>
                                        </p:tgtEl>
                                        <p:attrNameLst>
                                          <p:attrName>ppt_h</p:attrName>
                                        </p:attrNameLst>
                                      </p:cBhvr>
                                      <p:tavLst>
                                        <p:tav tm="0">
                                          <p:val>
                                            <p:strVal val="4*#ppt_h"/>
                                          </p:val>
                                        </p:tav>
                                        <p:tav tm="100000">
                                          <p:val>
                                            <p:strVal val="#ppt_h"/>
                                          </p:val>
                                        </p:tav>
                                      </p:tavLst>
                                    </p:anim>
                                  </p:childTnLst>
                                </p:cTn>
                              </p:par>
                            </p:childTnLst>
                          </p:cTn>
                        </p:par>
                      </p:childTnLst>
                    </p:cTn>
                  </p:par>
                  <p:par>
                    <p:cTn id="53" fill="hold">
                      <p:stCondLst>
                        <p:cond delay="indefinite"/>
                      </p:stCondLst>
                      <p:childTnLst>
                        <p:par>
                          <p:cTn id="54" fill="hold">
                            <p:stCondLst>
                              <p:cond delay="0"/>
                            </p:stCondLst>
                            <p:childTnLst>
                              <p:par>
                                <p:cTn id="55" presetID="23" presetClass="entr" presetSubtype="32" fill="hold" grpId="0" nodeType="clickEffect">
                                  <p:stCondLst>
                                    <p:cond delay="0"/>
                                  </p:stCondLst>
                                  <p:childTnLst>
                                    <p:set>
                                      <p:cBhvr>
                                        <p:cTn id="56" dur="1" fill="hold">
                                          <p:stCondLst>
                                            <p:cond delay="0"/>
                                          </p:stCondLst>
                                        </p:cTn>
                                        <p:tgtEl>
                                          <p:spTgt spid="60419">
                                            <p:txEl>
                                              <p:charRg st="214" end="246"/>
                                            </p:txEl>
                                          </p:spTgt>
                                        </p:tgtEl>
                                        <p:attrNameLst>
                                          <p:attrName>style.visibility</p:attrName>
                                        </p:attrNameLst>
                                      </p:cBhvr>
                                      <p:to>
                                        <p:strVal val="visible"/>
                                      </p:to>
                                    </p:set>
                                    <p:anim calcmode="lin" valueType="num">
                                      <p:cBhvr>
                                        <p:cTn id="57" dur="500" fill="hold"/>
                                        <p:tgtEl>
                                          <p:spTgt spid="60419">
                                            <p:txEl>
                                              <p:charRg st="214" end="246"/>
                                            </p:txEl>
                                          </p:spTgt>
                                        </p:tgtEl>
                                        <p:attrNameLst>
                                          <p:attrName>ppt_w</p:attrName>
                                        </p:attrNameLst>
                                      </p:cBhvr>
                                      <p:tavLst>
                                        <p:tav tm="0">
                                          <p:val>
                                            <p:strVal val="4*#ppt_w"/>
                                          </p:val>
                                        </p:tav>
                                        <p:tav tm="100000">
                                          <p:val>
                                            <p:strVal val="#ppt_w"/>
                                          </p:val>
                                        </p:tav>
                                      </p:tavLst>
                                    </p:anim>
                                    <p:anim calcmode="lin" valueType="num">
                                      <p:cBhvr>
                                        <p:cTn id="58" dur="500" fill="hold"/>
                                        <p:tgtEl>
                                          <p:spTgt spid="60419">
                                            <p:txEl>
                                              <p:charRg st="214" end="246"/>
                                            </p:txEl>
                                          </p:spTgt>
                                        </p:tgtEl>
                                        <p:attrNameLst>
                                          <p:attrName>ppt_h</p:attrName>
                                        </p:attrNameLst>
                                      </p:cBhvr>
                                      <p:tavLst>
                                        <p:tav tm="0">
                                          <p:val>
                                            <p:strVal val="4*#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0418" grpId="0"/>
      <p:bldP spid="60419" grpId="0" build="p"/>
    </p:bldLst>
  </p:timing>
</p:sld>
</file>

<file path=ppt/theme/theme1.xml><?xml version="1.0" encoding="utf-8"?>
<a:theme xmlns:a="http://schemas.openxmlformats.org/drawingml/2006/main" name="Green Color">
  <a:themeElements>
    <a:clrScheme name="Green Color 13">
      <a:dk1>
        <a:srgbClr val="000000"/>
      </a:dk1>
      <a:lt1>
        <a:srgbClr val="FFFFFF"/>
      </a:lt1>
      <a:dk2>
        <a:srgbClr val="000000"/>
      </a:dk2>
      <a:lt2>
        <a:srgbClr val="969696"/>
      </a:lt2>
      <a:accent1>
        <a:srgbClr val="009900"/>
      </a:accent1>
      <a:accent2>
        <a:srgbClr val="99CC00"/>
      </a:accent2>
      <a:accent3>
        <a:srgbClr val="FFFFFF"/>
      </a:accent3>
      <a:accent4>
        <a:srgbClr val="000000"/>
      </a:accent4>
      <a:accent5>
        <a:srgbClr val="AACAAA"/>
      </a:accent5>
      <a:accent6>
        <a:srgbClr val="8AB900"/>
      </a:accent6>
      <a:hlink>
        <a:srgbClr val="CC3300"/>
      </a:hlink>
      <a:folHlink>
        <a:srgbClr val="996600"/>
      </a:folHlink>
    </a:clrScheme>
    <a:fontScheme name="Green Color">
      <a:majorFont>
        <a:latin typeface="Arial"/>
        <a:ea typeface="SimSun"/>
        <a:cs typeface=""/>
      </a:majorFont>
      <a:minorFont>
        <a:latin typeface="Arial"/>
        <a:ea typeface="SimSun"/>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gradFill rotWithShape="0">
          <a:gsLst>
            <a:gs pos="0">
              <a:schemeClr val="accent1"/>
            </a:gs>
            <a:gs pos="100000">
              <a:schemeClr val="accent2"/>
            </a:gs>
          </a:gsLst>
          <a:lin ang="5400000" scaled="1"/>
        </a:gradFill>
        <a:ln w="9525" cap="flat" cmpd="sng" algn="ctr">
          <a:solidFill>
            <a:schemeClr val="accent1"/>
          </a:solidFill>
          <a:prstDash val="solid"/>
          <a:round/>
          <a:headEnd type="none" w="med" len="med"/>
          <a:tailEnd type="none" w="med" len="med"/>
        </a:ln>
      </a:spPr>
      <a:bodyPr vert="horz" wrap="none" lIns="91440" tIns="45720" rIns="91440" bIns="45720" numCol="1" anchor="ctr" anchorCtr="0" compatLnSpc="1"/>
      <a:lstStyle>
        <a:defPPr marL="0" marR="0" indent="0" algn="l" defTabSz="914400" rtl="0" eaLnBrk="1" fontAlgn="base" latinLnBrk="0" hangingPunct="1">
          <a:lnSpc>
            <a:spcPct val="100000"/>
          </a:lnSpc>
          <a:spcBef>
            <a:spcPct val="0"/>
          </a:spcBef>
          <a:spcAft>
            <a:spcPct val="0"/>
          </a:spcAft>
          <a:buClrTx/>
          <a:buSzTx/>
          <a:buFontTx/>
          <a:buNone/>
          <a:defRPr kumimoji="0" lang="zh-CN" altLang="en-US" sz="1800" b="0" i="0" u="none" strike="noStrike" cap="none" normalizeH="0" baseline="0" smtClean="0">
            <a:ln>
              <a:noFill/>
            </a:ln>
            <a:solidFill>
              <a:schemeClr val="tx1"/>
            </a:solidFill>
            <a:effectLst/>
            <a:latin typeface="Arial" panose="020B0604020202020204" pitchFamily="34" charset="0"/>
            <a:ea typeface="SimSun" panose="02010600030101010101" pitchFamily="2" charset="-122"/>
          </a:defRPr>
        </a:defPPr>
      </a:lstStyle>
    </a:spDef>
    <a:lnDef>
      <a:spPr bwMode="auto">
        <a:xfrm>
          <a:off x="0" y="0"/>
          <a:ext cx="1" cy="1"/>
        </a:xfrm>
        <a:custGeom>
          <a:avLst/>
          <a:gdLst/>
          <a:ahLst/>
          <a:cxnLst/>
          <a:rect l="0" t="0" r="0" b="0"/>
          <a:pathLst/>
        </a:custGeom>
        <a:gradFill rotWithShape="0">
          <a:gsLst>
            <a:gs pos="0">
              <a:schemeClr val="accent1"/>
            </a:gs>
            <a:gs pos="100000">
              <a:schemeClr val="accent2"/>
            </a:gs>
          </a:gsLst>
          <a:lin ang="5400000" scaled="1"/>
        </a:gradFill>
        <a:ln w="9525" cap="flat" cmpd="sng" algn="ctr">
          <a:solidFill>
            <a:schemeClr val="accent1"/>
          </a:solidFill>
          <a:prstDash val="solid"/>
          <a:round/>
          <a:headEnd type="none" w="med" len="med"/>
          <a:tailEnd type="none" w="med" len="med"/>
        </a:ln>
      </a:spPr>
      <a:bodyPr vert="horz" wrap="none" lIns="91440" tIns="45720" rIns="91440" bIns="45720" numCol="1" anchor="ctr" anchorCtr="0" compatLnSpc="1"/>
      <a:lstStyle>
        <a:defPPr marL="0" marR="0" indent="0" algn="l" defTabSz="914400" rtl="0" eaLnBrk="1" fontAlgn="base" latinLnBrk="0" hangingPunct="1">
          <a:lnSpc>
            <a:spcPct val="100000"/>
          </a:lnSpc>
          <a:spcBef>
            <a:spcPct val="0"/>
          </a:spcBef>
          <a:spcAft>
            <a:spcPct val="0"/>
          </a:spcAft>
          <a:buClrTx/>
          <a:buSzTx/>
          <a:buFontTx/>
          <a:buNone/>
          <a:defRPr kumimoji="0" lang="zh-CN" altLang="en-US" sz="1800" b="0" i="0" u="none" strike="noStrike" cap="none" normalizeH="0" baseline="0" smtClean="0">
            <a:ln>
              <a:noFill/>
            </a:ln>
            <a:solidFill>
              <a:schemeClr val="tx1"/>
            </a:solidFill>
            <a:effectLst/>
            <a:latin typeface="Arial" panose="020B0604020202020204" pitchFamily="34" charset="0"/>
            <a:ea typeface="SimSun" panose="02010600030101010101" pitchFamily="2" charset="-122"/>
          </a:defRPr>
        </a:defPPr>
      </a:lstStyle>
    </a:lnDef>
  </a:objectDefaults>
  <a:extraClrSchemeLst>
    <a:extraClrScheme>
      <a:clrScheme name="Green Color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Green Color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Green Color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Green Color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Green Color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Green Color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Green Color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Green Color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Green Color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Green Color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Green Color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Green Color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Green Color 13">
        <a:dk1>
          <a:srgbClr val="000000"/>
        </a:dk1>
        <a:lt1>
          <a:srgbClr val="FFFFFF"/>
        </a:lt1>
        <a:dk2>
          <a:srgbClr val="000000"/>
        </a:dk2>
        <a:lt2>
          <a:srgbClr val="969696"/>
        </a:lt2>
        <a:accent1>
          <a:srgbClr val="009900"/>
        </a:accent1>
        <a:accent2>
          <a:srgbClr val="99CC00"/>
        </a:accent2>
        <a:accent3>
          <a:srgbClr val="FFFFFF"/>
        </a:accent3>
        <a:accent4>
          <a:srgbClr val="000000"/>
        </a:accent4>
        <a:accent5>
          <a:srgbClr val="AACAAA"/>
        </a:accent5>
        <a:accent6>
          <a:srgbClr val="8AB900"/>
        </a:accent6>
        <a:hlink>
          <a:srgbClr val="CC3300"/>
        </a:hlink>
        <a:folHlink>
          <a:srgbClr val="996600"/>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4901</Words>
  <Application>WPS Presentation</Application>
  <PresentationFormat>Widescreen</PresentationFormat>
  <Paragraphs>147</Paragraphs>
  <Slides>15</Slides>
  <Notes>0</Notes>
  <HiddenSlides>0</HiddenSlides>
  <MMClips>0</MMClips>
  <ScaleCrop>false</ScaleCrop>
  <HeadingPairs>
    <vt:vector size="6" baseType="variant">
      <vt:variant>
        <vt:lpstr>已用的字体</vt:lpstr>
      </vt:variant>
      <vt:variant>
        <vt:i4>9</vt:i4>
      </vt:variant>
      <vt:variant>
        <vt:lpstr>主题</vt:lpstr>
      </vt:variant>
      <vt:variant>
        <vt:i4>1</vt:i4>
      </vt:variant>
      <vt:variant>
        <vt:lpstr>幻灯片标题</vt:lpstr>
      </vt:variant>
      <vt:variant>
        <vt:i4>15</vt:i4>
      </vt:variant>
    </vt:vector>
  </HeadingPairs>
  <TitlesOfParts>
    <vt:vector size="25" baseType="lpstr">
      <vt:lpstr>Arial</vt:lpstr>
      <vt:lpstr>SimSun</vt:lpstr>
      <vt:lpstr>Wingdings</vt:lpstr>
      <vt:lpstr>Arial Unicode MS</vt:lpstr>
      <vt:lpstr>Calibri Light</vt:lpstr>
      <vt:lpstr>Calibri</vt:lpstr>
      <vt:lpstr>Microsoft YaHei</vt:lpstr>
      <vt:lpstr>Garamond</vt:lpstr>
      <vt:lpstr>Symbol</vt:lpstr>
      <vt:lpstr>Green Color</vt:lpstr>
      <vt:lpstr>PowerPoint 演示文稿</vt:lpstr>
      <vt:lpstr>PowerPoint 演示文稿</vt:lpstr>
      <vt:lpstr>Pengertian Negara</vt:lpstr>
      <vt:lpstr>PowerPoint 演示文稿</vt:lpstr>
      <vt:lpstr>PowerPoint 演示文稿</vt:lpstr>
      <vt:lpstr>lanjutan…</vt:lpstr>
      <vt:lpstr>PowerPoint 演示文稿</vt:lpstr>
      <vt:lpstr>Teori Fungsi Negara</vt:lpstr>
      <vt:lpstr>lanjutan….</vt:lpstr>
      <vt:lpstr>Konsep Kekuasaan</vt:lpstr>
      <vt:lpstr>Sumber Kekuasaan</vt:lpstr>
      <vt:lpstr>Bentuk-bentuk Kekuasaan</vt:lpstr>
      <vt:lpstr>Dimensi-dimensi Kekuasaan</vt:lpstr>
      <vt:lpstr>lanjutan…</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KONSEPSI POLITIK</dc:title>
  <dc:creator>LENOVO</dc:creator>
  <cp:lastModifiedBy>LENOVO</cp:lastModifiedBy>
  <cp:revision>2</cp:revision>
  <dcterms:created xsi:type="dcterms:W3CDTF">2019-02-25T05:52:33Z</dcterms:created>
  <dcterms:modified xsi:type="dcterms:W3CDTF">2019-02-25T06:13:13Z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1033-10.2.0.7635</vt:lpwstr>
  </property>
</Properties>
</file>