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089C0-D857-4B59-AA68-8A6A1B54EF1D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5214B-A836-4F87-AD5C-8930E3BF1C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7543800" cy="5333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KEPEGAWAIAN DAERAH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7924800" cy="55626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Aparat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Sipil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(ASN)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manapun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serupa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</a:t>
            </a:r>
          </a:p>
          <a:p>
            <a:pPr marL="457200" indent="-457200"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pemerintah.Untuk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mengemban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netralitas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elakukan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mnajemen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playanan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mengevaluasi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sberapa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jauh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ASN.   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mendekatkan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desentralisasi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&amp;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terpusat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pd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daerah-2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mengerti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benar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keinginan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harapan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setempat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3.  </a:t>
            </a:r>
            <a:r>
              <a:rPr lang="en-US" dirty="0">
                <a:latin typeface="Arial" pitchFamily="34" charset="0"/>
                <a:cs typeface="Arial" pitchFamily="34" charset="0"/>
              </a:rPr>
              <a:t>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dibina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dikembangkan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karier</a:t>
            </a:r>
            <a:r>
              <a:rPr lang="en-US" dirty="0">
                <a:latin typeface="Arial" pitchFamily="34" charset="0"/>
                <a:cs typeface="Arial" pitchFamily="34" charset="0"/>
              </a:rPr>
              <a:t>.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prestasi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pengabdiannya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standar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normatif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Calon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ASN yang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diangkat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ASN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penuh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Diklat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Prajabatan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ASN yang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diangkat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penuh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agar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mengemban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tugas-tugas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kenegaraan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diembannya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ia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Diklat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100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konsekuensi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politik,ekonomi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begitu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cepat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sejak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paruh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1998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ditandai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denganberlakunya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Nomor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43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1999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penyempurnaan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1974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pokok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bahasan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(PP)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Keppres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terlaksananya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43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1999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terarah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mensyaratkan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rekrutmen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Namun,hal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tentu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berjalan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mulus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Kesiapan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kunci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Di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ekstra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keras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menggali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potensi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terutama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potensi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jeli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melihatpeluang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tantangan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kemungkinan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muncul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mengelola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Artinya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ASN. </a:t>
            </a:r>
          </a:p>
          <a:p>
            <a:pPr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diambil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dimengerti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dipahami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disosialisasikan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tujuan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hubungan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terpusat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meskipun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fungsi-fungsi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lain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telahdiserahkan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kota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kabupaten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rangka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yangdiberlakukan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saat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lain: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135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ASN, </a:t>
            </a:r>
            <a:r>
              <a:rPr lang="en-US" dirty="0" err="1"/>
              <a:t>anggota</a:t>
            </a:r>
            <a:r>
              <a:rPr lang="en-US" dirty="0"/>
              <a:t> TNI, </a:t>
            </a:r>
            <a:r>
              <a:rPr lang="en-US" dirty="0" smtClean="0"/>
              <a:t>&amp; </a:t>
            </a:r>
            <a:r>
              <a:rPr lang="en-US" dirty="0" err="1"/>
              <a:t>anggota</a:t>
            </a:r>
            <a:r>
              <a:rPr lang="en-US" dirty="0"/>
              <a:t> POLRI.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yang </a:t>
            </a:r>
            <a:r>
              <a:rPr lang="en-US" dirty="0" err="1"/>
              <a:t>gajinya</a:t>
            </a:r>
            <a:r>
              <a:rPr lang="en-US" dirty="0"/>
              <a:t>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APBN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cabangnya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Pegawai</a:t>
            </a:r>
            <a:r>
              <a:rPr lang="en-US" dirty="0"/>
              <a:t> Daerah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yang </a:t>
            </a:r>
            <a:r>
              <a:rPr lang="en-US" dirty="0" err="1"/>
              <a:t>gajinya</a:t>
            </a:r>
            <a:r>
              <a:rPr lang="en-US" dirty="0"/>
              <a:t> </a:t>
            </a:r>
            <a:r>
              <a:rPr lang="en-US" dirty="0" err="1"/>
              <a:t>dibebankan</a:t>
            </a:r>
            <a:r>
              <a:rPr lang="en-US" dirty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/>
              <a:t>APBD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Pem</a:t>
            </a:r>
            <a:r>
              <a:rPr lang="en-US" dirty="0" smtClean="0"/>
              <a:t> - Da</a:t>
            </a:r>
            <a:endParaRPr lang="en-US" dirty="0"/>
          </a:p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Pejabat</a:t>
            </a:r>
            <a:r>
              <a:rPr lang="en-US" dirty="0"/>
              <a:t> Negara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menduduki</a:t>
            </a:r>
            <a:r>
              <a:rPr lang="en-US" dirty="0"/>
              <a:t> </a:t>
            </a:r>
            <a:r>
              <a:rPr lang="en-US" dirty="0" err="1"/>
              <a:t>jabatan-jabatan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/>
              <a:t>,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, </a:t>
            </a:r>
            <a:r>
              <a:rPr lang="en-US" dirty="0" err="1"/>
              <a:t>Ketua</a:t>
            </a:r>
            <a:r>
              <a:rPr lang="en-US" dirty="0"/>
              <a:t> MPR, </a:t>
            </a:r>
            <a:r>
              <a:rPr lang="en-US" dirty="0" err="1"/>
              <a:t>Ketua</a:t>
            </a:r>
            <a:r>
              <a:rPr lang="en-US" dirty="0"/>
              <a:t> DPR, </a:t>
            </a:r>
            <a:r>
              <a:rPr lang="en-US" dirty="0" err="1"/>
              <a:t>dan</a:t>
            </a:r>
            <a:r>
              <a:rPr lang="en-US" dirty="0"/>
              <a:t> lain-lain.</a:t>
            </a:r>
          </a:p>
          <a:p>
            <a:pPr>
              <a:buNone/>
            </a:pPr>
            <a:r>
              <a:rPr lang="en-US" dirty="0"/>
              <a:t>5.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berkewajiban</a:t>
            </a:r>
            <a:r>
              <a:rPr lang="en-US" dirty="0"/>
              <a:t> </a:t>
            </a:r>
            <a:r>
              <a:rPr lang="en-US" dirty="0" err="1"/>
              <a:t>menaati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, UNDANG-UNDANG DASAR 1945,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/>
              <a:t>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Indonesia.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mempuyai</a:t>
            </a:r>
            <a:r>
              <a:rPr lang="en-US" dirty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/>
              <a:t>gaji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layak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 err="1"/>
              <a:t>Rekrutmen</a:t>
            </a:r>
            <a:r>
              <a:rPr lang="en-US" b="1" dirty="0"/>
              <a:t> </a:t>
            </a:r>
            <a:r>
              <a:rPr lang="en-US" b="1" dirty="0" err="1"/>
              <a:t>Pegawai</a:t>
            </a:r>
            <a:r>
              <a:rPr lang="en-US" b="1" dirty="0"/>
              <a:t> Daerah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Otonomi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di Indonesia. 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mulanya</a:t>
            </a:r>
            <a:r>
              <a:rPr lang="en-US" dirty="0"/>
              <a:t>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dilaksanakannya</a:t>
            </a:r>
            <a:r>
              <a:rPr lang="en-US" dirty="0"/>
              <a:t> </a:t>
            </a:r>
            <a:r>
              <a:rPr lang="en-US" dirty="0" smtClean="0"/>
              <a:t>era </a:t>
            </a:r>
            <a:r>
              <a:rPr lang="en-US" dirty="0" err="1" smtClean="0"/>
              <a:t>otonomi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/>
              <a:t>,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jatah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. Dan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berpindah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/>
              <a:t>atasan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berpindah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lain.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ASN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mutasi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“merit </a:t>
            </a:r>
            <a:r>
              <a:rPr lang="en-US" dirty="0" err="1"/>
              <a:t>sistem</a:t>
            </a:r>
            <a:r>
              <a:rPr lang="en-US" dirty="0"/>
              <a:t>”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“ spoils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/>
              <a:t>)”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lama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berakar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33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terbitnya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96 </a:t>
            </a:r>
            <a:r>
              <a:rPr lang="en-US" dirty="0" err="1"/>
              <a:t>Tahun</a:t>
            </a:r>
            <a:r>
              <a:rPr lang="en-US" dirty="0"/>
              <a:t> 2000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,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memberhentikan</a:t>
            </a:r>
            <a:r>
              <a:rPr lang="en-US" dirty="0"/>
              <a:t> </a:t>
            </a:r>
            <a:r>
              <a:rPr lang="en-US" dirty="0" smtClean="0"/>
              <a:t>ASN </a:t>
            </a:r>
            <a:r>
              <a:rPr lang="en-US" dirty="0"/>
              <a:t>di </a:t>
            </a:r>
            <a:r>
              <a:rPr lang="en-US" dirty="0" err="1"/>
              <a:t>daerahnya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I/a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IV/e, Pembina </a:t>
            </a:r>
            <a:r>
              <a:rPr lang="en-US" dirty="0" err="1"/>
              <a:t>Utama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terbit</a:t>
            </a:r>
            <a:r>
              <a:rPr lang="en-US" dirty="0"/>
              <a:t> </a:t>
            </a:r>
            <a:r>
              <a:rPr lang="en-US" dirty="0" err="1"/>
              <a:t>PeraturanPemerintah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pangkat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agar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selaku</a:t>
            </a:r>
            <a:r>
              <a:rPr lang="en-US" dirty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, </a:t>
            </a:r>
            <a:r>
              <a:rPr lang="en-US" dirty="0" err="1"/>
              <a:t>pemindahan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dilakukanoleh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mendelegasikan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PejabatPembina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wewenangnya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/>
              <a:t>Daerah.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terhormat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terhormat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Meninggal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Hukuman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Perampingan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e.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f. </a:t>
            </a:r>
            <a:r>
              <a:rPr lang="en-US" dirty="0" err="1"/>
              <a:t>Dipidana</a:t>
            </a:r>
            <a:r>
              <a:rPr lang="en-US" dirty="0"/>
              <a:t> </a:t>
            </a:r>
            <a:r>
              <a:rPr lang="en-US" dirty="0" err="1"/>
              <a:t>penjara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g.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h. </a:t>
            </a:r>
            <a:r>
              <a:rPr lang="en-US" dirty="0" err="1"/>
              <a:t>Keuzuran</a:t>
            </a:r>
            <a:r>
              <a:rPr lang="en-US" dirty="0"/>
              <a:t> </a:t>
            </a:r>
            <a:r>
              <a:rPr lang="en-US" dirty="0" err="1"/>
              <a:t>jasmani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/>
              <a:t>.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pensiun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Pembinaan</a:t>
            </a:r>
            <a:r>
              <a:rPr lang="en-US" sz="3600" b="1" dirty="0" smtClean="0"/>
              <a:t> &amp; </a:t>
            </a:r>
            <a:r>
              <a:rPr lang="en-US" sz="3600" b="1" dirty="0" err="1"/>
              <a:t>Pengembangan</a:t>
            </a:r>
            <a:r>
              <a:rPr lang="en-US" sz="3600" b="1" dirty="0"/>
              <a:t> </a:t>
            </a:r>
            <a:r>
              <a:rPr lang="en-US" sz="3600" b="1" dirty="0" err="1"/>
              <a:t>Pegawai</a:t>
            </a:r>
            <a:r>
              <a:rPr lang="en-US" sz="3600" b="1" dirty="0"/>
              <a:t> Daerah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Pengembangan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yang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159 </a:t>
            </a:r>
            <a:r>
              <a:rPr lang="en-US" dirty="0" err="1"/>
              <a:t>Tahun</a:t>
            </a:r>
            <a:r>
              <a:rPr lang="en-US" dirty="0"/>
              <a:t> 2000,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Daerah </a:t>
            </a:r>
            <a:r>
              <a:rPr lang="en-US" dirty="0"/>
              <a:t>(BKD)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smtClean="0"/>
              <a:t>dg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/>
              <a:t>Negara (BKN)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kantor-kantor</a:t>
            </a:r>
            <a:r>
              <a:rPr lang="en-US" dirty="0"/>
              <a:t> regional BKN </a:t>
            </a:r>
            <a:r>
              <a:rPr lang="en-US" dirty="0" smtClean="0"/>
              <a:t>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ini.situasi</a:t>
            </a:r>
            <a:r>
              <a:rPr lang="en-US" dirty="0"/>
              <a:t> </a:t>
            </a:r>
            <a:r>
              <a:rPr lang="en-US" dirty="0" err="1"/>
              <a:t>problematis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internal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/>
              <a:t>subsistem</a:t>
            </a:r>
            <a:r>
              <a:rPr lang="en-US" dirty="0"/>
              <a:t>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>
                <a:cs typeface="Arial" pitchFamily="34" charset="0"/>
              </a:rPr>
              <a:t>Subsistem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kepegawaian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negara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terdiri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: </a:t>
            </a:r>
            <a:endParaRPr lang="en-US" sz="2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Rekrutmen</a:t>
            </a:r>
            <a:r>
              <a:rPr lang="en-US" sz="2400" dirty="0">
                <a:cs typeface="Arial" pitchFamily="34" charset="0"/>
              </a:rPr>
              <a:t>, </a:t>
            </a:r>
            <a:endParaRPr lang="en-US" sz="2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Penggajian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reward, </a:t>
            </a:r>
            <a:endParaRPr lang="en-US" sz="2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cs typeface="Arial" pitchFamily="34" charset="0"/>
              </a:rPr>
              <a:t>P</a:t>
            </a:r>
            <a:r>
              <a:rPr lang="en-US" sz="2400" dirty="0" err="1" smtClean="0">
                <a:cs typeface="Arial" pitchFamily="34" charset="0"/>
              </a:rPr>
              <a:t>engukuran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kinerja</a:t>
            </a:r>
            <a:r>
              <a:rPr lang="en-US" sz="2400" dirty="0">
                <a:cs typeface="Arial" pitchFamily="34" charset="0"/>
              </a:rPr>
              <a:t>, </a:t>
            </a:r>
            <a:endParaRPr lang="en-US" sz="2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Promosi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jabatan</a:t>
            </a:r>
            <a:r>
              <a:rPr lang="en-US" sz="2400" dirty="0">
                <a:cs typeface="Arial" pitchFamily="34" charset="0"/>
              </a:rPr>
              <a:t>, </a:t>
            </a:r>
            <a:endParaRPr lang="en-US" sz="2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cs typeface="Arial" pitchFamily="34" charset="0"/>
              </a:rPr>
              <a:t>P</a:t>
            </a:r>
            <a:r>
              <a:rPr lang="en-US" sz="2400" dirty="0" err="1" smtClean="0">
                <a:cs typeface="Arial" pitchFamily="34" charset="0"/>
              </a:rPr>
              <a:t>engawasan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Kegagalan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untuk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melakukan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reformasi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terkait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subsistem</a:t>
            </a:r>
            <a:r>
              <a:rPr lang="en-US" sz="2400" dirty="0" smtClean="0">
                <a:cs typeface="Arial" pitchFamily="34" charset="0"/>
              </a:rPr>
              <a:t>-sub </a:t>
            </a:r>
            <a:r>
              <a:rPr lang="en-US" sz="2400" dirty="0" err="1" smtClean="0">
                <a:cs typeface="Arial" pitchFamily="34" charset="0"/>
              </a:rPr>
              <a:t>sistem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tersebut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melahirkan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birokrat-birokrat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yg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dicirikan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oleh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kerusakan</a:t>
            </a:r>
            <a:r>
              <a:rPr lang="en-US" sz="2400" dirty="0">
                <a:cs typeface="Arial" pitchFamily="34" charset="0"/>
              </a:rPr>
              <a:t> moral (moral hazard) &amp;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juga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kesenjangan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kemampuan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untuk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melakukan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tanggungjawabnya</a:t>
            </a:r>
            <a:r>
              <a:rPr lang="en-US" sz="2400" dirty="0">
                <a:cs typeface="Arial" pitchFamily="34" charset="0"/>
              </a:rPr>
              <a:t> (lack of competencies</a:t>
            </a:r>
            <a:r>
              <a:rPr lang="en-US" sz="2400" dirty="0" smtClean="0">
                <a:cs typeface="Arial" pitchFamily="34" charset="0"/>
              </a:rPr>
              <a:t>).</a:t>
            </a:r>
          </a:p>
          <a:p>
            <a:pPr>
              <a:buNone/>
            </a:pPr>
            <a:r>
              <a:rPr lang="en-US" sz="2400" dirty="0" smtClean="0">
                <a:cs typeface="Arial" pitchFamily="34" charset="0"/>
              </a:rPr>
              <a:t>1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Penanggung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jawab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manajemen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kepegawaian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berada</a:t>
            </a:r>
            <a:r>
              <a:rPr lang="en-US" sz="2400" dirty="0">
                <a:cs typeface="Arial" pitchFamily="34" charset="0"/>
              </a:rPr>
              <a:t> di </a:t>
            </a:r>
            <a:r>
              <a:rPr lang="en-US" sz="2400" dirty="0" err="1">
                <a:cs typeface="Arial" pitchFamily="34" charset="0"/>
              </a:rPr>
              <a:t>tangan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Presiden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selaku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KepalaPemerintahan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cs typeface="Arial" pitchFamily="34" charset="0"/>
              </a:rPr>
              <a:t>2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smtClean="0">
                <a:cs typeface="Arial" pitchFamily="34" charset="0"/>
              </a:rPr>
              <a:t>Dlm </a:t>
            </a:r>
            <a:r>
              <a:rPr lang="en-US" sz="2400" dirty="0" err="1">
                <a:cs typeface="Arial" pitchFamily="34" charset="0"/>
              </a:rPr>
              <a:t>menjalankan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tugasnya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sbg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penanggungjawab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kebijakan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mnajemen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kpegawaianPresiden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dibantu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oleh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Komisi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Kepegawaian</a:t>
            </a:r>
            <a:endParaRPr lang="en-US" sz="2400" dirty="0"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cs typeface="Arial" pitchFamily="34" charset="0"/>
              </a:rPr>
              <a:t> </a:t>
            </a:r>
            <a:endParaRPr lang="en-US" sz="24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1081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KEPEGAWAIAN DAERAH</vt:lpstr>
      <vt:lpstr>PowerPoint Presentation</vt:lpstr>
      <vt:lpstr> Pokok-pokok Kepegawaian antara lain: </vt:lpstr>
      <vt:lpstr>  Rekrutmen Pegawai Daerah </vt:lpstr>
      <vt:lpstr>PowerPoint Presentation</vt:lpstr>
      <vt:lpstr>PowerPoint Presentation</vt:lpstr>
      <vt:lpstr>PowerPoint Presentation</vt:lpstr>
      <vt:lpstr> Pembinaan &amp; Pengembangan Pegawai Daerah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KEPEGAWAIAN DAERAH</dc:title>
  <dc:creator>HERAWATI</dc:creator>
  <cp:lastModifiedBy>asus</cp:lastModifiedBy>
  <cp:revision>10</cp:revision>
  <dcterms:created xsi:type="dcterms:W3CDTF">2019-08-21T07:57:33Z</dcterms:created>
  <dcterms:modified xsi:type="dcterms:W3CDTF">2020-04-02T05:13:00Z</dcterms:modified>
</cp:coreProperties>
</file>