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3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9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841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9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3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82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77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1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6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52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7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0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E3270-4C01-4403-903F-AF8A87A85D1B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53D6C-512D-4A47-8643-D2C87C70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91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pemberdayaan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8001000" cy="51054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1950-1960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penggerak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;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Aliran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: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hirarkis</a:t>
            </a:r>
            <a:r>
              <a:rPr lang="en-US" sz="2800" dirty="0" smtClean="0"/>
              <a:t>,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top down.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: </a:t>
            </a:r>
            <a:r>
              <a:rPr lang="en-US" sz="2800" dirty="0" err="1" smtClean="0"/>
              <a:t>penerima</a:t>
            </a:r>
            <a:r>
              <a:rPr lang="en-US" sz="2800" dirty="0" smtClean="0"/>
              <a:t> </a:t>
            </a:r>
            <a:r>
              <a:rPr lang="en-US" sz="2800" dirty="0" err="1" smtClean="0"/>
              <a:t>pasif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7875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flesibilitas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media </a:t>
            </a:r>
            <a:r>
              <a:rPr lang="en-US" dirty="0" err="1" smtClean="0"/>
              <a:t>rakyat</a:t>
            </a:r>
            <a:r>
              <a:rPr lang="en-US" dirty="0" smtClean="0"/>
              <a:t>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dikategorikan</a:t>
            </a:r>
            <a:r>
              <a:rPr lang="en-US" dirty="0" smtClean="0"/>
              <a:t>:  </a:t>
            </a:r>
            <a:r>
              <a:rPr lang="en-US" dirty="0" err="1" smtClean="0"/>
              <a:t>kaku</a:t>
            </a:r>
            <a:r>
              <a:rPr lang="en-US" dirty="0" smtClean="0"/>
              <a:t>, semi </a:t>
            </a:r>
            <a:r>
              <a:rPr lang="en-US" dirty="0" err="1" smtClean="0"/>
              <a:t>fleksibel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Kaku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ritualitas</a:t>
            </a:r>
            <a:r>
              <a:rPr lang="en-US" dirty="0" smtClean="0"/>
              <a:t>, </a:t>
            </a:r>
            <a:r>
              <a:rPr lang="en-US" dirty="0" err="1" smtClean="0"/>
              <a:t>religius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endParaRPr lang="en-US" dirty="0" smtClean="0"/>
          </a:p>
          <a:p>
            <a:r>
              <a:rPr lang="en-US" dirty="0" smtClean="0"/>
              <a:t>Semi </a:t>
            </a:r>
            <a:r>
              <a:rPr lang="en-US" dirty="0" err="1" smtClean="0"/>
              <a:t>fleksibel</a:t>
            </a:r>
            <a:r>
              <a:rPr lang="en-US" dirty="0" smtClean="0"/>
              <a:t>: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menyisipkan</a:t>
            </a:r>
            <a:r>
              <a:rPr lang="en-US" dirty="0" smtClean="0"/>
              <a:t> </a:t>
            </a:r>
            <a:r>
              <a:rPr lang="en-US" dirty="0" err="1" smtClean="0"/>
              <a:t>oesan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karakter-karakter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wayang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endParaRPr lang="en-US" dirty="0" smtClean="0"/>
          </a:p>
          <a:p>
            <a:r>
              <a:rPr lang="en-US" dirty="0" smtClean="0"/>
              <a:t>Media </a:t>
            </a:r>
            <a:r>
              <a:rPr lang="en-US" dirty="0" err="1" smtClean="0"/>
              <a:t>fleksibel</a:t>
            </a:r>
            <a:r>
              <a:rPr lang="en-US" dirty="0" smtClean="0"/>
              <a:t>: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menyelipkan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40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mengintegrasikan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/</a:t>
            </a:r>
            <a:r>
              <a:rPr lang="en-US" sz="2800" dirty="0" err="1" smtClean="0"/>
              <a:t>sosial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berhasil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keduanya</a:t>
            </a:r>
            <a:r>
              <a:rPr lang="en-US" sz="2800" dirty="0" smtClean="0"/>
              <a:t>.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penyebaran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. </a:t>
            </a:r>
          </a:p>
          <a:p>
            <a:pPr marL="0" indent="0">
              <a:buNone/>
            </a:pPr>
            <a:r>
              <a:rPr lang="en-US" sz="2800" dirty="0" err="1" smtClean="0"/>
              <a:t>Namun</a:t>
            </a:r>
            <a:r>
              <a:rPr lang="en-US" sz="2800" dirty="0" smtClean="0"/>
              <a:t>,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berarti</a:t>
            </a:r>
            <a:r>
              <a:rPr lang="en-US" sz="2800" dirty="0" smtClean="0"/>
              <a:t> </a:t>
            </a:r>
            <a:r>
              <a:rPr lang="en-US" sz="2800" dirty="0" err="1" smtClean="0"/>
              <a:t>mengubah</a:t>
            </a:r>
            <a:r>
              <a:rPr lang="en-US" sz="2800" dirty="0" smtClean="0"/>
              <a:t> </a:t>
            </a:r>
            <a:r>
              <a:rPr lang="en-US" sz="2800" dirty="0" err="1" smtClean="0"/>
              <a:t>conten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rakyatnya</a:t>
            </a:r>
            <a:r>
              <a:rPr lang="en-US" sz="2800" dirty="0" smtClean="0"/>
              <a:t>. </a:t>
            </a:r>
            <a:r>
              <a:rPr lang="en-US" sz="2800" dirty="0" err="1" smtClean="0"/>
              <a:t>Adaptasi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menubah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mengurangi</a:t>
            </a:r>
            <a:r>
              <a:rPr lang="en-US" sz="2800" dirty="0" smtClean="0"/>
              <a:t> </a:t>
            </a:r>
            <a:r>
              <a:rPr lang="en-US" sz="2800" dirty="0" err="1" smtClean="0"/>
              <a:t>popularitas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 err="1" smtClean="0"/>
              <a:t>Integrasi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diperlukan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melegitimasi</a:t>
            </a:r>
            <a:r>
              <a:rPr lang="en-US" sz="2800" dirty="0" smtClean="0"/>
              <a:t> </a:t>
            </a:r>
            <a:r>
              <a:rPr lang="en-US" sz="2800" dirty="0" err="1" smtClean="0"/>
              <a:t>televisi</a:t>
            </a:r>
            <a:r>
              <a:rPr lang="en-US" sz="2800" dirty="0" smtClean="0"/>
              <a:t> di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audiens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1500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Tahun</a:t>
            </a:r>
            <a:r>
              <a:rPr lang="en-US" dirty="0" smtClean="0"/>
              <a:t> 1970-an </a:t>
            </a:r>
          </a:p>
          <a:p>
            <a:pPr marL="0" indent="0">
              <a:buNone/>
            </a:pPr>
            <a:r>
              <a:rPr lang="en-US" dirty="0" smtClean="0"/>
              <a:t>Ada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bottom up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butuh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media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Hevelock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Rochayat</a:t>
            </a:r>
            <a:r>
              <a:rPr lang="en-US" dirty="0" smtClean="0"/>
              <a:t> </a:t>
            </a:r>
            <a:r>
              <a:rPr lang="en-US" dirty="0" err="1" smtClean="0"/>
              <a:t>Harun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Elvinaro</a:t>
            </a:r>
            <a:r>
              <a:rPr lang="en-US" dirty="0" smtClean="0"/>
              <a:t>: 2011) </a:t>
            </a:r>
            <a:r>
              <a:rPr lang="en-US" dirty="0" err="1" smtClean="0"/>
              <a:t>menyampaikan</a:t>
            </a:r>
            <a:r>
              <a:rPr lang="en-US" dirty="0" smtClean="0"/>
              <a:t> model </a:t>
            </a:r>
            <a:r>
              <a:rPr lang="en-US" i="1" dirty="0" smtClean="0"/>
              <a:t>problem solving </a:t>
            </a:r>
            <a:r>
              <a:rPr lang="en-US" dirty="0" smtClean="0"/>
              <a:t>yang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diagnosis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.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solusinya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15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err="1" smtClean="0"/>
              <a:t>Agen-agen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(opinion leader)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;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i="1" dirty="0" smtClean="0"/>
              <a:t>Radio Farm Forum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r>
              <a:rPr lang="en-US" dirty="0" smtClean="0"/>
              <a:t> di India. </a:t>
            </a:r>
            <a:r>
              <a:rPr lang="en-US" dirty="0" err="1" smtClean="0"/>
              <a:t>Stasiun</a:t>
            </a:r>
            <a:r>
              <a:rPr lang="en-US" dirty="0" smtClean="0"/>
              <a:t> radio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</a:t>
            </a:r>
            <a:r>
              <a:rPr lang="en-US" dirty="0" err="1" smtClean="0"/>
              <a:t>terorganisir</a:t>
            </a:r>
            <a:r>
              <a:rPr lang="en-US" dirty="0" smtClean="0"/>
              <a:t> di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 </a:t>
            </a:r>
            <a:r>
              <a:rPr lang="en-US" dirty="0" err="1" smtClean="0"/>
              <a:t>Komunikasi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sebetulnya</a:t>
            </a:r>
            <a:r>
              <a:rPr lang="en-US" dirty="0" smtClean="0"/>
              <a:t> </a:t>
            </a:r>
            <a:r>
              <a:rPr lang="en-US" dirty="0" err="1" smtClean="0"/>
              <a:t>jg</a:t>
            </a:r>
            <a:r>
              <a:rPr lang="en-US" dirty="0" smtClean="0"/>
              <a:t> top-down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9424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smtClean="0"/>
              <a:t>Di Tanzania,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subject matter.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membiasakan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kakus</a:t>
            </a:r>
            <a:r>
              <a:rPr lang="en-US" dirty="0" smtClean="0"/>
              <a:t> (</a:t>
            </a:r>
            <a:r>
              <a:rPr lang="en-US" dirty="0" err="1" smtClean="0"/>
              <a:t>wc</a:t>
            </a:r>
            <a:r>
              <a:rPr lang="en-US" dirty="0" smtClean="0"/>
              <a:t>),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ide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-lima </a:t>
            </a:r>
            <a:r>
              <a:rPr lang="en-US" dirty="0" err="1" smtClean="0"/>
              <a:t>kakus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dibiarkan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membujuknya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0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err="1" smtClean="0"/>
              <a:t>Peran</a:t>
            </a:r>
            <a:r>
              <a:rPr lang="en-US" sz="3100" dirty="0" smtClean="0"/>
              <a:t> opinion leader </a:t>
            </a:r>
            <a:r>
              <a:rPr lang="en-US" sz="3100" dirty="0" err="1" smtClean="0"/>
              <a:t>menurut</a:t>
            </a:r>
            <a:r>
              <a:rPr lang="en-US" sz="3100" dirty="0" smtClean="0"/>
              <a:t> Rogers (</a:t>
            </a:r>
            <a:r>
              <a:rPr lang="en-US" sz="3100" dirty="0" err="1" smtClean="0"/>
              <a:t>dalam</a:t>
            </a:r>
            <a:r>
              <a:rPr lang="en-US" sz="3100" dirty="0" smtClean="0"/>
              <a:t> </a:t>
            </a:r>
            <a:r>
              <a:rPr lang="en-US" sz="3100" dirty="0" err="1" smtClean="0"/>
              <a:t>Rochayat</a:t>
            </a:r>
            <a:r>
              <a:rPr lang="en-US" sz="3100" dirty="0" smtClean="0"/>
              <a:t> </a:t>
            </a:r>
            <a:r>
              <a:rPr lang="en-US" sz="3100" dirty="0" err="1" smtClean="0"/>
              <a:t>Harun</a:t>
            </a:r>
            <a:r>
              <a:rPr lang="en-US" sz="3100" dirty="0" smtClean="0"/>
              <a:t> </a:t>
            </a:r>
            <a:r>
              <a:rPr lang="en-US" sz="3100" dirty="0" err="1" smtClean="0"/>
              <a:t>dan</a:t>
            </a:r>
            <a:r>
              <a:rPr lang="en-US" sz="3100" dirty="0" smtClean="0"/>
              <a:t> </a:t>
            </a:r>
            <a:r>
              <a:rPr lang="en-US" sz="3100" dirty="0" err="1" smtClean="0"/>
              <a:t>Elvinaro</a:t>
            </a:r>
            <a:r>
              <a:rPr lang="en-US" sz="3100" dirty="0" smtClean="0"/>
              <a:t>: 2011</a:t>
            </a:r>
            <a:r>
              <a:rPr lang="en-US" dirty="0" smtClean="0"/>
              <a:t>) </a:t>
            </a:r>
            <a:br>
              <a:rPr lang="en-US" dirty="0" smtClean="0"/>
            </a:b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Mengedarkan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tertantang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43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Menurut</a:t>
            </a:r>
            <a:r>
              <a:rPr lang="en-US" sz="2800" dirty="0" smtClean="0"/>
              <a:t> Schramm (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Melkote</a:t>
            </a:r>
            <a:r>
              <a:rPr lang="en-US" sz="2800" dirty="0" smtClean="0"/>
              <a:t> 1991) </a:t>
            </a:r>
            <a:r>
              <a:rPr lang="en-US" sz="2800" dirty="0" err="1" smtClean="0"/>
              <a:t>peran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 :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katalisator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mendorong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dialog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mengimplementasikan</a:t>
            </a:r>
            <a:r>
              <a:rPr lang="en-US" sz="2800" dirty="0" smtClean="0"/>
              <a:t>.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0663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Peran</a:t>
            </a:r>
            <a:r>
              <a:rPr lang="en-US" sz="2800" dirty="0" smtClean="0"/>
              <a:t> Media Rakyat </a:t>
            </a:r>
            <a:r>
              <a:rPr lang="en-US" sz="2800" dirty="0" err="1" smtClean="0"/>
              <a:t>dalam</a:t>
            </a:r>
            <a:r>
              <a:rPr lang="en-US" sz="2800" dirty="0" smtClean="0"/>
              <a:t> Pembangunan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Media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bergabung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menstimulus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Media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idiom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Ragam</a:t>
            </a:r>
            <a:r>
              <a:rPr lang="en-US" dirty="0" smtClean="0"/>
              <a:t> media </a:t>
            </a:r>
            <a:r>
              <a:rPr lang="en-US" dirty="0" err="1" smtClean="0"/>
              <a:t>rakyat</a:t>
            </a:r>
            <a:r>
              <a:rPr lang="en-US" dirty="0" smtClean="0"/>
              <a:t>: </a:t>
            </a:r>
            <a:r>
              <a:rPr lang="en-US" dirty="0" err="1" smtClean="0"/>
              <a:t>teater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wayang</a:t>
            </a:r>
            <a:r>
              <a:rPr lang="en-US" dirty="0" smtClean="0"/>
              <a:t>, </a:t>
            </a:r>
            <a:r>
              <a:rPr lang="en-US" dirty="0" err="1" smtClean="0"/>
              <a:t>dongeng</a:t>
            </a:r>
            <a:r>
              <a:rPr lang="en-US" dirty="0" smtClean="0"/>
              <a:t> , </a:t>
            </a:r>
            <a:r>
              <a:rPr lang="en-US" dirty="0" err="1" smtClean="0"/>
              <a:t>pantun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dialog, action, </a:t>
            </a:r>
            <a:r>
              <a:rPr lang="en-US" dirty="0" err="1" smtClean="0"/>
              <a:t>musik</a:t>
            </a:r>
            <a:r>
              <a:rPr lang="en-US" dirty="0" smtClean="0"/>
              <a:t>, </a:t>
            </a:r>
            <a:r>
              <a:rPr lang="en-US" dirty="0" err="1" smtClean="0"/>
              <a:t>lagu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tarian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menyebarkan</a:t>
            </a:r>
            <a:r>
              <a:rPr lang="en-US" dirty="0" smtClean="0"/>
              <a:t> ide-ide </a:t>
            </a:r>
            <a:r>
              <a:rPr lang="en-US" dirty="0" err="1" smtClean="0"/>
              <a:t>baru</a:t>
            </a:r>
            <a:r>
              <a:rPr lang="en-US" dirty="0" smtClean="0"/>
              <a:t>.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651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Ranganath</a:t>
            </a:r>
            <a:r>
              <a:rPr lang="en-US" sz="2800" dirty="0" smtClean="0"/>
              <a:t> (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Melkote</a:t>
            </a:r>
            <a:r>
              <a:rPr lang="en-US" sz="2800" dirty="0" smtClean="0"/>
              <a:t>, 1991)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Media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r>
              <a:rPr lang="en-US" dirty="0" smtClean="0"/>
              <a:t> </a:t>
            </a:r>
            <a:r>
              <a:rPr lang="en-US" dirty="0" err="1" smtClean="0"/>
              <a:t>untu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ideal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Media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kegunaan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membangkitkan</a:t>
            </a:r>
            <a:r>
              <a:rPr lang="en-US" dirty="0" smtClean="0"/>
              <a:t> </a:t>
            </a:r>
            <a:r>
              <a:rPr lang="en-US" dirty="0" err="1" smtClean="0"/>
              <a:t>partisipasti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(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rumput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kegunaan</a:t>
            </a:r>
            <a:r>
              <a:rPr lang="en-US" dirty="0" smtClean="0"/>
              <a:t> dialog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komunikator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komunikan</a:t>
            </a:r>
            <a:endParaRPr lang="en-US" dirty="0" smtClean="0"/>
          </a:p>
          <a:p>
            <a:r>
              <a:rPr lang="en-US" dirty="0" smtClean="0"/>
              <a:t>Media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flesibel</a:t>
            </a:r>
            <a:endParaRPr lang="en-US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pesan-pesan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ragam</a:t>
            </a:r>
            <a:r>
              <a:rPr lang="en-US" dirty="0" smtClean="0"/>
              <a:t> </a:t>
            </a:r>
            <a:r>
              <a:rPr lang="en-US" dirty="0" err="1" smtClean="0"/>
              <a:t>temanya</a:t>
            </a:r>
            <a:endParaRPr lang="en-US" dirty="0" smtClean="0"/>
          </a:p>
          <a:p>
            <a:r>
              <a:rPr lang="en-US" dirty="0" err="1" smtClean="0"/>
              <a:t>Sbg</a:t>
            </a:r>
            <a:r>
              <a:rPr lang="en-US" dirty="0" smtClean="0"/>
              <a:t> media </a:t>
            </a:r>
            <a:r>
              <a:rPr lang="en-US" dirty="0" err="1" smtClean="0"/>
              <a:t>tradisonal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dipercaya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lekang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mrpk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habisnya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185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memanfaatkan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Menurut</a:t>
            </a:r>
            <a:r>
              <a:rPr lang="en-US" sz="2800" dirty="0" smtClean="0"/>
              <a:t> Wang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Dissanayake</a:t>
            </a:r>
            <a:r>
              <a:rPr lang="en-US" sz="2800" dirty="0" smtClean="0"/>
              <a:t> (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Rochayat</a:t>
            </a:r>
            <a:r>
              <a:rPr lang="en-US" sz="2800" dirty="0" smtClean="0"/>
              <a:t> </a:t>
            </a:r>
            <a:r>
              <a:rPr lang="en-US" sz="2800" dirty="0" err="1" smtClean="0"/>
              <a:t>Harun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Elvinaro</a:t>
            </a:r>
            <a:r>
              <a:rPr lang="en-US" sz="2800" dirty="0" smtClean="0"/>
              <a:t>: 2011)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media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hrs</a:t>
            </a:r>
            <a:r>
              <a:rPr lang="en-US" sz="2800" dirty="0" smtClean="0"/>
              <a:t> </a:t>
            </a:r>
            <a:r>
              <a:rPr lang="en-US" sz="2800" dirty="0" err="1" smtClean="0"/>
              <a:t>didasarkan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pd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:</a:t>
            </a:r>
          </a:p>
          <a:p>
            <a:r>
              <a:rPr lang="en-US" sz="2800" dirty="0" smtClean="0"/>
              <a:t>1.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(media audio, visual </a:t>
            </a:r>
            <a:r>
              <a:rPr lang="en-US" sz="2800" dirty="0" err="1" smtClean="0"/>
              <a:t>dan</a:t>
            </a:r>
            <a:r>
              <a:rPr lang="en-US" sz="2800" dirty="0" smtClean="0"/>
              <a:t> audiovisual)</a:t>
            </a:r>
          </a:p>
          <a:p>
            <a:r>
              <a:rPr lang="en-US" sz="2800" dirty="0" smtClean="0"/>
              <a:t>2. </a:t>
            </a:r>
            <a:r>
              <a:rPr lang="en-US" sz="2800" dirty="0" err="1" smtClean="0"/>
              <a:t>isi</a:t>
            </a:r>
            <a:r>
              <a:rPr lang="en-US" sz="2800" dirty="0" smtClean="0"/>
              <a:t> </a:t>
            </a:r>
            <a:r>
              <a:rPr lang="en-US" sz="2800" dirty="0" err="1" smtClean="0"/>
              <a:t>tematis</a:t>
            </a:r>
            <a:endParaRPr lang="en-US" sz="2800" dirty="0" smtClean="0"/>
          </a:p>
          <a:p>
            <a:r>
              <a:rPr lang="en-US" sz="2800" dirty="0" smtClean="0"/>
              <a:t>3. </a:t>
            </a:r>
            <a:r>
              <a:rPr lang="en-US" sz="2800" dirty="0" err="1" smtClean="0"/>
              <a:t>Fleksibilitas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mengakomodir</a:t>
            </a:r>
            <a:r>
              <a:rPr lang="en-US" sz="2800" dirty="0" smtClean="0"/>
              <a:t> </a:t>
            </a:r>
            <a:r>
              <a:rPr lang="en-US" sz="2800" dirty="0" err="1" smtClean="0"/>
              <a:t>pesan-pesan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endParaRPr lang="en-US" sz="2800" dirty="0" smtClean="0"/>
          </a:p>
          <a:p>
            <a:r>
              <a:rPr lang="en-US" sz="2800" dirty="0" smtClean="0"/>
              <a:t>4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kebudayaan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088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655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Peran informasi dan komunikasi dalam pemberdayaan dan pembangunan masyarakat </vt:lpstr>
      <vt:lpstr>PowerPoint Presentation</vt:lpstr>
      <vt:lpstr>PowerPoint Presentation</vt:lpstr>
      <vt:lpstr>PowerPoint Presentation</vt:lpstr>
      <vt:lpstr>Peran opinion leader menurut Rogers (dalam Rochayat Harun dan Elvinaro: 2011)  )</vt:lpstr>
      <vt:lpstr>Peran media massa dalam konsep tersebut</vt:lpstr>
      <vt:lpstr>Peran Media Rakyat dalam Pembangunan </vt:lpstr>
      <vt:lpstr>Konsep penting dari media rakyat menurut Ranganath (dalam Melkote, 1991)</vt:lpstr>
      <vt:lpstr>Upaya untuk memanfaatkan media rakyat secara kritis </vt:lpstr>
      <vt:lpstr>PowerPoint Presentation</vt:lpstr>
      <vt:lpstr>PowerPoint Presentation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informasi dan komunikasi dalam pemberdayaan dan pembangunan masyarakat</dc:title>
  <dc:creator>BU FAJAR</dc:creator>
  <cp:lastModifiedBy>BU FAJAR</cp:lastModifiedBy>
  <cp:revision>11</cp:revision>
  <dcterms:created xsi:type="dcterms:W3CDTF">2018-03-14T18:56:56Z</dcterms:created>
  <dcterms:modified xsi:type="dcterms:W3CDTF">2018-05-26T14:22:58Z</dcterms:modified>
</cp:coreProperties>
</file>