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2044-FF60-4D95-93E5-09A0E780DB32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24F4-6972-4DB3-9333-8A3346E5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80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2044-FF60-4D95-93E5-09A0E780DB32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24F4-6972-4DB3-9333-8A3346E5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980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2044-FF60-4D95-93E5-09A0E780DB32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24F4-6972-4DB3-9333-8A3346E5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11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2044-FF60-4D95-93E5-09A0E780DB32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24F4-6972-4DB3-9333-8A3346E5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87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2044-FF60-4D95-93E5-09A0E780DB32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24F4-6972-4DB3-9333-8A3346E5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36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2044-FF60-4D95-93E5-09A0E780DB32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24F4-6972-4DB3-9333-8A3346E5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45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2044-FF60-4D95-93E5-09A0E780DB32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24F4-6972-4DB3-9333-8A3346E5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70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2044-FF60-4D95-93E5-09A0E780DB32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24F4-6972-4DB3-9333-8A3346E5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37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2044-FF60-4D95-93E5-09A0E780DB32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24F4-6972-4DB3-9333-8A3346E5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24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2044-FF60-4D95-93E5-09A0E780DB32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24F4-6972-4DB3-9333-8A3346E5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00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22044-FF60-4D95-93E5-09A0E780DB32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024F4-6972-4DB3-9333-8A3346E5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63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22044-FF60-4D95-93E5-09A0E780DB32}" type="datetimeFigureOut">
              <a:rPr lang="en-US" smtClean="0"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024F4-6972-4DB3-9333-8A3346E5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594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sid.web.id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1066799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Desa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kategori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perangkat</a:t>
            </a:r>
            <a:r>
              <a:rPr lang="en-US" sz="2800" dirty="0" smtClean="0"/>
              <a:t> </a:t>
            </a:r>
            <a:r>
              <a:rPr lang="en-US" sz="2800" dirty="0" err="1" smtClean="0"/>
              <a:t>lunak</a:t>
            </a:r>
            <a:r>
              <a:rPr lang="en-US" sz="2800" dirty="0" smtClean="0"/>
              <a:t> :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447800"/>
            <a:ext cx="7620000" cy="4876800"/>
          </a:xfrm>
        </p:spPr>
        <p:txBody>
          <a:bodyPr>
            <a:normAutofit fontScale="85000" lnSpcReduction="20000"/>
          </a:bodyPr>
          <a:lstStyle/>
          <a:p>
            <a:pPr marL="514350" indent="-514350" algn="l">
              <a:buAutoNum type="alphaLcPeriod"/>
            </a:pPr>
            <a:r>
              <a:rPr lang="en-US" dirty="0" err="1" smtClean="0">
                <a:solidFill>
                  <a:schemeClr val="tx1"/>
                </a:solidFill>
              </a:rPr>
              <a:t>konsepnya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olah</a:t>
            </a:r>
            <a:r>
              <a:rPr lang="en-US" dirty="0">
                <a:solidFill>
                  <a:schemeClr val="tx1"/>
                </a:solidFill>
              </a:rPr>
              <a:t> data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komputer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dikelola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komunitas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ranah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Offline: </a:t>
            </a:r>
            <a:r>
              <a:rPr lang="en-US" dirty="0" err="1">
                <a:solidFill>
                  <a:schemeClr val="tx1"/>
                </a:solidFill>
              </a:rPr>
              <a:t>Aplikasi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diinstall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komputer</a:t>
            </a:r>
            <a:r>
              <a:rPr lang="en-US" dirty="0">
                <a:solidFill>
                  <a:schemeClr val="tx1"/>
                </a:solidFill>
              </a:rPr>
              <a:t> server di </a:t>
            </a:r>
            <a:r>
              <a:rPr lang="en-US" dirty="0" err="1">
                <a:solidFill>
                  <a:schemeClr val="tx1"/>
                </a:solidFill>
              </a:rPr>
              <a:t>kantor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dioperasikan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server (</a:t>
            </a:r>
            <a:r>
              <a:rPr lang="en-US" dirty="0" err="1">
                <a:solidFill>
                  <a:schemeClr val="tx1"/>
                </a:solidFill>
              </a:rPr>
              <a:t>pusat</a:t>
            </a:r>
            <a:r>
              <a:rPr lang="en-US" dirty="0">
                <a:solidFill>
                  <a:schemeClr val="tx1"/>
                </a:solidFill>
              </a:rPr>
              <a:t> data) yang 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lokal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terhubung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internet, SID offline </a:t>
            </a:r>
            <a:r>
              <a:rPr lang="en-US" dirty="0" err="1">
                <a:solidFill>
                  <a:schemeClr val="tx1"/>
                </a:solidFill>
              </a:rPr>
              <a:t>hanya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diakses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jaringan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lokal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offline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direkomendasikan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diterapkan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aplikasi</a:t>
            </a:r>
            <a:r>
              <a:rPr lang="en-US" dirty="0">
                <a:solidFill>
                  <a:schemeClr val="tx1"/>
                </a:solidFill>
              </a:rPr>
              <a:t> SID </a:t>
            </a:r>
            <a:r>
              <a:rPr lang="en-US" dirty="0" err="1">
                <a:solidFill>
                  <a:schemeClr val="tx1"/>
                </a:solidFill>
              </a:rPr>
              <a:t>harian</a:t>
            </a:r>
            <a:r>
              <a:rPr lang="en-US" dirty="0">
                <a:solidFill>
                  <a:schemeClr val="tx1"/>
                </a:solidFill>
              </a:rPr>
              <a:t>. Database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proses </a:t>
            </a:r>
            <a:r>
              <a:rPr lang="en-US" dirty="0" err="1">
                <a:solidFill>
                  <a:schemeClr val="tx1"/>
                </a:solidFill>
              </a:rPr>
              <a:t>olah</a:t>
            </a:r>
            <a:r>
              <a:rPr lang="en-US" dirty="0">
                <a:solidFill>
                  <a:schemeClr val="tx1"/>
                </a:solidFill>
              </a:rPr>
              <a:t> data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offline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diunggah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online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berkala</a:t>
            </a:r>
            <a:r>
              <a:rPr lang="en-US" dirty="0">
                <a:solidFill>
                  <a:schemeClr val="tx1"/>
                </a:solidFill>
              </a:rPr>
              <a:t>.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85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smtClean="0"/>
              <a:t>	2. </a:t>
            </a:r>
            <a:r>
              <a:rPr lang="en-US" dirty="0"/>
              <a:t>Online</a:t>
            </a:r>
            <a:br>
              <a:rPr lang="en-US" dirty="0"/>
            </a:br>
            <a:r>
              <a:rPr lang="en-US" dirty="0"/>
              <a:t>SID </a:t>
            </a:r>
            <a:r>
              <a:rPr lang="en-US" dirty="0" err="1"/>
              <a:t>akan</a:t>
            </a:r>
            <a:r>
              <a:rPr lang="en-US" dirty="0"/>
              <a:t> optimal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terhubung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internet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online </a:t>
            </a:r>
            <a:r>
              <a:rPr lang="en-US" dirty="0" err="1"/>
              <a:t>berbasis</a:t>
            </a:r>
            <a:r>
              <a:rPr lang="en-US" dirty="0"/>
              <a:t> web. SID online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website </a:t>
            </a:r>
            <a:r>
              <a:rPr lang="en-US" dirty="0" err="1"/>
              <a:t>desa</a:t>
            </a:r>
            <a:r>
              <a:rPr lang="en-US" dirty="0"/>
              <a:t>. Website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yang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(front-end)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(back-end) yang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administrator </a:t>
            </a:r>
            <a:r>
              <a:rPr lang="en-US" dirty="0" err="1"/>
              <a:t>sistem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77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MANAJEMEN AKSES SID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Aplikasi</a:t>
            </a:r>
            <a:r>
              <a:rPr lang="en-US" dirty="0"/>
              <a:t> SID </a:t>
            </a:r>
            <a:r>
              <a:rPr lang="en-US" dirty="0" err="1"/>
              <a:t>dirancang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CRI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data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 Data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dikelola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data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kependudukan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/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 Data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pengelolaannya</a:t>
            </a:r>
            <a:r>
              <a:rPr lang="en-US" dirty="0"/>
              <a:t>.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(user)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yang </a:t>
            </a:r>
            <a:r>
              <a:rPr lang="en-US" dirty="0" err="1"/>
              <a:t>dikoordinasikan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. </a:t>
            </a:r>
            <a:r>
              <a:rPr lang="en-US" dirty="0" err="1"/>
              <a:t>Sementara</a:t>
            </a:r>
            <a:r>
              <a:rPr lang="en-US" dirty="0"/>
              <a:t>, user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olah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website </a:t>
            </a:r>
            <a:r>
              <a:rPr lang="en-US" dirty="0" err="1"/>
              <a:t>desa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738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Tingkat user (</a:t>
            </a:r>
            <a:r>
              <a:rPr lang="en-US" dirty="0" err="1"/>
              <a:t>pengguna</a:t>
            </a:r>
            <a:r>
              <a:rPr lang="en-US" dirty="0"/>
              <a:t>) </a:t>
            </a:r>
            <a:r>
              <a:rPr lang="en-US" dirty="0" err="1"/>
              <a:t>dalam</a:t>
            </a:r>
            <a:r>
              <a:rPr lang="en-US" dirty="0"/>
              <a:t> SID: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1. Administrator : </a:t>
            </a:r>
            <a:r>
              <a:rPr lang="en-US" dirty="0" err="1"/>
              <a:t>adalah</a:t>
            </a:r>
            <a:r>
              <a:rPr lang="en-US" dirty="0"/>
              <a:t> orang/</a:t>
            </a:r>
            <a:r>
              <a:rPr lang="en-US" dirty="0" err="1"/>
              <a:t>tim</a:t>
            </a:r>
            <a:r>
              <a:rPr lang="en-US" dirty="0"/>
              <a:t> yang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olah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SID </a:t>
            </a:r>
            <a:r>
              <a:rPr lang="en-US" dirty="0" err="1"/>
              <a:t>dan</a:t>
            </a:r>
            <a:r>
              <a:rPr lang="en-US" dirty="0"/>
              <a:t> website </a:t>
            </a:r>
            <a:r>
              <a:rPr lang="en-US" dirty="0" err="1"/>
              <a:t>desa</a:t>
            </a:r>
            <a:r>
              <a:rPr lang="en-US" dirty="0"/>
              <a:t>. Orang/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ditunjuk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disahkan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olah</a:t>
            </a:r>
            <a:r>
              <a:rPr lang="en-US" dirty="0"/>
              <a:t> data : entry, edit, delete data </a:t>
            </a:r>
            <a:r>
              <a:rPr lang="en-US" dirty="0" err="1"/>
              <a:t>dasar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olah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: </a:t>
            </a:r>
            <a:r>
              <a:rPr lang="en-US" dirty="0" err="1"/>
              <a:t>tulis</a:t>
            </a:r>
            <a:r>
              <a:rPr lang="en-US" dirty="0"/>
              <a:t>, edit, publish </a:t>
            </a:r>
            <a:r>
              <a:rPr lang="en-US" dirty="0" err="1"/>
              <a:t>artikel</a:t>
            </a:r>
            <a:r>
              <a:rPr lang="en-US" dirty="0"/>
              <a:t> website</a:t>
            </a:r>
            <a:br>
              <a:rPr lang="en-US" dirty="0"/>
            </a:br>
            <a:r>
              <a:rPr lang="en-US" dirty="0"/>
              <a:t>2. Operator: </a:t>
            </a:r>
            <a:r>
              <a:rPr lang="en-US" dirty="0" err="1"/>
              <a:t>adalah</a:t>
            </a:r>
            <a:r>
              <a:rPr lang="en-US" dirty="0"/>
              <a:t> orang/</a:t>
            </a:r>
            <a:r>
              <a:rPr lang="en-US" dirty="0" err="1"/>
              <a:t>tim</a:t>
            </a:r>
            <a:r>
              <a:rPr lang="en-US" dirty="0"/>
              <a:t> yang </a:t>
            </a:r>
            <a:r>
              <a:rPr lang="en-US" dirty="0" err="1"/>
              <a:t>bertugas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administrator </a:t>
            </a:r>
            <a:r>
              <a:rPr lang="en-US" dirty="0" err="1"/>
              <a:t>mengelola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olah</a:t>
            </a:r>
            <a:r>
              <a:rPr lang="en-US" dirty="0"/>
              <a:t> data : entry, edit data </a:t>
            </a:r>
            <a:r>
              <a:rPr lang="en-US" dirty="0" err="1"/>
              <a:t>dasar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olah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: </a:t>
            </a:r>
            <a:r>
              <a:rPr lang="en-US" dirty="0" err="1"/>
              <a:t>tulis</a:t>
            </a:r>
            <a:r>
              <a:rPr lang="en-US" dirty="0"/>
              <a:t>, edit </a:t>
            </a:r>
            <a:r>
              <a:rPr lang="en-US" dirty="0" err="1"/>
              <a:t>artikel</a:t>
            </a:r>
            <a:r>
              <a:rPr lang="en-US" dirty="0"/>
              <a:t> website</a:t>
            </a:r>
            <a:br>
              <a:rPr lang="en-US" dirty="0"/>
            </a:br>
            <a:r>
              <a:rPr lang="en-US" dirty="0"/>
              <a:t>3. </a:t>
            </a:r>
            <a:r>
              <a:rPr lang="en-US" dirty="0" err="1"/>
              <a:t>Redaksi</a:t>
            </a:r>
            <a:r>
              <a:rPr lang="en-US" dirty="0"/>
              <a:t>: </a:t>
            </a:r>
            <a:r>
              <a:rPr lang="en-US" dirty="0" err="1"/>
              <a:t>adalah</a:t>
            </a:r>
            <a:r>
              <a:rPr lang="en-US" dirty="0"/>
              <a:t> orang/</a:t>
            </a:r>
            <a:r>
              <a:rPr lang="en-US" dirty="0" err="1"/>
              <a:t>tim</a:t>
            </a:r>
            <a:r>
              <a:rPr lang="en-US" dirty="0"/>
              <a:t> yang </a:t>
            </a:r>
            <a:r>
              <a:rPr lang="en-US" dirty="0" err="1"/>
              <a:t>bertugas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redaksi</a:t>
            </a:r>
            <a:r>
              <a:rPr lang="en-US" dirty="0"/>
              <a:t> media website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olah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artikel</a:t>
            </a:r>
            <a:r>
              <a:rPr lang="en-US" dirty="0"/>
              <a:t> website.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olah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: </a:t>
            </a:r>
            <a:r>
              <a:rPr lang="en-US" dirty="0" err="1"/>
              <a:t>tulis</a:t>
            </a:r>
            <a:r>
              <a:rPr lang="en-US" dirty="0"/>
              <a:t>, edit </a:t>
            </a:r>
            <a:r>
              <a:rPr lang="en-US" dirty="0" err="1"/>
              <a:t>artikel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975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TAHAP MEMBANGUN SID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(SID) di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? </a:t>
            </a:r>
            <a:r>
              <a:rPr lang="en-US" dirty="0" err="1"/>
              <a:t>Caranya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proses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sabar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cermat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dijalani</a:t>
            </a:r>
            <a:r>
              <a:rPr lang="en-US" dirty="0"/>
              <a:t>. </a:t>
            </a:r>
            <a:r>
              <a:rPr lang="en-US" dirty="0" err="1"/>
              <a:t>Siapa</a:t>
            </a:r>
            <a:r>
              <a:rPr lang="en-US" dirty="0"/>
              <a:t> pun </a:t>
            </a:r>
            <a:r>
              <a:rPr lang="en-US" dirty="0" err="1"/>
              <a:t>Anda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perorangan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/</a:t>
            </a:r>
            <a:r>
              <a:rPr lang="en-US" dirty="0" err="1"/>
              <a:t>lembaga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SID di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9 </a:t>
            </a:r>
            <a:r>
              <a:rPr lang="en-US" dirty="0" err="1"/>
              <a:t>langkah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93679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1.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Diskusikan</a:t>
            </a:r>
            <a:r>
              <a:rPr lang="en-US" dirty="0"/>
              <a:t> basis data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en-US" dirty="0" err="1"/>
              <a:t>Himpun</a:t>
            </a:r>
            <a:r>
              <a:rPr lang="en-US" dirty="0"/>
              <a:t> data </a:t>
            </a:r>
            <a:r>
              <a:rPr lang="en-US" dirty="0" err="1"/>
              <a:t>kependudukan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(KK)</a:t>
            </a:r>
            <a:br>
              <a:rPr lang="en-US" dirty="0"/>
            </a:br>
            <a:r>
              <a:rPr lang="en-US" dirty="0"/>
              <a:t>4. </a:t>
            </a:r>
            <a:r>
              <a:rPr lang="en-US" dirty="0" err="1"/>
              <a:t>Daftarkan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SID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dapatkan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softwarenya</a:t>
            </a:r>
            <a:r>
              <a:rPr lang="en-US" dirty="0"/>
              <a:t> di </a:t>
            </a:r>
            <a:r>
              <a:rPr lang="en-US" u="sng" dirty="0">
                <a:hlinkClick r:id="rId2"/>
              </a:rPr>
              <a:t>http://sid.web.id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5. Install </a:t>
            </a:r>
            <a:r>
              <a:rPr lang="en-US" dirty="0" err="1"/>
              <a:t>aplikasi</a:t>
            </a:r>
            <a:r>
              <a:rPr lang="en-US" dirty="0"/>
              <a:t> software SID di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6. Entry data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SID</a:t>
            </a:r>
            <a:br>
              <a:rPr lang="en-US" dirty="0"/>
            </a:br>
            <a:r>
              <a:rPr lang="en-US" dirty="0"/>
              <a:t>7. Basis data </a:t>
            </a:r>
            <a:r>
              <a:rPr lang="en-US" dirty="0" err="1"/>
              <a:t>kependudukan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dimanfaatkan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8. </a:t>
            </a:r>
            <a:r>
              <a:rPr lang="en-US" dirty="0" err="1"/>
              <a:t>Diskusikan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SID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9. </a:t>
            </a:r>
            <a:r>
              <a:rPr lang="en-US" dirty="0" err="1"/>
              <a:t>Sebarluaskan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beragam</a:t>
            </a:r>
            <a:r>
              <a:rPr lang="en-US" dirty="0"/>
              <a:t> media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warga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96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294</Words>
  <Application>Microsoft Office PowerPoint</Application>
  <PresentationFormat>On-screen Show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Sistem informasi Desa dalam kategori sebagai perangkat lunak : </vt:lpstr>
      <vt:lpstr>PowerPoint Presentation</vt:lpstr>
      <vt:lpstr>MANAJEMEN AKSES SID</vt:lpstr>
      <vt:lpstr>Tingkat user (pengguna) dalam SID:</vt:lpstr>
      <vt:lpstr>TAHAP MEMBANGUN SID </vt:lpstr>
      <vt:lpstr>PowerPoint Presentation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informasi Desa dalam kategori sebagai perangkat lunak : </dc:title>
  <dc:creator>BU FAJAR</dc:creator>
  <cp:lastModifiedBy>BU FAJAR</cp:lastModifiedBy>
  <cp:revision>3</cp:revision>
  <dcterms:created xsi:type="dcterms:W3CDTF">2018-05-02T13:39:44Z</dcterms:created>
  <dcterms:modified xsi:type="dcterms:W3CDTF">2018-05-03T04:30:10Z</dcterms:modified>
</cp:coreProperties>
</file>