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64" r:id="rId3"/>
    <p:sldId id="265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37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8EC72D-9F35-431F-81DD-FD19D783FB94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DED9F5-063A-40B1-B641-234869A4E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629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AB26-E3BB-4263-9474-DB235D165164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92-C901-4F6E-943E-6E514EF2129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AB26-E3BB-4263-9474-DB235D165164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92-C901-4F6E-943E-6E514EF212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AB26-E3BB-4263-9474-DB235D165164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92-C901-4F6E-943E-6E514EF212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AB26-E3BB-4263-9474-DB235D165164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92-C901-4F6E-943E-6E514EF212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AB26-E3BB-4263-9474-DB235D165164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92-C901-4F6E-943E-6E514EF2129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AB26-E3BB-4263-9474-DB235D165164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92-C901-4F6E-943E-6E514EF212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AB26-E3BB-4263-9474-DB235D165164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92-C901-4F6E-943E-6E514EF2129A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AB26-E3BB-4263-9474-DB235D165164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92-C901-4F6E-943E-6E514EF212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AB26-E3BB-4263-9474-DB235D165164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92-C901-4F6E-943E-6E514EF212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AB26-E3BB-4263-9474-DB235D165164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92-C901-4F6E-943E-6E514EF2129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CAB26-E3BB-4263-9474-DB235D165164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92-C901-4F6E-943E-6E514EF212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F1ECAB26-E3BB-4263-9474-DB235D165164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8780DE92-C901-4F6E-943E-6E514EF2129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000" dirty="0" err="1" smtClean="0"/>
              <a:t>Manajemen</a:t>
            </a:r>
            <a:r>
              <a:rPr lang="en-US" sz="4000" dirty="0" smtClean="0"/>
              <a:t> </a:t>
            </a:r>
            <a:r>
              <a:rPr lang="en-US" sz="4000" dirty="0" err="1" smtClean="0"/>
              <a:t>jaringan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4797152"/>
            <a:ext cx="6858000" cy="914400"/>
          </a:xfrm>
        </p:spPr>
        <p:txBody>
          <a:bodyPr/>
          <a:lstStyle/>
          <a:p>
            <a:pPr algn="ctr"/>
            <a:r>
              <a:rPr lang="en-US" dirty="0" err="1" smtClean="0"/>
              <a:t>Yuli</a:t>
            </a:r>
            <a:r>
              <a:rPr lang="en-US" dirty="0" smtClean="0"/>
              <a:t> </a:t>
            </a:r>
            <a:r>
              <a:rPr lang="en-US" dirty="0" err="1" smtClean="0"/>
              <a:t>setyowati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99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47664" y="476672"/>
            <a:ext cx="6491064" cy="1371600"/>
          </a:xfrm>
        </p:spPr>
        <p:txBody>
          <a:bodyPr/>
          <a:lstStyle/>
          <a:p>
            <a:r>
              <a:rPr lang="en-US" dirty="0" err="1" smtClean="0"/>
              <a:t>Jaringan</a:t>
            </a:r>
            <a:r>
              <a:rPr lang="en-US" dirty="0" smtClean="0"/>
              <a:t>/networking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71600" y="1988840"/>
            <a:ext cx="7620000" cy="4137323"/>
          </a:xfrm>
        </p:spPr>
        <p:txBody>
          <a:bodyPr/>
          <a:lstStyle/>
          <a:p>
            <a:pPr algn="ctr"/>
            <a:endParaRPr lang="en-US" dirty="0" smtClean="0"/>
          </a:p>
          <a:p>
            <a:pPr algn="ctr"/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 (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yang </a:t>
            </a:r>
            <a:r>
              <a:rPr lang="en-US" dirty="0" err="1"/>
              <a:t>aktivitasnya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kesepakatan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(</a:t>
            </a:r>
            <a:r>
              <a:rPr lang="en-US" dirty="0" err="1"/>
              <a:t>aturan</a:t>
            </a:r>
            <a:r>
              <a:rPr lang="en-US" dirty="0"/>
              <a:t>),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didasari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rasa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ketergantungan</a:t>
            </a:r>
            <a:r>
              <a:rPr lang="en-US" dirty="0"/>
              <a:t> (interdependent)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 yang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yang </a:t>
            </a:r>
            <a:r>
              <a:rPr lang="en-US" dirty="0" err="1"/>
              <a:t>lainnya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66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251520" y="685800"/>
            <a:ext cx="8496944" cy="3886200"/>
          </a:xfrm>
        </p:spPr>
        <p:txBody>
          <a:bodyPr>
            <a:noAutofit/>
          </a:bodyPr>
          <a:lstStyle/>
          <a:p>
            <a:pPr marL="342900" indent="-342900">
              <a:buFont typeface="Wingdings" pitchFamily="2" charset="2"/>
              <a:buChar char="v"/>
            </a:pPr>
            <a:endParaRPr lang="en-US" sz="2000" i="1" cap="none" dirty="0" smtClean="0">
              <a:latin typeface="+mn-lt"/>
            </a:endParaRPr>
          </a:p>
          <a:p>
            <a:pPr marL="342900" indent="-342900">
              <a:buFont typeface="Wingdings" pitchFamily="2" charset="2"/>
              <a:buChar char="v"/>
            </a:pPr>
            <a:endParaRPr lang="en-US" sz="2000" i="1" dirty="0"/>
          </a:p>
          <a:p>
            <a:pPr marL="342900" indent="-342900">
              <a:buFont typeface="Wingdings" pitchFamily="2" charset="2"/>
              <a:buChar char="v"/>
            </a:pPr>
            <a:endParaRPr lang="en-US" sz="2000" i="1" cap="none" dirty="0" smtClean="0">
              <a:latin typeface="+mn-lt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US" sz="2000" i="1" cap="none" dirty="0" err="1" smtClean="0">
                <a:latin typeface="+mn-lt"/>
              </a:rPr>
              <a:t>Manajemen</a:t>
            </a:r>
            <a:r>
              <a:rPr lang="en-US" sz="2000" i="1" cap="none" dirty="0" smtClean="0">
                <a:latin typeface="+mn-lt"/>
              </a:rPr>
              <a:t> </a:t>
            </a:r>
            <a:r>
              <a:rPr lang="en-US" sz="2000" i="1" cap="none" dirty="0" err="1" smtClean="0">
                <a:latin typeface="+mn-lt"/>
              </a:rPr>
              <a:t>jaringan</a:t>
            </a:r>
            <a:r>
              <a:rPr lang="en-US" sz="2000" cap="none" dirty="0" smtClean="0">
                <a:latin typeface="+mn-lt"/>
              </a:rPr>
              <a:t> </a:t>
            </a:r>
            <a:r>
              <a:rPr lang="en-US" sz="2000" cap="none" dirty="0" err="1" smtClean="0">
                <a:latin typeface="+mn-lt"/>
              </a:rPr>
              <a:t>adalah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metode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untuk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mencapai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tujuan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dengan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melakukan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pemecahan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masalah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bersama-sama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melalui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pengembangan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strategi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kerjasama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dalam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kebijakan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jaringan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dimana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dalam</a:t>
            </a:r>
            <a:r>
              <a:rPr lang="en-US" sz="2000" cap="none" dirty="0" smtClean="0">
                <a:latin typeface="+mn-lt"/>
              </a:rPr>
              <a:t> </a:t>
            </a:r>
            <a:r>
              <a:rPr lang="en-US" sz="2000" i="1" cap="none" dirty="0" err="1" smtClean="0">
                <a:latin typeface="+mn-lt"/>
              </a:rPr>
              <a:t>manajemen</a:t>
            </a:r>
            <a:r>
              <a:rPr lang="en-US" sz="2000" i="1" cap="none" dirty="0" smtClean="0">
                <a:latin typeface="+mn-lt"/>
              </a:rPr>
              <a:t> </a:t>
            </a:r>
            <a:r>
              <a:rPr lang="en-US" sz="2000" i="1" cap="none" dirty="0" err="1" smtClean="0">
                <a:latin typeface="+mn-lt"/>
              </a:rPr>
              <a:t>jaringan</a:t>
            </a:r>
            <a:r>
              <a:rPr lang="en-US" sz="2000" cap="none" dirty="0" smtClean="0">
                <a:latin typeface="+mn-lt"/>
              </a:rPr>
              <a:t> </a:t>
            </a:r>
            <a:r>
              <a:rPr lang="en-US" sz="2000" cap="none" dirty="0" err="1" smtClean="0">
                <a:latin typeface="+mn-lt"/>
              </a:rPr>
              <a:t>hubungan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antar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ator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atau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individu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berkembang</a:t>
            </a:r>
            <a:r>
              <a:rPr lang="en-US" sz="2000" cap="none" dirty="0" smtClean="0">
                <a:latin typeface="+mn-lt"/>
              </a:rPr>
              <a:t>, </a:t>
            </a:r>
            <a:r>
              <a:rPr lang="en-US" sz="2000" cap="none" dirty="0" err="1" smtClean="0">
                <a:latin typeface="+mn-lt"/>
              </a:rPr>
              <a:t>dan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terdapat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ketergantungan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antar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aktor</a:t>
            </a:r>
            <a:r>
              <a:rPr lang="en-US" sz="2000" cap="none" dirty="0" smtClean="0">
                <a:latin typeface="+mn-lt"/>
              </a:rPr>
              <a:t> (</a:t>
            </a:r>
            <a:r>
              <a:rPr lang="en-US" sz="2000" cap="none" dirty="0" err="1" smtClean="0">
                <a:latin typeface="+mn-lt"/>
              </a:rPr>
              <a:t>kickert</a:t>
            </a:r>
            <a:r>
              <a:rPr lang="en-US" sz="2000" cap="none" dirty="0" smtClean="0">
                <a:latin typeface="+mn-lt"/>
              </a:rPr>
              <a:t>, 1997).</a:t>
            </a:r>
            <a:br>
              <a:rPr lang="en-US" sz="2000" cap="none" dirty="0" smtClean="0">
                <a:latin typeface="+mn-lt"/>
              </a:rPr>
            </a:br>
            <a:r>
              <a:rPr lang="en-US" sz="2000" cap="none" dirty="0" smtClean="0">
                <a:latin typeface="+mn-lt"/>
              </a:rPr>
              <a:t/>
            </a:r>
            <a:br>
              <a:rPr lang="en-US" sz="2000" cap="none" dirty="0" smtClean="0">
                <a:latin typeface="+mn-lt"/>
              </a:rPr>
            </a:br>
            <a:r>
              <a:rPr lang="en-US" sz="2000" i="1" cap="none" dirty="0" err="1" smtClean="0">
                <a:latin typeface="+mn-lt"/>
              </a:rPr>
              <a:t>Manajemen</a:t>
            </a:r>
            <a:r>
              <a:rPr lang="en-US" sz="2000" i="1" cap="none" dirty="0" smtClean="0">
                <a:latin typeface="+mn-lt"/>
              </a:rPr>
              <a:t> </a:t>
            </a:r>
            <a:r>
              <a:rPr lang="en-US" sz="2000" i="1" cap="none" dirty="0" err="1" smtClean="0">
                <a:latin typeface="+mn-lt"/>
              </a:rPr>
              <a:t>jaringan</a:t>
            </a:r>
            <a:r>
              <a:rPr lang="en-US" sz="2000" cap="none" dirty="0" smtClean="0">
                <a:latin typeface="+mn-lt"/>
              </a:rPr>
              <a:t> </a:t>
            </a:r>
            <a:r>
              <a:rPr lang="en-US" sz="2000" cap="none" dirty="0" err="1" smtClean="0">
                <a:latin typeface="+mn-lt"/>
              </a:rPr>
              <a:t>adalah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metode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baru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dalam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memecahkan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masalah</a:t>
            </a:r>
            <a:r>
              <a:rPr lang="en-US" sz="2000" cap="none" dirty="0" smtClean="0">
                <a:latin typeface="+mn-lt"/>
              </a:rPr>
              <a:t> (</a:t>
            </a:r>
            <a:r>
              <a:rPr lang="en-US" sz="2000" cap="none" dirty="0" err="1" smtClean="0">
                <a:latin typeface="+mn-lt"/>
              </a:rPr>
              <a:t>glasbergen</a:t>
            </a:r>
            <a:r>
              <a:rPr lang="en-US" sz="2000" cap="none" dirty="0" smtClean="0">
                <a:latin typeface="+mn-lt"/>
              </a:rPr>
              <a:t>, 1995 </a:t>
            </a:r>
            <a:r>
              <a:rPr lang="en-US" sz="2000" cap="none" dirty="0" err="1" smtClean="0">
                <a:latin typeface="+mn-lt"/>
              </a:rPr>
              <a:t>dalam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kikckert</a:t>
            </a:r>
            <a:r>
              <a:rPr lang="en-US" sz="2000" cap="none" dirty="0" smtClean="0">
                <a:latin typeface="+mn-lt"/>
              </a:rPr>
              <a:t>, 1997). </a:t>
            </a:r>
            <a:br>
              <a:rPr lang="en-US" sz="2000" cap="none" dirty="0" smtClean="0">
                <a:latin typeface="+mn-lt"/>
              </a:rPr>
            </a:br>
            <a:r>
              <a:rPr lang="en-US" sz="2000" cap="none" dirty="0" smtClean="0">
                <a:latin typeface="+mn-lt"/>
              </a:rPr>
              <a:t/>
            </a:r>
            <a:br>
              <a:rPr lang="en-US" sz="2000" cap="none" dirty="0" smtClean="0">
                <a:latin typeface="+mn-lt"/>
              </a:rPr>
            </a:br>
            <a:r>
              <a:rPr lang="en-US" sz="2000" i="1" cap="none" dirty="0" err="1" smtClean="0">
                <a:latin typeface="+mn-lt"/>
              </a:rPr>
              <a:t>Manajeman</a:t>
            </a:r>
            <a:r>
              <a:rPr lang="en-US" sz="2000" i="1" cap="none" dirty="0" smtClean="0">
                <a:latin typeface="+mn-lt"/>
              </a:rPr>
              <a:t> </a:t>
            </a:r>
            <a:r>
              <a:rPr lang="en-US" sz="2000" i="1" cap="none" dirty="0" err="1" smtClean="0">
                <a:latin typeface="+mn-lt"/>
              </a:rPr>
              <a:t>jaringan</a:t>
            </a:r>
            <a:r>
              <a:rPr lang="en-US" sz="2000" cap="none" dirty="0" smtClean="0">
                <a:latin typeface="+mn-lt"/>
              </a:rPr>
              <a:t> </a:t>
            </a:r>
            <a:r>
              <a:rPr lang="en-US" sz="2000" cap="none" dirty="0" err="1" smtClean="0">
                <a:latin typeface="+mn-lt"/>
              </a:rPr>
              <a:t>merupakan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salah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satu</a:t>
            </a:r>
            <a:r>
              <a:rPr lang="en-US" sz="2000" cap="none" dirty="0" smtClean="0">
                <a:latin typeface="+mn-lt"/>
              </a:rPr>
              <a:t> model </a:t>
            </a:r>
            <a:r>
              <a:rPr lang="en-US" sz="2000" cap="none" dirty="0" err="1" smtClean="0">
                <a:latin typeface="+mn-lt"/>
              </a:rPr>
              <a:t>dari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manajemen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publik</a:t>
            </a:r>
            <a:r>
              <a:rPr lang="en-US" sz="2000" cap="none" dirty="0" smtClean="0">
                <a:latin typeface="+mn-lt"/>
              </a:rPr>
              <a:t>. </a:t>
            </a:r>
            <a:r>
              <a:rPr lang="en-US" sz="2000" cap="none" dirty="0" err="1" smtClean="0">
                <a:latin typeface="+mn-lt"/>
              </a:rPr>
              <a:t>pemerintah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bukanlah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satu-satunya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aktor</a:t>
            </a:r>
            <a:r>
              <a:rPr lang="en-US" sz="2000" cap="none" dirty="0" smtClean="0">
                <a:latin typeface="+mn-lt"/>
              </a:rPr>
              <a:t> yang </a:t>
            </a:r>
            <a:r>
              <a:rPr lang="en-US" sz="2000" cap="none" dirty="0" err="1" smtClean="0">
                <a:latin typeface="+mn-lt"/>
              </a:rPr>
              <a:t>dominan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dalam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jaringan</a:t>
            </a:r>
            <a:r>
              <a:rPr lang="en-US" sz="2000" cap="none" dirty="0" smtClean="0">
                <a:latin typeface="+mn-lt"/>
              </a:rPr>
              <a:t>. </a:t>
            </a:r>
            <a:r>
              <a:rPr lang="en-US" sz="2000" cap="none" dirty="0" err="1" smtClean="0">
                <a:latin typeface="+mn-lt"/>
              </a:rPr>
              <a:t>hirarki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dan</a:t>
            </a:r>
            <a:r>
              <a:rPr lang="en-US" sz="2000" cap="none" dirty="0" smtClean="0">
                <a:latin typeface="+mn-lt"/>
              </a:rPr>
              <a:t> system </a:t>
            </a:r>
            <a:r>
              <a:rPr lang="en-US" sz="2000" cap="none" dirty="0" err="1" smtClean="0">
                <a:latin typeface="+mn-lt"/>
              </a:rPr>
              <a:t>pengendalian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dari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pusat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ke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bawah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tidak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dapat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dilakukan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dalam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jaringan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karena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semua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sejajar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tidak</a:t>
            </a:r>
            <a:r>
              <a:rPr lang="en-US" sz="2000" cap="none" dirty="0" smtClean="0">
                <a:latin typeface="+mn-lt"/>
              </a:rPr>
              <a:t> </a:t>
            </a:r>
            <a:r>
              <a:rPr lang="en-US" sz="2000" cap="none" dirty="0" err="1" smtClean="0">
                <a:latin typeface="+mn-lt"/>
              </a:rPr>
              <a:t>ada</a:t>
            </a:r>
            <a:r>
              <a:rPr lang="en-US" sz="2000" cap="none" dirty="0" smtClean="0">
                <a:latin typeface="+mn-lt"/>
              </a:rPr>
              <a:t> yang paling </a:t>
            </a:r>
            <a:r>
              <a:rPr lang="en-US" sz="2000" cap="none" dirty="0" err="1" smtClean="0">
                <a:latin typeface="+mn-lt"/>
              </a:rPr>
              <a:t>tinggi</a:t>
            </a:r>
            <a:r>
              <a:rPr lang="en-US" sz="2000" cap="none" dirty="0" smtClean="0">
                <a:latin typeface="+mn-lt"/>
              </a:rPr>
              <a:t> (</a:t>
            </a:r>
            <a:r>
              <a:rPr lang="en-US" sz="2000" cap="none" dirty="0" err="1" smtClean="0">
                <a:latin typeface="+mn-lt"/>
              </a:rPr>
              <a:t>kickert</a:t>
            </a:r>
            <a:r>
              <a:rPr lang="en-US" sz="2000" cap="none" dirty="0" smtClean="0">
                <a:latin typeface="+mn-lt"/>
              </a:rPr>
              <a:t> ,1997).</a:t>
            </a:r>
            <a:br>
              <a:rPr lang="en-US" sz="2000" cap="none" dirty="0" smtClean="0">
                <a:latin typeface="+mn-lt"/>
              </a:rPr>
            </a:br>
            <a:endParaRPr lang="en-US" sz="2000" cap="none" dirty="0">
              <a:latin typeface="+mn-lt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>
                <a:solidFill>
                  <a:schemeClr val="tx1"/>
                </a:solidFill>
              </a:rPr>
              <a:t>Pengertian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manajemen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jaringan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64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31224" cy="13716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Manajemen</a:t>
            </a:r>
            <a:r>
              <a:rPr lang="en-US" sz="3200" dirty="0" smtClean="0"/>
              <a:t> </a:t>
            </a:r>
            <a:r>
              <a:rPr lang="en-US" sz="3200" dirty="0" err="1" smtClean="0"/>
              <a:t>jaringan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organisasi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00808"/>
            <a:ext cx="7543800" cy="3886200"/>
          </a:xfrm>
        </p:spPr>
        <p:txBody>
          <a:bodyPr>
            <a:normAutofit lnSpcReduction="10000"/>
          </a:bodyPr>
          <a:lstStyle/>
          <a:p>
            <a:pPr marL="342900" indent="-342900" algn="just">
              <a:buFont typeface="Wingdings" pitchFamily="2" charset="2"/>
              <a:buChar char="v"/>
            </a:pPr>
            <a:r>
              <a:rPr lang="en-US" b="0" dirty="0" err="1"/>
              <a:t>Manajemen</a:t>
            </a:r>
            <a:r>
              <a:rPr lang="en-US" b="0" dirty="0"/>
              <a:t> </a:t>
            </a:r>
            <a:r>
              <a:rPr lang="en-US" b="0" dirty="0" err="1"/>
              <a:t>jaringan</a:t>
            </a:r>
            <a:r>
              <a:rPr lang="en-US" b="0" dirty="0"/>
              <a:t> </a:t>
            </a:r>
            <a:r>
              <a:rPr lang="en-US" b="0" dirty="0" err="1"/>
              <a:t>dalam</a:t>
            </a:r>
            <a:r>
              <a:rPr lang="en-US" b="0" dirty="0"/>
              <a:t> </a:t>
            </a:r>
            <a:r>
              <a:rPr lang="en-US" b="0" dirty="0" err="1"/>
              <a:t>organisasi</a:t>
            </a:r>
            <a:r>
              <a:rPr lang="en-US" b="0" dirty="0"/>
              <a:t> </a:t>
            </a:r>
            <a:r>
              <a:rPr lang="en-US" b="0" dirty="0" err="1"/>
              <a:t>dilaksanakan</a:t>
            </a:r>
            <a:r>
              <a:rPr lang="en-US" b="0" dirty="0"/>
              <a:t> agar </a:t>
            </a:r>
            <a:r>
              <a:rPr lang="en-US" b="0" dirty="0" err="1"/>
              <a:t>terciptanya</a:t>
            </a:r>
            <a:r>
              <a:rPr lang="en-US" b="0" dirty="0"/>
              <a:t> </a:t>
            </a:r>
            <a:r>
              <a:rPr lang="en-US" b="0" dirty="0" err="1"/>
              <a:t>koordinasi</a:t>
            </a:r>
            <a:r>
              <a:rPr lang="en-US" b="0" dirty="0"/>
              <a:t> </a:t>
            </a:r>
            <a:r>
              <a:rPr lang="en-US" b="0" dirty="0" err="1"/>
              <a:t>dan</a:t>
            </a:r>
            <a:r>
              <a:rPr lang="en-US" b="0" dirty="0"/>
              <a:t> </a:t>
            </a:r>
            <a:r>
              <a:rPr lang="en-US" b="0" dirty="0" err="1"/>
              <a:t>sinergi</a:t>
            </a:r>
            <a:r>
              <a:rPr lang="en-US" b="0" dirty="0"/>
              <a:t> yang </a:t>
            </a:r>
            <a:r>
              <a:rPr lang="en-US" b="0" dirty="0" err="1"/>
              <a:t>kuat</a:t>
            </a:r>
            <a:r>
              <a:rPr lang="en-US" b="0" dirty="0"/>
              <a:t> </a:t>
            </a:r>
            <a:r>
              <a:rPr lang="en-US" b="0" dirty="0" err="1"/>
              <a:t>menyatukan</a:t>
            </a:r>
            <a:r>
              <a:rPr lang="en-US" b="0" dirty="0"/>
              <a:t> </a:t>
            </a:r>
            <a:r>
              <a:rPr lang="en-US" b="0" dirty="0" err="1"/>
              <a:t>tindakan</a:t>
            </a:r>
            <a:r>
              <a:rPr lang="en-US" b="0" dirty="0"/>
              <a:t>, </a:t>
            </a:r>
            <a:r>
              <a:rPr lang="en-US" b="0" dirty="0" err="1"/>
              <a:t>menyerasikan</a:t>
            </a:r>
            <a:r>
              <a:rPr lang="en-US" b="0" dirty="0"/>
              <a:t> </a:t>
            </a:r>
            <a:r>
              <a:rPr lang="en-US" b="0" dirty="0" err="1"/>
              <a:t>kegiatan</a:t>
            </a:r>
            <a:r>
              <a:rPr lang="en-US" b="0" dirty="0"/>
              <a:t> </a:t>
            </a:r>
            <a:r>
              <a:rPr lang="en-US" b="0" dirty="0" err="1"/>
              <a:t>dan</a:t>
            </a:r>
            <a:r>
              <a:rPr lang="en-US" b="0" dirty="0"/>
              <a:t> </a:t>
            </a:r>
            <a:r>
              <a:rPr lang="en-US" b="0" dirty="0" err="1"/>
              <a:t>mensinkronisasikan</a:t>
            </a:r>
            <a:r>
              <a:rPr lang="en-US" b="0" dirty="0"/>
              <a:t> </a:t>
            </a:r>
            <a:r>
              <a:rPr lang="en-US" b="0" dirty="0" err="1"/>
              <a:t>setiap</a:t>
            </a:r>
            <a:r>
              <a:rPr lang="en-US" b="0" dirty="0"/>
              <a:t> </a:t>
            </a:r>
            <a:r>
              <a:rPr lang="en-US" b="0" dirty="0" err="1"/>
              <a:t>usaha</a:t>
            </a:r>
            <a:r>
              <a:rPr lang="en-US" b="0" dirty="0"/>
              <a:t> </a:t>
            </a:r>
            <a:r>
              <a:rPr lang="en-US" b="0" dirty="0" err="1"/>
              <a:t>guna</a:t>
            </a:r>
            <a:r>
              <a:rPr lang="en-US" b="0" dirty="0"/>
              <a:t> </a:t>
            </a:r>
            <a:r>
              <a:rPr lang="en-US" b="0" dirty="0" err="1"/>
              <a:t>mencapai</a:t>
            </a:r>
            <a:r>
              <a:rPr lang="en-US" b="0" dirty="0"/>
              <a:t> </a:t>
            </a:r>
            <a:r>
              <a:rPr lang="en-US" b="0" dirty="0" err="1"/>
              <a:t>tujuan</a:t>
            </a:r>
            <a:r>
              <a:rPr lang="en-US" b="0" dirty="0"/>
              <a:t> </a:t>
            </a:r>
            <a:r>
              <a:rPr lang="en-US" b="0" dirty="0" err="1"/>
              <a:t>organisasi</a:t>
            </a:r>
            <a:r>
              <a:rPr lang="en-US" b="0" dirty="0"/>
              <a:t>. </a:t>
            </a:r>
            <a:endParaRPr lang="en-US" b="0" dirty="0" smtClean="0"/>
          </a:p>
          <a:p>
            <a:pPr algn="just"/>
            <a:endParaRPr lang="en-US" b="0" dirty="0" smtClean="0"/>
          </a:p>
          <a:p>
            <a:pPr marL="342900" indent="-342900" algn="just">
              <a:buFont typeface="Wingdings" pitchFamily="2" charset="2"/>
              <a:buChar char="v"/>
            </a:pPr>
            <a:r>
              <a:rPr lang="en-US" b="0" dirty="0" err="1" smtClean="0"/>
              <a:t>Manajemen</a:t>
            </a:r>
            <a:r>
              <a:rPr lang="en-US" b="0" dirty="0" smtClean="0"/>
              <a:t> </a:t>
            </a:r>
            <a:r>
              <a:rPr lang="en-US" b="0" dirty="0" err="1"/>
              <a:t>jaringan</a:t>
            </a:r>
            <a:r>
              <a:rPr lang="en-US" b="0" dirty="0"/>
              <a:t> </a:t>
            </a:r>
            <a:r>
              <a:rPr lang="en-US" b="0" dirty="0" err="1"/>
              <a:t>sesuai</a:t>
            </a:r>
            <a:r>
              <a:rPr lang="en-US" b="0" dirty="0"/>
              <a:t>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tujuan</a:t>
            </a:r>
            <a:r>
              <a:rPr lang="en-US" b="0" dirty="0"/>
              <a:t> </a:t>
            </a:r>
            <a:r>
              <a:rPr lang="en-US" b="0" dirty="0" err="1"/>
              <a:t>akhirnya</a:t>
            </a:r>
            <a:r>
              <a:rPr lang="en-US" b="0" dirty="0"/>
              <a:t> </a:t>
            </a:r>
            <a:r>
              <a:rPr lang="en-US" b="0" dirty="0" err="1"/>
              <a:t>tak</a:t>
            </a:r>
            <a:r>
              <a:rPr lang="en-US" b="0" dirty="0"/>
              <a:t> lain </a:t>
            </a:r>
            <a:r>
              <a:rPr lang="en-US" b="0" dirty="0" err="1"/>
              <a:t>adalah</a:t>
            </a:r>
            <a:r>
              <a:rPr lang="en-US" b="0" dirty="0"/>
              <a:t> </a:t>
            </a:r>
            <a:r>
              <a:rPr lang="en-US" b="0" dirty="0" err="1"/>
              <a:t>kerja</a:t>
            </a:r>
            <a:r>
              <a:rPr lang="en-US" b="0" dirty="0"/>
              <a:t> </a:t>
            </a:r>
            <a:r>
              <a:rPr lang="en-US" b="0" dirty="0" err="1"/>
              <a:t>sama</a:t>
            </a:r>
            <a:r>
              <a:rPr lang="en-US" b="0" dirty="0"/>
              <a:t> </a:t>
            </a:r>
            <a:r>
              <a:rPr lang="en-US" b="0" dirty="0" err="1"/>
              <a:t>atau</a:t>
            </a:r>
            <a:r>
              <a:rPr lang="en-US" b="0" dirty="0"/>
              <a:t> </a:t>
            </a:r>
            <a:r>
              <a:rPr lang="en-US" b="0" dirty="0" err="1"/>
              <a:t>koordinasi</a:t>
            </a:r>
            <a:r>
              <a:rPr lang="en-US" b="0" dirty="0"/>
              <a:t> yang </a:t>
            </a:r>
            <a:r>
              <a:rPr lang="en-US" b="0" dirty="0" err="1" smtClean="0"/>
              <a:t>harmonis</a:t>
            </a:r>
            <a:r>
              <a:rPr lang="en-US" b="0" dirty="0" smtClean="0"/>
              <a:t> </a:t>
            </a:r>
            <a:r>
              <a:rPr lang="en-US" b="0" dirty="0" err="1"/>
              <a:t>antar</a:t>
            </a:r>
            <a:r>
              <a:rPr lang="en-US" b="0" dirty="0"/>
              <a:t> </a:t>
            </a:r>
            <a:r>
              <a:rPr lang="en-US" b="0" dirty="0" err="1"/>
              <a:t>bagian</a:t>
            </a:r>
            <a:r>
              <a:rPr lang="en-US" b="0" dirty="0"/>
              <a:t> (</a:t>
            </a:r>
            <a:r>
              <a:rPr lang="en-US" b="0" dirty="0" err="1"/>
              <a:t>mengkombinasikan</a:t>
            </a:r>
            <a:r>
              <a:rPr lang="en-US" b="0" dirty="0"/>
              <a:t> </a:t>
            </a:r>
            <a:r>
              <a:rPr lang="en-US" b="0" dirty="0" err="1"/>
              <a:t>unsur-unsur</a:t>
            </a:r>
            <a:r>
              <a:rPr lang="en-US" b="0" dirty="0"/>
              <a:t> </a:t>
            </a:r>
            <a:r>
              <a:rPr lang="en-US" b="0" dirty="0" err="1"/>
              <a:t>atau</a:t>
            </a:r>
            <a:r>
              <a:rPr lang="en-US" b="0" dirty="0"/>
              <a:t> </a:t>
            </a:r>
            <a:r>
              <a:rPr lang="en-US" b="0" dirty="0" err="1"/>
              <a:t>bagian-bagian</a:t>
            </a:r>
            <a:r>
              <a:rPr lang="en-US" b="0" dirty="0"/>
              <a:t>) </a:t>
            </a:r>
            <a:r>
              <a:rPr lang="en-US" b="0" dirty="0" err="1"/>
              <a:t>untuk</a:t>
            </a:r>
            <a:r>
              <a:rPr lang="en-US" b="0" dirty="0"/>
              <a:t> </a:t>
            </a:r>
            <a:r>
              <a:rPr lang="en-US" b="0" dirty="0" err="1"/>
              <a:t>menghasilkan</a:t>
            </a:r>
            <a:r>
              <a:rPr lang="en-US" b="0" dirty="0"/>
              <a:t> </a:t>
            </a:r>
            <a:r>
              <a:rPr lang="en-US" b="0" dirty="0" err="1"/>
              <a:t>keluaran</a:t>
            </a:r>
            <a:r>
              <a:rPr lang="en-US" b="0" dirty="0"/>
              <a:t> yang </a:t>
            </a:r>
            <a:r>
              <a:rPr lang="en-US" b="0" dirty="0" err="1"/>
              <a:t>lebih</a:t>
            </a:r>
            <a:r>
              <a:rPr lang="en-US" b="0" dirty="0"/>
              <a:t> </a:t>
            </a:r>
            <a:r>
              <a:rPr lang="en-US" b="0" dirty="0" err="1"/>
              <a:t>bermutu</a:t>
            </a:r>
            <a:r>
              <a:rPr lang="en-US" b="0" dirty="0"/>
              <a:t> (</a:t>
            </a:r>
            <a:r>
              <a:rPr lang="en-US" b="0" dirty="0" err="1"/>
              <a:t>lebih</a:t>
            </a:r>
            <a:r>
              <a:rPr lang="en-US" b="0" dirty="0"/>
              <a:t> </a:t>
            </a:r>
            <a:r>
              <a:rPr lang="en-US" b="0" dirty="0" err="1"/>
              <a:t>baik</a:t>
            </a:r>
            <a:r>
              <a:rPr lang="en-US" b="0" dirty="0"/>
              <a:t> </a:t>
            </a:r>
            <a:r>
              <a:rPr lang="en-US" b="0" dirty="0" err="1"/>
              <a:t>atau</a:t>
            </a:r>
            <a:r>
              <a:rPr lang="en-US" b="0" dirty="0"/>
              <a:t> </a:t>
            </a:r>
            <a:r>
              <a:rPr lang="en-US" b="0" dirty="0" err="1"/>
              <a:t>lebih</a:t>
            </a:r>
            <a:r>
              <a:rPr lang="en-US" b="0" dirty="0"/>
              <a:t> </a:t>
            </a:r>
            <a:r>
              <a:rPr lang="en-US" b="0" dirty="0" err="1"/>
              <a:t>besar</a:t>
            </a:r>
            <a:r>
              <a:rPr lang="en-US" b="0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32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779096" cy="13716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Karakteristik</a:t>
            </a:r>
            <a:r>
              <a:rPr lang="en-US" sz="3200" dirty="0" smtClean="0"/>
              <a:t> </a:t>
            </a:r>
            <a:r>
              <a:rPr lang="en-US" sz="3200" dirty="0" err="1" smtClean="0"/>
              <a:t>jaringan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2132856"/>
            <a:ext cx="7543800" cy="3886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Ada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network/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Kickerts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/>
              <a:t>:</a:t>
            </a:r>
            <a:br>
              <a:rPr lang="en-US" dirty="0"/>
            </a:br>
            <a:r>
              <a:rPr lang="en-US" b="0" dirty="0"/>
              <a:t>1. Networks exist because of interdependencies between actors.</a:t>
            </a:r>
            <a:br>
              <a:rPr lang="en-US" b="0" dirty="0"/>
            </a:br>
            <a:r>
              <a:rPr lang="en-US" b="0" dirty="0"/>
              <a:t>2. Networks consist of a variety of actors each with their own goals.</a:t>
            </a:r>
            <a:br>
              <a:rPr lang="en-US" b="0" dirty="0"/>
            </a:br>
            <a:r>
              <a:rPr lang="en-US" b="0" dirty="0"/>
              <a:t>3. Networks consist of relations of a more or less lasting nature between actors/relations pattern (regularity of communication and interactions in form of rules which regulate their behavior and resource divisions that influence their strategic options).</a:t>
            </a:r>
            <a:br>
              <a:rPr lang="en-US" b="0" dirty="0"/>
            </a:b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01763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003232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Senada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network yang </a:t>
            </a:r>
            <a:r>
              <a:rPr lang="en-US" dirty="0" err="1"/>
              <a:t>dikemukakan</a:t>
            </a:r>
            <a:r>
              <a:rPr lang="en-US" dirty="0"/>
              <a:t> </a:t>
            </a:r>
            <a:r>
              <a:rPr lang="en-US" dirty="0" err="1"/>
              <a:t>Kickerts</a:t>
            </a:r>
            <a:r>
              <a:rPr lang="en-US" dirty="0"/>
              <a:t>, </a:t>
            </a:r>
            <a:r>
              <a:rPr lang="en-US" dirty="0" err="1"/>
              <a:t>Sulistiyani</a:t>
            </a:r>
            <a:r>
              <a:rPr lang="en-US" dirty="0"/>
              <a:t> (</a:t>
            </a:r>
            <a:r>
              <a:rPr lang="en-US" dirty="0" smtClean="0"/>
              <a:t>2004: </a:t>
            </a:r>
            <a:r>
              <a:rPr lang="en-US" dirty="0"/>
              <a:t>129) </a:t>
            </a:r>
            <a:r>
              <a:rPr lang="en-US" dirty="0" err="1"/>
              <a:t>menyebutkan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kemitraan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 smtClean="0"/>
              <a:t>diantaranya</a:t>
            </a:r>
            <a:r>
              <a:rPr lang="en-US" dirty="0" smtClean="0"/>
              <a:t> </a:t>
            </a:r>
            <a:r>
              <a:rPr lang="en-US" dirty="0"/>
              <a:t>: 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belah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, 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/>
              <a:t>kesamaan</a:t>
            </a:r>
            <a:r>
              <a:rPr lang="en-US" dirty="0"/>
              <a:t> </a:t>
            </a:r>
            <a:r>
              <a:rPr lang="en-US" dirty="0" err="1"/>
              <a:t>visi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, 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/>
              <a:t>kesepakatan</a:t>
            </a:r>
            <a:r>
              <a:rPr lang="en-US" dirty="0"/>
              <a:t>, 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/>
              <a:t>membutuhkan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kemitraan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bermitra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039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211144" cy="1371600"/>
          </a:xfrm>
        </p:spPr>
        <p:txBody>
          <a:bodyPr/>
          <a:lstStyle/>
          <a:p>
            <a:r>
              <a:rPr lang="en-US" dirty="0" err="1" smtClean="0"/>
              <a:t>Manfaat</a:t>
            </a:r>
            <a:r>
              <a:rPr lang="en-US" dirty="0" smtClean="0"/>
              <a:t>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00808"/>
            <a:ext cx="8136904" cy="4536504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en-US" sz="2200" i="1" dirty="0" smtClean="0"/>
              <a:t>Sharing </a:t>
            </a:r>
            <a:r>
              <a:rPr lang="en-US" sz="2200" i="1" dirty="0"/>
              <a:t>of </a:t>
            </a:r>
            <a:r>
              <a:rPr lang="en-US" sz="2200" i="1" dirty="0" smtClean="0"/>
              <a:t>experiences</a:t>
            </a:r>
            <a:r>
              <a:rPr lang="en-US" sz="2200" dirty="0" smtClean="0"/>
              <a:t>: </a:t>
            </a:r>
          </a:p>
          <a:p>
            <a:pPr marL="0" indent="0">
              <a:buNone/>
            </a:pPr>
            <a:r>
              <a:rPr lang="en-US" sz="2200" dirty="0" err="1"/>
              <a:t>masing-masing</a:t>
            </a:r>
            <a:r>
              <a:rPr lang="en-US" sz="2200" dirty="0"/>
              <a:t> </a:t>
            </a:r>
            <a:r>
              <a:rPr lang="en-US" sz="2200" dirty="0" err="1"/>
              <a:t>pihak</a:t>
            </a:r>
            <a:r>
              <a:rPr lang="en-US" sz="2200" dirty="0"/>
              <a:t>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belajar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</a:t>
            </a:r>
            <a:r>
              <a:rPr lang="en-US" sz="2200" dirty="0" err="1"/>
              <a:t>pengalaman</a:t>
            </a:r>
            <a:r>
              <a:rPr lang="en-US" sz="2200" dirty="0"/>
              <a:t> </a:t>
            </a:r>
            <a:r>
              <a:rPr lang="en-US" sz="2200" dirty="0" err="1" smtClean="0"/>
              <a:t>pihak</a:t>
            </a:r>
            <a:r>
              <a:rPr lang="en-US" sz="2200" dirty="0" smtClean="0"/>
              <a:t> </a:t>
            </a:r>
            <a:r>
              <a:rPr lang="en-US" sz="2200" dirty="0" err="1" smtClean="0"/>
              <a:t>lainnya</a:t>
            </a:r>
            <a:r>
              <a:rPr lang="en-US" sz="2200" dirty="0" smtClean="0"/>
              <a:t> </a:t>
            </a:r>
            <a:r>
              <a:rPr lang="en-US" sz="2200" dirty="0" err="1"/>
              <a:t>sehingga</a:t>
            </a:r>
            <a:r>
              <a:rPr lang="en-US" sz="2200" dirty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mengalami</a:t>
            </a:r>
            <a:r>
              <a:rPr lang="en-US" sz="2200" dirty="0"/>
              <a:t> </a:t>
            </a:r>
            <a:r>
              <a:rPr lang="en-US" sz="2200" dirty="0" err="1"/>
              <a:t>kesalahan</a:t>
            </a:r>
            <a:r>
              <a:rPr lang="en-US" sz="2200" dirty="0"/>
              <a:t> yang </a:t>
            </a:r>
            <a:r>
              <a:rPr lang="en-US" sz="2200" dirty="0" err="1"/>
              <a:t>sama</a:t>
            </a:r>
            <a:r>
              <a:rPr lang="en-US" sz="2200" dirty="0"/>
              <a:t> yang </a:t>
            </a:r>
            <a:r>
              <a:rPr lang="en-US" sz="2200" dirty="0" err="1"/>
              <a:t>pernah</a:t>
            </a:r>
            <a:r>
              <a:rPr lang="en-US" sz="2200" dirty="0"/>
              <a:t> </a:t>
            </a:r>
            <a:r>
              <a:rPr lang="en-US" sz="2200" dirty="0" err="1"/>
              <a:t>dialami</a:t>
            </a:r>
            <a:r>
              <a:rPr lang="en-US" sz="2200" dirty="0"/>
              <a:t> </a:t>
            </a:r>
            <a:r>
              <a:rPr lang="en-US" sz="2200" dirty="0" err="1"/>
              <a:t>oleh</a:t>
            </a:r>
            <a:r>
              <a:rPr lang="en-US" sz="2200" dirty="0"/>
              <a:t> </a:t>
            </a:r>
            <a:r>
              <a:rPr lang="en-US" sz="2200" dirty="0" err="1" smtClean="0"/>
              <a:t>pihak</a:t>
            </a:r>
            <a:r>
              <a:rPr lang="en-US" sz="2200" dirty="0" smtClean="0"/>
              <a:t> </a:t>
            </a:r>
            <a:r>
              <a:rPr lang="en-US" sz="2200" dirty="0" err="1"/>
              <a:t>lainnya</a:t>
            </a:r>
            <a:endParaRPr lang="en-US" sz="2200" dirty="0" smtClean="0"/>
          </a:p>
          <a:p>
            <a:pPr marL="457200" indent="-457200">
              <a:buAutoNum type="arabicPeriod"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i="1" dirty="0" smtClean="0"/>
              <a:t>2. Sharing </a:t>
            </a:r>
            <a:r>
              <a:rPr lang="en-US" sz="2200" i="1" dirty="0"/>
              <a:t>of benefits</a:t>
            </a:r>
            <a:r>
              <a:rPr lang="en-US" sz="2200" dirty="0" smtClean="0"/>
              <a:t>: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err="1" smtClean="0"/>
              <a:t>kebersamaan</a:t>
            </a:r>
            <a:r>
              <a:rPr lang="en-US" sz="2200" dirty="0" smtClean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mengelola</a:t>
            </a:r>
            <a:r>
              <a:rPr lang="en-US" sz="2200" dirty="0"/>
              <a:t> </a:t>
            </a:r>
            <a:r>
              <a:rPr lang="en-US" sz="2200" dirty="0" err="1"/>
              <a:t>suatu</a:t>
            </a:r>
            <a:r>
              <a:rPr lang="en-US" sz="2200" dirty="0"/>
              <a:t> </a:t>
            </a:r>
            <a:r>
              <a:rPr lang="en-US" sz="2200" dirty="0" err="1" smtClean="0"/>
              <a:t>potensi</a:t>
            </a:r>
            <a:r>
              <a:rPr lang="en-US" sz="2200" dirty="0" smtClean="0"/>
              <a:t> </a:t>
            </a:r>
            <a:r>
              <a:rPr lang="en-US" sz="2200" dirty="0" err="1" smtClean="0"/>
              <a:t>memberikan</a:t>
            </a:r>
            <a:r>
              <a:rPr lang="en-US" sz="2200" dirty="0" smtClean="0"/>
              <a:t> </a:t>
            </a:r>
            <a:r>
              <a:rPr lang="en-US" sz="2200" dirty="0" err="1"/>
              <a:t>keuntungan</a:t>
            </a:r>
            <a:r>
              <a:rPr lang="en-US" sz="2200" dirty="0"/>
              <a:t> </a:t>
            </a:r>
            <a:r>
              <a:rPr lang="en-US" sz="2200" dirty="0" err="1"/>
              <a:t>secara</a:t>
            </a:r>
            <a:r>
              <a:rPr lang="en-US" sz="2200" dirty="0"/>
              <a:t> </a:t>
            </a:r>
            <a:r>
              <a:rPr lang="en-US" sz="2200" dirty="0" err="1"/>
              <a:t>bersama-sama</a:t>
            </a:r>
            <a:r>
              <a:rPr lang="en-US" sz="2200" dirty="0" smtClean="0"/>
              <a:t>.</a:t>
            </a:r>
          </a:p>
          <a:p>
            <a:pPr marL="0" indent="0">
              <a:buNone/>
            </a:pP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3. </a:t>
            </a:r>
            <a:r>
              <a:rPr lang="en-US" sz="2200" i="1" dirty="0"/>
              <a:t>Sharing of </a:t>
            </a:r>
            <a:r>
              <a:rPr lang="en-US" sz="2200" i="1" dirty="0" smtClean="0"/>
              <a:t>burdens</a:t>
            </a:r>
            <a:r>
              <a:rPr lang="en-US" sz="2200" dirty="0" smtClean="0"/>
              <a:t>: </a:t>
            </a:r>
          </a:p>
          <a:p>
            <a:pPr marL="0" indent="0">
              <a:buNone/>
            </a:pPr>
            <a:r>
              <a:rPr lang="en-US" sz="2200" dirty="0" err="1" smtClean="0"/>
              <a:t>kebersamaan</a:t>
            </a:r>
            <a:r>
              <a:rPr lang="en-US" sz="2200" dirty="0" smtClean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suatu</a:t>
            </a:r>
            <a:r>
              <a:rPr lang="en-US" sz="2200" dirty="0"/>
              <a:t> program </a:t>
            </a:r>
            <a:r>
              <a:rPr lang="en-US" sz="2200" dirty="0" err="1"/>
              <a:t>kebijakan</a:t>
            </a:r>
            <a:r>
              <a:rPr lang="en-US" sz="2200" dirty="0"/>
              <a:t> </a:t>
            </a:r>
            <a:r>
              <a:rPr lang="en-US" sz="2200" dirty="0" err="1"/>
              <a:t>akan</a:t>
            </a:r>
            <a:r>
              <a:rPr lang="en-US" sz="2200" dirty="0"/>
              <a:t> </a:t>
            </a:r>
            <a:r>
              <a:rPr lang="en-US" sz="2200" dirty="0" err="1"/>
              <a:t>meringankan</a:t>
            </a:r>
            <a:r>
              <a:rPr lang="en-US" sz="2200" dirty="0"/>
              <a:t> </a:t>
            </a:r>
            <a:r>
              <a:rPr lang="en-US" sz="2200" dirty="0" err="1"/>
              <a:t>biaya</a:t>
            </a:r>
            <a:r>
              <a:rPr lang="en-US" sz="2200" dirty="0"/>
              <a:t> </a:t>
            </a:r>
            <a:r>
              <a:rPr lang="en-US" sz="2200" dirty="0" err="1"/>
              <a:t>operasional</a:t>
            </a:r>
            <a:r>
              <a:rPr lang="en-US" sz="2200" dirty="0"/>
              <a:t> </a:t>
            </a:r>
            <a:r>
              <a:rPr lang="en-US" sz="2200" dirty="0" err="1"/>
              <a:t>karena</a:t>
            </a:r>
            <a:r>
              <a:rPr lang="en-US" sz="2200" dirty="0"/>
              <a:t> </a:t>
            </a:r>
            <a:r>
              <a:rPr lang="en-US" sz="2200" dirty="0" err="1"/>
              <a:t>ditanggung</a:t>
            </a:r>
            <a:r>
              <a:rPr lang="en-US" sz="2200" dirty="0"/>
              <a:t> </a:t>
            </a:r>
            <a:r>
              <a:rPr lang="en-US" sz="2200" dirty="0" err="1"/>
              <a:t>bersama</a:t>
            </a:r>
            <a:r>
              <a:rPr lang="en-US" sz="2200" dirty="0"/>
              <a:t>.</a:t>
            </a:r>
            <a:br>
              <a:rPr lang="en-US" sz="2200" dirty="0"/>
            </a:b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9015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244</TotalTime>
  <Words>205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NewsPrint</vt:lpstr>
      <vt:lpstr>Manajemen jaringan</vt:lpstr>
      <vt:lpstr>Jaringan/networking</vt:lpstr>
      <vt:lpstr>Pengertian manajemen jaringan</vt:lpstr>
      <vt:lpstr>Manajemen jaringan dalam organisasi</vt:lpstr>
      <vt:lpstr>Karakteristik jaringan</vt:lpstr>
      <vt:lpstr>PowerPoint Presentation</vt:lpstr>
      <vt:lpstr>Manfaat networking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12</cp:revision>
  <dcterms:created xsi:type="dcterms:W3CDTF">2019-02-11T02:28:14Z</dcterms:created>
  <dcterms:modified xsi:type="dcterms:W3CDTF">2019-03-08T10:04:35Z</dcterms:modified>
</cp:coreProperties>
</file>