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2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2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5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9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8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4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4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Review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864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Proses </a:t>
            </a:r>
            <a:r>
              <a:rPr lang="en-US" sz="3000" dirty="0" err="1" smtClean="0"/>
              <a:t>Belajar</a:t>
            </a:r>
            <a:r>
              <a:rPr lang="en-US" sz="3000" dirty="0" smtClean="0"/>
              <a:t> </a:t>
            </a:r>
            <a:r>
              <a:rPr lang="en-US" sz="3000" dirty="0" err="1" smtClean="0"/>
              <a:t>Mengajar</a:t>
            </a:r>
            <a:r>
              <a:rPr lang="en-US" sz="3000" dirty="0" smtClean="0"/>
              <a:t>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belangsung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mulai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dirty="0" smtClean="0"/>
              <a:t> </a:t>
            </a:r>
            <a:r>
              <a:rPr lang="en-US" sz="3000" dirty="0" smtClean="0"/>
              <a:t>1 </a:t>
            </a:r>
            <a:r>
              <a:rPr lang="en-US" sz="3000" dirty="0" err="1" smtClean="0"/>
              <a:t>Oktober</a:t>
            </a:r>
            <a:r>
              <a:rPr lang="en-US" sz="3000" dirty="0" smtClean="0"/>
              <a:t> </a:t>
            </a:r>
            <a:r>
              <a:rPr lang="en-US" sz="3000" dirty="0" err="1" smtClean="0"/>
              <a:t>sampai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smtClean="0"/>
              <a:t>  </a:t>
            </a:r>
            <a:r>
              <a:rPr lang="en-US" sz="3000" smtClean="0"/>
              <a:t>31 </a:t>
            </a:r>
            <a:r>
              <a:rPr lang="en-US" sz="3000" dirty="0" err="1" smtClean="0"/>
              <a:t>Desember</a:t>
            </a:r>
            <a:r>
              <a:rPr lang="en-US" sz="3000" dirty="0" smtClean="0"/>
              <a:t> 2020.</a:t>
            </a:r>
          </a:p>
          <a:p>
            <a:r>
              <a:rPr lang="en-US" sz="3000" dirty="0" smtClean="0"/>
              <a:t>Semua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kuliah</a:t>
            </a:r>
            <a:r>
              <a:rPr lang="en-US" sz="3000" dirty="0" smtClean="0"/>
              <a:t>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saya</a:t>
            </a:r>
            <a:r>
              <a:rPr lang="en-US" sz="3000" dirty="0" smtClean="0"/>
              <a:t> share </a:t>
            </a:r>
            <a:r>
              <a:rPr lang="en-US" sz="3000" dirty="0" err="1" smtClean="0"/>
              <a:t>lewat</a:t>
            </a:r>
            <a:r>
              <a:rPr lang="en-US" sz="3000" dirty="0" smtClean="0"/>
              <a:t> portal </a:t>
            </a:r>
            <a:r>
              <a:rPr lang="en-US" sz="3000" dirty="0" err="1" smtClean="0"/>
              <a:t>akademik</a:t>
            </a:r>
            <a:r>
              <a:rPr lang="en-US" sz="3000" dirty="0" smtClean="0"/>
              <a:t>. </a:t>
            </a:r>
            <a:r>
              <a:rPr lang="en-US" sz="3000" dirty="0" err="1" smtClean="0"/>
              <a:t>Mohon</a:t>
            </a:r>
            <a:r>
              <a:rPr lang="en-US" sz="3000" dirty="0" smtClean="0"/>
              <a:t>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dicermati</a:t>
            </a:r>
            <a:r>
              <a:rPr lang="en-US" sz="3000" dirty="0" smtClean="0"/>
              <a:t> agar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dipahami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bahan</a:t>
            </a:r>
            <a:r>
              <a:rPr lang="en-US" sz="3000" dirty="0" smtClean="0"/>
              <a:t> </a:t>
            </a:r>
            <a:r>
              <a:rPr lang="en-US" sz="3000" dirty="0" err="1" smtClean="0"/>
              <a:t>Ujian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Semester (UAS) </a:t>
            </a:r>
          </a:p>
          <a:p>
            <a:r>
              <a:rPr lang="en-US" sz="3000" dirty="0" smtClean="0"/>
              <a:t> </a:t>
            </a:r>
            <a:r>
              <a:rPr lang="en-US" sz="3000" b="1" dirty="0" err="1" smtClean="0"/>
              <a:t>Materi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kuliah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telah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diberikan</a:t>
            </a:r>
            <a:r>
              <a:rPr lang="en-US" sz="3000" b="1" dirty="0" smtClean="0"/>
              <a:t> 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3000" dirty="0" err="1" smtClean="0"/>
              <a:t>Rancangan</a:t>
            </a:r>
            <a:r>
              <a:rPr lang="en-AU" sz="3000" dirty="0" smtClean="0"/>
              <a:t> </a:t>
            </a:r>
            <a:r>
              <a:rPr lang="en-AU" sz="3000" dirty="0" err="1" smtClean="0"/>
              <a:t>Pembelajaran</a:t>
            </a:r>
            <a:r>
              <a:rPr lang="en-AU" sz="3000" dirty="0" smtClean="0"/>
              <a:t> Semester (RPS)</a:t>
            </a:r>
            <a:r>
              <a:rPr lang="en-US" sz="3000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err="1"/>
              <a:t>Pengertian</a:t>
            </a:r>
            <a:r>
              <a:rPr lang="en-AU" sz="3000" dirty="0"/>
              <a:t>  </a:t>
            </a:r>
            <a:r>
              <a:rPr lang="en-AU" sz="3000" dirty="0" err="1"/>
              <a:t>Sistem</a:t>
            </a:r>
            <a:r>
              <a:rPr lang="en-AU" sz="3000" dirty="0"/>
              <a:t> Pemerintahan </a:t>
            </a:r>
            <a:r>
              <a:rPr lang="en-AU" sz="3000" dirty="0" smtClean="0"/>
              <a:t>Daerah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smtClean="0"/>
              <a:t> </a:t>
            </a:r>
            <a:r>
              <a:rPr lang="en-US" sz="3000" dirty="0" err="1" smtClean="0">
                <a:cs typeface="Arial" pitchFamily="34" charset="0"/>
              </a:rPr>
              <a:t>Asas-asas</a:t>
            </a:r>
            <a:r>
              <a:rPr lang="en-US" sz="3000" dirty="0" smtClean="0">
                <a:cs typeface="Arial" pitchFamily="34" charset="0"/>
              </a:rPr>
              <a:t> penyelenggaraan Pemerintahan-Daerah</a:t>
            </a:r>
            <a:endParaRPr lang="en-US" sz="3000" dirty="0" smtClean="0"/>
          </a:p>
          <a:p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7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AU" dirty="0"/>
              <a:t>Konsep Pemerintahan </a:t>
            </a:r>
            <a:r>
              <a:rPr lang="en-AU" dirty="0" smtClean="0"/>
              <a:t>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/>
              <a:t>Hindia</a:t>
            </a:r>
            <a:r>
              <a:rPr lang="en-AU" dirty="0"/>
              <a:t> </a:t>
            </a:r>
            <a:r>
              <a:rPr lang="en-AU" dirty="0" err="1" smtClean="0"/>
              <a:t>Belanda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 smtClean="0"/>
              <a:t>Jepang</a:t>
            </a:r>
            <a:endParaRPr lang="en-AU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Undang-undang No 1 </a:t>
            </a:r>
            <a:r>
              <a:rPr lang="en-US" dirty="0" err="1" smtClean="0">
                <a:solidFill>
                  <a:schemeClr val="tx1"/>
                </a:solidFill>
              </a:rPr>
              <a:t>Tahun</a:t>
            </a:r>
            <a:r>
              <a:rPr lang="en-US" dirty="0" smtClean="0">
                <a:solidFill>
                  <a:schemeClr val="tx1"/>
                </a:solidFill>
              </a:rPr>
              <a:t> 1945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Kedudukan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 Daerah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Undang-undang No 22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1957-1965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smtClean="0"/>
              <a:t>masa1965-1974</a:t>
            </a: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1974-1999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1999-2004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7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AU" dirty="0"/>
              <a:t>Pemerintahan 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2004 </a:t>
            </a:r>
            <a:r>
              <a:rPr lang="en-AU" dirty="0" err="1"/>
              <a:t>sd</a:t>
            </a:r>
            <a:r>
              <a:rPr lang="en-AU" dirty="0"/>
              <a:t> </a:t>
            </a:r>
            <a:r>
              <a:rPr lang="en-AU" dirty="0" err="1" smtClean="0"/>
              <a:t>sekarang</a:t>
            </a:r>
            <a:r>
              <a:rPr lang="en-AU" dirty="0" smtClean="0"/>
              <a:t>: </a:t>
            </a:r>
            <a:r>
              <a:rPr lang="en-US" dirty="0" smtClean="0">
                <a:cs typeface="Arial" pitchFamily="34" charset="0"/>
              </a:rPr>
              <a:t>Undang-undang </a:t>
            </a:r>
            <a:r>
              <a:rPr lang="en-US" dirty="0" err="1" smtClean="0">
                <a:cs typeface="Arial" pitchFamily="34" charset="0"/>
              </a:rPr>
              <a:t>Nomor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2014 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  </a:t>
            </a:r>
            <a:r>
              <a:rPr lang="en-US" dirty="0" err="1" smtClean="0"/>
              <a:t>Pembentukan</a:t>
            </a:r>
            <a:r>
              <a:rPr lang="en-US" dirty="0" smtClean="0"/>
              <a:t> Organisasi </a:t>
            </a:r>
            <a:r>
              <a:rPr lang="en-US" dirty="0" err="1" smtClean="0"/>
              <a:t>Perangkat</a:t>
            </a:r>
            <a:r>
              <a:rPr lang="en-US" dirty="0" smtClean="0"/>
              <a:t> Daerah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Kepegawaian Daerah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11.  </a:t>
            </a:r>
            <a:r>
              <a:rPr lang="en-AU" dirty="0" smtClean="0"/>
              <a:t>Keuangan </a:t>
            </a:r>
            <a:r>
              <a:rPr lang="en-AU" dirty="0"/>
              <a:t>Daerah </a:t>
            </a:r>
          </a:p>
          <a:p>
            <a:pPr marL="514350" indent="-514350">
              <a:buAutoNum type="arabicPeriod" startAt="12"/>
            </a:pPr>
            <a:r>
              <a:rPr lang="en-AU" dirty="0" smtClean="0"/>
              <a:t> Pelayanan </a:t>
            </a:r>
            <a:r>
              <a:rPr lang="en-AU" dirty="0" err="1"/>
              <a:t>Publik</a:t>
            </a:r>
            <a:r>
              <a:rPr lang="en-AU" dirty="0"/>
              <a:t> </a:t>
            </a:r>
            <a:r>
              <a:rPr lang="en-AU" dirty="0" smtClean="0"/>
              <a:t>Pemerintah Daerah</a:t>
            </a:r>
          </a:p>
          <a:p>
            <a:pPr marL="514350" indent="-514350">
              <a:buAutoNum type="arabicPeriod" startAt="12"/>
            </a:pPr>
            <a:r>
              <a:rPr lang="en-AU" dirty="0"/>
              <a:t> </a:t>
            </a:r>
            <a:r>
              <a:rPr lang="en-AU" dirty="0" smtClean="0"/>
              <a:t>Pengawasan </a:t>
            </a:r>
            <a:r>
              <a:rPr lang="en-AU" dirty="0"/>
              <a:t>Pemerintahan </a:t>
            </a:r>
            <a:r>
              <a:rPr lang="en-AU" dirty="0" smtClean="0"/>
              <a:t>Daerah. 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1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Review Materi Kuliah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</dc:title>
  <dc:creator>asus</dc:creator>
  <cp:lastModifiedBy>asus</cp:lastModifiedBy>
  <cp:revision>12</cp:revision>
  <dcterms:created xsi:type="dcterms:W3CDTF">2020-12-28T04:08:49Z</dcterms:created>
  <dcterms:modified xsi:type="dcterms:W3CDTF">2020-12-28T05:45:11Z</dcterms:modified>
</cp:coreProperties>
</file>