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5.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6.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4" r:id="rId2"/>
    <p:sldMasterId id="2147483776" r:id="rId3"/>
    <p:sldMasterId id="2147483801" r:id="rId4"/>
    <p:sldMasterId id="2147483879" r:id="rId5"/>
    <p:sldMasterId id="2147483945" r:id="rId6"/>
    <p:sldMasterId id="2147483976" r:id="rId7"/>
  </p:sldMasterIdLst>
  <p:notesMasterIdLst>
    <p:notesMasterId r:id="rId15"/>
  </p:notesMasterIdLst>
  <p:sldIdLst>
    <p:sldId id="259" r:id="rId8"/>
    <p:sldId id="258" r:id="rId9"/>
    <p:sldId id="257" r:id="rId10"/>
    <p:sldId id="260" r:id="rId11"/>
    <p:sldId id="262" r:id="rId12"/>
    <p:sldId id="263" r:id="rId13"/>
    <p:sldId id="264"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53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BA33B-A2BE-40B5-B676-3C976812A8CA}" type="datetimeFigureOut">
              <a:rPr lang="id-ID" smtClean="0"/>
              <a:t>07/04/2019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0F56-E70F-4524-BD17-4403634BE722}" type="slidenum">
              <a:rPr lang="id-ID" smtClean="0"/>
              <a:t>‹#›</a:t>
            </a:fld>
            <a:endParaRPr lang="id-ID"/>
          </a:p>
        </p:txBody>
      </p:sp>
    </p:spTree>
    <p:extLst>
      <p:ext uri="{BB962C8B-B14F-4D97-AF65-F5344CB8AC3E}">
        <p14:creationId xmlns:p14="http://schemas.microsoft.com/office/powerpoint/2010/main" val="212207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44AF4-10F1-4B97-A67C-4353313CB594}"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36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78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6316936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Picture Placeholder 16"/>
          <p:cNvSpPr>
            <a:spLocks noGrp="1"/>
          </p:cNvSpPr>
          <p:nvPr>
            <p:ph type="pic" sz="quarter" idx="11" hasCustomPrompt="1"/>
          </p:nvPr>
        </p:nvSpPr>
        <p:spPr>
          <a:xfrm>
            <a:off x="294813" y="990601"/>
            <a:ext cx="11602377" cy="3810660"/>
          </a:xfrm>
          <a:custGeom>
            <a:avLst/>
            <a:gdLst>
              <a:gd name="connsiteX0" fmla="*/ 8701783 w 8701783"/>
              <a:gd name="connsiteY0" fmla="*/ 0 h 2482409"/>
              <a:gd name="connsiteX1" fmla="*/ 8454869 w 8701783"/>
              <a:gd name="connsiteY1" fmla="*/ 420964 h 2482409"/>
              <a:gd name="connsiteX2" fmla="*/ 5950803 w 8701783"/>
              <a:gd name="connsiteY2" fmla="*/ 1192263 h 2482409"/>
              <a:gd name="connsiteX3" fmla="*/ 8336103 w 8701783"/>
              <a:gd name="connsiteY3" fmla="*/ 1296432 h 2482409"/>
              <a:gd name="connsiteX4" fmla="*/ 6276045 w 8701783"/>
              <a:gd name="connsiteY4" fmla="*/ 2047793 h 2482409"/>
              <a:gd name="connsiteX5" fmla="*/ 7292292 w 8701783"/>
              <a:gd name="connsiteY5" fmla="*/ 2038967 h 2482409"/>
              <a:gd name="connsiteX6" fmla="*/ 6224825 w 8701783"/>
              <a:gd name="connsiteY6" fmla="*/ 2437160 h 2482409"/>
              <a:gd name="connsiteX7" fmla="*/ 4989944 w 8701783"/>
              <a:gd name="connsiteY7" fmla="*/ 2278977 h 2482409"/>
              <a:gd name="connsiteX8" fmla="*/ 2986434 w 8701783"/>
              <a:gd name="connsiteY8" fmla="*/ 1910852 h 2482409"/>
              <a:gd name="connsiteX9" fmla="*/ 1979737 w 8701783"/>
              <a:gd name="connsiteY9" fmla="*/ 2374512 h 2482409"/>
              <a:gd name="connsiteX10" fmla="*/ 1426760 w 8701783"/>
              <a:gd name="connsiteY10" fmla="*/ 2426157 h 2482409"/>
              <a:gd name="connsiteX11" fmla="*/ 989437 w 8701783"/>
              <a:gd name="connsiteY11" fmla="*/ 2374442 h 2482409"/>
              <a:gd name="connsiteX12" fmla="*/ 780389 w 8701783"/>
              <a:gd name="connsiteY12" fmla="*/ 2464655 h 2482409"/>
              <a:gd name="connsiteX13" fmla="*/ 767051 w 8701783"/>
              <a:gd name="connsiteY13" fmla="*/ 2438578 h 2482409"/>
              <a:gd name="connsiteX14" fmla="*/ 764084 w 8701783"/>
              <a:gd name="connsiteY14" fmla="*/ 2448468 h 2482409"/>
              <a:gd name="connsiteX15" fmla="*/ 759642 w 8701783"/>
              <a:gd name="connsiteY15" fmla="*/ 2420956 h 2482409"/>
              <a:gd name="connsiteX16" fmla="*/ 708498 w 8701783"/>
              <a:gd name="connsiteY16" fmla="*/ 2415099 h 2482409"/>
              <a:gd name="connsiteX17" fmla="*/ 709989 w 8701783"/>
              <a:gd name="connsiteY17" fmla="*/ 2367810 h 2482409"/>
              <a:gd name="connsiteX18" fmla="*/ 612882 w 8701783"/>
              <a:gd name="connsiteY18" fmla="*/ 2388193 h 2482409"/>
              <a:gd name="connsiteX19" fmla="*/ 774531 w 8701783"/>
              <a:gd name="connsiteY19" fmla="*/ 2089209 h 2482409"/>
              <a:gd name="connsiteX20" fmla="*/ 609963 w 8701783"/>
              <a:gd name="connsiteY20" fmla="*/ 2144011 h 2482409"/>
              <a:gd name="connsiteX21" fmla="*/ 415740 w 8701783"/>
              <a:gd name="connsiteY21" fmla="*/ 2241239 h 2482409"/>
              <a:gd name="connsiteX22" fmla="*/ 498060 w 8701783"/>
              <a:gd name="connsiteY22" fmla="*/ 2016226 h 2482409"/>
              <a:gd name="connsiteX23" fmla="*/ 412075 w 8701783"/>
              <a:gd name="connsiteY23" fmla="*/ 2020700 h 2482409"/>
              <a:gd name="connsiteX24" fmla="*/ 584888 w 8701783"/>
              <a:gd name="connsiteY24" fmla="*/ 1479963 h 2482409"/>
              <a:gd name="connsiteX25" fmla="*/ 452162 w 8701783"/>
              <a:gd name="connsiteY25" fmla="*/ 1703704 h 2482409"/>
              <a:gd name="connsiteX26" fmla="*/ 307586 w 8701783"/>
              <a:gd name="connsiteY26" fmla="*/ 1882309 h 2482409"/>
              <a:gd name="connsiteX27" fmla="*/ 358028 w 8701783"/>
              <a:gd name="connsiteY27" fmla="*/ 1685970 h 2482409"/>
              <a:gd name="connsiteX28" fmla="*/ 233491 w 8701783"/>
              <a:gd name="connsiteY28" fmla="*/ 1734307 h 2482409"/>
              <a:gd name="connsiteX29" fmla="*/ 326932 w 8701783"/>
              <a:gd name="connsiteY29" fmla="*/ 1493384 h 2482409"/>
              <a:gd name="connsiteX30" fmla="*/ 32 w 8701783"/>
              <a:gd name="connsiteY30" fmla="*/ 1560282 h 2482409"/>
              <a:gd name="connsiteX31" fmla="*/ 899369 w 8701783"/>
              <a:gd name="connsiteY31" fmla="*/ 459976 h 2482409"/>
              <a:gd name="connsiteX32" fmla="*/ 1454494 w 8701783"/>
              <a:gd name="connsiteY32" fmla="*/ 322706 h 2482409"/>
              <a:gd name="connsiteX33" fmla="*/ 2022390 w 8701783"/>
              <a:gd name="connsiteY33" fmla="*/ 264534 h 2482409"/>
              <a:gd name="connsiteX34" fmla="*/ 2583512 w 8701783"/>
              <a:gd name="connsiteY34" fmla="*/ 263327 h 2482409"/>
              <a:gd name="connsiteX35" fmla="*/ 4649315 w 8701783"/>
              <a:gd name="connsiteY35" fmla="*/ 480246 h 2482409"/>
              <a:gd name="connsiteX36" fmla="*/ 8701783 w 8701783"/>
              <a:gd name="connsiteY36" fmla="*/ 0 h 248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01783" h="2482409">
                <a:moveTo>
                  <a:pt x="8701783" y="0"/>
                </a:moveTo>
                <a:lnTo>
                  <a:pt x="8454869" y="420964"/>
                </a:lnTo>
                <a:cubicBezTo>
                  <a:pt x="7779414" y="1381613"/>
                  <a:pt x="7431745" y="1517733"/>
                  <a:pt x="5950803" y="1192263"/>
                </a:cubicBezTo>
                <a:cubicBezTo>
                  <a:pt x="6731203" y="1870795"/>
                  <a:pt x="7408734" y="1686118"/>
                  <a:pt x="8336103" y="1296432"/>
                </a:cubicBezTo>
                <a:cubicBezTo>
                  <a:pt x="7808974" y="1847329"/>
                  <a:pt x="6965439" y="1851793"/>
                  <a:pt x="6276045" y="2047793"/>
                </a:cubicBezTo>
                <a:cubicBezTo>
                  <a:pt x="6620705" y="2147404"/>
                  <a:pt x="6983900" y="2220500"/>
                  <a:pt x="7292292" y="2038967"/>
                </a:cubicBezTo>
                <a:cubicBezTo>
                  <a:pt x="7106904" y="2445293"/>
                  <a:pt x="6504289" y="2359103"/>
                  <a:pt x="6224825" y="2437160"/>
                </a:cubicBezTo>
                <a:cubicBezTo>
                  <a:pt x="5844549" y="2540906"/>
                  <a:pt x="5402042" y="2457093"/>
                  <a:pt x="4989944" y="2278977"/>
                </a:cubicBezTo>
                <a:cubicBezTo>
                  <a:pt x="4285824" y="1959817"/>
                  <a:pt x="3685399" y="2056764"/>
                  <a:pt x="2986434" y="1910852"/>
                </a:cubicBezTo>
                <a:cubicBezTo>
                  <a:pt x="2613603" y="1834609"/>
                  <a:pt x="2297775" y="2139668"/>
                  <a:pt x="1979737" y="2374512"/>
                </a:cubicBezTo>
                <a:cubicBezTo>
                  <a:pt x="1804038" y="2501683"/>
                  <a:pt x="1580972" y="2250702"/>
                  <a:pt x="1426760" y="2426157"/>
                </a:cubicBezTo>
                <a:cubicBezTo>
                  <a:pt x="1298499" y="2564489"/>
                  <a:pt x="1120659" y="2254452"/>
                  <a:pt x="989437" y="2374442"/>
                </a:cubicBezTo>
                <a:cubicBezTo>
                  <a:pt x="925679" y="2431786"/>
                  <a:pt x="859699" y="2475374"/>
                  <a:pt x="780389" y="2464655"/>
                </a:cubicBezTo>
                <a:cubicBezTo>
                  <a:pt x="780389" y="2464655"/>
                  <a:pt x="780389" y="2464655"/>
                  <a:pt x="767051" y="2438578"/>
                </a:cubicBezTo>
                <a:cubicBezTo>
                  <a:pt x="767051" y="2438578"/>
                  <a:pt x="767051" y="2438578"/>
                  <a:pt x="764084" y="2448468"/>
                </a:cubicBezTo>
                <a:cubicBezTo>
                  <a:pt x="762603" y="2439297"/>
                  <a:pt x="761123" y="2430127"/>
                  <a:pt x="759642" y="2420956"/>
                </a:cubicBezTo>
                <a:cubicBezTo>
                  <a:pt x="747040" y="2427695"/>
                  <a:pt x="726289" y="2412227"/>
                  <a:pt x="708498" y="2415099"/>
                </a:cubicBezTo>
                <a:cubicBezTo>
                  <a:pt x="705536" y="2396758"/>
                  <a:pt x="707763" y="2382284"/>
                  <a:pt x="709989" y="2367810"/>
                </a:cubicBezTo>
                <a:cubicBezTo>
                  <a:pt x="681817" y="2391177"/>
                  <a:pt x="649199" y="2415264"/>
                  <a:pt x="612882" y="2388193"/>
                </a:cubicBezTo>
                <a:cubicBezTo>
                  <a:pt x="639594" y="2242733"/>
                  <a:pt x="719662" y="2173346"/>
                  <a:pt x="774531" y="2089209"/>
                </a:cubicBezTo>
                <a:cubicBezTo>
                  <a:pt x="728563" y="2143680"/>
                  <a:pt x="672971" y="2138542"/>
                  <a:pt x="609963" y="2144011"/>
                </a:cubicBezTo>
                <a:cubicBezTo>
                  <a:pt x="538062" y="2150915"/>
                  <a:pt x="484680" y="2215993"/>
                  <a:pt x="415740" y="2241239"/>
                </a:cubicBezTo>
                <a:cubicBezTo>
                  <a:pt x="417242" y="2137488"/>
                  <a:pt x="479514" y="2099204"/>
                  <a:pt x="498060" y="2016226"/>
                </a:cubicBezTo>
                <a:cubicBezTo>
                  <a:pt x="468414" y="2002194"/>
                  <a:pt x="443949" y="2020259"/>
                  <a:pt x="412075" y="2020700"/>
                </a:cubicBezTo>
                <a:cubicBezTo>
                  <a:pt x="452142" y="1816625"/>
                  <a:pt x="530744" y="1653377"/>
                  <a:pt x="584888" y="1479963"/>
                </a:cubicBezTo>
                <a:cubicBezTo>
                  <a:pt x="548572" y="1452893"/>
                  <a:pt x="469218" y="1668017"/>
                  <a:pt x="452162" y="1703704"/>
                </a:cubicBezTo>
                <a:cubicBezTo>
                  <a:pt x="420279" y="1760607"/>
                  <a:pt x="363919" y="1892034"/>
                  <a:pt x="307586" y="1882309"/>
                </a:cubicBezTo>
                <a:cubicBezTo>
                  <a:pt x="306862" y="1793034"/>
                  <a:pt x="334299" y="1736849"/>
                  <a:pt x="358028" y="1685970"/>
                </a:cubicBezTo>
                <a:cubicBezTo>
                  <a:pt x="326144" y="1742871"/>
                  <a:pt x="272778" y="1723259"/>
                  <a:pt x="233491" y="1734307"/>
                </a:cubicBezTo>
                <a:cubicBezTo>
                  <a:pt x="269081" y="1672101"/>
                  <a:pt x="298751" y="1573213"/>
                  <a:pt x="326932" y="1493384"/>
                </a:cubicBezTo>
                <a:cubicBezTo>
                  <a:pt x="215754" y="1454877"/>
                  <a:pt x="111957" y="1575144"/>
                  <a:pt x="32" y="1560282"/>
                </a:cubicBezTo>
                <a:cubicBezTo>
                  <a:pt x="-4995" y="709506"/>
                  <a:pt x="579872" y="572728"/>
                  <a:pt x="899369" y="459976"/>
                </a:cubicBezTo>
                <a:cubicBezTo>
                  <a:pt x="1080986" y="397718"/>
                  <a:pt x="1266675" y="353621"/>
                  <a:pt x="1454494" y="322706"/>
                </a:cubicBezTo>
                <a:cubicBezTo>
                  <a:pt x="1642312" y="291792"/>
                  <a:pt x="1832259" y="274061"/>
                  <a:pt x="2022390" y="264534"/>
                </a:cubicBezTo>
                <a:cubicBezTo>
                  <a:pt x="2207703" y="253433"/>
                  <a:pt x="2394497" y="251501"/>
                  <a:pt x="2583512" y="263327"/>
                </a:cubicBezTo>
                <a:cubicBezTo>
                  <a:pt x="3249910" y="151022"/>
                  <a:pt x="3948135" y="292349"/>
                  <a:pt x="4649315" y="480246"/>
                </a:cubicBezTo>
                <a:cubicBezTo>
                  <a:pt x="6179905" y="887092"/>
                  <a:pt x="7602915" y="1814732"/>
                  <a:pt x="8701783"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1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9" name="Rectangle 1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1956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704203" y="1690876"/>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29" name="Picture Placeholder 27"/>
          <p:cNvSpPr>
            <a:spLocks noGrp="1"/>
          </p:cNvSpPr>
          <p:nvPr>
            <p:ph type="pic" sz="quarter" idx="11"/>
          </p:nvPr>
        </p:nvSpPr>
        <p:spPr>
          <a:xfrm>
            <a:off x="2917164" y="1690876"/>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30" name="Picture Placeholder 27"/>
          <p:cNvSpPr>
            <a:spLocks noGrp="1"/>
          </p:cNvSpPr>
          <p:nvPr>
            <p:ph type="pic" sz="quarter" idx="12"/>
          </p:nvPr>
        </p:nvSpPr>
        <p:spPr>
          <a:xfrm>
            <a:off x="5156203" y="1675161"/>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31" name="Picture Placeholder 27"/>
          <p:cNvSpPr>
            <a:spLocks noGrp="1"/>
          </p:cNvSpPr>
          <p:nvPr>
            <p:ph type="pic" sz="quarter" idx="13"/>
          </p:nvPr>
        </p:nvSpPr>
        <p:spPr>
          <a:xfrm>
            <a:off x="7394126" y="1683019"/>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32" name="Picture Placeholder 27"/>
          <p:cNvSpPr>
            <a:spLocks noGrp="1"/>
          </p:cNvSpPr>
          <p:nvPr>
            <p:ph type="pic" sz="quarter" idx="14"/>
          </p:nvPr>
        </p:nvSpPr>
        <p:spPr>
          <a:xfrm>
            <a:off x="9630932" y="1690876"/>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12" name="Arc 11"/>
          <p:cNvSpPr/>
          <p:nvPr userDrawn="1"/>
        </p:nvSpPr>
        <p:spPr>
          <a:xfrm>
            <a:off x="679240" y="1690876"/>
            <a:ext cx="1828800" cy="1828800"/>
          </a:xfrm>
          <a:prstGeom prst="arc">
            <a:avLst>
              <a:gd name="adj1" fmla="val 16200000"/>
              <a:gd name="adj2" fmla="val 10155543"/>
            </a:avLst>
          </a:prstGeom>
          <a:ln w="508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userDrawn="1"/>
        </p:nvSpPr>
        <p:spPr>
          <a:xfrm>
            <a:off x="2918279" y="1690876"/>
            <a:ext cx="1828800" cy="1828800"/>
          </a:xfrm>
          <a:prstGeom prst="arc">
            <a:avLst>
              <a:gd name="adj1" fmla="val 20082479"/>
              <a:gd name="adj2" fmla="val 6960736"/>
            </a:avLst>
          </a:prstGeom>
          <a:ln w="508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userDrawn="1"/>
        </p:nvSpPr>
        <p:spPr>
          <a:xfrm>
            <a:off x="5157319" y="1675161"/>
            <a:ext cx="1828800" cy="1828800"/>
          </a:xfrm>
          <a:prstGeom prst="arc">
            <a:avLst>
              <a:gd name="adj1" fmla="val 13544500"/>
              <a:gd name="adj2" fmla="val 6960736"/>
            </a:avLst>
          </a:prstGeom>
          <a:ln w="508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userDrawn="1"/>
        </p:nvSpPr>
        <p:spPr>
          <a:xfrm>
            <a:off x="7396360" y="1675161"/>
            <a:ext cx="1828800" cy="1828800"/>
          </a:xfrm>
          <a:prstGeom prst="arc">
            <a:avLst>
              <a:gd name="adj1" fmla="val 378990"/>
              <a:gd name="adj2" fmla="val 10257066"/>
            </a:avLst>
          </a:prstGeom>
          <a:ln w="508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userDrawn="1"/>
        </p:nvSpPr>
        <p:spPr>
          <a:xfrm>
            <a:off x="9635401" y="1690876"/>
            <a:ext cx="1828800" cy="1828800"/>
          </a:xfrm>
          <a:prstGeom prst="arc">
            <a:avLst>
              <a:gd name="adj1" fmla="val 15001860"/>
              <a:gd name="adj2" fmla="val 10257066"/>
            </a:avLst>
          </a:prstGeom>
          <a:ln w="508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Placeholder 33"/>
          <p:cNvSpPr>
            <a:spLocks noGrp="1"/>
          </p:cNvSpPr>
          <p:nvPr>
            <p:ph type="body" sz="quarter" idx="15" hasCustomPrompt="1"/>
          </p:nvPr>
        </p:nvSpPr>
        <p:spPr>
          <a:xfrm>
            <a:off x="894347" y="3937000"/>
            <a:ext cx="1355725" cy="493713"/>
          </a:xfrm>
          <a:prstGeom prst="rect">
            <a:avLst/>
          </a:prstGeom>
        </p:spPr>
        <p:txBody>
          <a:bodyPr>
            <a:normAutofit/>
          </a:bodyPr>
          <a:lstStyle>
            <a:lvl1pPr marL="0" indent="0" algn="ctr">
              <a:buNone/>
              <a:defRPr sz="1400" baseline="0">
                <a:solidFill>
                  <a:schemeClr val="tx1">
                    <a:lumMod val="50000"/>
                    <a:lumOff val="50000"/>
                  </a:schemeClr>
                </a:solidFill>
              </a:defRPr>
            </a:lvl1pPr>
          </a:lstStyle>
          <a:p>
            <a:pPr lvl="0"/>
            <a:r>
              <a:rPr lang="en-US" smtClean="0"/>
              <a:t>Enter Name &amp; Job</a:t>
            </a:r>
          </a:p>
        </p:txBody>
      </p:sp>
      <p:sp>
        <p:nvSpPr>
          <p:cNvPr id="38" name="Text Placeholder 37"/>
          <p:cNvSpPr>
            <a:spLocks noGrp="1"/>
          </p:cNvSpPr>
          <p:nvPr>
            <p:ph type="body" sz="quarter" idx="16"/>
          </p:nvPr>
        </p:nvSpPr>
        <p:spPr>
          <a:xfrm>
            <a:off x="679240" y="4697413"/>
            <a:ext cx="1785938" cy="13049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9" name="Text Placeholder 33"/>
          <p:cNvSpPr>
            <a:spLocks noGrp="1"/>
          </p:cNvSpPr>
          <p:nvPr>
            <p:ph type="body" sz="quarter" idx="17" hasCustomPrompt="1"/>
          </p:nvPr>
        </p:nvSpPr>
        <p:spPr>
          <a:xfrm>
            <a:off x="3132271" y="3937000"/>
            <a:ext cx="1355725" cy="493713"/>
          </a:xfrm>
          <a:prstGeom prst="rect">
            <a:avLst/>
          </a:prstGeom>
        </p:spPr>
        <p:txBody>
          <a:bodyPr>
            <a:normAutofit/>
          </a:bodyPr>
          <a:lstStyle>
            <a:lvl1pPr marL="0" indent="0" algn="ctr">
              <a:buNone/>
              <a:defRPr sz="1400" baseline="0">
                <a:solidFill>
                  <a:schemeClr val="tx1">
                    <a:lumMod val="50000"/>
                    <a:lumOff val="50000"/>
                  </a:schemeClr>
                </a:solidFill>
              </a:defRPr>
            </a:lvl1pPr>
          </a:lstStyle>
          <a:p>
            <a:pPr lvl="0"/>
            <a:r>
              <a:rPr lang="en-US" smtClean="0"/>
              <a:t>Enter Name &amp; Job</a:t>
            </a:r>
          </a:p>
        </p:txBody>
      </p:sp>
      <p:sp>
        <p:nvSpPr>
          <p:cNvPr id="40" name="Text Placeholder 37"/>
          <p:cNvSpPr>
            <a:spLocks noGrp="1"/>
          </p:cNvSpPr>
          <p:nvPr>
            <p:ph type="body" sz="quarter" idx="18"/>
          </p:nvPr>
        </p:nvSpPr>
        <p:spPr>
          <a:xfrm>
            <a:off x="2917164" y="4697413"/>
            <a:ext cx="1785938" cy="13049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1" name="Text Placeholder 33"/>
          <p:cNvSpPr>
            <a:spLocks noGrp="1"/>
          </p:cNvSpPr>
          <p:nvPr>
            <p:ph type="body" sz="quarter" idx="19" hasCustomPrompt="1"/>
          </p:nvPr>
        </p:nvSpPr>
        <p:spPr>
          <a:xfrm>
            <a:off x="5370195" y="3937000"/>
            <a:ext cx="1355725" cy="493713"/>
          </a:xfrm>
          <a:prstGeom prst="rect">
            <a:avLst/>
          </a:prstGeom>
        </p:spPr>
        <p:txBody>
          <a:bodyPr>
            <a:normAutofit/>
          </a:bodyPr>
          <a:lstStyle>
            <a:lvl1pPr marL="0" indent="0" algn="ctr">
              <a:buNone/>
              <a:defRPr sz="1400" baseline="0">
                <a:solidFill>
                  <a:schemeClr val="tx1">
                    <a:lumMod val="50000"/>
                    <a:lumOff val="50000"/>
                  </a:schemeClr>
                </a:solidFill>
              </a:defRPr>
            </a:lvl1pPr>
          </a:lstStyle>
          <a:p>
            <a:pPr lvl="0"/>
            <a:r>
              <a:rPr lang="en-US" smtClean="0"/>
              <a:t>Enter Name &amp; Job</a:t>
            </a:r>
          </a:p>
        </p:txBody>
      </p:sp>
      <p:sp>
        <p:nvSpPr>
          <p:cNvPr id="42" name="Text Placeholder 37"/>
          <p:cNvSpPr>
            <a:spLocks noGrp="1"/>
          </p:cNvSpPr>
          <p:nvPr>
            <p:ph type="body" sz="quarter" idx="20"/>
          </p:nvPr>
        </p:nvSpPr>
        <p:spPr>
          <a:xfrm>
            <a:off x="5155088" y="4697413"/>
            <a:ext cx="1785938" cy="13049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3" name="Text Placeholder 33"/>
          <p:cNvSpPr>
            <a:spLocks noGrp="1"/>
          </p:cNvSpPr>
          <p:nvPr>
            <p:ph type="body" sz="quarter" idx="21" hasCustomPrompt="1"/>
          </p:nvPr>
        </p:nvSpPr>
        <p:spPr>
          <a:xfrm>
            <a:off x="7823225" y="3937000"/>
            <a:ext cx="1355725" cy="493713"/>
          </a:xfrm>
          <a:prstGeom prst="rect">
            <a:avLst/>
          </a:prstGeom>
        </p:spPr>
        <p:txBody>
          <a:bodyPr>
            <a:normAutofit/>
          </a:bodyPr>
          <a:lstStyle>
            <a:lvl1pPr marL="0" indent="0" algn="ctr">
              <a:buNone/>
              <a:defRPr sz="1400" baseline="0">
                <a:solidFill>
                  <a:schemeClr val="tx1">
                    <a:lumMod val="50000"/>
                    <a:lumOff val="50000"/>
                  </a:schemeClr>
                </a:solidFill>
              </a:defRPr>
            </a:lvl1pPr>
          </a:lstStyle>
          <a:p>
            <a:pPr lvl="0"/>
            <a:r>
              <a:rPr lang="en-US" smtClean="0"/>
              <a:t>Enter Name &amp; Job</a:t>
            </a:r>
          </a:p>
        </p:txBody>
      </p:sp>
      <p:sp>
        <p:nvSpPr>
          <p:cNvPr id="44" name="Text Placeholder 37"/>
          <p:cNvSpPr>
            <a:spLocks noGrp="1"/>
          </p:cNvSpPr>
          <p:nvPr>
            <p:ph type="body" sz="quarter" idx="22"/>
          </p:nvPr>
        </p:nvSpPr>
        <p:spPr>
          <a:xfrm>
            <a:off x="7608118" y="4697413"/>
            <a:ext cx="1785938" cy="13049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5" name="Text Placeholder 33"/>
          <p:cNvSpPr>
            <a:spLocks noGrp="1"/>
          </p:cNvSpPr>
          <p:nvPr>
            <p:ph type="body" sz="quarter" idx="23" hasCustomPrompt="1"/>
          </p:nvPr>
        </p:nvSpPr>
        <p:spPr>
          <a:xfrm>
            <a:off x="10061148" y="3937000"/>
            <a:ext cx="1355725" cy="493713"/>
          </a:xfrm>
          <a:prstGeom prst="rect">
            <a:avLst/>
          </a:prstGeom>
        </p:spPr>
        <p:txBody>
          <a:bodyPr>
            <a:normAutofit/>
          </a:bodyPr>
          <a:lstStyle>
            <a:lvl1pPr marL="0" indent="0" algn="ctr">
              <a:buNone/>
              <a:defRPr sz="1400" baseline="0">
                <a:solidFill>
                  <a:schemeClr val="tx1">
                    <a:lumMod val="50000"/>
                    <a:lumOff val="50000"/>
                  </a:schemeClr>
                </a:solidFill>
              </a:defRPr>
            </a:lvl1pPr>
          </a:lstStyle>
          <a:p>
            <a:pPr lvl="0"/>
            <a:r>
              <a:rPr lang="en-US" smtClean="0"/>
              <a:t>Enter Name &amp; Job</a:t>
            </a:r>
          </a:p>
        </p:txBody>
      </p:sp>
      <p:sp>
        <p:nvSpPr>
          <p:cNvPr id="46" name="Text Placeholder 37"/>
          <p:cNvSpPr>
            <a:spLocks noGrp="1"/>
          </p:cNvSpPr>
          <p:nvPr>
            <p:ph type="body" sz="quarter" idx="24"/>
          </p:nvPr>
        </p:nvSpPr>
        <p:spPr>
          <a:xfrm>
            <a:off x="9846041" y="4697413"/>
            <a:ext cx="1785938" cy="13049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7" name="Text Placeholder 68"/>
          <p:cNvSpPr>
            <a:spLocks noGrp="1"/>
          </p:cNvSpPr>
          <p:nvPr>
            <p:ph type="body" sz="quarter" idx="25"/>
          </p:nvPr>
        </p:nvSpPr>
        <p:spPr>
          <a:xfrm>
            <a:off x="3168062" y="157037"/>
            <a:ext cx="5855876" cy="619125"/>
          </a:xfrm>
          <a:prstGeom prst="rect">
            <a:avLst/>
          </a:prstGeom>
        </p:spPr>
        <p:txBody>
          <a:bodyPr/>
          <a:lstStyle>
            <a:lvl1pPr marL="0" indent="0" algn="ctr">
              <a:buNone/>
              <a:defRPr>
                <a:solidFill>
                  <a:schemeClr val="tx1">
                    <a:lumMod val="50000"/>
                    <a:lumOff val="50000"/>
                  </a:schemeClr>
                </a:solidFill>
                <a:latin typeface="GeosansLight" panose="02000603020000020003" pitchFamily="2" charset="0"/>
              </a:defRPr>
            </a:lvl1pPr>
          </a:lstStyle>
          <a:p>
            <a:pPr lvl="0"/>
            <a:endParaRPr lang="en-US"/>
          </a:p>
        </p:txBody>
      </p:sp>
      <p:sp>
        <p:nvSpPr>
          <p:cNvPr id="48" name="Text Placeholder 58"/>
          <p:cNvSpPr>
            <a:spLocks noGrp="1"/>
          </p:cNvSpPr>
          <p:nvPr>
            <p:ph type="body" sz="quarter" idx="26" hasCustomPrompt="1"/>
          </p:nvPr>
        </p:nvSpPr>
        <p:spPr>
          <a:xfrm>
            <a:off x="3775997" y="772883"/>
            <a:ext cx="4628161" cy="561886"/>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Add Slogun Text</a:t>
            </a:r>
            <a:endParaRPr lang="en-US"/>
          </a:p>
        </p:txBody>
      </p:sp>
      <p:sp>
        <p:nvSpPr>
          <p:cNvPr id="49" name="Text Placeholder 28"/>
          <p:cNvSpPr>
            <a:spLocks noGrp="1"/>
          </p:cNvSpPr>
          <p:nvPr>
            <p:ph type="body" sz="quarter" idx="27" hasCustomPrompt="1"/>
          </p:nvPr>
        </p:nvSpPr>
        <p:spPr>
          <a:xfrm>
            <a:off x="634320" y="6436671"/>
            <a:ext cx="2395309" cy="310896"/>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Company Name</a:t>
            </a:r>
            <a:endParaRPr lang="en-US"/>
          </a:p>
        </p:txBody>
      </p:sp>
      <p:sp>
        <p:nvSpPr>
          <p:cNvPr id="50" name="Text Placeholder 28"/>
          <p:cNvSpPr>
            <a:spLocks noGrp="1"/>
          </p:cNvSpPr>
          <p:nvPr>
            <p:ph type="body" sz="quarter" idx="28" hasCustomPrompt="1"/>
          </p:nvPr>
        </p:nvSpPr>
        <p:spPr>
          <a:xfrm>
            <a:off x="4898346" y="6436671"/>
            <a:ext cx="2395309" cy="310896"/>
          </a:xfrm>
          <a:prstGeom prst="rect">
            <a:avLst/>
          </a:prstGeom>
        </p:spPr>
        <p:txBody>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Web Site Name</a:t>
            </a:r>
            <a:endParaRPr lang="en-US"/>
          </a:p>
        </p:txBody>
      </p:sp>
      <p:sp>
        <p:nvSpPr>
          <p:cNvPr id="51" name="Text Placeholder 28"/>
          <p:cNvSpPr>
            <a:spLocks noGrp="1"/>
          </p:cNvSpPr>
          <p:nvPr>
            <p:ph type="body" sz="quarter" idx="29" hasCustomPrompt="1"/>
          </p:nvPr>
        </p:nvSpPr>
        <p:spPr>
          <a:xfrm>
            <a:off x="9162370" y="6436671"/>
            <a:ext cx="2395309" cy="310896"/>
          </a:xfrm>
          <a:prstGeom prst="rect">
            <a:avLst/>
          </a:prstGeom>
        </p:spPr>
        <p:txBody>
          <a:bodyPr/>
          <a:lstStyle>
            <a:lvl1pPr marL="0" indent="0" algn="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Page Number 00</a:t>
            </a:r>
            <a:endParaRPr lang="en-US"/>
          </a:p>
        </p:txBody>
      </p:sp>
    </p:spTree>
    <p:extLst>
      <p:ext uri="{BB962C8B-B14F-4D97-AF65-F5344CB8AC3E}">
        <p14:creationId xmlns:p14="http://schemas.microsoft.com/office/powerpoint/2010/main" val="27436052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eam Work 1">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704203" y="1690876"/>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29" name="Picture Placeholder 27"/>
          <p:cNvSpPr>
            <a:spLocks noGrp="1"/>
          </p:cNvSpPr>
          <p:nvPr>
            <p:ph type="pic" sz="quarter" idx="11"/>
          </p:nvPr>
        </p:nvSpPr>
        <p:spPr>
          <a:xfrm>
            <a:off x="2917164" y="1690876"/>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30" name="Picture Placeholder 27"/>
          <p:cNvSpPr>
            <a:spLocks noGrp="1"/>
          </p:cNvSpPr>
          <p:nvPr>
            <p:ph type="pic" sz="quarter" idx="12"/>
          </p:nvPr>
        </p:nvSpPr>
        <p:spPr>
          <a:xfrm>
            <a:off x="5156203" y="1675161"/>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31" name="Picture Placeholder 27"/>
          <p:cNvSpPr>
            <a:spLocks noGrp="1"/>
          </p:cNvSpPr>
          <p:nvPr>
            <p:ph type="pic" sz="quarter" idx="13"/>
          </p:nvPr>
        </p:nvSpPr>
        <p:spPr>
          <a:xfrm>
            <a:off x="7394126" y="1683019"/>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
        <p:nvSpPr>
          <p:cNvPr id="32" name="Picture Placeholder 27"/>
          <p:cNvSpPr>
            <a:spLocks noGrp="1"/>
          </p:cNvSpPr>
          <p:nvPr>
            <p:ph type="pic" sz="quarter" idx="14"/>
          </p:nvPr>
        </p:nvSpPr>
        <p:spPr>
          <a:xfrm>
            <a:off x="9630932" y="1690876"/>
            <a:ext cx="1828800" cy="1828800"/>
          </a:xfrm>
          <a:prstGeom prst="ellipse">
            <a:avLst/>
          </a:prstGeom>
          <a:solidFill>
            <a:schemeClr val="bg1">
              <a:lumMod val="85000"/>
            </a:schemeClr>
          </a:solidFill>
        </p:spPr>
        <p:txBody>
          <a:bodyPr>
            <a:normAutofit/>
          </a:bodyPr>
          <a:lstStyle>
            <a:lvl1pPr algn="ctr">
              <a:defRPr sz="1000"/>
            </a:lvl1pPr>
          </a:lstStyle>
          <a:p>
            <a:endParaRPr lang="en-US"/>
          </a:p>
        </p:txBody>
      </p:sp>
    </p:spTree>
    <p:extLst>
      <p:ext uri="{BB962C8B-B14F-4D97-AF65-F5344CB8AC3E}">
        <p14:creationId xmlns:p14="http://schemas.microsoft.com/office/powerpoint/2010/main" val="4063733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Work 2">
    <p:spTree>
      <p:nvGrpSpPr>
        <p:cNvPr id="1" name=""/>
        <p:cNvGrpSpPr/>
        <p:nvPr/>
      </p:nvGrpSpPr>
      <p:grpSpPr>
        <a:xfrm>
          <a:off x="0" y="0"/>
          <a:ext cx="0" cy="0"/>
          <a:chOff x="0" y="0"/>
          <a:chExt cx="0" cy="0"/>
        </a:xfrm>
      </p:grpSpPr>
      <p:sp>
        <p:nvSpPr>
          <p:cNvPr id="9" name="Rectangle 8"/>
          <p:cNvSpPr/>
          <p:nvPr userDrawn="1"/>
        </p:nvSpPr>
        <p:spPr>
          <a:xfrm>
            <a:off x="2743200" y="914400"/>
            <a:ext cx="3352800" cy="1828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96000" y="2743200"/>
            <a:ext cx="3352800" cy="1828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43200" y="4572000"/>
            <a:ext cx="335280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24800" y="4572000"/>
            <a:ext cx="335280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p:cNvSpPr>
            <a:spLocks noGrp="1"/>
          </p:cNvSpPr>
          <p:nvPr>
            <p:ph type="pic" sz="quarter" idx="10"/>
          </p:nvPr>
        </p:nvSpPr>
        <p:spPr>
          <a:xfrm>
            <a:off x="914400" y="914400"/>
            <a:ext cx="1828800" cy="1828800"/>
          </a:xfrm>
          <a:prstGeom prst="rect">
            <a:avLst/>
          </a:prstGeom>
          <a:solidFill>
            <a:schemeClr val="bg1">
              <a:lumMod val="85000"/>
            </a:schemeClr>
          </a:solidFill>
        </p:spPr>
        <p:txBody>
          <a:bodyPr/>
          <a:lstStyle/>
          <a:p>
            <a:endParaRPr lang="en-US"/>
          </a:p>
        </p:txBody>
      </p:sp>
      <p:sp>
        <p:nvSpPr>
          <p:cNvPr id="28" name="Picture Placeholder 26"/>
          <p:cNvSpPr>
            <a:spLocks noGrp="1"/>
          </p:cNvSpPr>
          <p:nvPr>
            <p:ph type="pic" sz="quarter" idx="11"/>
          </p:nvPr>
        </p:nvSpPr>
        <p:spPr>
          <a:xfrm>
            <a:off x="4267200" y="2743200"/>
            <a:ext cx="1828800" cy="1828800"/>
          </a:xfrm>
          <a:prstGeom prst="rect">
            <a:avLst/>
          </a:prstGeom>
          <a:solidFill>
            <a:schemeClr val="bg1">
              <a:lumMod val="85000"/>
            </a:schemeClr>
          </a:solidFill>
        </p:spPr>
        <p:txBody>
          <a:bodyPr/>
          <a:lstStyle/>
          <a:p>
            <a:endParaRPr lang="en-US"/>
          </a:p>
        </p:txBody>
      </p:sp>
      <p:sp>
        <p:nvSpPr>
          <p:cNvPr id="29" name="Picture Placeholder 26"/>
          <p:cNvSpPr>
            <a:spLocks noGrp="1"/>
          </p:cNvSpPr>
          <p:nvPr>
            <p:ph type="pic" sz="quarter" idx="12"/>
          </p:nvPr>
        </p:nvSpPr>
        <p:spPr>
          <a:xfrm>
            <a:off x="914399" y="4572000"/>
            <a:ext cx="1828800" cy="1828800"/>
          </a:xfrm>
          <a:prstGeom prst="rect">
            <a:avLst/>
          </a:prstGeom>
          <a:solidFill>
            <a:schemeClr val="bg1">
              <a:lumMod val="85000"/>
            </a:schemeClr>
          </a:solidFill>
        </p:spPr>
        <p:txBody>
          <a:bodyPr/>
          <a:lstStyle/>
          <a:p>
            <a:endParaRPr lang="en-US"/>
          </a:p>
        </p:txBody>
      </p:sp>
      <p:sp>
        <p:nvSpPr>
          <p:cNvPr id="30" name="Picture Placeholder 26"/>
          <p:cNvSpPr>
            <a:spLocks noGrp="1"/>
          </p:cNvSpPr>
          <p:nvPr>
            <p:ph type="pic" sz="quarter" idx="13"/>
          </p:nvPr>
        </p:nvSpPr>
        <p:spPr>
          <a:xfrm>
            <a:off x="6096000" y="4572000"/>
            <a:ext cx="1828800" cy="1828800"/>
          </a:xfrm>
          <a:prstGeom prst="rect">
            <a:avLst/>
          </a:prstGeom>
          <a:solidFill>
            <a:schemeClr val="bg1">
              <a:lumMod val="85000"/>
            </a:schemeClr>
          </a:solidFill>
        </p:spPr>
        <p:txBody>
          <a:bodyPr/>
          <a:lstStyle/>
          <a:p>
            <a:endParaRPr lang="en-US"/>
          </a:p>
        </p:txBody>
      </p:sp>
      <p:sp>
        <p:nvSpPr>
          <p:cNvPr id="32" name="Text Placeholder 31"/>
          <p:cNvSpPr>
            <a:spLocks noGrp="1"/>
          </p:cNvSpPr>
          <p:nvPr>
            <p:ph type="body" sz="quarter" idx="14"/>
          </p:nvPr>
        </p:nvSpPr>
        <p:spPr>
          <a:xfrm>
            <a:off x="2833688" y="4751388"/>
            <a:ext cx="1676400" cy="461962"/>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4" name="Text Placeholder 33"/>
          <p:cNvSpPr>
            <a:spLocks noGrp="1"/>
          </p:cNvSpPr>
          <p:nvPr>
            <p:ph type="body" sz="quarter" idx="15"/>
          </p:nvPr>
        </p:nvSpPr>
        <p:spPr>
          <a:xfrm>
            <a:off x="2833688" y="5453063"/>
            <a:ext cx="3171825" cy="730250"/>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5" name="Text Placeholder 31"/>
          <p:cNvSpPr>
            <a:spLocks noGrp="1"/>
          </p:cNvSpPr>
          <p:nvPr>
            <p:ph type="body" sz="quarter" idx="16"/>
          </p:nvPr>
        </p:nvSpPr>
        <p:spPr>
          <a:xfrm>
            <a:off x="8015287" y="4741129"/>
            <a:ext cx="1676400" cy="461962"/>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6" name="Text Placeholder 33"/>
          <p:cNvSpPr>
            <a:spLocks noGrp="1"/>
          </p:cNvSpPr>
          <p:nvPr>
            <p:ph type="body" sz="quarter" idx="17"/>
          </p:nvPr>
        </p:nvSpPr>
        <p:spPr>
          <a:xfrm>
            <a:off x="8015287" y="5442804"/>
            <a:ext cx="3171825" cy="730250"/>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7" name="Text Placeholder 31"/>
          <p:cNvSpPr>
            <a:spLocks noGrp="1"/>
          </p:cNvSpPr>
          <p:nvPr>
            <p:ph type="body" sz="quarter" idx="18"/>
          </p:nvPr>
        </p:nvSpPr>
        <p:spPr>
          <a:xfrm>
            <a:off x="6248400" y="2906018"/>
            <a:ext cx="1676400" cy="461962"/>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8" name="Text Placeholder 33"/>
          <p:cNvSpPr>
            <a:spLocks noGrp="1"/>
          </p:cNvSpPr>
          <p:nvPr>
            <p:ph type="body" sz="quarter" idx="19"/>
          </p:nvPr>
        </p:nvSpPr>
        <p:spPr>
          <a:xfrm>
            <a:off x="6248400" y="3607693"/>
            <a:ext cx="3171825" cy="730250"/>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9" name="Text Placeholder 31"/>
          <p:cNvSpPr>
            <a:spLocks noGrp="1"/>
          </p:cNvSpPr>
          <p:nvPr>
            <p:ph type="body" sz="quarter" idx="20"/>
          </p:nvPr>
        </p:nvSpPr>
        <p:spPr>
          <a:xfrm>
            <a:off x="2833687" y="1097252"/>
            <a:ext cx="1676400" cy="461962"/>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0" name="Text Placeholder 33"/>
          <p:cNvSpPr>
            <a:spLocks noGrp="1"/>
          </p:cNvSpPr>
          <p:nvPr>
            <p:ph type="body" sz="quarter" idx="21"/>
          </p:nvPr>
        </p:nvSpPr>
        <p:spPr>
          <a:xfrm>
            <a:off x="2833687" y="1798927"/>
            <a:ext cx="3171825" cy="730250"/>
          </a:xfrm>
          <a:prstGeom prst="rect">
            <a:avLst/>
          </a:prstGeom>
        </p:spPr>
        <p:txBody>
          <a:bodyPr>
            <a:normAutofit/>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2" name="Text Placeholder 41"/>
          <p:cNvSpPr>
            <a:spLocks noGrp="1"/>
          </p:cNvSpPr>
          <p:nvPr>
            <p:ph type="body" sz="quarter" idx="22"/>
          </p:nvPr>
        </p:nvSpPr>
        <p:spPr>
          <a:xfrm>
            <a:off x="6527800" y="1325563"/>
            <a:ext cx="4213225" cy="595312"/>
          </a:xfrm>
          <a:prstGeom prst="rect">
            <a:avLst/>
          </a:prstGeom>
        </p:spPr>
        <p:txBody>
          <a:bodyPr>
            <a:normAutofit/>
          </a:bodyPr>
          <a:lstStyle>
            <a:lvl1pPr marL="0" indent="0">
              <a:buNone/>
              <a:defRPr sz="3200">
                <a:solidFill>
                  <a:schemeClr val="tx1">
                    <a:lumMod val="50000"/>
                    <a:lumOff val="50000"/>
                  </a:schemeClr>
                </a:solidFill>
                <a:latin typeface="GeosansLight" panose="02000603020000020003" pitchFamily="2" charset="0"/>
              </a:defRPr>
            </a:lvl1pPr>
          </a:lstStyle>
          <a:p>
            <a:pPr lvl="0"/>
            <a:endParaRPr lang="en-US"/>
          </a:p>
        </p:txBody>
      </p:sp>
      <p:sp>
        <p:nvSpPr>
          <p:cNvPr id="43" name="Text Placeholder 41"/>
          <p:cNvSpPr>
            <a:spLocks noGrp="1"/>
          </p:cNvSpPr>
          <p:nvPr>
            <p:ph type="body" sz="quarter" idx="23"/>
          </p:nvPr>
        </p:nvSpPr>
        <p:spPr>
          <a:xfrm>
            <a:off x="6527800" y="1949563"/>
            <a:ext cx="4213225" cy="406714"/>
          </a:xfrm>
          <a:prstGeom prst="rect">
            <a:avLst/>
          </a:prstGeom>
        </p:spPr>
        <p:txBody>
          <a:bodyPr>
            <a:normAutofit/>
          </a:bodyPr>
          <a:lstStyle>
            <a:lvl1pPr marL="0" indent="0">
              <a:buNone/>
              <a:defRPr sz="1000">
                <a:solidFill>
                  <a:schemeClr val="tx1">
                    <a:lumMod val="50000"/>
                    <a:lumOff val="50000"/>
                  </a:schemeClr>
                </a:solidFill>
                <a:latin typeface="GeosansLight" panose="02000603020000020003" pitchFamily="2" charset="0"/>
              </a:defRPr>
            </a:lvl1pPr>
          </a:lstStyle>
          <a:p>
            <a:pPr lvl="0"/>
            <a:endParaRPr lang="en-US"/>
          </a:p>
        </p:txBody>
      </p:sp>
    </p:spTree>
    <p:extLst>
      <p:ext uri="{BB962C8B-B14F-4D97-AF65-F5344CB8AC3E}">
        <p14:creationId xmlns:p14="http://schemas.microsoft.com/office/powerpoint/2010/main" val="39138927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eam Work 2">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914400" y="914400"/>
            <a:ext cx="1828800" cy="1828800"/>
          </a:xfrm>
          <a:prstGeom prst="rect">
            <a:avLst/>
          </a:prstGeom>
          <a:solidFill>
            <a:schemeClr val="bg1">
              <a:lumMod val="85000"/>
            </a:schemeClr>
          </a:solidFill>
        </p:spPr>
        <p:txBody>
          <a:bodyPr/>
          <a:lstStyle/>
          <a:p>
            <a:endParaRPr lang="en-US"/>
          </a:p>
        </p:txBody>
      </p:sp>
      <p:sp>
        <p:nvSpPr>
          <p:cNvPr id="28" name="Picture Placeholder 26"/>
          <p:cNvSpPr>
            <a:spLocks noGrp="1"/>
          </p:cNvSpPr>
          <p:nvPr>
            <p:ph type="pic" sz="quarter" idx="11"/>
          </p:nvPr>
        </p:nvSpPr>
        <p:spPr>
          <a:xfrm>
            <a:off x="4267200" y="2743200"/>
            <a:ext cx="1828800" cy="1828800"/>
          </a:xfrm>
          <a:prstGeom prst="rect">
            <a:avLst/>
          </a:prstGeom>
          <a:solidFill>
            <a:schemeClr val="bg1">
              <a:lumMod val="85000"/>
            </a:schemeClr>
          </a:solidFill>
        </p:spPr>
        <p:txBody>
          <a:bodyPr/>
          <a:lstStyle/>
          <a:p>
            <a:endParaRPr lang="en-US"/>
          </a:p>
        </p:txBody>
      </p:sp>
      <p:sp>
        <p:nvSpPr>
          <p:cNvPr id="29" name="Picture Placeholder 26"/>
          <p:cNvSpPr>
            <a:spLocks noGrp="1"/>
          </p:cNvSpPr>
          <p:nvPr>
            <p:ph type="pic" sz="quarter" idx="12"/>
          </p:nvPr>
        </p:nvSpPr>
        <p:spPr>
          <a:xfrm>
            <a:off x="914399" y="4572000"/>
            <a:ext cx="1828800" cy="1828800"/>
          </a:xfrm>
          <a:prstGeom prst="rect">
            <a:avLst/>
          </a:prstGeom>
          <a:solidFill>
            <a:schemeClr val="bg1">
              <a:lumMod val="85000"/>
            </a:schemeClr>
          </a:solidFill>
        </p:spPr>
        <p:txBody>
          <a:bodyPr/>
          <a:lstStyle/>
          <a:p>
            <a:endParaRPr lang="en-US"/>
          </a:p>
        </p:txBody>
      </p:sp>
      <p:sp>
        <p:nvSpPr>
          <p:cNvPr id="30" name="Picture Placeholder 26"/>
          <p:cNvSpPr>
            <a:spLocks noGrp="1"/>
          </p:cNvSpPr>
          <p:nvPr>
            <p:ph type="pic" sz="quarter" idx="13"/>
          </p:nvPr>
        </p:nvSpPr>
        <p:spPr>
          <a:xfrm>
            <a:off x="6096000" y="4572000"/>
            <a:ext cx="1828800" cy="18288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28623844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am Single">
    <p:spTree>
      <p:nvGrpSpPr>
        <p:cNvPr id="1" name=""/>
        <p:cNvGrpSpPr/>
        <p:nvPr/>
      </p:nvGrpSpPr>
      <p:grpSpPr>
        <a:xfrm>
          <a:off x="0" y="0"/>
          <a:ext cx="0" cy="0"/>
          <a:chOff x="0" y="0"/>
          <a:chExt cx="0" cy="0"/>
        </a:xfrm>
      </p:grpSpPr>
      <p:sp>
        <p:nvSpPr>
          <p:cNvPr id="30" name="Big Image"/>
          <p:cNvSpPr>
            <a:spLocks noGrp="1"/>
          </p:cNvSpPr>
          <p:nvPr>
            <p:ph type="pic" sz="quarter" idx="10"/>
          </p:nvPr>
        </p:nvSpPr>
        <p:spPr>
          <a:xfrm>
            <a:off x="7016750" y="0"/>
            <a:ext cx="5175250" cy="6858000"/>
          </a:xfrm>
          <a:prstGeom prst="rect">
            <a:avLst/>
          </a:prstGeom>
          <a:solidFill>
            <a:schemeClr val="bg1">
              <a:lumMod val="85000"/>
            </a:schemeClr>
          </a:solidFill>
        </p:spPr>
        <p:txBody>
          <a:bodyPr/>
          <a:lstStyle/>
          <a:p>
            <a:endParaRPr lang="en-US"/>
          </a:p>
        </p:txBody>
      </p:sp>
      <p:sp>
        <p:nvSpPr>
          <p:cNvPr id="34" name="Content Placeholder 33"/>
          <p:cNvSpPr>
            <a:spLocks noGrp="1"/>
          </p:cNvSpPr>
          <p:nvPr>
            <p:ph sz="quarter" idx="12"/>
          </p:nvPr>
        </p:nvSpPr>
        <p:spPr>
          <a:xfrm>
            <a:off x="777875" y="2816225"/>
            <a:ext cx="2451100" cy="612775"/>
          </a:xfrm>
          <a:prstGeom prst="rect">
            <a:avLst/>
          </a:prstGeom>
        </p:spPr>
        <p:txBody>
          <a:bodyPr>
            <a:normAutofit/>
          </a:bodyPr>
          <a:lstStyle>
            <a:lvl1pPr marL="0" indent="0">
              <a:buNone/>
              <a:defRPr sz="3200">
                <a:solidFill>
                  <a:schemeClr val="tx1">
                    <a:lumMod val="50000"/>
                    <a:lumOff val="50000"/>
                  </a:schemeClr>
                </a:solidFill>
                <a:latin typeface="GeosansLight" panose="02000603020000020003" pitchFamily="2" charset="0"/>
              </a:defRPr>
            </a:lvl1pPr>
          </a:lstStyle>
          <a:p>
            <a:pPr lvl="0"/>
            <a:endParaRPr lang="en-US"/>
          </a:p>
        </p:txBody>
      </p:sp>
      <p:sp>
        <p:nvSpPr>
          <p:cNvPr id="35" name="Content Placeholder 33"/>
          <p:cNvSpPr>
            <a:spLocks noGrp="1"/>
          </p:cNvSpPr>
          <p:nvPr>
            <p:ph sz="quarter" idx="13"/>
          </p:nvPr>
        </p:nvSpPr>
        <p:spPr>
          <a:xfrm>
            <a:off x="2338170" y="3454156"/>
            <a:ext cx="890805" cy="277086"/>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1" name="Chart Placeholder 40"/>
          <p:cNvSpPr>
            <a:spLocks noGrp="1"/>
          </p:cNvSpPr>
          <p:nvPr>
            <p:ph type="chart" sz="quarter" idx="14"/>
          </p:nvPr>
        </p:nvSpPr>
        <p:spPr>
          <a:xfrm>
            <a:off x="777875" y="4308475"/>
            <a:ext cx="5318125" cy="1703388"/>
          </a:xfrm>
          <a:prstGeom prst="rect">
            <a:avLst/>
          </a:prstGeom>
        </p:spPr>
        <p:txBody>
          <a:bodyPr/>
          <a:lstStyle>
            <a:lvl1pPr>
              <a:defRPr>
                <a:solidFill>
                  <a:schemeClr val="tx1">
                    <a:lumMod val="50000"/>
                    <a:lumOff val="50000"/>
                  </a:schemeClr>
                </a:solidFill>
              </a:defRPr>
            </a:lvl1pPr>
          </a:lstStyle>
          <a:p>
            <a:endParaRPr lang="en-US"/>
          </a:p>
        </p:txBody>
      </p:sp>
      <p:sp>
        <p:nvSpPr>
          <p:cNvPr id="42" name="Text Placeholder 68"/>
          <p:cNvSpPr>
            <a:spLocks noGrp="1"/>
          </p:cNvSpPr>
          <p:nvPr>
            <p:ph type="body" sz="quarter" idx="25"/>
          </p:nvPr>
        </p:nvSpPr>
        <p:spPr>
          <a:xfrm>
            <a:off x="614048" y="1061260"/>
            <a:ext cx="5855876" cy="619125"/>
          </a:xfrm>
          <a:prstGeom prst="rect">
            <a:avLst/>
          </a:prstGeom>
        </p:spPr>
        <p:txBody>
          <a:bodyPr/>
          <a:lstStyle>
            <a:lvl1pPr marL="0" indent="0" algn="l">
              <a:buNone/>
              <a:defRPr>
                <a:solidFill>
                  <a:schemeClr val="tx1">
                    <a:lumMod val="50000"/>
                    <a:lumOff val="50000"/>
                  </a:schemeClr>
                </a:solidFill>
                <a:latin typeface="GeosansLight" panose="02000603020000020003" pitchFamily="2" charset="0"/>
              </a:defRPr>
            </a:lvl1pPr>
          </a:lstStyle>
          <a:p>
            <a:pPr lvl="0"/>
            <a:endParaRPr lang="en-US"/>
          </a:p>
        </p:txBody>
      </p:sp>
      <p:sp>
        <p:nvSpPr>
          <p:cNvPr id="43" name="Text Placeholder 58"/>
          <p:cNvSpPr>
            <a:spLocks noGrp="1"/>
          </p:cNvSpPr>
          <p:nvPr>
            <p:ph type="body" sz="quarter" idx="26" hasCustomPrompt="1"/>
          </p:nvPr>
        </p:nvSpPr>
        <p:spPr>
          <a:xfrm>
            <a:off x="614048" y="1677106"/>
            <a:ext cx="4628161" cy="561886"/>
          </a:xfrm>
          <a:prstGeom prst="rect">
            <a:avLst/>
          </a:prstGeom>
        </p:spPr>
        <p:txBody>
          <a:bodyPr>
            <a:normAutofit/>
          </a:bodyPr>
          <a:lstStyle>
            <a:lvl1pPr marL="0" indent="0" algn="l">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Add Slogun Text</a:t>
            </a:r>
            <a:endParaRPr lang="en-US"/>
          </a:p>
        </p:txBody>
      </p:sp>
    </p:spTree>
    <p:extLst>
      <p:ext uri="{BB962C8B-B14F-4D97-AF65-F5344CB8AC3E}">
        <p14:creationId xmlns:p14="http://schemas.microsoft.com/office/powerpoint/2010/main" val="15438899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lvl1pPr>
              <a:defRPr>
                <a:solidFill>
                  <a:schemeClr val="tx1">
                    <a:lumMod val="50000"/>
                    <a:lumOff val="50000"/>
                  </a:schemeClr>
                </a:solidFill>
              </a:defRPr>
            </a:lvl1pPr>
          </a:lstStyle>
          <a:p>
            <a:endParaRPr lang="en-US"/>
          </a:p>
        </p:txBody>
      </p:sp>
      <p:sp>
        <p:nvSpPr>
          <p:cNvPr id="8" name="Text Placeholder 41"/>
          <p:cNvSpPr>
            <a:spLocks noGrp="1"/>
          </p:cNvSpPr>
          <p:nvPr>
            <p:ph type="body" sz="quarter" idx="22"/>
          </p:nvPr>
        </p:nvSpPr>
        <p:spPr>
          <a:xfrm>
            <a:off x="7011276" y="2513232"/>
            <a:ext cx="4213225" cy="595312"/>
          </a:xfrm>
          <a:prstGeom prst="rect">
            <a:avLst/>
          </a:prstGeom>
        </p:spPr>
        <p:txBody>
          <a:bodyPr>
            <a:normAutofit/>
          </a:bodyPr>
          <a:lstStyle>
            <a:lvl1pPr marL="0" indent="0">
              <a:buNone/>
              <a:defRPr sz="3200">
                <a:solidFill>
                  <a:schemeClr val="bg1"/>
                </a:solidFill>
                <a:latin typeface="GeosansLight" panose="02000603020000020003" pitchFamily="2" charset="0"/>
              </a:defRPr>
            </a:lvl1pPr>
          </a:lstStyle>
          <a:p>
            <a:pPr lvl="0"/>
            <a:endParaRPr lang="en-US"/>
          </a:p>
        </p:txBody>
      </p:sp>
      <p:sp>
        <p:nvSpPr>
          <p:cNvPr id="9" name="Text Placeholder 41"/>
          <p:cNvSpPr>
            <a:spLocks noGrp="1"/>
          </p:cNvSpPr>
          <p:nvPr>
            <p:ph type="body" sz="quarter" idx="23"/>
          </p:nvPr>
        </p:nvSpPr>
        <p:spPr>
          <a:xfrm>
            <a:off x="7011276" y="3137232"/>
            <a:ext cx="4213225" cy="1066906"/>
          </a:xfrm>
          <a:prstGeom prst="rect">
            <a:avLst/>
          </a:prstGeom>
        </p:spPr>
        <p:txBody>
          <a:bodyPr>
            <a:normAutofit/>
          </a:bodyPr>
          <a:lstStyle>
            <a:lvl1pPr marL="0" indent="0">
              <a:buNone/>
              <a:defRPr sz="1000">
                <a:solidFill>
                  <a:schemeClr val="bg1"/>
                </a:solidFill>
                <a:latin typeface="GeosansLight" panose="02000603020000020003" pitchFamily="2" charset="0"/>
              </a:defRPr>
            </a:lvl1pPr>
          </a:lstStyle>
          <a:p>
            <a:pPr lvl="0"/>
            <a:endParaRPr lang="en-US"/>
          </a:p>
        </p:txBody>
      </p:sp>
    </p:spTree>
    <p:extLst>
      <p:ext uri="{BB962C8B-B14F-4D97-AF65-F5344CB8AC3E}">
        <p14:creationId xmlns:p14="http://schemas.microsoft.com/office/powerpoint/2010/main" val="24573254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0" y="3429000"/>
            <a:ext cx="6096000" cy="3429000"/>
          </a:xfrm>
          <a:prstGeom prst="rect">
            <a:avLst/>
          </a:prstGeom>
          <a:solidFill>
            <a:schemeClr val="bg1">
              <a:lumMod val="85000"/>
            </a:schemeClr>
          </a:solidFill>
        </p:spPr>
        <p:txBody>
          <a:bodyPr/>
          <a:lstStyle/>
          <a:p>
            <a:endParaRPr lang="en-US"/>
          </a:p>
        </p:txBody>
      </p:sp>
      <p:sp>
        <p:nvSpPr>
          <p:cNvPr id="18" name="Picture Placeholder 17"/>
          <p:cNvSpPr>
            <a:spLocks noGrp="1"/>
          </p:cNvSpPr>
          <p:nvPr>
            <p:ph type="pic" sz="quarter" idx="10"/>
          </p:nvPr>
        </p:nvSpPr>
        <p:spPr>
          <a:xfrm>
            <a:off x="3349625" y="0"/>
            <a:ext cx="4581525" cy="3429000"/>
          </a:xfrm>
          <a:prstGeom prst="rect">
            <a:avLst/>
          </a:prstGeom>
          <a:solidFill>
            <a:schemeClr val="bg1">
              <a:lumMod val="85000"/>
            </a:schemeClr>
          </a:solidFill>
        </p:spPr>
        <p:txBody>
          <a:bodyPr/>
          <a:lstStyle/>
          <a:p>
            <a:endParaRPr lang="en-US"/>
          </a:p>
        </p:txBody>
      </p:sp>
      <p:sp>
        <p:nvSpPr>
          <p:cNvPr id="20" name="Picture Placeholder 19"/>
          <p:cNvSpPr>
            <a:spLocks noGrp="1"/>
          </p:cNvSpPr>
          <p:nvPr>
            <p:ph type="pic" sz="quarter" idx="11"/>
          </p:nvPr>
        </p:nvSpPr>
        <p:spPr>
          <a:xfrm>
            <a:off x="7931150" y="0"/>
            <a:ext cx="4260850" cy="3429000"/>
          </a:xfrm>
          <a:prstGeom prst="rect">
            <a:avLst/>
          </a:prstGeom>
          <a:solidFill>
            <a:schemeClr val="bg1">
              <a:lumMod val="85000"/>
            </a:schemeClr>
          </a:solidFill>
        </p:spPr>
        <p:txBody>
          <a:bodyPr/>
          <a:lstStyle/>
          <a:p>
            <a:endParaRPr lang="en-US"/>
          </a:p>
        </p:txBody>
      </p:sp>
      <p:sp>
        <p:nvSpPr>
          <p:cNvPr id="24" name="Picture Placeholder 23"/>
          <p:cNvSpPr>
            <a:spLocks noGrp="1"/>
          </p:cNvSpPr>
          <p:nvPr>
            <p:ph type="pic" sz="quarter" idx="13"/>
          </p:nvPr>
        </p:nvSpPr>
        <p:spPr>
          <a:xfrm>
            <a:off x="8842375" y="3429000"/>
            <a:ext cx="3349625" cy="3429000"/>
          </a:xfrm>
          <a:prstGeom prst="rect">
            <a:avLst/>
          </a:prstGeom>
          <a:solidFill>
            <a:schemeClr val="bg1">
              <a:lumMod val="85000"/>
            </a:schemeClr>
          </a:solidFill>
        </p:spPr>
        <p:txBody>
          <a:bodyPr/>
          <a:lstStyle/>
          <a:p>
            <a:endParaRPr lang="en-US"/>
          </a:p>
        </p:txBody>
      </p:sp>
      <p:sp>
        <p:nvSpPr>
          <p:cNvPr id="5" name="Rectangle 4"/>
          <p:cNvSpPr/>
          <p:nvPr userDrawn="1"/>
        </p:nvSpPr>
        <p:spPr>
          <a:xfrm>
            <a:off x="0" y="0"/>
            <a:ext cx="3349256" cy="342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096000" y="3429000"/>
            <a:ext cx="2746744"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p:cNvSpPr>
            <a:spLocks noGrp="1"/>
          </p:cNvSpPr>
          <p:nvPr>
            <p:ph type="body" sz="quarter" idx="14"/>
          </p:nvPr>
        </p:nvSpPr>
        <p:spPr>
          <a:xfrm>
            <a:off x="8850313" y="2206625"/>
            <a:ext cx="2422525" cy="369888"/>
          </a:xfrm>
          <a:prstGeom prst="rect">
            <a:avLst/>
          </a:prstGeom>
          <a:ln>
            <a:solidFill>
              <a:schemeClr val="bg1"/>
            </a:solidFill>
          </a:ln>
        </p:spPr>
        <p:txBody>
          <a:bodyPr>
            <a:normAutofit/>
          </a:bodyPr>
          <a:lstStyle>
            <a:lvl1pPr marL="0" indent="0" algn="ctr">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28" name="Text Placeholder 27"/>
          <p:cNvSpPr>
            <a:spLocks noGrp="1"/>
          </p:cNvSpPr>
          <p:nvPr>
            <p:ph type="body" sz="quarter" idx="15"/>
          </p:nvPr>
        </p:nvSpPr>
        <p:spPr>
          <a:xfrm>
            <a:off x="4319588" y="4340225"/>
            <a:ext cx="3752850" cy="411163"/>
          </a:xfrm>
          <a:prstGeom prst="rect">
            <a:avLst/>
          </a:prstGeom>
        </p:spPr>
        <p:txBody>
          <a:bodyPr>
            <a:normAutofit/>
          </a:bodyPr>
          <a:lstStyle>
            <a:lvl1pPr marL="0" indent="0">
              <a:buNone/>
              <a:defRPr sz="2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29" name="Text Placeholder 27"/>
          <p:cNvSpPr>
            <a:spLocks noGrp="1"/>
          </p:cNvSpPr>
          <p:nvPr>
            <p:ph type="body" sz="quarter" idx="16"/>
          </p:nvPr>
        </p:nvSpPr>
        <p:spPr>
          <a:xfrm>
            <a:off x="6273089" y="5221386"/>
            <a:ext cx="2225675" cy="1279149"/>
          </a:xfrm>
          <a:prstGeom prst="rect">
            <a:avLst/>
          </a:prstGeom>
        </p:spPr>
        <p:txBody>
          <a:bodyPr>
            <a:normAutofit/>
          </a:bodyPr>
          <a:lstStyle>
            <a:lvl1pPr marL="0" indent="0">
              <a:buNone/>
              <a:defRPr sz="10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0" name="Text Placeholder 27"/>
          <p:cNvSpPr>
            <a:spLocks noGrp="1"/>
          </p:cNvSpPr>
          <p:nvPr>
            <p:ph type="body" sz="quarter" idx="17"/>
          </p:nvPr>
        </p:nvSpPr>
        <p:spPr>
          <a:xfrm>
            <a:off x="6696386" y="4775263"/>
            <a:ext cx="1379080" cy="309715"/>
          </a:xfrm>
          <a:prstGeom prst="rect">
            <a:avLst/>
          </a:prstGeom>
        </p:spPr>
        <p:txBody>
          <a:bodyPr>
            <a:normAutofit/>
          </a:bodyPr>
          <a:lstStyle>
            <a:lvl1pPr marL="0" indent="0">
              <a:buNone/>
              <a:defRPr sz="10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2" name="Text Placeholder 31"/>
          <p:cNvSpPr>
            <a:spLocks noGrp="1"/>
          </p:cNvSpPr>
          <p:nvPr>
            <p:ph type="body" sz="quarter" idx="18"/>
          </p:nvPr>
        </p:nvSpPr>
        <p:spPr>
          <a:xfrm>
            <a:off x="568324" y="893763"/>
            <a:ext cx="2038241" cy="314325"/>
          </a:xfrm>
          <a:prstGeom prst="rect">
            <a:avLst/>
          </a:prstGeom>
        </p:spPr>
        <p:txBody>
          <a:bodyPr>
            <a:noAutofit/>
          </a:bodyPr>
          <a:lstStyle>
            <a:lvl1pPr marL="0" indent="0">
              <a:buNone/>
              <a:defRPr sz="2000">
                <a:solidFill>
                  <a:schemeClr val="bg1"/>
                </a:solidFill>
                <a:latin typeface="GeosansLight" panose="02000603020000020003" pitchFamily="2" charset="0"/>
              </a:defRPr>
            </a:lvl1pPr>
          </a:lstStyle>
          <a:p>
            <a:pPr lvl="0"/>
            <a:endParaRPr lang="en-US"/>
          </a:p>
        </p:txBody>
      </p:sp>
      <p:sp>
        <p:nvSpPr>
          <p:cNvPr id="33" name="Text Placeholder 31"/>
          <p:cNvSpPr>
            <a:spLocks noGrp="1"/>
          </p:cNvSpPr>
          <p:nvPr>
            <p:ph type="body" sz="quarter" idx="19"/>
          </p:nvPr>
        </p:nvSpPr>
        <p:spPr>
          <a:xfrm>
            <a:off x="568323" y="1228725"/>
            <a:ext cx="2637332" cy="424339"/>
          </a:xfrm>
          <a:prstGeom prst="rect">
            <a:avLst/>
          </a:prstGeom>
        </p:spPr>
        <p:txBody>
          <a:bodyPr>
            <a:noAutofit/>
          </a:bodyPr>
          <a:lstStyle>
            <a:lvl1pPr marL="0" indent="0">
              <a:buNone/>
              <a:defRPr sz="2800">
                <a:solidFill>
                  <a:schemeClr val="bg1"/>
                </a:solidFill>
                <a:latin typeface="GeosansLight" panose="02000603020000020003" pitchFamily="2" charset="0"/>
              </a:defRPr>
            </a:lvl1pPr>
          </a:lstStyle>
          <a:p>
            <a:pPr lvl="0"/>
            <a:endParaRPr lang="en-US"/>
          </a:p>
        </p:txBody>
      </p:sp>
      <p:sp>
        <p:nvSpPr>
          <p:cNvPr id="34" name="Text Placeholder 27"/>
          <p:cNvSpPr>
            <a:spLocks noGrp="1"/>
          </p:cNvSpPr>
          <p:nvPr>
            <p:ph type="body" sz="quarter" idx="20"/>
          </p:nvPr>
        </p:nvSpPr>
        <p:spPr>
          <a:xfrm>
            <a:off x="568323" y="1936938"/>
            <a:ext cx="2225675" cy="1279149"/>
          </a:xfrm>
          <a:prstGeom prst="rect">
            <a:avLst/>
          </a:prstGeom>
        </p:spPr>
        <p:txBody>
          <a:bodyPr>
            <a:normAutofit/>
          </a:bodyPr>
          <a:lstStyle>
            <a:lvl1pPr marL="0" indent="0">
              <a:buNone/>
              <a:defRPr sz="10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3083679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Portfolio">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0" y="3429000"/>
            <a:ext cx="6096000" cy="3429000"/>
          </a:xfrm>
          <a:prstGeom prst="rect">
            <a:avLst/>
          </a:prstGeom>
          <a:solidFill>
            <a:schemeClr val="bg1">
              <a:lumMod val="85000"/>
            </a:schemeClr>
          </a:solidFill>
        </p:spPr>
        <p:txBody>
          <a:bodyPr/>
          <a:lstStyle/>
          <a:p>
            <a:endParaRPr lang="en-US"/>
          </a:p>
        </p:txBody>
      </p:sp>
      <p:sp>
        <p:nvSpPr>
          <p:cNvPr id="18" name="Picture Placeholder 17"/>
          <p:cNvSpPr>
            <a:spLocks noGrp="1"/>
          </p:cNvSpPr>
          <p:nvPr>
            <p:ph type="pic" sz="quarter" idx="10"/>
          </p:nvPr>
        </p:nvSpPr>
        <p:spPr>
          <a:xfrm>
            <a:off x="3349625" y="0"/>
            <a:ext cx="4581525" cy="3429000"/>
          </a:xfrm>
          <a:prstGeom prst="rect">
            <a:avLst/>
          </a:prstGeom>
          <a:solidFill>
            <a:schemeClr val="bg1">
              <a:lumMod val="85000"/>
            </a:schemeClr>
          </a:solidFill>
        </p:spPr>
        <p:txBody>
          <a:bodyPr/>
          <a:lstStyle/>
          <a:p>
            <a:endParaRPr lang="en-US"/>
          </a:p>
        </p:txBody>
      </p:sp>
      <p:sp>
        <p:nvSpPr>
          <p:cNvPr id="20" name="Picture Placeholder 19"/>
          <p:cNvSpPr>
            <a:spLocks noGrp="1"/>
          </p:cNvSpPr>
          <p:nvPr>
            <p:ph type="pic" sz="quarter" idx="11"/>
          </p:nvPr>
        </p:nvSpPr>
        <p:spPr>
          <a:xfrm>
            <a:off x="7931150" y="0"/>
            <a:ext cx="4260850" cy="3429000"/>
          </a:xfrm>
          <a:prstGeom prst="rect">
            <a:avLst/>
          </a:prstGeom>
          <a:solidFill>
            <a:schemeClr val="bg1">
              <a:lumMod val="85000"/>
            </a:schemeClr>
          </a:solidFill>
        </p:spPr>
        <p:txBody>
          <a:bodyPr/>
          <a:lstStyle/>
          <a:p>
            <a:endParaRPr lang="en-US"/>
          </a:p>
        </p:txBody>
      </p:sp>
      <p:sp>
        <p:nvSpPr>
          <p:cNvPr id="24" name="Picture Placeholder 23"/>
          <p:cNvSpPr>
            <a:spLocks noGrp="1"/>
          </p:cNvSpPr>
          <p:nvPr>
            <p:ph type="pic" sz="quarter" idx="13"/>
          </p:nvPr>
        </p:nvSpPr>
        <p:spPr>
          <a:xfrm>
            <a:off x="8842375" y="3429000"/>
            <a:ext cx="3349625" cy="34290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28357091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ur Product Layout">
    <p:spTree>
      <p:nvGrpSpPr>
        <p:cNvPr id="1" name=""/>
        <p:cNvGrpSpPr/>
        <p:nvPr/>
      </p:nvGrpSpPr>
      <p:grpSpPr>
        <a:xfrm>
          <a:off x="0" y="0"/>
          <a:ext cx="0" cy="0"/>
          <a:chOff x="0" y="0"/>
          <a:chExt cx="0" cy="0"/>
        </a:xfrm>
      </p:grpSpPr>
      <p:sp>
        <p:nvSpPr>
          <p:cNvPr id="21" name="Oval 20"/>
          <p:cNvSpPr/>
          <p:nvPr userDrawn="1"/>
        </p:nvSpPr>
        <p:spPr>
          <a:xfrm>
            <a:off x="934473" y="4904155"/>
            <a:ext cx="954546" cy="954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FontAwesome" pitchFamily="2" charset="0"/>
              </a:rPr>
              <a:t></a:t>
            </a:r>
            <a:endParaRPr lang="en-US" sz="2800">
              <a:solidFill>
                <a:schemeClr val="bg1"/>
              </a:solidFill>
            </a:endParaRPr>
          </a:p>
        </p:txBody>
      </p:sp>
      <p:sp>
        <p:nvSpPr>
          <p:cNvPr id="23" name="Oval 22"/>
          <p:cNvSpPr/>
          <p:nvPr userDrawn="1"/>
        </p:nvSpPr>
        <p:spPr>
          <a:xfrm>
            <a:off x="1649643" y="4904155"/>
            <a:ext cx="239376" cy="2393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0"/>
          </p:nvPr>
        </p:nvSpPr>
        <p:spPr>
          <a:xfrm>
            <a:off x="914400" y="1620838"/>
            <a:ext cx="2435225" cy="1817687"/>
          </a:xfrm>
          <a:prstGeom prst="rect">
            <a:avLst/>
          </a:prstGeom>
          <a:solidFill>
            <a:schemeClr val="bg1">
              <a:lumMod val="85000"/>
            </a:schemeClr>
          </a:solidFill>
        </p:spPr>
        <p:txBody>
          <a:bodyPr/>
          <a:lstStyle/>
          <a:p>
            <a:endParaRPr lang="en-US"/>
          </a:p>
        </p:txBody>
      </p:sp>
      <p:sp>
        <p:nvSpPr>
          <p:cNvPr id="26" name="Picture Placeholder 24"/>
          <p:cNvSpPr>
            <a:spLocks noGrp="1"/>
          </p:cNvSpPr>
          <p:nvPr>
            <p:ph type="pic" sz="quarter" idx="11"/>
          </p:nvPr>
        </p:nvSpPr>
        <p:spPr>
          <a:xfrm>
            <a:off x="3561907" y="1620838"/>
            <a:ext cx="2435225" cy="1817687"/>
          </a:xfrm>
          <a:prstGeom prst="rect">
            <a:avLst/>
          </a:prstGeom>
          <a:solidFill>
            <a:schemeClr val="bg1">
              <a:lumMod val="85000"/>
            </a:schemeClr>
          </a:solidFill>
        </p:spPr>
        <p:txBody>
          <a:bodyPr/>
          <a:lstStyle/>
          <a:p>
            <a:endParaRPr lang="en-US"/>
          </a:p>
        </p:txBody>
      </p:sp>
      <p:sp>
        <p:nvSpPr>
          <p:cNvPr id="27" name="Picture Placeholder 24"/>
          <p:cNvSpPr>
            <a:spLocks noGrp="1"/>
          </p:cNvSpPr>
          <p:nvPr>
            <p:ph type="pic" sz="quarter" idx="12"/>
          </p:nvPr>
        </p:nvSpPr>
        <p:spPr>
          <a:xfrm>
            <a:off x="6209045" y="1620838"/>
            <a:ext cx="2435225" cy="1817687"/>
          </a:xfrm>
          <a:prstGeom prst="rect">
            <a:avLst/>
          </a:prstGeom>
          <a:solidFill>
            <a:schemeClr val="bg1">
              <a:lumMod val="85000"/>
            </a:schemeClr>
          </a:solidFill>
        </p:spPr>
        <p:txBody>
          <a:bodyPr/>
          <a:lstStyle/>
          <a:p>
            <a:endParaRPr lang="en-US"/>
          </a:p>
        </p:txBody>
      </p:sp>
      <p:sp>
        <p:nvSpPr>
          <p:cNvPr id="28" name="Picture Placeholder 24"/>
          <p:cNvSpPr>
            <a:spLocks noGrp="1"/>
          </p:cNvSpPr>
          <p:nvPr>
            <p:ph type="pic" sz="quarter" idx="13"/>
          </p:nvPr>
        </p:nvSpPr>
        <p:spPr>
          <a:xfrm>
            <a:off x="8856183" y="1620531"/>
            <a:ext cx="2435225" cy="1817687"/>
          </a:xfrm>
          <a:prstGeom prst="rect">
            <a:avLst/>
          </a:prstGeom>
          <a:solidFill>
            <a:schemeClr val="bg1">
              <a:lumMod val="85000"/>
            </a:schemeClr>
          </a:solidFill>
        </p:spPr>
        <p:txBody>
          <a:bodyPr/>
          <a:lstStyle/>
          <a:p>
            <a:endParaRPr lang="en-US"/>
          </a:p>
        </p:txBody>
      </p:sp>
      <p:sp>
        <p:nvSpPr>
          <p:cNvPr id="30" name="Text Placeholder 29"/>
          <p:cNvSpPr>
            <a:spLocks noGrp="1"/>
          </p:cNvSpPr>
          <p:nvPr>
            <p:ph type="body" sz="quarter" idx="14"/>
          </p:nvPr>
        </p:nvSpPr>
        <p:spPr>
          <a:xfrm>
            <a:off x="914400" y="3607816"/>
            <a:ext cx="2274888" cy="717550"/>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1" name="Text Placeholder 29"/>
          <p:cNvSpPr>
            <a:spLocks noGrp="1"/>
          </p:cNvSpPr>
          <p:nvPr>
            <p:ph type="body" sz="quarter" idx="15"/>
          </p:nvPr>
        </p:nvSpPr>
        <p:spPr>
          <a:xfrm>
            <a:off x="3527087" y="3604658"/>
            <a:ext cx="2274888" cy="717550"/>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2" name="Text Placeholder 29"/>
          <p:cNvSpPr>
            <a:spLocks noGrp="1"/>
          </p:cNvSpPr>
          <p:nvPr>
            <p:ph type="body" sz="quarter" idx="16"/>
          </p:nvPr>
        </p:nvSpPr>
        <p:spPr>
          <a:xfrm>
            <a:off x="6208492" y="3607816"/>
            <a:ext cx="2274888" cy="717550"/>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3" name="Text Placeholder 29"/>
          <p:cNvSpPr>
            <a:spLocks noGrp="1"/>
          </p:cNvSpPr>
          <p:nvPr>
            <p:ph type="body" sz="quarter" idx="17"/>
          </p:nvPr>
        </p:nvSpPr>
        <p:spPr>
          <a:xfrm>
            <a:off x="8856183" y="3607816"/>
            <a:ext cx="2274888" cy="717550"/>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4" name="Text Placeholder 29"/>
          <p:cNvSpPr>
            <a:spLocks noGrp="1"/>
          </p:cNvSpPr>
          <p:nvPr>
            <p:ph type="body" sz="quarter" idx="18"/>
          </p:nvPr>
        </p:nvSpPr>
        <p:spPr>
          <a:xfrm>
            <a:off x="2026531" y="5023843"/>
            <a:ext cx="9104540" cy="717550"/>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5" name="Text Placeholder 68"/>
          <p:cNvSpPr>
            <a:spLocks noGrp="1"/>
          </p:cNvSpPr>
          <p:nvPr>
            <p:ph type="body" sz="quarter" idx="23"/>
          </p:nvPr>
        </p:nvSpPr>
        <p:spPr>
          <a:xfrm>
            <a:off x="3168062" y="157037"/>
            <a:ext cx="5855876" cy="619125"/>
          </a:xfrm>
          <a:prstGeom prst="rect">
            <a:avLst/>
          </a:prstGeom>
        </p:spPr>
        <p:txBody>
          <a:bodyPr/>
          <a:lstStyle>
            <a:lvl1pPr marL="0" indent="0" algn="ctr">
              <a:buNone/>
              <a:defRPr>
                <a:solidFill>
                  <a:schemeClr val="tx1">
                    <a:lumMod val="50000"/>
                    <a:lumOff val="50000"/>
                  </a:schemeClr>
                </a:solidFill>
                <a:latin typeface="GeosansLight" panose="02000603020000020003" pitchFamily="2" charset="0"/>
              </a:defRPr>
            </a:lvl1pPr>
          </a:lstStyle>
          <a:p>
            <a:pPr lvl="0"/>
            <a:endParaRPr lang="en-US"/>
          </a:p>
        </p:txBody>
      </p:sp>
      <p:sp>
        <p:nvSpPr>
          <p:cNvPr id="36" name="Text Placeholder 58"/>
          <p:cNvSpPr>
            <a:spLocks noGrp="1"/>
          </p:cNvSpPr>
          <p:nvPr>
            <p:ph type="body" sz="quarter" idx="24" hasCustomPrompt="1"/>
          </p:nvPr>
        </p:nvSpPr>
        <p:spPr>
          <a:xfrm>
            <a:off x="3775997" y="772883"/>
            <a:ext cx="4628161" cy="561886"/>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Add Slogun Text</a:t>
            </a:r>
            <a:endParaRPr lang="en-US"/>
          </a:p>
        </p:txBody>
      </p:sp>
      <p:sp>
        <p:nvSpPr>
          <p:cNvPr id="37" name="Text Placeholder 28"/>
          <p:cNvSpPr>
            <a:spLocks noGrp="1"/>
          </p:cNvSpPr>
          <p:nvPr>
            <p:ph type="body" sz="quarter" idx="25" hasCustomPrompt="1"/>
          </p:nvPr>
        </p:nvSpPr>
        <p:spPr>
          <a:xfrm>
            <a:off x="634320" y="6436671"/>
            <a:ext cx="2395309" cy="310896"/>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Company Name</a:t>
            </a:r>
            <a:endParaRPr lang="en-US"/>
          </a:p>
        </p:txBody>
      </p:sp>
      <p:sp>
        <p:nvSpPr>
          <p:cNvPr id="38" name="Text Placeholder 28"/>
          <p:cNvSpPr>
            <a:spLocks noGrp="1"/>
          </p:cNvSpPr>
          <p:nvPr>
            <p:ph type="body" sz="quarter" idx="26" hasCustomPrompt="1"/>
          </p:nvPr>
        </p:nvSpPr>
        <p:spPr>
          <a:xfrm>
            <a:off x="4898346" y="6436671"/>
            <a:ext cx="2395309" cy="310896"/>
          </a:xfrm>
          <a:prstGeom prst="rect">
            <a:avLst/>
          </a:prstGeom>
        </p:spPr>
        <p:txBody>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Web Site Name</a:t>
            </a:r>
            <a:endParaRPr lang="en-US"/>
          </a:p>
        </p:txBody>
      </p:sp>
      <p:sp>
        <p:nvSpPr>
          <p:cNvPr id="39" name="Text Placeholder 28"/>
          <p:cNvSpPr>
            <a:spLocks noGrp="1"/>
          </p:cNvSpPr>
          <p:nvPr>
            <p:ph type="body" sz="quarter" idx="27" hasCustomPrompt="1"/>
          </p:nvPr>
        </p:nvSpPr>
        <p:spPr>
          <a:xfrm>
            <a:off x="9162370" y="6436671"/>
            <a:ext cx="2395309" cy="310896"/>
          </a:xfrm>
          <a:prstGeom prst="rect">
            <a:avLst/>
          </a:prstGeom>
        </p:spPr>
        <p:txBody>
          <a:bodyPr/>
          <a:lstStyle>
            <a:lvl1pPr marL="0" indent="0" algn="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Page Number 00</a:t>
            </a:r>
            <a:endParaRPr lang="en-US"/>
          </a:p>
        </p:txBody>
      </p:sp>
    </p:spTree>
    <p:extLst>
      <p:ext uri="{BB962C8B-B14F-4D97-AF65-F5344CB8AC3E}">
        <p14:creationId xmlns:p14="http://schemas.microsoft.com/office/powerpoint/2010/main" val="23869009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Four Product Layout">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914400" y="1620838"/>
            <a:ext cx="2435225" cy="1817687"/>
          </a:xfrm>
          <a:prstGeom prst="rect">
            <a:avLst/>
          </a:prstGeom>
          <a:solidFill>
            <a:schemeClr val="bg1">
              <a:lumMod val="85000"/>
            </a:schemeClr>
          </a:solidFill>
        </p:spPr>
        <p:txBody>
          <a:bodyPr/>
          <a:lstStyle/>
          <a:p>
            <a:endParaRPr lang="en-US"/>
          </a:p>
        </p:txBody>
      </p:sp>
      <p:sp>
        <p:nvSpPr>
          <p:cNvPr id="26" name="Picture Placeholder 24"/>
          <p:cNvSpPr>
            <a:spLocks noGrp="1"/>
          </p:cNvSpPr>
          <p:nvPr>
            <p:ph type="pic" sz="quarter" idx="11"/>
          </p:nvPr>
        </p:nvSpPr>
        <p:spPr>
          <a:xfrm>
            <a:off x="3561907" y="1620838"/>
            <a:ext cx="2435225" cy="1817687"/>
          </a:xfrm>
          <a:prstGeom prst="rect">
            <a:avLst/>
          </a:prstGeom>
          <a:solidFill>
            <a:schemeClr val="bg1">
              <a:lumMod val="85000"/>
            </a:schemeClr>
          </a:solidFill>
        </p:spPr>
        <p:txBody>
          <a:bodyPr/>
          <a:lstStyle/>
          <a:p>
            <a:endParaRPr lang="en-US"/>
          </a:p>
        </p:txBody>
      </p:sp>
      <p:sp>
        <p:nvSpPr>
          <p:cNvPr id="27" name="Picture Placeholder 24"/>
          <p:cNvSpPr>
            <a:spLocks noGrp="1"/>
          </p:cNvSpPr>
          <p:nvPr>
            <p:ph type="pic" sz="quarter" idx="12"/>
          </p:nvPr>
        </p:nvSpPr>
        <p:spPr>
          <a:xfrm>
            <a:off x="6209045" y="1620838"/>
            <a:ext cx="2435225" cy="1817687"/>
          </a:xfrm>
          <a:prstGeom prst="rect">
            <a:avLst/>
          </a:prstGeom>
          <a:solidFill>
            <a:schemeClr val="bg1">
              <a:lumMod val="85000"/>
            </a:schemeClr>
          </a:solidFill>
        </p:spPr>
        <p:txBody>
          <a:bodyPr/>
          <a:lstStyle/>
          <a:p>
            <a:endParaRPr lang="en-US"/>
          </a:p>
        </p:txBody>
      </p:sp>
      <p:sp>
        <p:nvSpPr>
          <p:cNvPr id="28" name="Picture Placeholder 24"/>
          <p:cNvSpPr>
            <a:spLocks noGrp="1"/>
          </p:cNvSpPr>
          <p:nvPr>
            <p:ph type="pic" sz="quarter" idx="13"/>
          </p:nvPr>
        </p:nvSpPr>
        <p:spPr>
          <a:xfrm>
            <a:off x="8856183" y="1620531"/>
            <a:ext cx="2435225" cy="1817687"/>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74897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9" name="Rectangle 1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Picture Placeholder 12"/>
          <p:cNvSpPr>
            <a:spLocks noGrp="1"/>
          </p:cNvSpPr>
          <p:nvPr>
            <p:ph type="pic" sz="quarter" idx="11" hasCustomPrompt="1"/>
          </p:nvPr>
        </p:nvSpPr>
        <p:spPr>
          <a:xfrm>
            <a:off x="398284" y="1457959"/>
            <a:ext cx="11395432" cy="2738655"/>
          </a:xfrm>
          <a:custGeom>
            <a:avLst/>
            <a:gdLst>
              <a:gd name="connsiteX0" fmla="*/ 3837045 w 5528627"/>
              <a:gd name="connsiteY0" fmla="*/ 1305893 h 3614250"/>
              <a:gd name="connsiteX1" fmla="*/ 4022893 w 5528627"/>
              <a:gd name="connsiteY1" fmla="*/ 1357939 h 3614250"/>
              <a:gd name="connsiteX2" fmla="*/ 4178834 w 5528627"/>
              <a:gd name="connsiteY2" fmla="*/ 1389659 h 3614250"/>
              <a:gd name="connsiteX3" fmla="*/ 4206273 w 5528627"/>
              <a:gd name="connsiteY3" fmla="*/ 1393790 h 3614250"/>
              <a:gd name="connsiteX4" fmla="*/ 4215460 w 5528627"/>
              <a:gd name="connsiteY4" fmla="*/ 1378216 h 3614250"/>
              <a:gd name="connsiteX5" fmla="*/ 4024836 w 5528627"/>
              <a:gd name="connsiteY5" fmla="*/ 1344213 h 3614250"/>
              <a:gd name="connsiteX6" fmla="*/ 3847344 w 5528627"/>
              <a:gd name="connsiteY6" fmla="*/ 1306692 h 3614250"/>
              <a:gd name="connsiteX7" fmla="*/ 2237937 w 5528627"/>
              <a:gd name="connsiteY7" fmla="*/ 1003 h 3614250"/>
              <a:gd name="connsiteX8" fmla="*/ 2657644 w 5528627"/>
              <a:gd name="connsiteY8" fmla="*/ 39017 h 3614250"/>
              <a:gd name="connsiteX9" fmla="*/ 3849407 w 5528627"/>
              <a:gd name="connsiteY9" fmla="*/ 238004 h 3614250"/>
              <a:gd name="connsiteX10" fmla="*/ 4301932 w 5528627"/>
              <a:gd name="connsiteY10" fmla="*/ 271793 h 3614250"/>
              <a:gd name="connsiteX11" fmla="*/ 4346839 w 5528627"/>
              <a:gd name="connsiteY11" fmla="*/ 467026 h 3614250"/>
              <a:gd name="connsiteX12" fmla="*/ 3662870 w 5528627"/>
              <a:gd name="connsiteY12" fmla="*/ 436990 h 3614250"/>
              <a:gd name="connsiteX13" fmla="*/ 2826909 w 5528627"/>
              <a:gd name="connsiteY13" fmla="*/ 294320 h 3614250"/>
              <a:gd name="connsiteX14" fmla="*/ 3662870 w 5528627"/>
              <a:gd name="connsiteY14" fmla="*/ 436990 h 3614250"/>
              <a:gd name="connsiteX15" fmla="*/ 4339930 w 5528627"/>
              <a:gd name="connsiteY15" fmla="*/ 530852 h 3614250"/>
              <a:gd name="connsiteX16" fmla="*/ 4336476 w 5528627"/>
              <a:gd name="connsiteY16" fmla="*/ 733592 h 3614250"/>
              <a:gd name="connsiteX17" fmla="*/ 4443562 w 5528627"/>
              <a:gd name="connsiteY17" fmla="*/ 733592 h 3614250"/>
              <a:gd name="connsiteX18" fmla="*/ 4521286 w 5528627"/>
              <a:gd name="connsiteY18" fmla="*/ 1162832 h 3614250"/>
              <a:gd name="connsiteX19" fmla="*/ 4519777 w 5528627"/>
              <a:gd name="connsiteY19" fmla="*/ 1167510 h 3614250"/>
              <a:gd name="connsiteX20" fmla="*/ 4544451 w 5528627"/>
              <a:gd name="connsiteY20" fmla="*/ 1171155 h 3614250"/>
              <a:gd name="connsiteX21" fmla="*/ 4839477 w 5528627"/>
              <a:gd name="connsiteY21" fmla="*/ 1243956 h 3614250"/>
              <a:gd name="connsiteX22" fmla="*/ 5292002 w 5528627"/>
              <a:gd name="connsiteY22" fmla="*/ 1277747 h 3614250"/>
              <a:gd name="connsiteX23" fmla="*/ 5336909 w 5528627"/>
              <a:gd name="connsiteY23" fmla="*/ 1472979 h 3614250"/>
              <a:gd name="connsiteX24" fmla="*/ 4652940 w 5528627"/>
              <a:gd name="connsiteY24" fmla="*/ 1442943 h 3614250"/>
              <a:gd name="connsiteX25" fmla="*/ 4416575 w 5528627"/>
              <a:gd name="connsiteY25" fmla="*/ 1408284 h 3614250"/>
              <a:gd name="connsiteX26" fmla="*/ 4415927 w 5528627"/>
              <a:gd name="connsiteY26" fmla="*/ 1409396 h 3614250"/>
              <a:gd name="connsiteX27" fmla="*/ 4412147 w 5528627"/>
              <a:gd name="connsiteY27" fmla="*/ 1407635 h 3614250"/>
              <a:gd name="connsiteX28" fmla="*/ 4233664 w 5528627"/>
              <a:gd name="connsiteY28" fmla="*/ 1381463 h 3614250"/>
              <a:gd name="connsiteX29" fmla="*/ 4224061 w 5528627"/>
              <a:gd name="connsiteY29" fmla="*/ 1379750 h 3614250"/>
              <a:gd name="connsiteX30" fmla="*/ 4216150 w 5528627"/>
              <a:gd name="connsiteY30" fmla="*/ 1395278 h 3614250"/>
              <a:gd name="connsiteX31" fmla="*/ 4335913 w 5528627"/>
              <a:gd name="connsiteY31" fmla="*/ 1413310 h 3614250"/>
              <a:gd name="connsiteX32" fmla="*/ 4652940 w 5528627"/>
              <a:gd name="connsiteY32" fmla="*/ 1442943 h 3614250"/>
              <a:gd name="connsiteX33" fmla="*/ 5330000 w 5528627"/>
              <a:gd name="connsiteY33" fmla="*/ 1536805 h 3614250"/>
              <a:gd name="connsiteX34" fmla="*/ 5326546 w 5528627"/>
              <a:gd name="connsiteY34" fmla="*/ 1739546 h 3614250"/>
              <a:gd name="connsiteX35" fmla="*/ 5433632 w 5528627"/>
              <a:gd name="connsiteY35" fmla="*/ 1739546 h 3614250"/>
              <a:gd name="connsiteX36" fmla="*/ 5468176 w 5528627"/>
              <a:gd name="connsiteY36" fmla="*/ 2302714 h 3614250"/>
              <a:gd name="connsiteX37" fmla="*/ 5405997 w 5528627"/>
              <a:gd name="connsiteY37" fmla="*/ 2415348 h 3614250"/>
              <a:gd name="connsiteX38" fmla="*/ 5357635 w 5528627"/>
              <a:gd name="connsiteY38" fmla="*/ 2392821 h 3614250"/>
              <a:gd name="connsiteX39" fmla="*/ 4632376 w 5528627"/>
              <a:gd name="connsiteY39" fmla="*/ 2296730 h 3614250"/>
              <a:gd name="connsiteX40" fmla="*/ 4620360 w 5528627"/>
              <a:gd name="connsiteY40" fmla="*/ 2295375 h 3614250"/>
              <a:gd name="connsiteX41" fmla="*/ 4621274 w 5528627"/>
              <a:gd name="connsiteY41" fmla="*/ 2314886 h 3614250"/>
              <a:gd name="connsiteX42" fmla="*/ 4709742 w 5528627"/>
              <a:gd name="connsiteY42" fmla="*/ 2325043 h 3614250"/>
              <a:gd name="connsiteX43" fmla="*/ 5354181 w 5528627"/>
              <a:gd name="connsiteY43" fmla="*/ 2494191 h 3614250"/>
              <a:gd name="connsiteX44" fmla="*/ 5153826 w 5528627"/>
              <a:gd name="connsiteY44" fmla="*/ 2636861 h 3614250"/>
              <a:gd name="connsiteX45" fmla="*/ 4871430 w 5528627"/>
              <a:gd name="connsiteY45" fmla="*/ 2597439 h 3614250"/>
              <a:gd name="connsiteX46" fmla="*/ 4608064 w 5528627"/>
              <a:gd name="connsiteY46" fmla="*/ 2570687 h 3614250"/>
              <a:gd name="connsiteX47" fmla="*/ 4591601 w 5528627"/>
              <a:gd name="connsiteY47" fmla="*/ 2598370 h 3614250"/>
              <a:gd name="connsiteX48" fmla="*/ 4451428 w 5528627"/>
              <a:gd name="connsiteY48" fmla="*/ 2614091 h 3614250"/>
              <a:gd name="connsiteX49" fmla="*/ 4451428 w 5528627"/>
              <a:gd name="connsiteY49" fmla="*/ 2745498 h 3614250"/>
              <a:gd name="connsiteX50" fmla="*/ 4555060 w 5528627"/>
              <a:gd name="connsiteY50" fmla="*/ 3507653 h 3614250"/>
              <a:gd name="connsiteX51" fmla="*/ 3435839 w 5528627"/>
              <a:gd name="connsiteY51" fmla="*/ 3575234 h 3614250"/>
              <a:gd name="connsiteX52" fmla="*/ 2596423 w 5528627"/>
              <a:gd name="connsiteY52" fmla="*/ 3575234 h 3614250"/>
              <a:gd name="connsiteX53" fmla="*/ 1404660 w 5528627"/>
              <a:gd name="connsiteY53" fmla="*/ 3376246 h 3614250"/>
              <a:gd name="connsiteX54" fmla="*/ 952135 w 5528627"/>
              <a:gd name="connsiteY54" fmla="*/ 3342457 h 3614250"/>
              <a:gd name="connsiteX55" fmla="*/ 907228 w 5528627"/>
              <a:gd name="connsiteY55" fmla="*/ 3147224 h 3614250"/>
              <a:gd name="connsiteX56" fmla="*/ 1591197 w 5528627"/>
              <a:gd name="connsiteY56" fmla="*/ 3177260 h 3614250"/>
              <a:gd name="connsiteX57" fmla="*/ 2427158 w 5528627"/>
              <a:gd name="connsiteY57" fmla="*/ 3319930 h 3614250"/>
              <a:gd name="connsiteX58" fmla="*/ 1591197 w 5528627"/>
              <a:gd name="connsiteY58" fmla="*/ 3177260 h 3614250"/>
              <a:gd name="connsiteX59" fmla="*/ 914137 w 5528627"/>
              <a:gd name="connsiteY59" fmla="*/ 3083399 h 3614250"/>
              <a:gd name="connsiteX60" fmla="*/ 917592 w 5528627"/>
              <a:gd name="connsiteY60" fmla="*/ 2880658 h 3614250"/>
              <a:gd name="connsiteX61" fmla="*/ 810506 w 5528627"/>
              <a:gd name="connsiteY61" fmla="*/ 2880658 h 3614250"/>
              <a:gd name="connsiteX62" fmla="*/ 715510 w 5528627"/>
              <a:gd name="connsiteY62" fmla="*/ 2597665 h 3614250"/>
              <a:gd name="connsiteX63" fmla="*/ 718974 w 5528627"/>
              <a:gd name="connsiteY63" fmla="*/ 2568338 h 3614250"/>
              <a:gd name="connsiteX64" fmla="*/ 655600 w 5528627"/>
              <a:gd name="connsiteY64" fmla="*/ 2569281 h 3614250"/>
              <a:gd name="connsiteX65" fmla="*/ 513970 w 5528627"/>
              <a:gd name="connsiteY65" fmla="*/ 2569281 h 3614250"/>
              <a:gd name="connsiteX66" fmla="*/ 95990 w 5528627"/>
              <a:gd name="connsiteY66" fmla="*/ 2437874 h 3614250"/>
              <a:gd name="connsiteX67" fmla="*/ 268709 w 5528627"/>
              <a:gd name="connsiteY67" fmla="*/ 2006112 h 3614250"/>
              <a:gd name="connsiteX68" fmla="*/ 268709 w 5528627"/>
              <a:gd name="connsiteY68" fmla="*/ 1874706 h 3614250"/>
              <a:gd name="connsiteX69" fmla="*/ 165077 w 5528627"/>
              <a:gd name="connsiteY69" fmla="*/ 1112550 h 3614250"/>
              <a:gd name="connsiteX70" fmla="*/ 556246 w 5528627"/>
              <a:gd name="connsiteY70" fmla="*/ 1049589 h 3614250"/>
              <a:gd name="connsiteX71" fmla="*/ 641064 w 5528627"/>
              <a:gd name="connsiteY71" fmla="*/ 1051867 h 3614250"/>
              <a:gd name="connsiteX72" fmla="*/ 662467 w 5528627"/>
              <a:gd name="connsiteY72" fmla="*/ 1015881 h 3614250"/>
              <a:gd name="connsiteX73" fmla="*/ 802639 w 5528627"/>
              <a:gd name="connsiteY73" fmla="*/ 1000159 h 3614250"/>
              <a:gd name="connsiteX74" fmla="*/ 802639 w 5528627"/>
              <a:gd name="connsiteY74" fmla="*/ 868753 h 3614250"/>
              <a:gd name="connsiteX75" fmla="*/ 699007 w 5528627"/>
              <a:gd name="connsiteY75" fmla="*/ 106597 h 3614250"/>
              <a:gd name="connsiteX76" fmla="*/ 1818228 w 5528627"/>
              <a:gd name="connsiteY76" fmla="*/ 39017 h 3614250"/>
              <a:gd name="connsiteX77" fmla="*/ 2237937 w 5528627"/>
              <a:gd name="connsiteY77" fmla="*/ 1003 h 361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28627" h="3614250">
                <a:moveTo>
                  <a:pt x="3837045" y="1305893"/>
                </a:moveTo>
                <a:lnTo>
                  <a:pt x="4022893" y="1357939"/>
                </a:lnTo>
                <a:cubicBezTo>
                  <a:pt x="4074668" y="1370039"/>
                  <a:pt x="4126656" y="1380521"/>
                  <a:pt x="4178834" y="1389659"/>
                </a:cubicBezTo>
                <a:lnTo>
                  <a:pt x="4206273" y="1393790"/>
                </a:lnTo>
                <a:lnTo>
                  <a:pt x="4215460" y="1378216"/>
                </a:lnTo>
                <a:lnTo>
                  <a:pt x="4024836" y="1344213"/>
                </a:lnTo>
                <a:lnTo>
                  <a:pt x="3847344" y="1306692"/>
                </a:lnTo>
                <a:close/>
                <a:moveTo>
                  <a:pt x="2237937" y="1003"/>
                </a:moveTo>
                <a:cubicBezTo>
                  <a:pt x="2377839" y="-3221"/>
                  <a:pt x="2517742" y="5227"/>
                  <a:pt x="2657644" y="39017"/>
                </a:cubicBezTo>
                <a:cubicBezTo>
                  <a:pt x="3044535" y="136633"/>
                  <a:pt x="3462516" y="106597"/>
                  <a:pt x="3849407" y="238004"/>
                </a:cubicBezTo>
                <a:cubicBezTo>
                  <a:pt x="3987583" y="271793"/>
                  <a:pt x="4232844" y="170423"/>
                  <a:pt x="4301932" y="271793"/>
                </a:cubicBezTo>
                <a:cubicBezTo>
                  <a:pt x="4353748" y="316846"/>
                  <a:pt x="4353748" y="388182"/>
                  <a:pt x="4346839" y="467026"/>
                </a:cubicBezTo>
                <a:cubicBezTo>
                  <a:pt x="4118849" y="455762"/>
                  <a:pt x="3887406" y="452008"/>
                  <a:pt x="3662870" y="436990"/>
                </a:cubicBezTo>
                <a:cubicBezTo>
                  <a:pt x="3383065" y="399445"/>
                  <a:pt x="3103260" y="358146"/>
                  <a:pt x="2826909" y="294320"/>
                </a:cubicBezTo>
                <a:cubicBezTo>
                  <a:pt x="3099806" y="384427"/>
                  <a:pt x="3379611" y="418217"/>
                  <a:pt x="3662870" y="436990"/>
                </a:cubicBezTo>
                <a:cubicBezTo>
                  <a:pt x="3887406" y="467026"/>
                  <a:pt x="4115395" y="497061"/>
                  <a:pt x="4339930" y="530852"/>
                </a:cubicBezTo>
                <a:cubicBezTo>
                  <a:pt x="4333021" y="598431"/>
                  <a:pt x="4322658" y="669767"/>
                  <a:pt x="4336476" y="733592"/>
                </a:cubicBezTo>
                <a:cubicBezTo>
                  <a:pt x="4336476" y="733592"/>
                  <a:pt x="4409018" y="733592"/>
                  <a:pt x="4443562" y="733592"/>
                </a:cubicBezTo>
                <a:cubicBezTo>
                  <a:pt x="4547193" y="860305"/>
                  <a:pt x="4553670" y="1020809"/>
                  <a:pt x="4521286" y="1162832"/>
                </a:cubicBezTo>
                <a:lnTo>
                  <a:pt x="4519777" y="1167510"/>
                </a:lnTo>
                <a:lnTo>
                  <a:pt x="4544451" y="1171155"/>
                </a:lnTo>
                <a:cubicBezTo>
                  <a:pt x="4644089" y="1188343"/>
                  <a:pt x="4742755" y="1211105"/>
                  <a:pt x="4839477" y="1243956"/>
                </a:cubicBezTo>
                <a:cubicBezTo>
                  <a:pt x="4977653" y="1277747"/>
                  <a:pt x="5222914" y="1176376"/>
                  <a:pt x="5292002" y="1277747"/>
                </a:cubicBezTo>
                <a:cubicBezTo>
                  <a:pt x="5343818" y="1322800"/>
                  <a:pt x="5343818" y="1394135"/>
                  <a:pt x="5336909" y="1472979"/>
                </a:cubicBezTo>
                <a:cubicBezTo>
                  <a:pt x="5108919" y="1461715"/>
                  <a:pt x="4877476" y="1457961"/>
                  <a:pt x="4652940" y="1442943"/>
                </a:cubicBezTo>
                <a:lnTo>
                  <a:pt x="4416575" y="1408284"/>
                </a:lnTo>
                <a:lnTo>
                  <a:pt x="4415927" y="1409396"/>
                </a:lnTo>
                <a:lnTo>
                  <a:pt x="4412147" y="1407635"/>
                </a:lnTo>
                <a:lnTo>
                  <a:pt x="4233664" y="1381463"/>
                </a:lnTo>
                <a:lnTo>
                  <a:pt x="4224061" y="1379750"/>
                </a:lnTo>
                <a:lnTo>
                  <a:pt x="4216150" y="1395278"/>
                </a:lnTo>
                <a:lnTo>
                  <a:pt x="4335913" y="1413310"/>
                </a:lnTo>
                <a:cubicBezTo>
                  <a:pt x="4440982" y="1426752"/>
                  <a:pt x="4546718" y="1435903"/>
                  <a:pt x="4652940" y="1442943"/>
                </a:cubicBezTo>
                <a:cubicBezTo>
                  <a:pt x="4877476" y="1472979"/>
                  <a:pt x="5105465" y="1503014"/>
                  <a:pt x="5330000" y="1536805"/>
                </a:cubicBezTo>
                <a:cubicBezTo>
                  <a:pt x="5323091" y="1604384"/>
                  <a:pt x="5312728" y="1675720"/>
                  <a:pt x="5326546" y="1739546"/>
                </a:cubicBezTo>
                <a:cubicBezTo>
                  <a:pt x="5326546" y="1739546"/>
                  <a:pt x="5399088" y="1739546"/>
                  <a:pt x="5433632" y="1739546"/>
                </a:cubicBezTo>
                <a:cubicBezTo>
                  <a:pt x="5571807" y="1908496"/>
                  <a:pt x="5537263" y="2137518"/>
                  <a:pt x="5468176" y="2302714"/>
                </a:cubicBezTo>
                <a:cubicBezTo>
                  <a:pt x="5450904" y="2336504"/>
                  <a:pt x="5430177" y="2377803"/>
                  <a:pt x="5405997" y="2415348"/>
                </a:cubicBezTo>
                <a:cubicBezTo>
                  <a:pt x="5392179" y="2407839"/>
                  <a:pt x="5374907" y="2400330"/>
                  <a:pt x="5357635" y="2392821"/>
                </a:cubicBezTo>
                <a:cubicBezTo>
                  <a:pt x="5119283" y="2319609"/>
                  <a:pt x="4882873" y="2320313"/>
                  <a:pt x="4632376" y="2296730"/>
                </a:cubicBezTo>
                <a:lnTo>
                  <a:pt x="4620360" y="2295375"/>
                </a:lnTo>
                <a:lnTo>
                  <a:pt x="4621274" y="2314886"/>
                </a:lnTo>
                <a:lnTo>
                  <a:pt x="4709742" y="2325043"/>
                </a:lnTo>
                <a:cubicBezTo>
                  <a:pt x="4929292" y="2357799"/>
                  <a:pt x="5145623" y="2408308"/>
                  <a:pt x="5354181" y="2494191"/>
                </a:cubicBezTo>
                <a:cubicBezTo>
                  <a:pt x="5298911" y="2573035"/>
                  <a:pt x="5229823" y="2636861"/>
                  <a:pt x="5153826" y="2636861"/>
                </a:cubicBezTo>
                <a:cubicBezTo>
                  <a:pt x="5058831" y="2621843"/>
                  <a:pt x="4964699" y="2608703"/>
                  <a:pt x="4871430" y="2597439"/>
                </a:cubicBezTo>
                <a:lnTo>
                  <a:pt x="4608064" y="2570687"/>
                </a:lnTo>
                <a:lnTo>
                  <a:pt x="4591601" y="2598370"/>
                </a:lnTo>
                <a:cubicBezTo>
                  <a:pt x="4564991" y="2622774"/>
                  <a:pt x="4521380" y="2630987"/>
                  <a:pt x="4451428" y="2614091"/>
                </a:cubicBezTo>
                <a:cubicBezTo>
                  <a:pt x="4451428" y="2647882"/>
                  <a:pt x="4451428" y="2711708"/>
                  <a:pt x="4451428" y="2745498"/>
                </a:cubicBezTo>
                <a:cubicBezTo>
                  <a:pt x="4731234" y="2910694"/>
                  <a:pt x="4834865" y="3376246"/>
                  <a:pt x="4555060" y="3507653"/>
                </a:cubicBezTo>
                <a:cubicBezTo>
                  <a:pt x="4240711" y="3642813"/>
                  <a:pt x="3819276" y="3507653"/>
                  <a:pt x="3435839" y="3575234"/>
                </a:cubicBezTo>
                <a:cubicBezTo>
                  <a:pt x="3156034" y="3609023"/>
                  <a:pt x="2876228" y="3642813"/>
                  <a:pt x="2596423" y="3575234"/>
                </a:cubicBezTo>
                <a:cubicBezTo>
                  <a:pt x="2209532" y="3477617"/>
                  <a:pt x="1791551" y="3507653"/>
                  <a:pt x="1404660" y="3376246"/>
                </a:cubicBezTo>
                <a:cubicBezTo>
                  <a:pt x="1266484" y="3342457"/>
                  <a:pt x="1021223" y="3443827"/>
                  <a:pt x="952135" y="3342457"/>
                </a:cubicBezTo>
                <a:cubicBezTo>
                  <a:pt x="900320" y="3297404"/>
                  <a:pt x="900320" y="3226068"/>
                  <a:pt x="907228" y="3147224"/>
                </a:cubicBezTo>
                <a:cubicBezTo>
                  <a:pt x="1135218" y="3158489"/>
                  <a:pt x="1366661" y="3162242"/>
                  <a:pt x="1591197" y="3177260"/>
                </a:cubicBezTo>
                <a:cubicBezTo>
                  <a:pt x="1871002" y="3214805"/>
                  <a:pt x="2150807" y="3256104"/>
                  <a:pt x="2427158" y="3319930"/>
                </a:cubicBezTo>
                <a:cubicBezTo>
                  <a:pt x="2154262" y="3229823"/>
                  <a:pt x="1874456" y="3196033"/>
                  <a:pt x="1591197" y="3177260"/>
                </a:cubicBezTo>
                <a:cubicBezTo>
                  <a:pt x="1366661" y="3147224"/>
                  <a:pt x="1138672" y="3117189"/>
                  <a:pt x="914137" y="3083399"/>
                </a:cubicBezTo>
                <a:cubicBezTo>
                  <a:pt x="921046" y="3015819"/>
                  <a:pt x="931409" y="2944484"/>
                  <a:pt x="917592" y="2880658"/>
                </a:cubicBezTo>
                <a:cubicBezTo>
                  <a:pt x="917592" y="2880658"/>
                  <a:pt x="845049" y="2880658"/>
                  <a:pt x="810506" y="2880658"/>
                </a:cubicBezTo>
                <a:cubicBezTo>
                  <a:pt x="741418" y="2796183"/>
                  <a:pt x="715510" y="2696690"/>
                  <a:pt x="715510" y="2597665"/>
                </a:cubicBezTo>
                <a:lnTo>
                  <a:pt x="718974" y="2568338"/>
                </a:lnTo>
                <a:lnTo>
                  <a:pt x="655600" y="2569281"/>
                </a:lnTo>
                <a:cubicBezTo>
                  <a:pt x="621056" y="2569281"/>
                  <a:pt x="548514" y="2569281"/>
                  <a:pt x="513970" y="2569281"/>
                </a:cubicBezTo>
                <a:cubicBezTo>
                  <a:pt x="375795" y="2471665"/>
                  <a:pt x="234165" y="2437874"/>
                  <a:pt x="95990" y="2437874"/>
                </a:cubicBezTo>
                <a:cubicBezTo>
                  <a:pt x="130534" y="2272678"/>
                  <a:pt x="-11096" y="1938532"/>
                  <a:pt x="268709" y="2006112"/>
                </a:cubicBezTo>
                <a:cubicBezTo>
                  <a:pt x="268709" y="1972321"/>
                  <a:pt x="268709" y="1908496"/>
                  <a:pt x="268709" y="1874706"/>
                </a:cubicBezTo>
                <a:cubicBezTo>
                  <a:pt x="-11096" y="1709510"/>
                  <a:pt x="-114728" y="1243956"/>
                  <a:pt x="165077" y="1112550"/>
                </a:cubicBezTo>
                <a:cubicBezTo>
                  <a:pt x="282958" y="1061865"/>
                  <a:pt x="415898" y="1049194"/>
                  <a:pt x="556246" y="1049589"/>
                </a:cubicBezTo>
                <a:lnTo>
                  <a:pt x="641064" y="1051867"/>
                </a:lnTo>
                <a:lnTo>
                  <a:pt x="662467" y="1015881"/>
                </a:lnTo>
                <a:cubicBezTo>
                  <a:pt x="689076" y="991477"/>
                  <a:pt x="732688" y="983263"/>
                  <a:pt x="802639" y="1000159"/>
                </a:cubicBezTo>
                <a:cubicBezTo>
                  <a:pt x="802639" y="966368"/>
                  <a:pt x="802639" y="902542"/>
                  <a:pt x="802639" y="868753"/>
                </a:cubicBezTo>
                <a:cubicBezTo>
                  <a:pt x="522834" y="703556"/>
                  <a:pt x="419202" y="238004"/>
                  <a:pt x="699007" y="106597"/>
                </a:cubicBezTo>
                <a:cubicBezTo>
                  <a:pt x="1013357" y="-28563"/>
                  <a:pt x="1434792" y="106597"/>
                  <a:pt x="1818228" y="39017"/>
                </a:cubicBezTo>
                <a:cubicBezTo>
                  <a:pt x="1958131" y="22122"/>
                  <a:pt x="2098034" y="5227"/>
                  <a:pt x="2237937" y="1003"/>
                </a:cubicBezTo>
                <a:close/>
              </a:path>
            </a:pathLst>
          </a:custGeom>
          <a:solidFill>
            <a:schemeClr val="tx2">
              <a:lumMod val="25000"/>
              <a:lumOff val="75000"/>
            </a:schemeClr>
          </a:solidFill>
          <a:ln w="19050">
            <a:noFill/>
          </a:ln>
        </p:spPr>
        <p:txBody>
          <a:bodyPr wrap="square" lIns="0" tIns="91440" rIns="0" bIns="36576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8297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831975" y="914400"/>
            <a:ext cx="4264025" cy="251460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6096000" y="3429000"/>
            <a:ext cx="4264025" cy="2514600"/>
          </a:xfrm>
          <a:prstGeom prst="rect">
            <a:avLst/>
          </a:prstGeom>
          <a:solidFill>
            <a:schemeClr val="bg1">
              <a:lumMod val="85000"/>
            </a:schemeClr>
          </a:solidFill>
        </p:spPr>
        <p:txBody>
          <a:bodyPr/>
          <a:lstStyle/>
          <a:p>
            <a:endParaRPr lang="en-US"/>
          </a:p>
        </p:txBody>
      </p:sp>
      <p:sp>
        <p:nvSpPr>
          <p:cNvPr id="11" name="Rectangle 10"/>
          <p:cNvSpPr/>
          <p:nvPr userDrawn="1"/>
        </p:nvSpPr>
        <p:spPr>
          <a:xfrm>
            <a:off x="5096366" y="1987034"/>
            <a:ext cx="999634" cy="3693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096000" y="4501634"/>
            <a:ext cx="1437892"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2" hasCustomPrompt="1"/>
          </p:nvPr>
        </p:nvSpPr>
        <p:spPr>
          <a:xfrm>
            <a:off x="5096366" y="1980994"/>
            <a:ext cx="4142232" cy="365760"/>
          </a:xfrm>
          <a:prstGeom prst="rect">
            <a:avLst/>
          </a:prstGeom>
        </p:spPr>
        <p:txBody>
          <a:bodyPr>
            <a:normAutofit/>
          </a:bodyPr>
          <a:lstStyle>
            <a:lvl1pPr marL="0" indent="0">
              <a:buNone/>
              <a:defRPr sz="1800" b="1"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RECENT PROJECT TITTLE</a:t>
            </a:r>
            <a:endParaRPr lang="en-US"/>
          </a:p>
        </p:txBody>
      </p:sp>
      <p:sp>
        <p:nvSpPr>
          <p:cNvPr id="25" name="Text Placeholder 24"/>
          <p:cNvSpPr>
            <a:spLocks noGrp="1"/>
          </p:cNvSpPr>
          <p:nvPr>
            <p:ph type="body" sz="quarter" idx="13"/>
          </p:nvPr>
        </p:nvSpPr>
        <p:spPr>
          <a:xfrm>
            <a:off x="6180138" y="2538413"/>
            <a:ext cx="3059112" cy="7080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26" name="Text Placeholder 22"/>
          <p:cNvSpPr>
            <a:spLocks noGrp="1"/>
          </p:cNvSpPr>
          <p:nvPr>
            <p:ph type="body" sz="quarter" idx="14" hasCustomPrompt="1"/>
          </p:nvPr>
        </p:nvSpPr>
        <p:spPr>
          <a:xfrm>
            <a:off x="3386761" y="4495594"/>
            <a:ext cx="4142232" cy="365760"/>
          </a:xfrm>
          <a:prstGeom prst="rect">
            <a:avLst/>
          </a:prstGeom>
        </p:spPr>
        <p:txBody>
          <a:bodyPr>
            <a:normAutofit/>
          </a:bodyPr>
          <a:lstStyle>
            <a:lvl1pPr marL="0" indent="0" algn="r">
              <a:buNone/>
              <a:defRPr sz="1800" b="1"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RECENT PROJECT TITTLE</a:t>
            </a:r>
            <a:endParaRPr lang="en-US"/>
          </a:p>
        </p:txBody>
      </p:sp>
      <p:sp>
        <p:nvSpPr>
          <p:cNvPr id="27" name="Text Placeholder 24"/>
          <p:cNvSpPr>
            <a:spLocks noGrp="1"/>
          </p:cNvSpPr>
          <p:nvPr>
            <p:ph type="body" sz="quarter" idx="15"/>
          </p:nvPr>
        </p:nvSpPr>
        <p:spPr>
          <a:xfrm>
            <a:off x="2951038" y="5069248"/>
            <a:ext cx="3059112" cy="708025"/>
          </a:xfrm>
          <a:prstGeom prst="rect">
            <a:avLst/>
          </a:prstGeom>
        </p:spPr>
        <p:txBody>
          <a:bodyPr>
            <a:normAutofit/>
          </a:bodyPr>
          <a:lstStyle>
            <a:lvl1pPr marL="0" indent="0" algn="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9236009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831975" y="914400"/>
            <a:ext cx="4264025" cy="251460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6096000" y="3429000"/>
            <a:ext cx="4264025" cy="25146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4706458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rand Full Screen">
    <p:spTree>
      <p:nvGrpSpPr>
        <p:cNvPr id="1" name=""/>
        <p:cNvGrpSpPr/>
        <p:nvPr/>
      </p:nvGrpSpPr>
      <p:grpSpPr>
        <a:xfrm>
          <a:off x="0" y="0"/>
          <a:ext cx="0" cy="0"/>
          <a:chOff x="0" y="0"/>
          <a:chExt cx="0" cy="0"/>
        </a:xfrm>
      </p:grpSpPr>
      <p:sp>
        <p:nvSpPr>
          <p:cNvPr id="12" name="Background White"/>
          <p:cNvSpPr/>
          <p:nvPr userDrawn="1"/>
        </p:nvSpPr>
        <p:spPr>
          <a:xfrm>
            <a:off x="3804684" y="0"/>
            <a:ext cx="45826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6096000" y="4506835"/>
            <a:ext cx="0" cy="86177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828138" y="5700070"/>
            <a:ext cx="535724" cy="584775"/>
          </a:xfrm>
          <a:prstGeom prst="rect">
            <a:avLst/>
          </a:prstGeom>
        </p:spPr>
        <p:txBody>
          <a:bodyPr wrap="none">
            <a:spAutoFit/>
          </a:bodyPr>
          <a:lstStyle/>
          <a:p>
            <a:r>
              <a:rPr lang="en-US" sz="3200">
                <a:solidFill>
                  <a:schemeClr val="accent6"/>
                </a:solidFill>
                <a:latin typeface="FontAwesome" pitchFamily="2" charset="0"/>
              </a:rPr>
              <a:t></a:t>
            </a:r>
            <a:endParaRPr lang="en-US" sz="3200">
              <a:solidFill>
                <a:schemeClr val="accent6"/>
              </a:solidFill>
            </a:endParaRPr>
          </a:p>
        </p:txBody>
      </p:sp>
      <p:sp>
        <p:nvSpPr>
          <p:cNvPr id="5" name="Text Placeholder 4"/>
          <p:cNvSpPr>
            <a:spLocks noGrp="1"/>
          </p:cNvSpPr>
          <p:nvPr userDrawn="1">
            <p:ph type="body" sz="quarter" idx="11"/>
          </p:nvPr>
        </p:nvSpPr>
        <p:spPr>
          <a:xfrm>
            <a:off x="4362450" y="2322513"/>
            <a:ext cx="3573463" cy="1671637"/>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28" name="Text Placeholder 4"/>
          <p:cNvSpPr>
            <a:spLocks noGrp="1"/>
          </p:cNvSpPr>
          <p:nvPr>
            <p:ph type="body" sz="quarter" idx="12"/>
          </p:nvPr>
        </p:nvSpPr>
        <p:spPr>
          <a:xfrm>
            <a:off x="4362352" y="1012368"/>
            <a:ext cx="3573463" cy="584775"/>
          </a:xfrm>
          <a:prstGeom prst="rect">
            <a:avLst/>
          </a:prstGeom>
        </p:spPr>
        <p:txBody>
          <a:bodyPr/>
          <a:lstStyle>
            <a:lvl1pPr marL="0" indent="0">
              <a:buNone/>
              <a:defRPr sz="3200">
                <a:solidFill>
                  <a:schemeClr val="tx1">
                    <a:lumMod val="50000"/>
                    <a:lumOff val="50000"/>
                  </a:schemeClr>
                </a:solidFill>
                <a:latin typeface="GeosansLight" panose="02000603020000020003" pitchFamily="2" charset="0"/>
                <a:ea typeface="Open Sans" panose="020B0606030504020204" pitchFamily="34" charset="0"/>
                <a:cs typeface="Open Sans" panose="020B0606030504020204" pitchFamily="34" charset="0"/>
              </a:defRPr>
            </a:lvl1pPr>
          </a:lstStyle>
          <a:p>
            <a:pPr lvl="0"/>
            <a:endParaRPr lang="en-US"/>
          </a:p>
        </p:txBody>
      </p:sp>
      <p:sp>
        <p:nvSpPr>
          <p:cNvPr id="29" name="Text Placeholder 4"/>
          <p:cNvSpPr>
            <a:spLocks noGrp="1"/>
          </p:cNvSpPr>
          <p:nvPr>
            <p:ph type="body" sz="quarter" idx="13"/>
          </p:nvPr>
        </p:nvSpPr>
        <p:spPr>
          <a:xfrm>
            <a:off x="4362352" y="1620487"/>
            <a:ext cx="3573463" cy="370566"/>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0" name="Text Placeholder 4"/>
          <p:cNvSpPr>
            <a:spLocks noGrp="1"/>
          </p:cNvSpPr>
          <p:nvPr>
            <p:ph type="body" sz="quarter" idx="14"/>
          </p:nvPr>
        </p:nvSpPr>
        <p:spPr>
          <a:xfrm>
            <a:off x="4362351" y="4506835"/>
            <a:ext cx="1733649" cy="1193235"/>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3" name="Text Placeholder 4"/>
          <p:cNvSpPr>
            <a:spLocks noGrp="1"/>
          </p:cNvSpPr>
          <p:nvPr>
            <p:ph type="body" sz="quarter" idx="15"/>
          </p:nvPr>
        </p:nvSpPr>
        <p:spPr>
          <a:xfrm>
            <a:off x="6202166" y="4506835"/>
            <a:ext cx="1733649" cy="1193235"/>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38500302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rand Full Screen 2">
    <p:spTree>
      <p:nvGrpSpPr>
        <p:cNvPr id="1" name=""/>
        <p:cNvGrpSpPr/>
        <p:nvPr/>
      </p:nvGrpSpPr>
      <p:grpSpPr>
        <a:xfrm>
          <a:off x="0" y="0"/>
          <a:ext cx="0" cy="0"/>
          <a:chOff x="0" y="0"/>
          <a:chExt cx="0" cy="0"/>
        </a:xfrm>
      </p:grpSpPr>
      <p:cxnSp>
        <p:nvCxnSpPr>
          <p:cNvPr id="20" name="Straight Connector 19"/>
          <p:cNvCxnSpPr/>
          <p:nvPr userDrawn="1"/>
        </p:nvCxnSpPr>
        <p:spPr>
          <a:xfrm>
            <a:off x="6096000" y="4506835"/>
            <a:ext cx="0" cy="86177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804684" y="0"/>
            <a:ext cx="4582632" cy="4365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5484014" y="436841"/>
            <a:ext cx="1225296" cy="246888"/>
          </a:xfrm>
          <a:prstGeom prst="rect">
            <a:avLst/>
          </a:prstGeom>
          <a:solidFill>
            <a:schemeClr val="accent6"/>
          </a:solidFill>
        </p:spPr>
        <p:txBody>
          <a:bodyPr/>
          <a:lstStyle>
            <a:lvl1pPr marL="0" indent="0" algn="ctr">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BRAND NAME</a:t>
            </a:r>
            <a:endParaRPr lang="en-US"/>
          </a:p>
        </p:txBody>
      </p:sp>
      <p:sp>
        <p:nvSpPr>
          <p:cNvPr id="8" name="Text Placeholder 7"/>
          <p:cNvSpPr>
            <a:spLocks noGrp="1"/>
          </p:cNvSpPr>
          <p:nvPr>
            <p:ph type="body" sz="quarter" idx="12"/>
          </p:nvPr>
        </p:nvSpPr>
        <p:spPr>
          <a:xfrm>
            <a:off x="4492625" y="825393"/>
            <a:ext cx="3206750" cy="566737"/>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10" name="Chart Placeholder 9"/>
          <p:cNvSpPr>
            <a:spLocks noGrp="1"/>
          </p:cNvSpPr>
          <p:nvPr>
            <p:ph type="chart" sz="quarter" idx="13"/>
          </p:nvPr>
        </p:nvSpPr>
        <p:spPr>
          <a:xfrm>
            <a:off x="4492625" y="1912938"/>
            <a:ext cx="3206750" cy="2038350"/>
          </a:xfrm>
          <a:prstGeom prst="rect">
            <a:avLst/>
          </a:prstGeom>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777941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914400" y="1600200"/>
            <a:ext cx="3200400" cy="2155825"/>
          </a:xfrm>
          <a:prstGeom prst="rect">
            <a:avLst/>
          </a:prstGeom>
          <a:solidFill>
            <a:schemeClr val="bg1">
              <a:lumMod val="85000"/>
            </a:schemeClr>
          </a:solidFill>
        </p:spPr>
        <p:txBody>
          <a:bodyPr/>
          <a:lstStyle/>
          <a:p>
            <a:endParaRPr lang="en-US"/>
          </a:p>
        </p:txBody>
      </p:sp>
      <p:sp>
        <p:nvSpPr>
          <p:cNvPr id="9" name="Picture Placeholder 6"/>
          <p:cNvSpPr>
            <a:spLocks noGrp="1"/>
          </p:cNvSpPr>
          <p:nvPr>
            <p:ph type="pic" sz="quarter" idx="11"/>
          </p:nvPr>
        </p:nvSpPr>
        <p:spPr>
          <a:xfrm>
            <a:off x="4495798" y="1600196"/>
            <a:ext cx="3200400" cy="2155825"/>
          </a:xfrm>
          <a:prstGeom prst="rect">
            <a:avLst/>
          </a:prstGeom>
          <a:solidFill>
            <a:schemeClr val="bg1">
              <a:lumMod val="85000"/>
            </a:schemeClr>
          </a:solidFill>
        </p:spPr>
        <p:txBody>
          <a:bodyPr/>
          <a:lstStyle/>
          <a:p>
            <a:endParaRPr lang="en-US"/>
          </a:p>
        </p:txBody>
      </p:sp>
      <p:sp>
        <p:nvSpPr>
          <p:cNvPr id="11" name="Picture Placeholder 6"/>
          <p:cNvSpPr>
            <a:spLocks noGrp="1"/>
          </p:cNvSpPr>
          <p:nvPr>
            <p:ph type="pic" sz="quarter" idx="12"/>
          </p:nvPr>
        </p:nvSpPr>
        <p:spPr>
          <a:xfrm>
            <a:off x="8077199" y="1600193"/>
            <a:ext cx="3200400" cy="2155825"/>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956105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479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40682483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3"/>
            <a:ext cx="7461393" cy="6146962"/>
          </a:xfrm>
          <a:custGeom>
            <a:avLst/>
            <a:gdLst>
              <a:gd name="connsiteX0" fmla="*/ 0 w 7461393"/>
              <a:gd name="connsiteY0" fmla="*/ 0 h 6146962"/>
              <a:gd name="connsiteX1" fmla="*/ 7461393 w 7461393"/>
              <a:gd name="connsiteY1" fmla="*/ 0 h 6146962"/>
              <a:gd name="connsiteX2" fmla="*/ 4722129 w 7461393"/>
              <a:gd name="connsiteY2" fmla="*/ 6146962 h 6146962"/>
              <a:gd name="connsiteX3" fmla="*/ 1 w 7461393"/>
              <a:gd name="connsiteY3" fmla="*/ 4042645 h 6146962"/>
            </a:gdLst>
            <a:ahLst/>
            <a:cxnLst>
              <a:cxn ang="0">
                <a:pos x="connsiteX0" y="connsiteY0"/>
              </a:cxn>
              <a:cxn ang="0">
                <a:pos x="connsiteX1" y="connsiteY1"/>
              </a:cxn>
              <a:cxn ang="0">
                <a:pos x="connsiteX2" y="connsiteY2"/>
              </a:cxn>
              <a:cxn ang="0">
                <a:pos x="connsiteX3" y="connsiteY3"/>
              </a:cxn>
            </a:cxnLst>
            <a:rect l="l" t="t" r="r" b="b"/>
            <a:pathLst>
              <a:path w="7461393" h="6146962">
                <a:moveTo>
                  <a:pt x="0" y="0"/>
                </a:moveTo>
                <a:lnTo>
                  <a:pt x="7461393" y="0"/>
                </a:lnTo>
                <a:lnTo>
                  <a:pt x="4722129" y="6146962"/>
                </a:lnTo>
                <a:lnTo>
                  <a:pt x="1" y="4042645"/>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874636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4C2C5F8-987A-476A-ADC4-9CED6556CDDC}"/>
              </a:ext>
            </a:extLst>
          </p:cNvPr>
          <p:cNvSpPr>
            <a:spLocks noGrp="1"/>
          </p:cNvSpPr>
          <p:nvPr>
            <p:ph type="pic" sz="quarter" idx="10"/>
          </p:nvPr>
        </p:nvSpPr>
        <p:spPr>
          <a:xfrm>
            <a:off x="546395" y="2833240"/>
            <a:ext cx="3363165" cy="1966735"/>
          </a:xfrm>
          <a:custGeom>
            <a:avLst/>
            <a:gdLst>
              <a:gd name="connsiteX0" fmla="*/ 0 w 12192000"/>
              <a:gd name="connsiteY0" fmla="*/ 0 h 1885071"/>
              <a:gd name="connsiteX1" fmla="*/ 12192000 w 12192000"/>
              <a:gd name="connsiteY1" fmla="*/ 0 h 1885071"/>
              <a:gd name="connsiteX2" fmla="*/ 12192000 w 12192000"/>
              <a:gd name="connsiteY2" fmla="*/ 1885071 h 1885071"/>
              <a:gd name="connsiteX3" fmla="*/ 0 w 12192000"/>
              <a:gd name="connsiteY3" fmla="*/ 1885071 h 1885071"/>
            </a:gdLst>
            <a:ahLst/>
            <a:cxnLst>
              <a:cxn ang="0">
                <a:pos x="connsiteX0" y="connsiteY0"/>
              </a:cxn>
              <a:cxn ang="0">
                <a:pos x="connsiteX1" y="connsiteY1"/>
              </a:cxn>
              <a:cxn ang="0">
                <a:pos x="connsiteX2" y="connsiteY2"/>
              </a:cxn>
              <a:cxn ang="0">
                <a:pos x="connsiteX3" y="connsiteY3"/>
              </a:cxn>
            </a:cxnLst>
            <a:rect l="l" t="t" r="r" b="b"/>
            <a:pathLst>
              <a:path w="12192000" h="1885071">
                <a:moveTo>
                  <a:pt x="0" y="0"/>
                </a:moveTo>
                <a:lnTo>
                  <a:pt x="12192000" y="0"/>
                </a:lnTo>
                <a:lnTo>
                  <a:pt x="12192000" y="1885071"/>
                </a:lnTo>
                <a:lnTo>
                  <a:pt x="0" y="1885071"/>
                </a:lnTo>
                <a:close/>
              </a:path>
            </a:pathLst>
          </a:custGeom>
        </p:spPr>
        <p:txBody>
          <a:bodyPr wrap="square">
            <a:noAutofit/>
          </a:bodyPr>
          <a:lstStyle>
            <a:lvl1pPr marL="0" indent="0">
              <a:buNone/>
              <a:defRPr sz="1200">
                <a:solidFill>
                  <a:schemeClr val="accent6"/>
                </a:solidFill>
              </a:defRPr>
            </a:lvl1pPr>
          </a:lstStyle>
          <a:p>
            <a:endParaRPr lang="id-ID"/>
          </a:p>
        </p:txBody>
      </p:sp>
      <p:sp>
        <p:nvSpPr>
          <p:cNvPr id="8" name="Picture Placeholder 4">
            <a:extLst>
              <a:ext uri="{FF2B5EF4-FFF2-40B4-BE49-F238E27FC236}">
                <a16:creationId xmlns:a16="http://schemas.microsoft.com/office/drawing/2014/main" id="{1F4057C6-B6FB-4762-A472-25F6012BED27}"/>
              </a:ext>
            </a:extLst>
          </p:cNvPr>
          <p:cNvSpPr>
            <a:spLocks noGrp="1"/>
          </p:cNvSpPr>
          <p:nvPr>
            <p:ph type="pic" sz="quarter" idx="12"/>
          </p:nvPr>
        </p:nvSpPr>
        <p:spPr>
          <a:xfrm>
            <a:off x="4334470" y="2833240"/>
            <a:ext cx="3363165" cy="1966735"/>
          </a:xfrm>
          <a:custGeom>
            <a:avLst/>
            <a:gdLst>
              <a:gd name="connsiteX0" fmla="*/ 0 w 12192000"/>
              <a:gd name="connsiteY0" fmla="*/ 0 h 1885071"/>
              <a:gd name="connsiteX1" fmla="*/ 12192000 w 12192000"/>
              <a:gd name="connsiteY1" fmla="*/ 0 h 1885071"/>
              <a:gd name="connsiteX2" fmla="*/ 12192000 w 12192000"/>
              <a:gd name="connsiteY2" fmla="*/ 1885071 h 1885071"/>
              <a:gd name="connsiteX3" fmla="*/ 0 w 12192000"/>
              <a:gd name="connsiteY3" fmla="*/ 1885071 h 1885071"/>
            </a:gdLst>
            <a:ahLst/>
            <a:cxnLst>
              <a:cxn ang="0">
                <a:pos x="connsiteX0" y="connsiteY0"/>
              </a:cxn>
              <a:cxn ang="0">
                <a:pos x="connsiteX1" y="connsiteY1"/>
              </a:cxn>
              <a:cxn ang="0">
                <a:pos x="connsiteX2" y="connsiteY2"/>
              </a:cxn>
              <a:cxn ang="0">
                <a:pos x="connsiteX3" y="connsiteY3"/>
              </a:cxn>
            </a:cxnLst>
            <a:rect l="l" t="t" r="r" b="b"/>
            <a:pathLst>
              <a:path w="12192000" h="1885071">
                <a:moveTo>
                  <a:pt x="0" y="0"/>
                </a:moveTo>
                <a:lnTo>
                  <a:pt x="12192000" y="0"/>
                </a:lnTo>
                <a:lnTo>
                  <a:pt x="12192000" y="1885071"/>
                </a:lnTo>
                <a:lnTo>
                  <a:pt x="0" y="1885071"/>
                </a:lnTo>
                <a:close/>
              </a:path>
            </a:pathLst>
          </a:custGeom>
        </p:spPr>
        <p:txBody>
          <a:bodyPr wrap="square">
            <a:noAutofit/>
          </a:bodyPr>
          <a:lstStyle>
            <a:lvl1pPr marL="0" indent="0">
              <a:buNone/>
              <a:defRPr sz="1200">
                <a:solidFill>
                  <a:schemeClr val="accent6"/>
                </a:solidFill>
              </a:defRPr>
            </a:lvl1pPr>
          </a:lstStyle>
          <a:p>
            <a:endParaRPr lang="id-ID"/>
          </a:p>
        </p:txBody>
      </p:sp>
      <p:sp>
        <p:nvSpPr>
          <p:cNvPr id="9" name="Picture Placeholder 4">
            <a:extLst>
              <a:ext uri="{FF2B5EF4-FFF2-40B4-BE49-F238E27FC236}">
                <a16:creationId xmlns:a16="http://schemas.microsoft.com/office/drawing/2014/main" id="{E9AA1776-E03B-42EF-A806-D0F6BF2D1EF8}"/>
              </a:ext>
            </a:extLst>
          </p:cNvPr>
          <p:cNvSpPr>
            <a:spLocks noGrp="1"/>
          </p:cNvSpPr>
          <p:nvPr>
            <p:ph type="pic" sz="quarter" idx="13"/>
          </p:nvPr>
        </p:nvSpPr>
        <p:spPr>
          <a:xfrm>
            <a:off x="8130040" y="2833240"/>
            <a:ext cx="3363165" cy="1966735"/>
          </a:xfrm>
          <a:custGeom>
            <a:avLst/>
            <a:gdLst>
              <a:gd name="connsiteX0" fmla="*/ 0 w 12192000"/>
              <a:gd name="connsiteY0" fmla="*/ 0 h 1885071"/>
              <a:gd name="connsiteX1" fmla="*/ 12192000 w 12192000"/>
              <a:gd name="connsiteY1" fmla="*/ 0 h 1885071"/>
              <a:gd name="connsiteX2" fmla="*/ 12192000 w 12192000"/>
              <a:gd name="connsiteY2" fmla="*/ 1885071 h 1885071"/>
              <a:gd name="connsiteX3" fmla="*/ 0 w 12192000"/>
              <a:gd name="connsiteY3" fmla="*/ 1885071 h 1885071"/>
            </a:gdLst>
            <a:ahLst/>
            <a:cxnLst>
              <a:cxn ang="0">
                <a:pos x="connsiteX0" y="connsiteY0"/>
              </a:cxn>
              <a:cxn ang="0">
                <a:pos x="connsiteX1" y="connsiteY1"/>
              </a:cxn>
              <a:cxn ang="0">
                <a:pos x="connsiteX2" y="connsiteY2"/>
              </a:cxn>
              <a:cxn ang="0">
                <a:pos x="connsiteX3" y="connsiteY3"/>
              </a:cxn>
            </a:cxnLst>
            <a:rect l="l" t="t" r="r" b="b"/>
            <a:pathLst>
              <a:path w="12192000" h="1885071">
                <a:moveTo>
                  <a:pt x="0" y="0"/>
                </a:moveTo>
                <a:lnTo>
                  <a:pt x="12192000" y="0"/>
                </a:lnTo>
                <a:lnTo>
                  <a:pt x="12192000" y="1885071"/>
                </a:lnTo>
                <a:lnTo>
                  <a:pt x="0" y="1885071"/>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0766475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630659"/>
            <a:ext cx="12192000" cy="1885071"/>
          </a:xfrm>
          <a:custGeom>
            <a:avLst/>
            <a:gdLst>
              <a:gd name="connsiteX0" fmla="*/ 0 w 12192000"/>
              <a:gd name="connsiteY0" fmla="*/ 0 h 1885071"/>
              <a:gd name="connsiteX1" fmla="*/ 12192000 w 12192000"/>
              <a:gd name="connsiteY1" fmla="*/ 0 h 1885071"/>
              <a:gd name="connsiteX2" fmla="*/ 12192000 w 12192000"/>
              <a:gd name="connsiteY2" fmla="*/ 1885071 h 1885071"/>
              <a:gd name="connsiteX3" fmla="*/ 0 w 12192000"/>
              <a:gd name="connsiteY3" fmla="*/ 1885071 h 1885071"/>
            </a:gdLst>
            <a:ahLst/>
            <a:cxnLst>
              <a:cxn ang="0">
                <a:pos x="connsiteX0" y="connsiteY0"/>
              </a:cxn>
              <a:cxn ang="0">
                <a:pos x="connsiteX1" y="connsiteY1"/>
              </a:cxn>
              <a:cxn ang="0">
                <a:pos x="connsiteX2" y="connsiteY2"/>
              </a:cxn>
              <a:cxn ang="0">
                <a:pos x="connsiteX3" y="connsiteY3"/>
              </a:cxn>
            </a:cxnLst>
            <a:rect l="l" t="t" r="r" b="b"/>
            <a:pathLst>
              <a:path w="12192000" h="1885071">
                <a:moveTo>
                  <a:pt x="0" y="0"/>
                </a:moveTo>
                <a:lnTo>
                  <a:pt x="12192000" y="0"/>
                </a:lnTo>
                <a:lnTo>
                  <a:pt x="12192000" y="1885071"/>
                </a:lnTo>
                <a:lnTo>
                  <a:pt x="0" y="1885071"/>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154071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9" name="Rectangle 1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Picture Placeholder 8"/>
          <p:cNvSpPr>
            <a:spLocks noGrp="1"/>
          </p:cNvSpPr>
          <p:nvPr>
            <p:ph type="pic" sz="quarter" idx="11" hasCustomPrompt="1"/>
          </p:nvPr>
        </p:nvSpPr>
        <p:spPr>
          <a:xfrm>
            <a:off x="379848" y="1222459"/>
            <a:ext cx="11634352" cy="3271541"/>
          </a:xfrm>
          <a:custGeom>
            <a:avLst/>
            <a:gdLst>
              <a:gd name="connsiteX0" fmla="*/ 1826960 w 8725764"/>
              <a:gd name="connsiteY0" fmla="*/ 515 h 2453656"/>
              <a:gd name="connsiteX1" fmla="*/ 2658308 w 8725764"/>
              <a:gd name="connsiteY1" fmla="*/ 53072 h 2453656"/>
              <a:gd name="connsiteX2" fmla="*/ 2913002 w 8725764"/>
              <a:gd name="connsiteY2" fmla="*/ 160521 h 2453656"/>
              <a:gd name="connsiteX3" fmla="*/ 5761222 w 8725764"/>
              <a:gd name="connsiteY3" fmla="*/ 393458 h 2453656"/>
              <a:gd name="connsiteX4" fmla="*/ 6137559 w 8725764"/>
              <a:gd name="connsiteY4" fmla="*/ 432704 h 2453656"/>
              <a:gd name="connsiteX5" fmla="*/ 5977539 w 8725764"/>
              <a:gd name="connsiteY5" fmla="*/ 436151 h 2453656"/>
              <a:gd name="connsiteX6" fmla="*/ 6170614 w 8725764"/>
              <a:gd name="connsiteY6" fmla="*/ 436151 h 2453656"/>
              <a:gd name="connsiteX7" fmla="*/ 6137559 w 8725764"/>
              <a:gd name="connsiteY7" fmla="*/ 432704 h 2453656"/>
              <a:gd name="connsiteX8" fmla="*/ 6140189 w 8725764"/>
              <a:gd name="connsiteY8" fmla="*/ 432647 h 2453656"/>
              <a:gd name="connsiteX9" fmla="*/ 6552654 w 8725764"/>
              <a:gd name="connsiteY9" fmla="*/ 464181 h 2453656"/>
              <a:gd name="connsiteX10" fmla="*/ 7320842 w 8725764"/>
              <a:gd name="connsiteY10" fmla="*/ 655721 h 2453656"/>
              <a:gd name="connsiteX11" fmla="*/ 7448189 w 8725764"/>
              <a:gd name="connsiteY11" fmla="*/ 767842 h 2453656"/>
              <a:gd name="connsiteX12" fmla="*/ 8089031 w 8725764"/>
              <a:gd name="connsiteY12" fmla="*/ 767842 h 2453656"/>
              <a:gd name="connsiteX13" fmla="*/ 7895956 w 8725764"/>
              <a:gd name="connsiteY13" fmla="*/ 795872 h 2453656"/>
              <a:gd name="connsiteX14" fmla="*/ 7957576 w 8725764"/>
              <a:gd name="connsiteY14" fmla="*/ 903322 h 2453656"/>
              <a:gd name="connsiteX15" fmla="*/ 7513916 w 8725764"/>
              <a:gd name="connsiteY15" fmla="*/ 903322 h 2453656"/>
              <a:gd name="connsiteX16" fmla="*/ 7513916 w 8725764"/>
              <a:gd name="connsiteY16" fmla="*/ 959382 h 2453656"/>
              <a:gd name="connsiteX17" fmla="*/ 8023303 w 8725764"/>
              <a:gd name="connsiteY17" fmla="*/ 959382 h 2453656"/>
              <a:gd name="connsiteX18" fmla="*/ 8216377 w 8725764"/>
              <a:gd name="connsiteY18" fmla="*/ 1099533 h 2453656"/>
              <a:gd name="connsiteX19" fmla="*/ 7382462 w 8725764"/>
              <a:gd name="connsiteY19" fmla="*/ 1122892 h 2453656"/>
              <a:gd name="connsiteX20" fmla="*/ 7448189 w 8725764"/>
              <a:gd name="connsiteY20" fmla="*/ 1178952 h 2453656"/>
              <a:gd name="connsiteX21" fmla="*/ 7160632 w 8725764"/>
              <a:gd name="connsiteY21" fmla="*/ 1178952 h 2453656"/>
              <a:gd name="connsiteX22" fmla="*/ 6618381 w 8725764"/>
              <a:gd name="connsiteY22" fmla="*/ 1178952 h 2453656"/>
              <a:gd name="connsiteX23" fmla="*/ 6618381 w 8725764"/>
              <a:gd name="connsiteY23" fmla="*/ 1235013 h 2453656"/>
              <a:gd name="connsiteX24" fmla="*/ 6745728 w 8725764"/>
              <a:gd name="connsiteY24" fmla="*/ 1235013 h 2453656"/>
              <a:gd name="connsiteX25" fmla="*/ 6745728 w 8725764"/>
              <a:gd name="connsiteY25" fmla="*/ 1347134 h 2453656"/>
              <a:gd name="connsiteX26" fmla="*/ 5850193 w 8725764"/>
              <a:gd name="connsiteY26" fmla="*/ 1538673 h 2453656"/>
              <a:gd name="connsiteX27" fmla="*/ 5977539 w 8725764"/>
              <a:gd name="connsiteY27" fmla="*/ 1538673 h 2453656"/>
              <a:gd name="connsiteX28" fmla="*/ 5977539 w 8725764"/>
              <a:gd name="connsiteY28" fmla="*/ 1618092 h 2453656"/>
              <a:gd name="connsiteX29" fmla="*/ 6811455 w 8725764"/>
              <a:gd name="connsiteY29" fmla="*/ 1702183 h 2453656"/>
              <a:gd name="connsiteX30" fmla="*/ 6811455 w 8725764"/>
              <a:gd name="connsiteY30" fmla="*/ 1786274 h 2453656"/>
              <a:gd name="connsiteX31" fmla="*/ 6618381 w 8725764"/>
              <a:gd name="connsiteY31" fmla="*/ 1786274 h 2453656"/>
              <a:gd name="connsiteX32" fmla="*/ 6938802 w 8725764"/>
              <a:gd name="connsiteY32" fmla="*/ 1893723 h 2453656"/>
              <a:gd name="connsiteX33" fmla="*/ 7957576 w 8725764"/>
              <a:gd name="connsiteY33" fmla="*/ 1977813 h 2453656"/>
              <a:gd name="connsiteX34" fmla="*/ 8023303 w 8725764"/>
              <a:gd name="connsiteY34" fmla="*/ 2061904 h 2453656"/>
              <a:gd name="connsiteX35" fmla="*/ 8725764 w 8725764"/>
              <a:gd name="connsiteY35" fmla="*/ 2113293 h 2453656"/>
              <a:gd name="connsiteX36" fmla="*/ 5661227 w 8725764"/>
              <a:gd name="connsiteY36" fmla="*/ 2197383 h 2453656"/>
              <a:gd name="connsiteX37" fmla="*/ 5468153 w 8725764"/>
              <a:gd name="connsiteY37" fmla="*/ 2281474 h 2453656"/>
              <a:gd name="connsiteX38" fmla="*/ 5275078 w 8725764"/>
              <a:gd name="connsiteY38" fmla="*/ 2281474 h 2453656"/>
              <a:gd name="connsiteX39" fmla="*/ 5213459 w 8725764"/>
              <a:gd name="connsiteY39" fmla="*/ 2388923 h 2453656"/>
              <a:gd name="connsiteX40" fmla="*/ 3488116 w 8725764"/>
              <a:gd name="connsiteY40" fmla="*/ 2388923 h 2453656"/>
              <a:gd name="connsiteX41" fmla="*/ 2847275 w 8725764"/>
              <a:gd name="connsiteY41" fmla="*/ 2337535 h 2453656"/>
              <a:gd name="connsiteX42" fmla="*/ 2847275 w 8725764"/>
              <a:gd name="connsiteY42" fmla="*/ 2388923 h 2453656"/>
              <a:gd name="connsiteX43" fmla="*/ 2658308 w 8725764"/>
              <a:gd name="connsiteY43" fmla="*/ 2360893 h 2453656"/>
              <a:gd name="connsiteX44" fmla="*/ 2658308 w 8725764"/>
              <a:gd name="connsiteY44" fmla="*/ 2309504 h 2453656"/>
              <a:gd name="connsiteX45" fmla="*/ 2530961 w 8725764"/>
              <a:gd name="connsiteY45" fmla="*/ 2281474 h 2453656"/>
              <a:gd name="connsiteX46" fmla="*/ 2530961 w 8725764"/>
              <a:gd name="connsiteY46" fmla="*/ 2225414 h 2453656"/>
              <a:gd name="connsiteX47" fmla="*/ 2144813 w 8725764"/>
              <a:gd name="connsiteY47" fmla="*/ 2253444 h 2453656"/>
              <a:gd name="connsiteX48" fmla="*/ 2144813 w 8725764"/>
              <a:gd name="connsiteY48" fmla="*/ 2197383 h 2453656"/>
              <a:gd name="connsiteX49" fmla="*/ 1890120 w 8725764"/>
              <a:gd name="connsiteY49" fmla="*/ 2225414 h 2453656"/>
              <a:gd name="connsiteX50" fmla="*/ 1890120 w 8725764"/>
              <a:gd name="connsiteY50" fmla="*/ 2169353 h 2453656"/>
              <a:gd name="connsiteX51" fmla="*/ 1828501 w 8725764"/>
              <a:gd name="connsiteY51" fmla="*/ 2225414 h 2453656"/>
              <a:gd name="connsiteX52" fmla="*/ 1573807 w 8725764"/>
              <a:gd name="connsiteY52" fmla="*/ 2253444 h 2453656"/>
              <a:gd name="connsiteX53" fmla="*/ 998693 w 8725764"/>
              <a:gd name="connsiteY53" fmla="*/ 2197383 h 2453656"/>
              <a:gd name="connsiteX54" fmla="*/ 678272 w 8725764"/>
              <a:gd name="connsiteY54" fmla="*/ 2169353 h 2453656"/>
              <a:gd name="connsiteX55" fmla="*/ 678272 w 8725764"/>
              <a:gd name="connsiteY55" fmla="*/ 1949783 h 2453656"/>
              <a:gd name="connsiteX56" fmla="*/ 37430 w 8725764"/>
              <a:gd name="connsiteY56" fmla="*/ 1370492 h 2453656"/>
              <a:gd name="connsiteX57" fmla="*/ 550925 w 8725764"/>
              <a:gd name="connsiteY57" fmla="*/ 1099533 h 2453656"/>
              <a:gd name="connsiteX58" fmla="*/ 805619 w 8725764"/>
              <a:gd name="connsiteY58" fmla="*/ 767842 h 2453656"/>
              <a:gd name="connsiteX59" fmla="*/ 932965 w 8725764"/>
              <a:gd name="connsiteY59" fmla="*/ 739812 h 2453656"/>
              <a:gd name="connsiteX60" fmla="*/ 485198 w 8725764"/>
              <a:gd name="connsiteY60" fmla="*/ 604333 h 2453656"/>
              <a:gd name="connsiteX61" fmla="*/ 550925 w 8725764"/>
              <a:gd name="connsiteY61" fmla="*/ 380091 h 2453656"/>
              <a:gd name="connsiteX62" fmla="*/ 998693 w 8725764"/>
              <a:gd name="connsiteY62" fmla="*/ 53072 h 2453656"/>
              <a:gd name="connsiteX63" fmla="*/ 1826960 w 8725764"/>
              <a:gd name="connsiteY63" fmla="*/ 515 h 245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725764" h="2453656">
                <a:moveTo>
                  <a:pt x="1826960" y="515"/>
                </a:moveTo>
                <a:cubicBezTo>
                  <a:pt x="2114004" y="-2989"/>
                  <a:pt x="2401561" y="11026"/>
                  <a:pt x="2658308" y="53072"/>
                </a:cubicBezTo>
                <a:cubicBezTo>
                  <a:pt x="2719928" y="81102"/>
                  <a:pt x="2847275" y="132491"/>
                  <a:pt x="2913002" y="160521"/>
                </a:cubicBezTo>
                <a:cubicBezTo>
                  <a:pt x="3808024" y="332206"/>
                  <a:pt x="4800545" y="310745"/>
                  <a:pt x="5761222" y="393458"/>
                </a:cubicBezTo>
                <a:lnTo>
                  <a:pt x="6137559" y="432704"/>
                </a:lnTo>
                <a:lnTo>
                  <a:pt x="5977539" y="436151"/>
                </a:lnTo>
                <a:cubicBezTo>
                  <a:pt x="6043267" y="436151"/>
                  <a:pt x="6104886" y="436151"/>
                  <a:pt x="6170614" y="436151"/>
                </a:cubicBezTo>
                <a:lnTo>
                  <a:pt x="6137559" y="432704"/>
                </a:lnTo>
                <a:lnTo>
                  <a:pt x="6140189" y="432647"/>
                </a:lnTo>
                <a:cubicBezTo>
                  <a:pt x="6314649" y="427392"/>
                  <a:pt x="6506439" y="422136"/>
                  <a:pt x="6552654" y="464181"/>
                </a:cubicBezTo>
                <a:cubicBezTo>
                  <a:pt x="6745728" y="604333"/>
                  <a:pt x="7000421" y="683751"/>
                  <a:pt x="7320842" y="655721"/>
                </a:cubicBezTo>
                <a:cubicBezTo>
                  <a:pt x="7320842" y="711782"/>
                  <a:pt x="7382462" y="739812"/>
                  <a:pt x="7448189" y="767842"/>
                </a:cubicBezTo>
                <a:cubicBezTo>
                  <a:pt x="7641263" y="795872"/>
                  <a:pt x="7895956" y="767842"/>
                  <a:pt x="8089031" y="767842"/>
                </a:cubicBezTo>
                <a:cubicBezTo>
                  <a:pt x="8023303" y="795872"/>
                  <a:pt x="7957576" y="795872"/>
                  <a:pt x="7895956" y="795872"/>
                </a:cubicBezTo>
                <a:cubicBezTo>
                  <a:pt x="7830229" y="823903"/>
                  <a:pt x="8023303" y="875291"/>
                  <a:pt x="7957576" y="903322"/>
                </a:cubicBezTo>
                <a:cubicBezTo>
                  <a:pt x="7830229" y="931352"/>
                  <a:pt x="7641263" y="903322"/>
                  <a:pt x="7513916" y="903322"/>
                </a:cubicBezTo>
                <a:cubicBezTo>
                  <a:pt x="7513916" y="903322"/>
                  <a:pt x="7513916" y="903322"/>
                  <a:pt x="7513916" y="959382"/>
                </a:cubicBezTo>
                <a:cubicBezTo>
                  <a:pt x="7702882" y="959382"/>
                  <a:pt x="7830229" y="959382"/>
                  <a:pt x="8023303" y="959382"/>
                </a:cubicBezTo>
                <a:cubicBezTo>
                  <a:pt x="8216377" y="987412"/>
                  <a:pt x="8277996" y="1071503"/>
                  <a:pt x="8216377" y="1099533"/>
                </a:cubicBezTo>
                <a:cubicBezTo>
                  <a:pt x="7957576" y="1150922"/>
                  <a:pt x="7641263" y="1122892"/>
                  <a:pt x="7382462" y="1122892"/>
                </a:cubicBezTo>
                <a:cubicBezTo>
                  <a:pt x="7448189" y="1122892"/>
                  <a:pt x="7448189" y="1150922"/>
                  <a:pt x="7448189" y="1178952"/>
                </a:cubicBezTo>
                <a:lnTo>
                  <a:pt x="7160632" y="1178952"/>
                </a:lnTo>
                <a:cubicBezTo>
                  <a:pt x="6985017" y="1178952"/>
                  <a:pt x="6809401" y="1178952"/>
                  <a:pt x="6618381" y="1178952"/>
                </a:cubicBezTo>
                <a:cubicBezTo>
                  <a:pt x="6618381" y="1178952"/>
                  <a:pt x="6618381" y="1178952"/>
                  <a:pt x="6618381" y="1235013"/>
                </a:cubicBezTo>
                <a:cubicBezTo>
                  <a:pt x="6618381" y="1235013"/>
                  <a:pt x="6618381" y="1235013"/>
                  <a:pt x="6745728" y="1235013"/>
                </a:cubicBezTo>
                <a:cubicBezTo>
                  <a:pt x="6745728" y="1263043"/>
                  <a:pt x="6745728" y="1319103"/>
                  <a:pt x="6745728" y="1347134"/>
                </a:cubicBezTo>
                <a:cubicBezTo>
                  <a:pt x="6425307" y="1370492"/>
                  <a:pt x="5722846" y="1347134"/>
                  <a:pt x="5850193" y="1538673"/>
                </a:cubicBezTo>
                <a:cubicBezTo>
                  <a:pt x="5850193" y="1538673"/>
                  <a:pt x="5850193" y="1538673"/>
                  <a:pt x="5977539" y="1538673"/>
                </a:cubicBezTo>
                <a:cubicBezTo>
                  <a:pt x="5977539" y="1566704"/>
                  <a:pt x="5977539" y="1618092"/>
                  <a:pt x="5977539" y="1618092"/>
                </a:cubicBezTo>
                <a:cubicBezTo>
                  <a:pt x="6236341" y="1646123"/>
                  <a:pt x="6552654" y="1674153"/>
                  <a:pt x="6811455" y="1702183"/>
                </a:cubicBezTo>
                <a:cubicBezTo>
                  <a:pt x="6811455" y="1702183"/>
                  <a:pt x="6811455" y="1758243"/>
                  <a:pt x="6811455" y="1786274"/>
                </a:cubicBezTo>
                <a:cubicBezTo>
                  <a:pt x="6745728" y="1786274"/>
                  <a:pt x="6680001" y="1786274"/>
                  <a:pt x="6618381" y="1786274"/>
                </a:cubicBezTo>
                <a:cubicBezTo>
                  <a:pt x="6811455" y="1786274"/>
                  <a:pt x="6873075" y="1865693"/>
                  <a:pt x="6938802" y="1893723"/>
                </a:cubicBezTo>
                <a:cubicBezTo>
                  <a:pt x="7127768" y="2005844"/>
                  <a:pt x="7575536" y="1949783"/>
                  <a:pt x="7957576" y="1977813"/>
                </a:cubicBezTo>
                <a:cubicBezTo>
                  <a:pt x="8023303" y="1977813"/>
                  <a:pt x="8023303" y="2033874"/>
                  <a:pt x="8023303" y="2061904"/>
                </a:cubicBezTo>
                <a:cubicBezTo>
                  <a:pt x="8277996" y="2033874"/>
                  <a:pt x="8471071" y="2089934"/>
                  <a:pt x="8725764" y="2113293"/>
                </a:cubicBezTo>
                <a:cubicBezTo>
                  <a:pt x="7702882" y="2197383"/>
                  <a:pt x="6680001" y="2061904"/>
                  <a:pt x="5661227" y="2197383"/>
                </a:cubicBezTo>
                <a:cubicBezTo>
                  <a:pt x="5529772" y="2197383"/>
                  <a:pt x="5595499" y="2281474"/>
                  <a:pt x="5468153" y="2281474"/>
                </a:cubicBezTo>
                <a:cubicBezTo>
                  <a:pt x="5402425" y="2281474"/>
                  <a:pt x="5340806" y="2281474"/>
                  <a:pt x="5275078" y="2281474"/>
                </a:cubicBezTo>
                <a:cubicBezTo>
                  <a:pt x="5340806" y="2337535"/>
                  <a:pt x="5275078" y="2388923"/>
                  <a:pt x="5213459" y="2388923"/>
                </a:cubicBezTo>
                <a:cubicBezTo>
                  <a:pt x="4638345" y="2444984"/>
                  <a:pt x="3997503" y="2501044"/>
                  <a:pt x="3488116" y="2388923"/>
                </a:cubicBezTo>
                <a:cubicBezTo>
                  <a:pt x="3295042" y="2360893"/>
                  <a:pt x="3106076" y="2337535"/>
                  <a:pt x="2847275" y="2337535"/>
                </a:cubicBezTo>
                <a:cubicBezTo>
                  <a:pt x="2847275" y="2360893"/>
                  <a:pt x="2847275" y="2360893"/>
                  <a:pt x="2847275" y="2388923"/>
                </a:cubicBezTo>
                <a:cubicBezTo>
                  <a:pt x="2847275" y="2337535"/>
                  <a:pt x="2719928" y="2388923"/>
                  <a:pt x="2658308" y="2360893"/>
                </a:cubicBezTo>
                <a:cubicBezTo>
                  <a:pt x="2658308" y="2337535"/>
                  <a:pt x="2658308" y="2337535"/>
                  <a:pt x="2658308" y="2309504"/>
                </a:cubicBezTo>
                <a:cubicBezTo>
                  <a:pt x="2658308" y="2281474"/>
                  <a:pt x="2592581" y="2281474"/>
                  <a:pt x="2530961" y="2281474"/>
                </a:cubicBezTo>
                <a:cubicBezTo>
                  <a:pt x="2530961" y="2253444"/>
                  <a:pt x="2530961" y="2253444"/>
                  <a:pt x="2530961" y="2225414"/>
                </a:cubicBezTo>
                <a:cubicBezTo>
                  <a:pt x="2403615" y="2253444"/>
                  <a:pt x="2276268" y="2197383"/>
                  <a:pt x="2144813" y="2253444"/>
                </a:cubicBezTo>
                <a:cubicBezTo>
                  <a:pt x="2144813" y="2225414"/>
                  <a:pt x="2144813" y="2225414"/>
                  <a:pt x="2144813" y="2197383"/>
                </a:cubicBezTo>
                <a:cubicBezTo>
                  <a:pt x="2083194" y="2225414"/>
                  <a:pt x="1955847" y="2169353"/>
                  <a:pt x="1890120" y="2225414"/>
                </a:cubicBezTo>
                <a:cubicBezTo>
                  <a:pt x="1890120" y="2197383"/>
                  <a:pt x="1890120" y="2197383"/>
                  <a:pt x="1890120" y="2169353"/>
                </a:cubicBezTo>
                <a:cubicBezTo>
                  <a:pt x="1890120" y="2197383"/>
                  <a:pt x="1890120" y="2225414"/>
                  <a:pt x="1828501" y="2225414"/>
                </a:cubicBezTo>
                <a:cubicBezTo>
                  <a:pt x="1635426" y="2225414"/>
                  <a:pt x="1573807" y="2253444"/>
                  <a:pt x="1573807" y="2253444"/>
                </a:cubicBezTo>
                <a:cubicBezTo>
                  <a:pt x="1380733" y="2253444"/>
                  <a:pt x="998693" y="2225414"/>
                  <a:pt x="998693" y="2197383"/>
                </a:cubicBezTo>
                <a:cubicBezTo>
                  <a:pt x="867238" y="2225414"/>
                  <a:pt x="805619" y="2141323"/>
                  <a:pt x="678272" y="2169353"/>
                </a:cubicBezTo>
                <a:cubicBezTo>
                  <a:pt x="678272" y="2089934"/>
                  <a:pt x="805619" y="2005844"/>
                  <a:pt x="678272" y="1949783"/>
                </a:cubicBezTo>
                <a:cubicBezTo>
                  <a:pt x="423578" y="1865693"/>
                  <a:pt x="-151536" y="1454583"/>
                  <a:pt x="37430" y="1370492"/>
                </a:cubicBezTo>
                <a:cubicBezTo>
                  <a:pt x="103157" y="1319103"/>
                  <a:pt x="485198" y="1150922"/>
                  <a:pt x="550925" y="1099533"/>
                </a:cubicBezTo>
                <a:cubicBezTo>
                  <a:pt x="612545" y="1099533"/>
                  <a:pt x="805619" y="875291"/>
                  <a:pt x="805619" y="767842"/>
                </a:cubicBezTo>
                <a:cubicBezTo>
                  <a:pt x="867238" y="767842"/>
                  <a:pt x="932965" y="767842"/>
                  <a:pt x="932965" y="739812"/>
                </a:cubicBezTo>
                <a:cubicBezTo>
                  <a:pt x="932965" y="627691"/>
                  <a:pt x="612545" y="627691"/>
                  <a:pt x="485198" y="604333"/>
                </a:cubicBezTo>
                <a:cubicBezTo>
                  <a:pt x="423578" y="548272"/>
                  <a:pt x="485198" y="436151"/>
                  <a:pt x="550925" y="380091"/>
                </a:cubicBezTo>
                <a:cubicBezTo>
                  <a:pt x="550925" y="380091"/>
                  <a:pt x="739891" y="81102"/>
                  <a:pt x="998693" y="53072"/>
                </a:cubicBezTo>
                <a:cubicBezTo>
                  <a:pt x="1253386" y="25041"/>
                  <a:pt x="1539916" y="4019"/>
                  <a:pt x="1826960" y="515"/>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5687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8467" y="1262575"/>
            <a:ext cx="5936566" cy="4332849"/>
          </a:xfrm>
          <a:custGeom>
            <a:avLst/>
            <a:gdLst>
              <a:gd name="connsiteX0" fmla="*/ 0 w 5936566"/>
              <a:gd name="connsiteY0" fmla="*/ 0 h 4332849"/>
              <a:gd name="connsiteX1" fmla="*/ 5936566 w 5936566"/>
              <a:gd name="connsiteY1" fmla="*/ 0 h 4332849"/>
              <a:gd name="connsiteX2" fmla="*/ 5936566 w 5936566"/>
              <a:gd name="connsiteY2" fmla="*/ 4332849 h 4332849"/>
              <a:gd name="connsiteX3" fmla="*/ 0 w 5936566"/>
              <a:gd name="connsiteY3" fmla="*/ 4332849 h 4332849"/>
            </a:gdLst>
            <a:ahLst/>
            <a:cxnLst>
              <a:cxn ang="0">
                <a:pos x="connsiteX0" y="connsiteY0"/>
              </a:cxn>
              <a:cxn ang="0">
                <a:pos x="connsiteX1" y="connsiteY1"/>
              </a:cxn>
              <a:cxn ang="0">
                <a:pos x="connsiteX2" y="connsiteY2"/>
              </a:cxn>
              <a:cxn ang="0">
                <a:pos x="connsiteX3" y="connsiteY3"/>
              </a:cxn>
            </a:cxnLst>
            <a:rect l="l" t="t" r="r" b="b"/>
            <a:pathLst>
              <a:path w="5936566" h="4332849">
                <a:moveTo>
                  <a:pt x="0" y="0"/>
                </a:moveTo>
                <a:lnTo>
                  <a:pt x="5936566" y="0"/>
                </a:lnTo>
                <a:lnTo>
                  <a:pt x="5936566" y="4332849"/>
                </a:lnTo>
                <a:lnTo>
                  <a:pt x="0" y="4332849"/>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5800110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5613010" y="3474721"/>
            <a:ext cx="2518117" cy="2518117"/>
          </a:xfrm>
          <a:custGeom>
            <a:avLst/>
            <a:gdLst>
              <a:gd name="connsiteX0" fmla="*/ 0 w 2518117"/>
              <a:gd name="connsiteY0" fmla="*/ 0 h 2518117"/>
              <a:gd name="connsiteX1" fmla="*/ 2518117 w 2518117"/>
              <a:gd name="connsiteY1" fmla="*/ 0 h 2518117"/>
              <a:gd name="connsiteX2" fmla="*/ 2518117 w 2518117"/>
              <a:gd name="connsiteY2" fmla="*/ 2518117 h 2518117"/>
              <a:gd name="connsiteX3" fmla="*/ 0 w 2518117"/>
              <a:gd name="connsiteY3" fmla="*/ 2518117 h 2518117"/>
            </a:gdLst>
            <a:ahLst/>
            <a:cxnLst>
              <a:cxn ang="0">
                <a:pos x="connsiteX0" y="connsiteY0"/>
              </a:cxn>
              <a:cxn ang="0">
                <a:pos x="connsiteX1" y="connsiteY1"/>
              </a:cxn>
              <a:cxn ang="0">
                <a:pos x="connsiteX2" y="connsiteY2"/>
              </a:cxn>
              <a:cxn ang="0">
                <a:pos x="connsiteX3" y="connsiteY3"/>
              </a:cxn>
            </a:cxnLst>
            <a:rect l="l" t="t" r="r" b="b"/>
            <a:pathLst>
              <a:path w="2518117" h="2518117">
                <a:moveTo>
                  <a:pt x="0" y="0"/>
                </a:moveTo>
                <a:lnTo>
                  <a:pt x="2518117" y="0"/>
                </a:lnTo>
                <a:lnTo>
                  <a:pt x="2518117" y="2518117"/>
                </a:lnTo>
                <a:lnTo>
                  <a:pt x="0" y="251811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2" name="Picture Placeholder 11"/>
          <p:cNvSpPr>
            <a:spLocks noGrp="1"/>
          </p:cNvSpPr>
          <p:nvPr>
            <p:ph type="pic" sz="quarter" idx="12"/>
          </p:nvPr>
        </p:nvSpPr>
        <p:spPr>
          <a:xfrm>
            <a:off x="3094893" y="3474721"/>
            <a:ext cx="2518117" cy="2518117"/>
          </a:xfrm>
          <a:custGeom>
            <a:avLst/>
            <a:gdLst>
              <a:gd name="connsiteX0" fmla="*/ 0 w 2518117"/>
              <a:gd name="connsiteY0" fmla="*/ 0 h 2518117"/>
              <a:gd name="connsiteX1" fmla="*/ 2518117 w 2518117"/>
              <a:gd name="connsiteY1" fmla="*/ 0 h 2518117"/>
              <a:gd name="connsiteX2" fmla="*/ 2518117 w 2518117"/>
              <a:gd name="connsiteY2" fmla="*/ 2518117 h 2518117"/>
              <a:gd name="connsiteX3" fmla="*/ 0 w 2518117"/>
              <a:gd name="connsiteY3" fmla="*/ 2518117 h 2518117"/>
            </a:gdLst>
            <a:ahLst/>
            <a:cxnLst>
              <a:cxn ang="0">
                <a:pos x="connsiteX0" y="connsiteY0"/>
              </a:cxn>
              <a:cxn ang="0">
                <a:pos x="connsiteX1" y="connsiteY1"/>
              </a:cxn>
              <a:cxn ang="0">
                <a:pos x="connsiteX2" y="connsiteY2"/>
              </a:cxn>
              <a:cxn ang="0">
                <a:pos x="connsiteX3" y="connsiteY3"/>
              </a:cxn>
            </a:cxnLst>
            <a:rect l="l" t="t" r="r" b="b"/>
            <a:pathLst>
              <a:path w="2518117" h="2518117">
                <a:moveTo>
                  <a:pt x="0" y="0"/>
                </a:moveTo>
                <a:lnTo>
                  <a:pt x="2518117" y="0"/>
                </a:lnTo>
                <a:lnTo>
                  <a:pt x="2518117" y="2518117"/>
                </a:lnTo>
                <a:lnTo>
                  <a:pt x="0" y="251811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0" name="Picture Placeholder 9"/>
          <p:cNvSpPr>
            <a:spLocks noGrp="1"/>
          </p:cNvSpPr>
          <p:nvPr>
            <p:ph type="pic" sz="quarter" idx="11"/>
          </p:nvPr>
        </p:nvSpPr>
        <p:spPr>
          <a:xfrm>
            <a:off x="3094893" y="956604"/>
            <a:ext cx="2518117" cy="2518117"/>
          </a:xfrm>
          <a:custGeom>
            <a:avLst/>
            <a:gdLst>
              <a:gd name="connsiteX0" fmla="*/ 0 w 2518117"/>
              <a:gd name="connsiteY0" fmla="*/ 0 h 2518117"/>
              <a:gd name="connsiteX1" fmla="*/ 2518117 w 2518117"/>
              <a:gd name="connsiteY1" fmla="*/ 0 h 2518117"/>
              <a:gd name="connsiteX2" fmla="*/ 2518117 w 2518117"/>
              <a:gd name="connsiteY2" fmla="*/ 2518117 h 2518117"/>
              <a:gd name="connsiteX3" fmla="*/ 0 w 2518117"/>
              <a:gd name="connsiteY3" fmla="*/ 2518117 h 2518117"/>
            </a:gdLst>
            <a:ahLst/>
            <a:cxnLst>
              <a:cxn ang="0">
                <a:pos x="connsiteX0" y="connsiteY0"/>
              </a:cxn>
              <a:cxn ang="0">
                <a:pos x="connsiteX1" y="connsiteY1"/>
              </a:cxn>
              <a:cxn ang="0">
                <a:pos x="connsiteX2" y="connsiteY2"/>
              </a:cxn>
              <a:cxn ang="0">
                <a:pos x="connsiteX3" y="connsiteY3"/>
              </a:cxn>
            </a:cxnLst>
            <a:rect l="l" t="t" r="r" b="b"/>
            <a:pathLst>
              <a:path w="2518117" h="2518117">
                <a:moveTo>
                  <a:pt x="0" y="0"/>
                </a:moveTo>
                <a:lnTo>
                  <a:pt x="2518117" y="0"/>
                </a:lnTo>
                <a:lnTo>
                  <a:pt x="2518117" y="2518117"/>
                </a:lnTo>
                <a:lnTo>
                  <a:pt x="0" y="2518117"/>
                </a:lnTo>
                <a:close/>
              </a:path>
            </a:pathLst>
          </a:custGeom>
        </p:spPr>
        <p:txBody>
          <a:bodyPr wrap="square">
            <a:noAutofit/>
          </a:bodyPr>
          <a:lstStyle>
            <a:lvl1pPr marL="0" indent="0">
              <a:buNone/>
              <a:defRPr sz="1200">
                <a:solidFill>
                  <a:schemeClr val="accent6"/>
                </a:solidFill>
              </a:defRPr>
            </a:lvl1pPr>
          </a:lstStyle>
          <a:p>
            <a:endParaRPr lang="id-ID"/>
          </a:p>
        </p:txBody>
      </p:sp>
      <p:sp>
        <p:nvSpPr>
          <p:cNvPr id="8" name="Picture Placeholder 7"/>
          <p:cNvSpPr>
            <a:spLocks noGrp="1"/>
          </p:cNvSpPr>
          <p:nvPr>
            <p:ph type="pic" sz="quarter" idx="10"/>
          </p:nvPr>
        </p:nvSpPr>
        <p:spPr>
          <a:xfrm>
            <a:off x="576776" y="956604"/>
            <a:ext cx="2518117" cy="2518117"/>
          </a:xfrm>
          <a:custGeom>
            <a:avLst/>
            <a:gdLst>
              <a:gd name="connsiteX0" fmla="*/ 0 w 2518117"/>
              <a:gd name="connsiteY0" fmla="*/ 0 h 2518117"/>
              <a:gd name="connsiteX1" fmla="*/ 2518117 w 2518117"/>
              <a:gd name="connsiteY1" fmla="*/ 0 h 2518117"/>
              <a:gd name="connsiteX2" fmla="*/ 2518117 w 2518117"/>
              <a:gd name="connsiteY2" fmla="*/ 2518117 h 2518117"/>
              <a:gd name="connsiteX3" fmla="*/ 0 w 2518117"/>
              <a:gd name="connsiteY3" fmla="*/ 2518117 h 2518117"/>
            </a:gdLst>
            <a:ahLst/>
            <a:cxnLst>
              <a:cxn ang="0">
                <a:pos x="connsiteX0" y="connsiteY0"/>
              </a:cxn>
              <a:cxn ang="0">
                <a:pos x="connsiteX1" y="connsiteY1"/>
              </a:cxn>
              <a:cxn ang="0">
                <a:pos x="connsiteX2" y="connsiteY2"/>
              </a:cxn>
              <a:cxn ang="0">
                <a:pos x="connsiteX3" y="connsiteY3"/>
              </a:cxn>
            </a:cxnLst>
            <a:rect l="l" t="t" r="r" b="b"/>
            <a:pathLst>
              <a:path w="2518117" h="2518117">
                <a:moveTo>
                  <a:pt x="0" y="0"/>
                </a:moveTo>
                <a:lnTo>
                  <a:pt x="2518117" y="0"/>
                </a:lnTo>
                <a:lnTo>
                  <a:pt x="2518117" y="2518117"/>
                </a:lnTo>
                <a:lnTo>
                  <a:pt x="0" y="2518117"/>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0589424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499274" y="0"/>
            <a:ext cx="5692726" cy="6858000"/>
          </a:xfrm>
          <a:custGeom>
            <a:avLst/>
            <a:gdLst>
              <a:gd name="connsiteX0" fmla="*/ 0 w 5692726"/>
              <a:gd name="connsiteY0" fmla="*/ 0 h 6858000"/>
              <a:gd name="connsiteX1" fmla="*/ 5692726 w 5692726"/>
              <a:gd name="connsiteY1" fmla="*/ 0 h 6858000"/>
              <a:gd name="connsiteX2" fmla="*/ 5692726 w 5692726"/>
              <a:gd name="connsiteY2" fmla="*/ 6858000 h 6858000"/>
              <a:gd name="connsiteX3" fmla="*/ 0 w 56927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92726" h="6858000">
                <a:moveTo>
                  <a:pt x="0" y="0"/>
                </a:moveTo>
                <a:lnTo>
                  <a:pt x="5692726" y="0"/>
                </a:lnTo>
                <a:lnTo>
                  <a:pt x="5692726" y="6858000"/>
                </a:lnTo>
                <a:lnTo>
                  <a:pt x="0" y="6858000"/>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4250736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 y="0"/>
            <a:ext cx="1955409" cy="6858000"/>
          </a:xfrm>
          <a:custGeom>
            <a:avLst/>
            <a:gdLst>
              <a:gd name="connsiteX0" fmla="*/ 0 w 1955409"/>
              <a:gd name="connsiteY0" fmla="*/ 0 h 6858000"/>
              <a:gd name="connsiteX1" fmla="*/ 1955409 w 1955409"/>
              <a:gd name="connsiteY1" fmla="*/ 0 h 6858000"/>
              <a:gd name="connsiteX2" fmla="*/ 1955409 w 1955409"/>
              <a:gd name="connsiteY2" fmla="*/ 6858000 h 6858000"/>
              <a:gd name="connsiteX3" fmla="*/ 0 w 19554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955409" h="6858000">
                <a:moveTo>
                  <a:pt x="0" y="0"/>
                </a:moveTo>
                <a:lnTo>
                  <a:pt x="1955409" y="0"/>
                </a:lnTo>
                <a:lnTo>
                  <a:pt x="1955409" y="6858000"/>
                </a:lnTo>
                <a:lnTo>
                  <a:pt x="0" y="6858000"/>
                </a:lnTo>
                <a:close/>
              </a:path>
            </a:pathLst>
          </a:custGeom>
        </p:spPr>
        <p:txBody>
          <a:bodyPr wrap="square">
            <a:noAutofit/>
          </a:bodyPr>
          <a:lstStyle>
            <a:lvl1pPr marL="0" indent="0">
              <a:buNone/>
              <a:defRPr sz="1200">
                <a:solidFill>
                  <a:schemeClr val="accent6"/>
                </a:solidFill>
              </a:defRPr>
            </a:lvl1pPr>
          </a:lstStyle>
          <a:p>
            <a:endParaRPr lang="id-ID"/>
          </a:p>
        </p:txBody>
      </p:sp>
      <p:sp>
        <p:nvSpPr>
          <p:cNvPr id="8" name="Picture Placeholder 7"/>
          <p:cNvSpPr>
            <a:spLocks noGrp="1"/>
          </p:cNvSpPr>
          <p:nvPr>
            <p:ph type="pic" sz="quarter" idx="11"/>
          </p:nvPr>
        </p:nvSpPr>
        <p:spPr>
          <a:xfrm>
            <a:off x="8947052" y="844062"/>
            <a:ext cx="2532184" cy="2532184"/>
          </a:xfrm>
          <a:custGeom>
            <a:avLst/>
            <a:gdLst>
              <a:gd name="connsiteX0" fmla="*/ 0 w 2532184"/>
              <a:gd name="connsiteY0" fmla="*/ 0 h 2532184"/>
              <a:gd name="connsiteX1" fmla="*/ 2532184 w 2532184"/>
              <a:gd name="connsiteY1" fmla="*/ 0 h 2532184"/>
              <a:gd name="connsiteX2" fmla="*/ 2532184 w 2532184"/>
              <a:gd name="connsiteY2" fmla="*/ 2532184 h 2532184"/>
              <a:gd name="connsiteX3" fmla="*/ 0 w 2532184"/>
              <a:gd name="connsiteY3" fmla="*/ 2532184 h 2532184"/>
            </a:gdLst>
            <a:ahLst/>
            <a:cxnLst>
              <a:cxn ang="0">
                <a:pos x="connsiteX0" y="connsiteY0"/>
              </a:cxn>
              <a:cxn ang="0">
                <a:pos x="connsiteX1" y="connsiteY1"/>
              </a:cxn>
              <a:cxn ang="0">
                <a:pos x="connsiteX2" y="connsiteY2"/>
              </a:cxn>
              <a:cxn ang="0">
                <a:pos x="connsiteX3" y="connsiteY3"/>
              </a:cxn>
            </a:cxnLst>
            <a:rect l="l" t="t" r="r" b="b"/>
            <a:pathLst>
              <a:path w="2532184" h="2532184">
                <a:moveTo>
                  <a:pt x="0" y="0"/>
                </a:moveTo>
                <a:lnTo>
                  <a:pt x="2532184" y="0"/>
                </a:lnTo>
                <a:lnTo>
                  <a:pt x="2532184" y="2532184"/>
                </a:lnTo>
                <a:lnTo>
                  <a:pt x="0" y="2532184"/>
                </a:lnTo>
                <a:close/>
              </a:path>
            </a:pathLst>
          </a:custGeom>
        </p:spPr>
        <p:txBody>
          <a:bodyPr wrap="square">
            <a:noAutofit/>
          </a:bodyPr>
          <a:lstStyle>
            <a:lvl1pPr marL="0" indent="0">
              <a:buNone/>
              <a:defRPr sz="1200">
                <a:solidFill>
                  <a:schemeClr val="accent6"/>
                </a:solidFill>
              </a:defRPr>
            </a:lvl1pPr>
          </a:lstStyle>
          <a:p>
            <a:endParaRPr lang="id-ID"/>
          </a:p>
        </p:txBody>
      </p:sp>
      <p:sp>
        <p:nvSpPr>
          <p:cNvPr id="9" name="Picture Placeholder 8"/>
          <p:cNvSpPr>
            <a:spLocks noGrp="1"/>
          </p:cNvSpPr>
          <p:nvPr>
            <p:ph type="pic" sz="quarter" idx="10"/>
          </p:nvPr>
        </p:nvSpPr>
        <p:spPr>
          <a:xfrm>
            <a:off x="6414868" y="3376246"/>
            <a:ext cx="2532184" cy="2532184"/>
          </a:xfrm>
          <a:custGeom>
            <a:avLst/>
            <a:gdLst>
              <a:gd name="connsiteX0" fmla="*/ 0 w 2532184"/>
              <a:gd name="connsiteY0" fmla="*/ 0 h 2532184"/>
              <a:gd name="connsiteX1" fmla="*/ 2532184 w 2532184"/>
              <a:gd name="connsiteY1" fmla="*/ 0 h 2532184"/>
              <a:gd name="connsiteX2" fmla="*/ 2532184 w 2532184"/>
              <a:gd name="connsiteY2" fmla="*/ 2532184 h 2532184"/>
              <a:gd name="connsiteX3" fmla="*/ 0 w 2532184"/>
              <a:gd name="connsiteY3" fmla="*/ 2532184 h 2532184"/>
            </a:gdLst>
            <a:ahLst/>
            <a:cxnLst>
              <a:cxn ang="0">
                <a:pos x="connsiteX0" y="connsiteY0"/>
              </a:cxn>
              <a:cxn ang="0">
                <a:pos x="connsiteX1" y="connsiteY1"/>
              </a:cxn>
              <a:cxn ang="0">
                <a:pos x="connsiteX2" y="connsiteY2"/>
              </a:cxn>
              <a:cxn ang="0">
                <a:pos x="connsiteX3" y="connsiteY3"/>
              </a:cxn>
            </a:cxnLst>
            <a:rect l="l" t="t" r="r" b="b"/>
            <a:pathLst>
              <a:path w="2532184" h="2532184">
                <a:moveTo>
                  <a:pt x="0" y="0"/>
                </a:moveTo>
                <a:lnTo>
                  <a:pt x="2532184" y="0"/>
                </a:lnTo>
                <a:lnTo>
                  <a:pt x="2532184" y="2532184"/>
                </a:lnTo>
                <a:lnTo>
                  <a:pt x="0" y="2532184"/>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696775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5118877" y="2940148"/>
            <a:ext cx="2570869" cy="2686929"/>
          </a:xfrm>
          <a:custGeom>
            <a:avLst/>
            <a:gdLst>
              <a:gd name="connsiteX0" fmla="*/ 0 w 2570869"/>
              <a:gd name="connsiteY0" fmla="*/ 0 h 2686929"/>
              <a:gd name="connsiteX1" fmla="*/ 2570869 w 2570869"/>
              <a:gd name="connsiteY1" fmla="*/ 0 h 2686929"/>
              <a:gd name="connsiteX2" fmla="*/ 2570869 w 2570869"/>
              <a:gd name="connsiteY2" fmla="*/ 2686929 h 2686929"/>
              <a:gd name="connsiteX3" fmla="*/ 0 w 257086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570869" h="2686929">
                <a:moveTo>
                  <a:pt x="0" y="0"/>
                </a:moveTo>
                <a:lnTo>
                  <a:pt x="2570869" y="0"/>
                </a:lnTo>
                <a:lnTo>
                  <a:pt x="2570869" y="2686929"/>
                </a:lnTo>
                <a:lnTo>
                  <a:pt x="0" y="2686929"/>
                </a:lnTo>
                <a:close/>
              </a:path>
            </a:pathLst>
          </a:custGeom>
        </p:spPr>
        <p:txBody>
          <a:bodyPr wrap="square">
            <a:noAutofit/>
          </a:bodyPr>
          <a:lstStyle>
            <a:lvl1pPr marL="0" indent="0">
              <a:buNone/>
              <a:defRPr sz="1200">
                <a:solidFill>
                  <a:schemeClr val="accent6"/>
                </a:solidFill>
              </a:defRPr>
            </a:lvl1pPr>
          </a:lstStyle>
          <a:p>
            <a:endParaRPr lang="id-ID"/>
          </a:p>
        </p:txBody>
      </p:sp>
      <p:sp>
        <p:nvSpPr>
          <p:cNvPr id="12" name="Picture Placeholder 11"/>
          <p:cNvSpPr>
            <a:spLocks noGrp="1"/>
          </p:cNvSpPr>
          <p:nvPr>
            <p:ph type="pic" sz="quarter" idx="12"/>
          </p:nvPr>
        </p:nvSpPr>
        <p:spPr>
          <a:xfrm>
            <a:off x="1" y="2940149"/>
            <a:ext cx="2570868" cy="2686929"/>
          </a:xfrm>
          <a:custGeom>
            <a:avLst/>
            <a:gdLst>
              <a:gd name="connsiteX0" fmla="*/ 0 w 2570868"/>
              <a:gd name="connsiteY0" fmla="*/ 0 h 2686929"/>
              <a:gd name="connsiteX1" fmla="*/ 2570868 w 2570868"/>
              <a:gd name="connsiteY1" fmla="*/ 0 h 2686929"/>
              <a:gd name="connsiteX2" fmla="*/ 2570868 w 2570868"/>
              <a:gd name="connsiteY2" fmla="*/ 2686929 h 2686929"/>
              <a:gd name="connsiteX3" fmla="*/ 0 w 2570868"/>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570868" h="2686929">
                <a:moveTo>
                  <a:pt x="0" y="0"/>
                </a:moveTo>
                <a:lnTo>
                  <a:pt x="2570868" y="0"/>
                </a:lnTo>
                <a:lnTo>
                  <a:pt x="2570868" y="2686929"/>
                </a:lnTo>
                <a:lnTo>
                  <a:pt x="0" y="2686929"/>
                </a:lnTo>
                <a:close/>
              </a:path>
            </a:pathLst>
          </a:custGeom>
        </p:spPr>
        <p:txBody>
          <a:bodyPr wrap="square">
            <a:noAutofit/>
          </a:bodyPr>
          <a:lstStyle>
            <a:lvl1pPr marL="0" indent="0">
              <a:buNone/>
              <a:defRPr sz="1200">
                <a:solidFill>
                  <a:schemeClr val="accent6"/>
                </a:solidFill>
              </a:defRPr>
            </a:lvl1pPr>
          </a:lstStyle>
          <a:p>
            <a:endParaRPr lang="id-ID"/>
          </a:p>
        </p:txBody>
      </p:sp>
      <p:sp>
        <p:nvSpPr>
          <p:cNvPr id="14" name="Picture Placeholder 13"/>
          <p:cNvSpPr>
            <a:spLocks noGrp="1"/>
          </p:cNvSpPr>
          <p:nvPr>
            <p:ph type="pic" sz="quarter" idx="11"/>
          </p:nvPr>
        </p:nvSpPr>
        <p:spPr>
          <a:xfrm>
            <a:off x="7689747" y="2940146"/>
            <a:ext cx="2570869" cy="2686929"/>
          </a:xfrm>
          <a:custGeom>
            <a:avLst/>
            <a:gdLst>
              <a:gd name="connsiteX0" fmla="*/ 0 w 2570869"/>
              <a:gd name="connsiteY0" fmla="*/ 0 h 2686929"/>
              <a:gd name="connsiteX1" fmla="*/ 2570869 w 2570869"/>
              <a:gd name="connsiteY1" fmla="*/ 0 h 2686929"/>
              <a:gd name="connsiteX2" fmla="*/ 2570869 w 2570869"/>
              <a:gd name="connsiteY2" fmla="*/ 2686929 h 2686929"/>
              <a:gd name="connsiteX3" fmla="*/ 0 w 257086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570869" h="2686929">
                <a:moveTo>
                  <a:pt x="0" y="0"/>
                </a:moveTo>
                <a:lnTo>
                  <a:pt x="2570869" y="0"/>
                </a:lnTo>
                <a:lnTo>
                  <a:pt x="2570869" y="2686929"/>
                </a:lnTo>
                <a:lnTo>
                  <a:pt x="0" y="2686929"/>
                </a:lnTo>
                <a:close/>
              </a:path>
            </a:pathLst>
          </a:custGeom>
        </p:spPr>
        <p:txBody>
          <a:bodyPr wrap="square">
            <a:noAutofit/>
          </a:bodyPr>
          <a:lstStyle>
            <a:lvl1pPr marL="0" indent="0">
              <a:buNone/>
              <a:defRPr sz="1200">
                <a:solidFill>
                  <a:schemeClr val="accent6"/>
                </a:solidFill>
              </a:defRPr>
            </a:lvl1pPr>
          </a:lstStyle>
          <a:p>
            <a:endParaRPr lang="id-ID"/>
          </a:p>
        </p:txBody>
      </p:sp>
      <p:sp>
        <p:nvSpPr>
          <p:cNvPr id="13" name="Picture Placeholder 12"/>
          <p:cNvSpPr>
            <a:spLocks noGrp="1"/>
          </p:cNvSpPr>
          <p:nvPr>
            <p:ph type="pic" sz="quarter" idx="10"/>
          </p:nvPr>
        </p:nvSpPr>
        <p:spPr>
          <a:xfrm>
            <a:off x="2570869" y="2940148"/>
            <a:ext cx="2570869" cy="2686929"/>
          </a:xfrm>
          <a:custGeom>
            <a:avLst/>
            <a:gdLst>
              <a:gd name="connsiteX0" fmla="*/ 0 w 2570869"/>
              <a:gd name="connsiteY0" fmla="*/ 0 h 2686929"/>
              <a:gd name="connsiteX1" fmla="*/ 2570869 w 2570869"/>
              <a:gd name="connsiteY1" fmla="*/ 0 h 2686929"/>
              <a:gd name="connsiteX2" fmla="*/ 2570869 w 2570869"/>
              <a:gd name="connsiteY2" fmla="*/ 2686929 h 2686929"/>
              <a:gd name="connsiteX3" fmla="*/ 0 w 257086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570869" h="2686929">
                <a:moveTo>
                  <a:pt x="0" y="0"/>
                </a:moveTo>
                <a:lnTo>
                  <a:pt x="2570869" y="0"/>
                </a:lnTo>
                <a:lnTo>
                  <a:pt x="2570869" y="2686929"/>
                </a:lnTo>
                <a:lnTo>
                  <a:pt x="0" y="2686929"/>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1677291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1" name="Picture Placeholder 20"/>
          <p:cNvSpPr>
            <a:spLocks noGrp="1"/>
          </p:cNvSpPr>
          <p:nvPr>
            <p:ph type="pic" sz="quarter" idx="15"/>
          </p:nvPr>
        </p:nvSpPr>
        <p:spPr>
          <a:xfrm>
            <a:off x="9467554" y="3432517"/>
            <a:ext cx="2724446" cy="2771336"/>
          </a:xfrm>
          <a:custGeom>
            <a:avLst/>
            <a:gdLst>
              <a:gd name="connsiteX0" fmla="*/ 0 w 2724446"/>
              <a:gd name="connsiteY0" fmla="*/ 0 h 2771336"/>
              <a:gd name="connsiteX1" fmla="*/ 2724446 w 2724446"/>
              <a:gd name="connsiteY1" fmla="*/ 0 h 2771336"/>
              <a:gd name="connsiteX2" fmla="*/ 2724446 w 2724446"/>
              <a:gd name="connsiteY2" fmla="*/ 2771336 h 2771336"/>
              <a:gd name="connsiteX3" fmla="*/ 0 w 2724446"/>
              <a:gd name="connsiteY3" fmla="*/ 2771336 h 2771336"/>
            </a:gdLst>
            <a:ahLst/>
            <a:cxnLst>
              <a:cxn ang="0">
                <a:pos x="connsiteX0" y="connsiteY0"/>
              </a:cxn>
              <a:cxn ang="0">
                <a:pos x="connsiteX1" y="connsiteY1"/>
              </a:cxn>
              <a:cxn ang="0">
                <a:pos x="connsiteX2" y="connsiteY2"/>
              </a:cxn>
              <a:cxn ang="0">
                <a:pos x="connsiteX3" y="connsiteY3"/>
              </a:cxn>
            </a:cxnLst>
            <a:rect l="l" t="t" r="r" b="b"/>
            <a:pathLst>
              <a:path w="2724446" h="2771336">
                <a:moveTo>
                  <a:pt x="0" y="0"/>
                </a:moveTo>
                <a:lnTo>
                  <a:pt x="2724446" y="0"/>
                </a:lnTo>
                <a:lnTo>
                  <a:pt x="2724446" y="2771336"/>
                </a:lnTo>
                <a:lnTo>
                  <a:pt x="0" y="2771336"/>
                </a:lnTo>
                <a:close/>
              </a:path>
            </a:pathLst>
          </a:custGeom>
        </p:spPr>
        <p:txBody>
          <a:bodyPr wrap="square">
            <a:noAutofit/>
          </a:bodyPr>
          <a:lstStyle>
            <a:lvl1pPr marL="0" indent="0">
              <a:buNone/>
              <a:defRPr sz="1200">
                <a:solidFill>
                  <a:schemeClr val="accent6"/>
                </a:solidFill>
              </a:defRPr>
            </a:lvl1pPr>
          </a:lstStyle>
          <a:p>
            <a:endParaRPr lang="id-ID"/>
          </a:p>
        </p:txBody>
      </p:sp>
      <p:sp>
        <p:nvSpPr>
          <p:cNvPr id="18" name="Picture Placeholder 17"/>
          <p:cNvSpPr>
            <a:spLocks noGrp="1"/>
          </p:cNvSpPr>
          <p:nvPr>
            <p:ph type="pic" sz="quarter" idx="14"/>
          </p:nvPr>
        </p:nvSpPr>
        <p:spPr>
          <a:xfrm>
            <a:off x="4951830" y="3432517"/>
            <a:ext cx="4515725" cy="2771336"/>
          </a:xfrm>
          <a:custGeom>
            <a:avLst/>
            <a:gdLst>
              <a:gd name="connsiteX0" fmla="*/ 0 w 4515725"/>
              <a:gd name="connsiteY0" fmla="*/ 0 h 2771336"/>
              <a:gd name="connsiteX1" fmla="*/ 4515725 w 4515725"/>
              <a:gd name="connsiteY1" fmla="*/ 0 h 2771336"/>
              <a:gd name="connsiteX2" fmla="*/ 4515725 w 4515725"/>
              <a:gd name="connsiteY2" fmla="*/ 2771336 h 2771336"/>
              <a:gd name="connsiteX3" fmla="*/ 0 w 4515725"/>
              <a:gd name="connsiteY3" fmla="*/ 2771336 h 2771336"/>
            </a:gdLst>
            <a:ahLst/>
            <a:cxnLst>
              <a:cxn ang="0">
                <a:pos x="connsiteX0" y="connsiteY0"/>
              </a:cxn>
              <a:cxn ang="0">
                <a:pos x="connsiteX1" y="connsiteY1"/>
              </a:cxn>
              <a:cxn ang="0">
                <a:pos x="connsiteX2" y="connsiteY2"/>
              </a:cxn>
              <a:cxn ang="0">
                <a:pos x="connsiteX3" y="connsiteY3"/>
              </a:cxn>
            </a:cxnLst>
            <a:rect l="l" t="t" r="r" b="b"/>
            <a:pathLst>
              <a:path w="4515725" h="2771336">
                <a:moveTo>
                  <a:pt x="0" y="0"/>
                </a:moveTo>
                <a:lnTo>
                  <a:pt x="4515725" y="0"/>
                </a:lnTo>
                <a:lnTo>
                  <a:pt x="4515725" y="2771336"/>
                </a:lnTo>
                <a:lnTo>
                  <a:pt x="0" y="2771336"/>
                </a:lnTo>
                <a:close/>
              </a:path>
            </a:pathLst>
          </a:custGeom>
        </p:spPr>
        <p:txBody>
          <a:bodyPr wrap="square">
            <a:noAutofit/>
          </a:bodyPr>
          <a:lstStyle>
            <a:lvl1pPr marL="0" indent="0">
              <a:buNone/>
              <a:defRPr sz="1200">
                <a:solidFill>
                  <a:schemeClr val="accent6"/>
                </a:solidFill>
              </a:defRPr>
            </a:lvl1pPr>
          </a:lstStyle>
          <a:p>
            <a:endParaRPr lang="id-ID"/>
          </a:p>
        </p:txBody>
      </p:sp>
      <p:sp>
        <p:nvSpPr>
          <p:cNvPr id="16" name="Picture Placeholder 15"/>
          <p:cNvSpPr>
            <a:spLocks noGrp="1"/>
          </p:cNvSpPr>
          <p:nvPr>
            <p:ph type="pic" sz="quarter" idx="13"/>
          </p:nvPr>
        </p:nvSpPr>
        <p:spPr>
          <a:xfrm>
            <a:off x="8539090" y="661181"/>
            <a:ext cx="3652911" cy="2771336"/>
          </a:xfrm>
          <a:custGeom>
            <a:avLst/>
            <a:gdLst>
              <a:gd name="connsiteX0" fmla="*/ 0 w 3652911"/>
              <a:gd name="connsiteY0" fmla="*/ 0 h 2771336"/>
              <a:gd name="connsiteX1" fmla="*/ 3652911 w 3652911"/>
              <a:gd name="connsiteY1" fmla="*/ 0 h 2771336"/>
              <a:gd name="connsiteX2" fmla="*/ 3652911 w 3652911"/>
              <a:gd name="connsiteY2" fmla="*/ 2771336 h 2771336"/>
              <a:gd name="connsiteX3" fmla="*/ 0 w 3652911"/>
              <a:gd name="connsiteY3" fmla="*/ 2771336 h 2771336"/>
            </a:gdLst>
            <a:ahLst/>
            <a:cxnLst>
              <a:cxn ang="0">
                <a:pos x="connsiteX0" y="connsiteY0"/>
              </a:cxn>
              <a:cxn ang="0">
                <a:pos x="connsiteX1" y="connsiteY1"/>
              </a:cxn>
              <a:cxn ang="0">
                <a:pos x="connsiteX2" y="connsiteY2"/>
              </a:cxn>
              <a:cxn ang="0">
                <a:pos x="connsiteX3" y="connsiteY3"/>
              </a:cxn>
            </a:cxnLst>
            <a:rect l="l" t="t" r="r" b="b"/>
            <a:pathLst>
              <a:path w="3652911" h="2771336">
                <a:moveTo>
                  <a:pt x="0" y="0"/>
                </a:moveTo>
                <a:lnTo>
                  <a:pt x="3652911" y="0"/>
                </a:lnTo>
                <a:lnTo>
                  <a:pt x="3652911" y="2771336"/>
                </a:lnTo>
                <a:lnTo>
                  <a:pt x="0" y="2771336"/>
                </a:lnTo>
                <a:close/>
              </a:path>
            </a:pathLst>
          </a:custGeom>
        </p:spPr>
        <p:txBody>
          <a:bodyPr wrap="square">
            <a:noAutofit/>
          </a:bodyPr>
          <a:lstStyle>
            <a:lvl1pPr marL="0" indent="0">
              <a:buNone/>
              <a:defRPr sz="1200">
                <a:solidFill>
                  <a:schemeClr val="accent6"/>
                </a:solidFill>
              </a:defRPr>
            </a:lvl1pPr>
          </a:lstStyle>
          <a:p>
            <a:endParaRPr lang="id-ID"/>
          </a:p>
        </p:txBody>
      </p:sp>
      <p:sp>
        <p:nvSpPr>
          <p:cNvPr id="14" name="Picture Placeholder 13"/>
          <p:cNvSpPr>
            <a:spLocks noGrp="1"/>
          </p:cNvSpPr>
          <p:nvPr>
            <p:ph type="pic" sz="quarter" idx="12"/>
          </p:nvPr>
        </p:nvSpPr>
        <p:spPr>
          <a:xfrm>
            <a:off x="5880295" y="661181"/>
            <a:ext cx="2658795" cy="2771336"/>
          </a:xfrm>
          <a:custGeom>
            <a:avLst/>
            <a:gdLst>
              <a:gd name="connsiteX0" fmla="*/ 0 w 2658795"/>
              <a:gd name="connsiteY0" fmla="*/ 0 h 2771336"/>
              <a:gd name="connsiteX1" fmla="*/ 2658795 w 2658795"/>
              <a:gd name="connsiteY1" fmla="*/ 0 h 2771336"/>
              <a:gd name="connsiteX2" fmla="*/ 2658795 w 2658795"/>
              <a:gd name="connsiteY2" fmla="*/ 2771336 h 2771336"/>
              <a:gd name="connsiteX3" fmla="*/ 0 w 2658795"/>
              <a:gd name="connsiteY3" fmla="*/ 2771336 h 2771336"/>
            </a:gdLst>
            <a:ahLst/>
            <a:cxnLst>
              <a:cxn ang="0">
                <a:pos x="connsiteX0" y="connsiteY0"/>
              </a:cxn>
              <a:cxn ang="0">
                <a:pos x="connsiteX1" y="connsiteY1"/>
              </a:cxn>
              <a:cxn ang="0">
                <a:pos x="connsiteX2" y="connsiteY2"/>
              </a:cxn>
              <a:cxn ang="0">
                <a:pos x="connsiteX3" y="connsiteY3"/>
              </a:cxn>
            </a:cxnLst>
            <a:rect l="l" t="t" r="r" b="b"/>
            <a:pathLst>
              <a:path w="2658795" h="2771336">
                <a:moveTo>
                  <a:pt x="0" y="0"/>
                </a:moveTo>
                <a:lnTo>
                  <a:pt x="2658795" y="0"/>
                </a:lnTo>
                <a:lnTo>
                  <a:pt x="2658795" y="2771336"/>
                </a:lnTo>
                <a:lnTo>
                  <a:pt x="0" y="2771336"/>
                </a:lnTo>
                <a:close/>
              </a:path>
            </a:pathLst>
          </a:custGeom>
        </p:spPr>
        <p:txBody>
          <a:bodyPr wrap="square">
            <a:noAutofit/>
          </a:bodyPr>
          <a:lstStyle>
            <a:lvl1pPr marL="0" indent="0">
              <a:buNone/>
              <a:defRPr sz="1200">
                <a:solidFill>
                  <a:schemeClr val="accent6"/>
                </a:solidFill>
              </a:defRPr>
            </a:lvl1pPr>
          </a:lstStyle>
          <a:p>
            <a:endParaRPr lang="id-ID"/>
          </a:p>
        </p:txBody>
      </p:sp>
      <p:sp>
        <p:nvSpPr>
          <p:cNvPr id="12" name="Picture Placeholder 11"/>
          <p:cNvSpPr>
            <a:spLocks noGrp="1"/>
          </p:cNvSpPr>
          <p:nvPr>
            <p:ph type="pic" sz="quarter" idx="11"/>
          </p:nvPr>
        </p:nvSpPr>
        <p:spPr>
          <a:xfrm>
            <a:off x="2293034" y="661181"/>
            <a:ext cx="3587261" cy="2771336"/>
          </a:xfrm>
          <a:custGeom>
            <a:avLst/>
            <a:gdLst>
              <a:gd name="connsiteX0" fmla="*/ 0 w 3587261"/>
              <a:gd name="connsiteY0" fmla="*/ 0 h 2771336"/>
              <a:gd name="connsiteX1" fmla="*/ 3587261 w 3587261"/>
              <a:gd name="connsiteY1" fmla="*/ 0 h 2771336"/>
              <a:gd name="connsiteX2" fmla="*/ 3587261 w 3587261"/>
              <a:gd name="connsiteY2" fmla="*/ 2771336 h 2771336"/>
              <a:gd name="connsiteX3" fmla="*/ 0 w 3587261"/>
              <a:gd name="connsiteY3" fmla="*/ 2771336 h 2771336"/>
            </a:gdLst>
            <a:ahLst/>
            <a:cxnLst>
              <a:cxn ang="0">
                <a:pos x="connsiteX0" y="connsiteY0"/>
              </a:cxn>
              <a:cxn ang="0">
                <a:pos x="connsiteX1" y="connsiteY1"/>
              </a:cxn>
              <a:cxn ang="0">
                <a:pos x="connsiteX2" y="connsiteY2"/>
              </a:cxn>
              <a:cxn ang="0">
                <a:pos x="connsiteX3" y="connsiteY3"/>
              </a:cxn>
            </a:cxnLst>
            <a:rect l="l" t="t" r="r" b="b"/>
            <a:pathLst>
              <a:path w="3587261" h="2771336">
                <a:moveTo>
                  <a:pt x="0" y="0"/>
                </a:moveTo>
                <a:lnTo>
                  <a:pt x="3587261" y="0"/>
                </a:lnTo>
                <a:lnTo>
                  <a:pt x="3587261" y="2771336"/>
                </a:lnTo>
                <a:lnTo>
                  <a:pt x="0" y="2771336"/>
                </a:lnTo>
                <a:close/>
              </a:path>
            </a:pathLst>
          </a:custGeom>
        </p:spPr>
        <p:txBody>
          <a:bodyPr wrap="square">
            <a:noAutofit/>
          </a:bodyPr>
          <a:lstStyle>
            <a:lvl1pPr marL="0" indent="0">
              <a:buNone/>
              <a:defRPr sz="1200">
                <a:solidFill>
                  <a:schemeClr val="accent6"/>
                </a:solidFill>
              </a:defRPr>
            </a:lvl1pPr>
          </a:lstStyle>
          <a:p>
            <a:endParaRPr lang="id-ID"/>
          </a:p>
        </p:txBody>
      </p:sp>
      <p:sp>
        <p:nvSpPr>
          <p:cNvPr id="10" name="Picture Placeholder 9"/>
          <p:cNvSpPr>
            <a:spLocks noGrp="1"/>
          </p:cNvSpPr>
          <p:nvPr>
            <p:ph type="pic" sz="quarter" idx="10"/>
          </p:nvPr>
        </p:nvSpPr>
        <p:spPr>
          <a:xfrm>
            <a:off x="0" y="661181"/>
            <a:ext cx="2293034" cy="2771336"/>
          </a:xfrm>
          <a:custGeom>
            <a:avLst/>
            <a:gdLst>
              <a:gd name="connsiteX0" fmla="*/ 0 w 2293034"/>
              <a:gd name="connsiteY0" fmla="*/ 0 h 2771336"/>
              <a:gd name="connsiteX1" fmla="*/ 2293034 w 2293034"/>
              <a:gd name="connsiteY1" fmla="*/ 0 h 2771336"/>
              <a:gd name="connsiteX2" fmla="*/ 2293034 w 2293034"/>
              <a:gd name="connsiteY2" fmla="*/ 2771336 h 2771336"/>
              <a:gd name="connsiteX3" fmla="*/ 0 w 2293034"/>
              <a:gd name="connsiteY3" fmla="*/ 2771336 h 2771336"/>
            </a:gdLst>
            <a:ahLst/>
            <a:cxnLst>
              <a:cxn ang="0">
                <a:pos x="connsiteX0" y="connsiteY0"/>
              </a:cxn>
              <a:cxn ang="0">
                <a:pos x="connsiteX1" y="connsiteY1"/>
              </a:cxn>
              <a:cxn ang="0">
                <a:pos x="connsiteX2" y="connsiteY2"/>
              </a:cxn>
              <a:cxn ang="0">
                <a:pos x="connsiteX3" y="connsiteY3"/>
              </a:cxn>
            </a:cxnLst>
            <a:rect l="l" t="t" r="r" b="b"/>
            <a:pathLst>
              <a:path w="2293034" h="2771336">
                <a:moveTo>
                  <a:pt x="0" y="0"/>
                </a:moveTo>
                <a:lnTo>
                  <a:pt x="2293034" y="0"/>
                </a:lnTo>
                <a:lnTo>
                  <a:pt x="2293034" y="2771336"/>
                </a:lnTo>
                <a:lnTo>
                  <a:pt x="0" y="2771336"/>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7609919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301132" cy="6858000"/>
          </a:xfrm>
          <a:custGeom>
            <a:avLst/>
            <a:gdLst>
              <a:gd name="connsiteX0" fmla="*/ 0 w 7301132"/>
              <a:gd name="connsiteY0" fmla="*/ 0 h 6858000"/>
              <a:gd name="connsiteX1" fmla="*/ 7301132 w 7301132"/>
              <a:gd name="connsiteY1" fmla="*/ 0 h 6858000"/>
              <a:gd name="connsiteX2" fmla="*/ 7301132 w 7301132"/>
              <a:gd name="connsiteY2" fmla="*/ 6858000 h 6858000"/>
              <a:gd name="connsiteX3" fmla="*/ 0 w 73011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01132" h="6858000">
                <a:moveTo>
                  <a:pt x="0" y="0"/>
                </a:moveTo>
                <a:lnTo>
                  <a:pt x="7301132" y="0"/>
                </a:lnTo>
                <a:lnTo>
                  <a:pt x="7301132" y="6858000"/>
                </a:lnTo>
                <a:lnTo>
                  <a:pt x="0" y="6858000"/>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12197494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9753600" y="739589"/>
            <a:ext cx="2438400" cy="2528047"/>
          </a:xfrm>
          <a:custGeom>
            <a:avLst/>
            <a:gdLst>
              <a:gd name="connsiteX0" fmla="*/ 0 w 2438400"/>
              <a:gd name="connsiteY0" fmla="*/ 0 h 2528047"/>
              <a:gd name="connsiteX1" fmla="*/ 2438400 w 2438400"/>
              <a:gd name="connsiteY1" fmla="*/ 0 h 2528047"/>
              <a:gd name="connsiteX2" fmla="*/ 2438400 w 2438400"/>
              <a:gd name="connsiteY2" fmla="*/ 2528047 h 2528047"/>
              <a:gd name="connsiteX3" fmla="*/ 0 w 2438400"/>
              <a:gd name="connsiteY3" fmla="*/ 2528047 h 2528047"/>
            </a:gdLst>
            <a:ahLst/>
            <a:cxnLst>
              <a:cxn ang="0">
                <a:pos x="connsiteX0" y="connsiteY0"/>
              </a:cxn>
              <a:cxn ang="0">
                <a:pos x="connsiteX1" y="connsiteY1"/>
              </a:cxn>
              <a:cxn ang="0">
                <a:pos x="connsiteX2" y="connsiteY2"/>
              </a:cxn>
              <a:cxn ang="0">
                <a:pos x="connsiteX3" y="connsiteY3"/>
              </a:cxn>
            </a:cxnLst>
            <a:rect l="l" t="t" r="r" b="b"/>
            <a:pathLst>
              <a:path w="2438400" h="2528047">
                <a:moveTo>
                  <a:pt x="0" y="0"/>
                </a:moveTo>
                <a:lnTo>
                  <a:pt x="2438400" y="0"/>
                </a:lnTo>
                <a:lnTo>
                  <a:pt x="2438400" y="2528047"/>
                </a:lnTo>
                <a:lnTo>
                  <a:pt x="0" y="252804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5" name="Picture Placeholder 14"/>
          <p:cNvSpPr>
            <a:spLocks noGrp="1"/>
          </p:cNvSpPr>
          <p:nvPr>
            <p:ph type="pic" sz="quarter" idx="13"/>
          </p:nvPr>
        </p:nvSpPr>
        <p:spPr>
          <a:xfrm>
            <a:off x="7315200" y="739589"/>
            <a:ext cx="2438400" cy="2528047"/>
          </a:xfrm>
          <a:custGeom>
            <a:avLst/>
            <a:gdLst>
              <a:gd name="connsiteX0" fmla="*/ 0 w 2438400"/>
              <a:gd name="connsiteY0" fmla="*/ 0 h 2528047"/>
              <a:gd name="connsiteX1" fmla="*/ 2438400 w 2438400"/>
              <a:gd name="connsiteY1" fmla="*/ 0 h 2528047"/>
              <a:gd name="connsiteX2" fmla="*/ 2438400 w 2438400"/>
              <a:gd name="connsiteY2" fmla="*/ 2528047 h 2528047"/>
              <a:gd name="connsiteX3" fmla="*/ 0 w 2438400"/>
              <a:gd name="connsiteY3" fmla="*/ 2528047 h 2528047"/>
            </a:gdLst>
            <a:ahLst/>
            <a:cxnLst>
              <a:cxn ang="0">
                <a:pos x="connsiteX0" y="connsiteY0"/>
              </a:cxn>
              <a:cxn ang="0">
                <a:pos x="connsiteX1" y="connsiteY1"/>
              </a:cxn>
              <a:cxn ang="0">
                <a:pos x="connsiteX2" y="connsiteY2"/>
              </a:cxn>
              <a:cxn ang="0">
                <a:pos x="connsiteX3" y="connsiteY3"/>
              </a:cxn>
            </a:cxnLst>
            <a:rect l="l" t="t" r="r" b="b"/>
            <a:pathLst>
              <a:path w="2438400" h="2528047">
                <a:moveTo>
                  <a:pt x="0" y="0"/>
                </a:moveTo>
                <a:lnTo>
                  <a:pt x="2438400" y="0"/>
                </a:lnTo>
                <a:lnTo>
                  <a:pt x="2438400" y="2528047"/>
                </a:lnTo>
                <a:lnTo>
                  <a:pt x="0" y="252804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3" name="Picture Placeholder 12"/>
          <p:cNvSpPr>
            <a:spLocks noGrp="1"/>
          </p:cNvSpPr>
          <p:nvPr>
            <p:ph type="pic" sz="quarter" idx="12"/>
          </p:nvPr>
        </p:nvSpPr>
        <p:spPr>
          <a:xfrm>
            <a:off x="4876800" y="739589"/>
            <a:ext cx="2438400" cy="2528047"/>
          </a:xfrm>
          <a:custGeom>
            <a:avLst/>
            <a:gdLst>
              <a:gd name="connsiteX0" fmla="*/ 0 w 2438400"/>
              <a:gd name="connsiteY0" fmla="*/ 0 h 2528047"/>
              <a:gd name="connsiteX1" fmla="*/ 2438400 w 2438400"/>
              <a:gd name="connsiteY1" fmla="*/ 0 h 2528047"/>
              <a:gd name="connsiteX2" fmla="*/ 2438400 w 2438400"/>
              <a:gd name="connsiteY2" fmla="*/ 2528047 h 2528047"/>
              <a:gd name="connsiteX3" fmla="*/ 0 w 2438400"/>
              <a:gd name="connsiteY3" fmla="*/ 2528047 h 2528047"/>
            </a:gdLst>
            <a:ahLst/>
            <a:cxnLst>
              <a:cxn ang="0">
                <a:pos x="connsiteX0" y="connsiteY0"/>
              </a:cxn>
              <a:cxn ang="0">
                <a:pos x="connsiteX1" y="connsiteY1"/>
              </a:cxn>
              <a:cxn ang="0">
                <a:pos x="connsiteX2" y="connsiteY2"/>
              </a:cxn>
              <a:cxn ang="0">
                <a:pos x="connsiteX3" y="connsiteY3"/>
              </a:cxn>
            </a:cxnLst>
            <a:rect l="l" t="t" r="r" b="b"/>
            <a:pathLst>
              <a:path w="2438400" h="2528047">
                <a:moveTo>
                  <a:pt x="0" y="0"/>
                </a:moveTo>
                <a:lnTo>
                  <a:pt x="2438400" y="0"/>
                </a:lnTo>
                <a:lnTo>
                  <a:pt x="2438400" y="2528047"/>
                </a:lnTo>
                <a:lnTo>
                  <a:pt x="0" y="252804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1" name="Picture Placeholder 10"/>
          <p:cNvSpPr>
            <a:spLocks noGrp="1"/>
          </p:cNvSpPr>
          <p:nvPr>
            <p:ph type="pic" sz="quarter" idx="11"/>
          </p:nvPr>
        </p:nvSpPr>
        <p:spPr>
          <a:xfrm>
            <a:off x="2438400" y="739589"/>
            <a:ext cx="2438400" cy="2528047"/>
          </a:xfrm>
          <a:custGeom>
            <a:avLst/>
            <a:gdLst>
              <a:gd name="connsiteX0" fmla="*/ 0 w 2438400"/>
              <a:gd name="connsiteY0" fmla="*/ 0 h 2528047"/>
              <a:gd name="connsiteX1" fmla="*/ 2438400 w 2438400"/>
              <a:gd name="connsiteY1" fmla="*/ 0 h 2528047"/>
              <a:gd name="connsiteX2" fmla="*/ 2438400 w 2438400"/>
              <a:gd name="connsiteY2" fmla="*/ 2528047 h 2528047"/>
              <a:gd name="connsiteX3" fmla="*/ 0 w 2438400"/>
              <a:gd name="connsiteY3" fmla="*/ 2528047 h 2528047"/>
            </a:gdLst>
            <a:ahLst/>
            <a:cxnLst>
              <a:cxn ang="0">
                <a:pos x="connsiteX0" y="connsiteY0"/>
              </a:cxn>
              <a:cxn ang="0">
                <a:pos x="connsiteX1" y="connsiteY1"/>
              </a:cxn>
              <a:cxn ang="0">
                <a:pos x="connsiteX2" y="connsiteY2"/>
              </a:cxn>
              <a:cxn ang="0">
                <a:pos x="connsiteX3" y="connsiteY3"/>
              </a:cxn>
            </a:cxnLst>
            <a:rect l="l" t="t" r="r" b="b"/>
            <a:pathLst>
              <a:path w="2438400" h="2528047">
                <a:moveTo>
                  <a:pt x="0" y="0"/>
                </a:moveTo>
                <a:lnTo>
                  <a:pt x="2438400" y="0"/>
                </a:lnTo>
                <a:lnTo>
                  <a:pt x="2438400" y="2528047"/>
                </a:lnTo>
                <a:lnTo>
                  <a:pt x="0" y="2528047"/>
                </a:lnTo>
                <a:close/>
              </a:path>
            </a:pathLst>
          </a:custGeom>
        </p:spPr>
        <p:txBody>
          <a:bodyPr wrap="square">
            <a:noAutofit/>
          </a:bodyPr>
          <a:lstStyle>
            <a:lvl1pPr marL="0" indent="0">
              <a:buNone/>
              <a:defRPr sz="1200">
                <a:solidFill>
                  <a:schemeClr val="accent6"/>
                </a:solidFill>
              </a:defRPr>
            </a:lvl1pPr>
          </a:lstStyle>
          <a:p>
            <a:endParaRPr lang="id-ID"/>
          </a:p>
        </p:txBody>
      </p:sp>
      <p:sp>
        <p:nvSpPr>
          <p:cNvPr id="8" name="Picture Placeholder 7"/>
          <p:cNvSpPr>
            <a:spLocks noGrp="1"/>
          </p:cNvSpPr>
          <p:nvPr>
            <p:ph type="pic" sz="quarter" idx="10"/>
          </p:nvPr>
        </p:nvSpPr>
        <p:spPr>
          <a:xfrm>
            <a:off x="0" y="739588"/>
            <a:ext cx="2438400" cy="2528047"/>
          </a:xfrm>
          <a:custGeom>
            <a:avLst/>
            <a:gdLst>
              <a:gd name="connsiteX0" fmla="*/ 0 w 2438400"/>
              <a:gd name="connsiteY0" fmla="*/ 0 h 2528047"/>
              <a:gd name="connsiteX1" fmla="*/ 2438400 w 2438400"/>
              <a:gd name="connsiteY1" fmla="*/ 0 h 2528047"/>
              <a:gd name="connsiteX2" fmla="*/ 2438400 w 2438400"/>
              <a:gd name="connsiteY2" fmla="*/ 2528047 h 2528047"/>
              <a:gd name="connsiteX3" fmla="*/ 0 w 2438400"/>
              <a:gd name="connsiteY3" fmla="*/ 2528047 h 2528047"/>
            </a:gdLst>
            <a:ahLst/>
            <a:cxnLst>
              <a:cxn ang="0">
                <a:pos x="connsiteX0" y="connsiteY0"/>
              </a:cxn>
              <a:cxn ang="0">
                <a:pos x="connsiteX1" y="connsiteY1"/>
              </a:cxn>
              <a:cxn ang="0">
                <a:pos x="connsiteX2" y="connsiteY2"/>
              </a:cxn>
              <a:cxn ang="0">
                <a:pos x="connsiteX3" y="connsiteY3"/>
              </a:cxn>
            </a:cxnLst>
            <a:rect l="l" t="t" r="r" b="b"/>
            <a:pathLst>
              <a:path w="2438400" h="2528047">
                <a:moveTo>
                  <a:pt x="0" y="0"/>
                </a:moveTo>
                <a:lnTo>
                  <a:pt x="2438400" y="0"/>
                </a:lnTo>
                <a:lnTo>
                  <a:pt x="2438400" y="2528047"/>
                </a:lnTo>
                <a:lnTo>
                  <a:pt x="0" y="2528047"/>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6534456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9488071" y="1843654"/>
            <a:ext cx="2108845" cy="2108846"/>
          </a:xfrm>
          <a:custGeom>
            <a:avLst/>
            <a:gdLst>
              <a:gd name="connsiteX0" fmla="*/ 1054423 w 2108845"/>
              <a:gd name="connsiteY0" fmla="*/ 0 h 2108846"/>
              <a:gd name="connsiteX1" fmla="*/ 2103402 w 2108845"/>
              <a:gd name="connsiteY1" fmla="*/ 946614 h 2108846"/>
              <a:gd name="connsiteX2" fmla="*/ 2108845 w 2108845"/>
              <a:gd name="connsiteY2" fmla="*/ 1054403 h 2108846"/>
              <a:gd name="connsiteX3" fmla="*/ 2108845 w 2108845"/>
              <a:gd name="connsiteY3" fmla="*/ 1054443 h 2108846"/>
              <a:gd name="connsiteX4" fmla="*/ 2103402 w 2108845"/>
              <a:gd name="connsiteY4" fmla="*/ 1162232 h 2108846"/>
              <a:gd name="connsiteX5" fmla="*/ 1054423 w 2108845"/>
              <a:gd name="connsiteY5" fmla="*/ 2108846 h 2108846"/>
              <a:gd name="connsiteX6" fmla="*/ 0 w 2108845"/>
              <a:gd name="connsiteY6" fmla="*/ 1054423 h 2108846"/>
              <a:gd name="connsiteX7" fmla="*/ 1054423 w 2108845"/>
              <a:gd name="connsiteY7" fmla="*/ 0 h 210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845" h="2108846">
                <a:moveTo>
                  <a:pt x="1054423" y="0"/>
                </a:moveTo>
                <a:cubicBezTo>
                  <a:pt x="1600369" y="0"/>
                  <a:pt x="2049405" y="414915"/>
                  <a:pt x="2103402" y="946614"/>
                </a:cubicBezTo>
                <a:lnTo>
                  <a:pt x="2108845" y="1054403"/>
                </a:lnTo>
                <a:lnTo>
                  <a:pt x="2108845" y="1054443"/>
                </a:lnTo>
                <a:lnTo>
                  <a:pt x="2103402" y="1162232"/>
                </a:lnTo>
                <a:cubicBezTo>
                  <a:pt x="2049405" y="1693931"/>
                  <a:pt x="1600369" y="2108846"/>
                  <a:pt x="1054423" y="2108846"/>
                </a:cubicBezTo>
                <a:cubicBezTo>
                  <a:pt x="472081" y="2108846"/>
                  <a:pt x="0" y="1636765"/>
                  <a:pt x="0" y="1054423"/>
                </a:cubicBezTo>
                <a:cubicBezTo>
                  <a:pt x="0" y="472081"/>
                  <a:pt x="472081" y="0"/>
                  <a:pt x="1054423" y="0"/>
                </a:cubicBezTo>
                <a:close/>
              </a:path>
            </a:pathLst>
          </a:custGeom>
        </p:spPr>
        <p:txBody>
          <a:bodyPr wrap="square">
            <a:noAutofit/>
          </a:bodyPr>
          <a:lstStyle>
            <a:lvl1pPr marL="0" indent="0">
              <a:buNone/>
              <a:defRPr sz="1200">
                <a:solidFill>
                  <a:schemeClr val="accent6"/>
                </a:solidFill>
              </a:defRPr>
            </a:lvl1pPr>
          </a:lstStyle>
          <a:p>
            <a:endParaRPr lang="id-ID"/>
          </a:p>
        </p:txBody>
      </p:sp>
      <p:sp>
        <p:nvSpPr>
          <p:cNvPr id="18" name="Picture Placeholder 17"/>
          <p:cNvSpPr>
            <a:spLocks noGrp="1"/>
          </p:cNvSpPr>
          <p:nvPr>
            <p:ph type="pic" sz="quarter" idx="13"/>
          </p:nvPr>
        </p:nvSpPr>
        <p:spPr>
          <a:xfrm>
            <a:off x="6576515" y="1843655"/>
            <a:ext cx="2108846" cy="2108846"/>
          </a:xfrm>
          <a:custGeom>
            <a:avLst/>
            <a:gdLst>
              <a:gd name="connsiteX0" fmla="*/ 1054423 w 2108846"/>
              <a:gd name="connsiteY0" fmla="*/ 0 h 2108846"/>
              <a:gd name="connsiteX1" fmla="*/ 2108846 w 2108846"/>
              <a:gd name="connsiteY1" fmla="*/ 1054423 h 2108846"/>
              <a:gd name="connsiteX2" fmla="*/ 1054423 w 2108846"/>
              <a:gd name="connsiteY2" fmla="*/ 2108846 h 2108846"/>
              <a:gd name="connsiteX3" fmla="*/ 0 w 2108846"/>
              <a:gd name="connsiteY3" fmla="*/ 1054423 h 2108846"/>
              <a:gd name="connsiteX4" fmla="*/ 1054423 w 2108846"/>
              <a:gd name="connsiteY4" fmla="*/ 0 h 2108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846" h="2108846">
                <a:moveTo>
                  <a:pt x="1054423" y="0"/>
                </a:moveTo>
                <a:cubicBezTo>
                  <a:pt x="1636765" y="0"/>
                  <a:pt x="2108846" y="472081"/>
                  <a:pt x="2108846" y="1054423"/>
                </a:cubicBezTo>
                <a:cubicBezTo>
                  <a:pt x="2108846" y="1636765"/>
                  <a:pt x="1636765" y="2108846"/>
                  <a:pt x="1054423" y="2108846"/>
                </a:cubicBezTo>
                <a:cubicBezTo>
                  <a:pt x="472081" y="2108846"/>
                  <a:pt x="0" y="1636765"/>
                  <a:pt x="0" y="1054423"/>
                </a:cubicBezTo>
                <a:cubicBezTo>
                  <a:pt x="0" y="472081"/>
                  <a:pt x="472081" y="0"/>
                  <a:pt x="1054423" y="0"/>
                </a:cubicBezTo>
                <a:close/>
              </a:path>
            </a:pathLst>
          </a:custGeom>
        </p:spPr>
        <p:txBody>
          <a:bodyPr wrap="square">
            <a:noAutofit/>
          </a:bodyPr>
          <a:lstStyle>
            <a:lvl1pPr marL="0" indent="0">
              <a:buNone/>
              <a:defRPr sz="1200">
                <a:solidFill>
                  <a:schemeClr val="accent6"/>
                </a:solidFill>
              </a:defRPr>
            </a:lvl1pPr>
          </a:lstStyle>
          <a:p>
            <a:endParaRPr lang="id-ID" dirty="0"/>
          </a:p>
        </p:txBody>
      </p:sp>
      <p:sp>
        <p:nvSpPr>
          <p:cNvPr id="16" name="Picture Placeholder 15"/>
          <p:cNvSpPr>
            <a:spLocks noGrp="1"/>
          </p:cNvSpPr>
          <p:nvPr>
            <p:ph type="pic" sz="quarter" idx="12"/>
          </p:nvPr>
        </p:nvSpPr>
        <p:spPr>
          <a:xfrm>
            <a:off x="3664959" y="1843655"/>
            <a:ext cx="2108846" cy="2108846"/>
          </a:xfrm>
          <a:custGeom>
            <a:avLst/>
            <a:gdLst>
              <a:gd name="connsiteX0" fmla="*/ 1054423 w 2108846"/>
              <a:gd name="connsiteY0" fmla="*/ 0 h 2108846"/>
              <a:gd name="connsiteX1" fmla="*/ 2108846 w 2108846"/>
              <a:gd name="connsiteY1" fmla="*/ 1054423 h 2108846"/>
              <a:gd name="connsiteX2" fmla="*/ 1054423 w 2108846"/>
              <a:gd name="connsiteY2" fmla="*/ 2108846 h 2108846"/>
              <a:gd name="connsiteX3" fmla="*/ 0 w 2108846"/>
              <a:gd name="connsiteY3" fmla="*/ 1054423 h 2108846"/>
              <a:gd name="connsiteX4" fmla="*/ 1054423 w 2108846"/>
              <a:gd name="connsiteY4" fmla="*/ 0 h 2108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846" h="2108846">
                <a:moveTo>
                  <a:pt x="1054423" y="0"/>
                </a:moveTo>
                <a:cubicBezTo>
                  <a:pt x="1636765" y="0"/>
                  <a:pt x="2108846" y="472081"/>
                  <a:pt x="2108846" y="1054423"/>
                </a:cubicBezTo>
                <a:cubicBezTo>
                  <a:pt x="2108846" y="1636765"/>
                  <a:pt x="1636765" y="2108846"/>
                  <a:pt x="1054423" y="2108846"/>
                </a:cubicBezTo>
                <a:cubicBezTo>
                  <a:pt x="472081" y="2108846"/>
                  <a:pt x="0" y="1636765"/>
                  <a:pt x="0" y="1054423"/>
                </a:cubicBezTo>
                <a:cubicBezTo>
                  <a:pt x="0" y="472081"/>
                  <a:pt x="472081" y="0"/>
                  <a:pt x="1054423" y="0"/>
                </a:cubicBezTo>
                <a:close/>
              </a:path>
            </a:pathLst>
          </a:custGeom>
        </p:spPr>
        <p:txBody>
          <a:bodyPr wrap="square">
            <a:noAutofit/>
          </a:bodyPr>
          <a:lstStyle>
            <a:lvl1pPr marL="0" indent="0">
              <a:buNone/>
              <a:defRPr sz="1200">
                <a:solidFill>
                  <a:schemeClr val="accent6"/>
                </a:solidFill>
              </a:defRPr>
            </a:lvl1pPr>
          </a:lstStyle>
          <a:p>
            <a:endParaRPr lang="id-ID"/>
          </a:p>
        </p:txBody>
      </p:sp>
      <p:sp>
        <p:nvSpPr>
          <p:cNvPr id="14" name="Picture Placeholder 13"/>
          <p:cNvSpPr>
            <a:spLocks noGrp="1"/>
          </p:cNvSpPr>
          <p:nvPr>
            <p:ph type="pic" sz="quarter" idx="10"/>
          </p:nvPr>
        </p:nvSpPr>
        <p:spPr>
          <a:xfrm>
            <a:off x="753403" y="1843656"/>
            <a:ext cx="2108846" cy="2108846"/>
          </a:xfrm>
          <a:custGeom>
            <a:avLst/>
            <a:gdLst>
              <a:gd name="connsiteX0" fmla="*/ 1054423 w 2108846"/>
              <a:gd name="connsiteY0" fmla="*/ 0 h 2108846"/>
              <a:gd name="connsiteX1" fmla="*/ 2108846 w 2108846"/>
              <a:gd name="connsiteY1" fmla="*/ 1054423 h 2108846"/>
              <a:gd name="connsiteX2" fmla="*/ 1054423 w 2108846"/>
              <a:gd name="connsiteY2" fmla="*/ 2108846 h 2108846"/>
              <a:gd name="connsiteX3" fmla="*/ 0 w 2108846"/>
              <a:gd name="connsiteY3" fmla="*/ 1054423 h 2108846"/>
              <a:gd name="connsiteX4" fmla="*/ 1054423 w 2108846"/>
              <a:gd name="connsiteY4" fmla="*/ 0 h 2108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846" h="2108846">
                <a:moveTo>
                  <a:pt x="1054423" y="0"/>
                </a:moveTo>
                <a:cubicBezTo>
                  <a:pt x="1636765" y="0"/>
                  <a:pt x="2108846" y="472081"/>
                  <a:pt x="2108846" y="1054423"/>
                </a:cubicBezTo>
                <a:cubicBezTo>
                  <a:pt x="2108846" y="1636765"/>
                  <a:pt x="1636765" y="2108846"/>
                  <a:pt x="1054423" y="2108846"/>
                </a:cubicBezTo>
                <a:cubicBezTo>
                  <a:pt x="472081" y="2108846"/>
                  <a:pt x="0" y="1636765"/>
                  <a:pt x="0" y="1054423"/>
                </a:cubicBezTo>
                <a:cubicBezTo>
                  <a:pt x="0" y="472081"/>
                  <a:pt x="472081" y="0"/>
                  <a:pt x="1054423" y="0"/>
                </a:cubicBez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439326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860758" cy="6858000"/>
          </a:xfrm>
          <a:custGeom>
            <a:avLst/>
            <a:gdLst>
              <a:gd name="connsiteX0" fmla="*/ 0 w 3570514"/>
              <a:gd name="connsiteY0" fmla="*/ 0 h 6858000"/>
              <a:gd name="connsiteX1" fmla="*/ 3570514 w 3570514"/>
              <a:gd name="connsiteY1" fmla="*/ 0 h 6858000"/>
              <a:gd name="connsiteX2" fmla="*/ 3570514 w 3570514"/>
              <a:gd name="connsiteY2" fmla="*/ 6858000 h 6858000"/>
              <a:gd name="connsiteX3" fmla="*/ 0 w 35705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70514" h="6858000">
                <a:moveTo>
                  <a:pt x="0" y="0"/>
                </a:moveTo>
                <a:lnTo>
                  <a:pt x="3570514" y="0"/>
                </a:lnTo>
                <a:lnTo>
                  <a:pt x="3570514" y="6858000"/>
                </a:lnTo>
                <a:lnTo>
                  <a:pt x="0" y="6858000"/>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83653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userDrawn="1"/>
        </p:nvSpPr>
        <p:spPr>
          <a:xfrm>
            <a:off x="6113112" y="1734152"/>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itle 13"/>
          <p:cNvSpPr>
            <a:spLocks noGrp="1"/>
          </p:cNvSpPr>
          <p:nvPr>
            <p:ph type="title" hasCustomPrompt="1"/>
          </p:nvPr>
        </p:nvSpPr>
        <p:spPr>
          <a:xfrm>
            <a:off x="6107764" y="572434"/>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6" name="Picture Placeholder 15"/>
          <p:cNvSpPr>
            <a:spLocks noGrp="1"/>
          </p:cNvSpPr>
          <p:nvPr>
            <p:ph type="pic" sz="quarter" idx="10" hasCustomPrompt="1"/>
          </p:nvPr>
        </p:nvSpPr>
        <p:spPr>
          <a:xfrm>
            <a:off x="-689295" y="381001"/>
            <a:ext cx="6797059" cy="6104751"/>
          </a:xfrm>
          <a:custGeom>
            <a:avLst/>
            <a:gdLst>
              <a:gd name="connsiteX0" fmla="*/ 3835439 w 5097794"/>
              <a:gd name="connsiteY0" fmla="*/ 469 h 4578563"/>
              <a:gd name="connsiteX1" fmla="*/ 3811991 w 5097794"/>
              <a:gd name="connsiteY1" fmla="*/ 254603 h 4578563"/>
              <a:gd name="connsiteX2" fmla="*/ 3894786 w 5097794"/>
              <a:gd name="connsiteY2" fmla="*/ 235365 h 4578563"/>
              <a:gd name="connsiteX3" fmla="*/ 3788416 w 5097794"/>
              <a:gd name="connsiteY3" fmla="*/ 589025 h 4578563"/>
              <a:gd name="connsiteX4" fmla="*/ 3895616 w 5097794"/>
              <a:gd name="connsiteY4" fmla="*/ 522706 h 4578563"/>
              <a:gd name="connsiteX5" fmla="*/ 3955631 w 5097794"/>
              <a:gd name="connsiteY5" fmla="*/ 645496 h 4578563"/>
              <a:gd name="connsiteX6" fmla="*/ 3894820 w 5097794"/>
              <a:gd name="connsiteY6" fmla="*/ 715101 h 4578563"/>
              <a:gd name="connsiteX7" fmla="*/ 3944166 w 5097794"/>
              <a:gd name="connsiteY7" fmla="*/ 816061 h 4578563"/>
              <a:gd name="connsiteX8" fmla="*/ 4087772 w 5097794"/>
              <a:gd name="connsiteY8" fmla="*/ 727217 h 4578563"/>
              <a:gd name="connsiteX9" fmla="*/ 4028983 w 5097794"/>
              <a:gd name="connsiteY9" fmla="*/ 795572 h 4578563"/>
              <a:gd name="connsiteX10" fmla="*/ 4076995 w 5097794"/>
              <a:gd name="connsiteY10" fmla="*/ 893802 h 4578563"/>
              <a:gd name="connsiteX11" fmla="*/ 3826190 w 5097794"/>
              <a:gd name="connsiteY11" fmla="*/ 1048966 h 4578563"/>
              <a:gd name="connsiteX12" fmla="*/ 3862200 w 5097794"/>
              <a:gd name="connsiteY12" fmla="*/ 1122640 h 4578563"/>
              <a:gd name="connsiteX13" fmla="*/ 3885838 w 5097794"/>
              <a:gd name="connsiteY13" fmla="*/ 1114893 h 4578563"/>
              <a:gd name="connsiteX14" fmla="*/ 4013948 w 5097794"/>
              <a:gd name="connsiteY14" fmla="*/ 1038028 h 4578563"/>
              <a:gd name="connsiteX15" fmla="*/ 4014248 w 5097794"/>
              <a:gd name="connsiteY15" fmla="*/ 1037859 h 4578563"/>
              <a:gd name="connsiteX16" fmla="*/ 4054741 w 5097794"/>
              <a:gd name="connsiteY16" fmla="*/ 1008020 h 4578563"/>
              <a:gd name="connsiteX17" fmla="*/ 4113005 w 5097794"/>
              <a:gd name="connsiteY17" fmla="*/ 967476 h 4578563"/>
              <a:gd name="connsiteX18" fmla="*/ 4106012 w 5097794"/>
              <a:gd name="connsiteY18" fmla="*/ 986243 h 4578563"/>
              <a:gd name="connsiteX19" fmla="*/ 4495844 w 5097794"/>
              <a:gd name="connsiteY19" fmla="*/ 766966 h 4578563"/>
              <a:gd name="connsiteX20" fmla="*/ 4521077 w 5097794"/>
              <a:gd name="connsiteY20" fmla="*/ 1007224 h 4578563"/>
              <a:gd name="connsiteX21" fmla="*/ 4603872 w 5097794"/>
              <a:gd name="connsiteY21" fmla="*/ 987986 h 4578563"/>
              <a:gd name="connsiteX22" fmla="*/ 4497502 w 5097794"/>
              <a:gd name="connsiteY22" fmla="*/ 1341647 h 4578563"/>
              <a:gd name="connsiteX23" fmla="*/ 4604701 w 5097794"/>
              <a:gd name="connsiteY23" fmla="*/ 1275327 h 4578563"/>
              <a:gd name="connsiteX24" fmla="*/ 4664716 w 5097794"/>
              <a:gd name="connsiteY24" fmla="*/ 1398117 h 4578563"/>
              <a:gd name="connsiteX25" fmla="*/ 4603905 w 5097794"/>
              <a:gd name="connsiteY25" fmla="*/ 1467723 h 4578563"/>
              <a:gd name="connsiteX26" fmla="*/ 4653251 w 5097794"/>
              <a:gd name="connsiteY26" fmla="*/ 1568682 h 4578563"/>
              <a:gd name="connsiteX27" fmla="*/ 4796857 w 5097794"/>
              <a:gd name="connsiteY27" fmla="*/ 1479839 h 4578563"/>
              <a:gd name="connsiteX28" fmla="*/ 4738069 w 5097794"/>
              <a:gd name="connsiteY28" fmla="*/ 1548193 h 4578563"/>
              <a:gd name="connsiteX29" fmla="*/ 4786081 w 5097794"/>
              <a:gd name="connsiteY29" fmla="*/ 1646424 h 4578563"/>
              <a:gd name="connsiteX30" fmla="*/ 4729505 w 5097794"/>
              <a:gd name="connsiteY30" fmla="*/ 1690421 h 4578563"/>
              <a:gd name="connsiteX31" fmla="*/ 4680416 w 5097794"/>
              <a:gd name="connsiteY31" fmla="*/ 1714444 h 4578563"/>
              <a:gd name="connsiteX32" fmla="*/ 4684492 w 5097794"/>
              <a:gd name="connsiteY32" fmla="*/ 1717299 h 4578563"/>
              <a:gd name="connsiteX33" fmla="*/ 4806575 w 5097794"/>
              <a:gd name="connsiteY33" fmla="*/ 1729315 h 4578563"/>
              <a:gd name="connsiteX34" fmla="*/ 4806060 w 5097794"/>
              <a:gd name="connsiteY34" fmla="*/ 1731252 h 4578563"/>
              <a:gd name="connsiteX35" fmla="*/ 4822090 w 5097794"/>
              <a:gd name="connsiteY35" fmla="*/ 1720097 h 4578563"/>
              <a:gd name="connsiteX36" fmla="*/ 4818323 w 5097794"/>
              <a:gd name="connsiteY36" fmla="*/ 1807885 h 4578563"/>
              <a:gd name="connsiteX37" fmla="*/ 4830951 w 5097794"/>
              <a:gd name="connsiteY37" fmla="*/ 1834967 h 4578563"/>
              <a:gd name="connsiteX38" fmla="*/ 4847880 w 5097794"/>
              <a:gd name="connsiteY38" fmla="*/ 1842976 h 4578563"/>
              <a:gd name="connsiteX39" fmla="*/ 5050741 w 5097794"/>
              <a:gd name="connsiteY39" fmla="*/ 2071752 h 4578563"/>
              <a:gd name="connsiteX40" fmla="*/ 5036171 w 5097794"/>
              <a:gd name="connsiteY40" fmla="*/ 2082165 h 4578563"/>
              <a:gd name="connsiteX41" fmla="*/ 5026549 w 5097794"/>
              <a:gd name="connsiteY41" fmla="*/ 2087982 h 4578563"/>
              <a:gd name="connsiteX42" fmla="*/ 5030161 w 5097794"/>
              <a:gd name="connsiteY42" fmla="*/ 2107862 h 4578563"/>
              <a:gd name="connsiteX43" fmla="*/ 5053563 w 5097794"/>
              <a:gd name="connsiteY43" fmla="*/ 2137032 h 4578563"/>
              <a:gd name="connsiteX44" fmla="*/ 5095832 w 5097794"/>
              <a:gd name="connsiteY44" fmla="*/ 2292676 h 4578563"/>
              <a:gd name="connsiteX45" fmla="*/ 4841832 w 5097794"/>
              <a:gd name="connsiteY45" fmla="*/ 2543378 h 4578563"/>
              <a:gd name="connsiteX46" fmla="*/ 4852302 w 5097794"/>
              <a:gd name="connsiteY46" fmla="*/ 2500996 h 4578563"/>
              <a:gd name="connsiteX47" fmla="*/ 4851809 w 5097794"/>
              <a:gd name="connsiteY47" fmla="*/ 2501826 h 4578563"/>
              <a:gd name="connsiteX48" fmla="*/ 4684492 w 5097794"/>
              <a:gd name="connsiteY48" fmla="*/ 2636474 h 4578563"/>
              <a:gd name="connsiteX49" fmla="*/ 4658249 w 5097794"/>
              <a:gd name="connsiteY49" fmla="*/ 2639080 h 4578563"/>
              <a:gd name="connsiteX50" fmla="*/ 4569067 w 5097794"/>
              <a:gd name="connsiteY50" fmla="*/ 2702540 h 4578563"/>
              <a:gd name="connsiteX51" fmla="*/ 1767346 w 5097794"/>
              <a:gd name="connsiteY51" fmla="*/ 4562862 h 4578563"/>
              <a:gd name="connsiteX52" fmla="*/ 1718933 w 5097794"/>
              <a:gd name="connsiteY52" fmla="*/ 4577876 h 4578563"/>
              <a:gd name="connsiteX53" fmla="*/ 1737670 w 5097794"/>
              <a:gd name="connsiteY53" fmla="*/ 4323245 h 4578563"/>
              <a:gd name="connsiteX54" fmla="*/ 1655249 w 5097794"/>
              <a:gd name="connsiteY54" fmla="*/ 4344421 h 4578563"/>
              <a:gd name="connsiteX55" fmla="*/ 1755046 w 5097794"/>
              <a:gd name="connsiteY55" fmla="*/ 3988343 h 4578563"/>
              <a:gd name="connsiteX56" fmla="*/ 1649098 w 5097794"/>
              <a:gd name="connsiteY56" fmla="*/ 4057162 h 4578563"/>
              <a:gd name="connsiteX57" fmla="*/ 1586822 w 5097794"/>
              <a:gd name="connsiteY57" fmla="*/ 3935807 h 4578563"/>
              <a:gd name="connsiteX58" fmla="*/ 1646331 w 5097794"/>
              <a:gd name="connsiteY58" fmla="*/ 3864791 h 4578563"/>
              <a:gd name="connsiteX59" fmla="*/ 1595126 w 5097794"/>
              <a:gd name="connsiteY59" fmla="*/ 3765008 h 4578563"/>
              <a:gd name="connsiteX60" fmla="*/ 1453196 w 5097794"/>
              <a:gd name="connsiteY60" fmla="*/ 3857200 h 4578563"/>
              <a:gd name="connsiteX61" fmla="*/ 1510706 w 5097794"/>
              <a:gd name="connsiteY61" fmla="*/ 3787482 h 4578563"/>
              <a:gd name="connsiteX62" fmla="*/ 1460885 w 5097794"/>
              <a:gd name="connsiteY62" fmla="*/ 3690397 h 4578563"/>
              <a:gd name="connsiteX63" fmla="*/ 1516634 w 5097794"/>
              <a:gd name="connsiteY63" fmla="*/ 3645084 h 4578563"/>
              <a:gd name="connsiteX64" fmla="*/ 1554729 w 5097794"/>
              <a:gd name="connsiteY64" fmla="*/ 3625369 h 4578563"/>
              <a:gd name="connsiteX65" fmla="*/ 1550020 w 5097794"/>
              <a:gd name="connsiteY65" fmla="*/ 3616476 h 4578563"/>
              <a:gd name="connsiteX66" fmla="*/ 1596805 w 5097794"/>
              <a:gd name="connsiteY66" fmla="*/ 3523564 h 4578563"/>
              <a:gd name="connsiteX67" fmla="*/ 1677352 w 5097794"/>
              <a:gd name="connsiteY67" fmla="*/ 3468182 h 4578563"/>
              <a:gd name="connsiteX68" fmla="*/ 1676067 w 5097794"/>
              <a:gd name="connsiteY68" fmla="*/ 3465677 h 4578563"/>
              <a:gd name="connsiteX69" fmla="*/ 1671396 w 5097794"/>
              <a:gd name="connsiteY69" fmla="*/ 3456575 h 4578563"/>
              <a:gd name="connsiteX70" fmla="*/ 1423519 w 5097794"/>
              <a:gd name="connsiteY70" fmla="*/ 3617585 h 4578563"/>
              <a:gd name="connsiteX71" fmla="*/ 1409680 w 5097794"/>
              <a:gd name="connsiteY71" fmla="*/ 3497127 h 4578563"/>
              <a:gd name="connsiteX72" fmla="*/ 1571716 w 5097794"/>
              <a:gd name="connsiteY72" fmla="*/ 3399968 h 4578563"/>
              <a:gd name="connsiteX73" fmla="*/ 1582612 w 5097794"/>
              <a:gd name="connsiteY73" fmla="*/ 3393925 h 4578563"/>
              <a:gd name="connsiteX74" fmla="*/ 1549980 w 5097794"/>
              <a:gd name="connsiteY74" fmla="*/ 3405108 h 4578563"/>
              <a:gd name="connsiteX75" fmla="*/ 1489068 w 5097794"/>
              <a:gd name="connsiteY75" fmla="*/ 3394761 h 4578563"/>
              <a:gd name="connsiteX76" fmla="*/ 1381041 w 5097794"/>
              <a:gd name="connsiteY76" fmla="*/ 3173740 h 4578563"/>
              <a:gd name="connsiteX77" fmla="*/ 1237434 w 5097794"/>
              <a:gd name="connsiteY77" fmla="*/ 3262583 h 4578563"/>
              <a:gd name="connsiteX78" fmla="*/ 1205815 w 5097794"/>
              <a:gd name="connsiteY78" fmla="*/ 3225175 h 4578563"/>
              <a:gd name="connsiteX79" fmla="*/ 1196588 w 5097794"/>
              <a:gd name="connsiteY79" fmla="*/ 3187499 h 4578563"/>
              <a:gd name="connsiteX80" fmla="*/ 1188593 w 5097794"/>
              <a:gd name="connsiteY80" fmla="*/ 3192494 h 4578563"/>
              <a:gd name="connsiteX81" fmla="*/ 1174020 w 5097794"/>
              <a:gd name="connsiteY81" fmla="*/ 3149037 h 4578563"/>
              <a:gd name="connsiteX82" fmla="*/ 1165350 w 5097794"/>
              <a:gd name="connsiteY82" fmla="*/ 3115251 h 4578563"/>
              <a:gd name="connsiteX83" fmla="*/ 1116172 w 5097794"/>
              <a:gd name="connsiteY83" fmla="*/ 3125961 h 4578563"/>
              <a:gd name="connsiteX84" fmla="*/ 759001 w 5097794"/>
              <a:gd name="connsiteY84" fmla="*/ 3334687 h 4578563"/>
              <a:gd name="connsiteX85" fmla="*/ 735393 w 5097794"/>
              <a:gd name="connsiteY85" fmla="*/ 3189373 h 4578563"/>
              <a:gd name="connsiteX86" fmla="*/ 977037 w 5097794"/>
              <a:gd name="connsiteY86" fmla="*/ 3025974 h 4578563"/>
              <a:gd name="connsiteX87" fmla="*/ 963087 w 5097794"/>
              <a:gd name="connsiteY87" fmla="*/ 3020352 h 4578563"/>
              <a:gd name="connsiteX88" fmla="*/ 840934 w 5097794"/>
              <a:gd name="connsiteY88" fmla="*/ 2863855 h 4578563"/>
              <a:gd name="connsiteX89" fmla="*/ 887719 w 5097794"/>
              <a:gd name="connsiteY89" fmla="*/ 2770943 h 4578563"/>
              <a:gd name="connsiteX90" fmla="*/ 1031724 w 5097794"/>
              <a:gd name="connsiteY90" fmla="*/ 2585901 h 4578563"/>
              <a:gd name="connsiteX91" fmla="*/ 779983 w 5097794"/>
              <a:gd name="connsiteY91" fmla="*/ 2642139 h 4578563"/>
              <a:gd name="connsiteX92" fmla="*/ 671955 w 5097794"/>
              <a:gd name="connsiteY92" fmla="*/ 2421118 h 4578563"/>
              <a:gd name="connsiteX93" fmla="*/ 528349 w 5097794"/>
              <a:gd name="connsiteY93" fmla="*/ 2509962 h 4578563"/>
              <a:gd name="connsiteX94" fmla="*/ 456330 w 5097794"/>
              <a:gd name="connsiteY94" fmla="*/ 2362615 h 4578563"/>
              <a:gd name="connsiteX95" fmla="*/ 49916 w 5097794"/>
              <a:gd name="connsiteY95" fmla="*/ 2582065 h 4578563"/>
              <a:gd name="connsiteX96" fmla="*/ 26307 w 5097794"/>
              <a:gd name="connsiteY96" fmla="*/ 2436752 h 4578563"/>
              <a:gd name="connsiteX97" fmla="*/ 3786758 w 5097794"/>
              <a:gd name="connsiteY97" fmla="*/ 14344 h 4578563"/>
              <a:gd name="connsiteX98" fmla="*/ 3835439 w 5097794"/>
              <a:gd name="connsiteY98" fmla="*/ 469 h 457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097794" h="4578563">
                <a:moveTo>
                  <a:pt x="3835439" y="469"/>
                </a:moveTo>
                <a:cubicBezTo>
                  <a:pt x="3927384" y="-9188"/>
                  <a:pt x="3874282" y="132108"/>
                  <a:pt x="3811991" y="254603"/>
                </a:cubicBezTo>
                <a:cubicBezTo>
                  <a:pt x="3834373" y="208773"/>
                  <a:pt x="3870382" y="282446"/>
                  <a:pt x="3894786" y="235365"/>
                </a:cubicBezTo>
                <a:cubicBezTo>
                  <a:pt x="3930795" y="309038"/>
                  <a:pt x="3920020" y="475625"/>
                  <a:pt x="3788416" y="589025"/>
                </a:cubicBezTo>
                <a:lnTo>
                  <a:pt x="3895616" y="522706"/>
                </a:lnTo>
                <a:cubicBezTo>
                  <a:pt x="3944026" y="524739"/>
                  <a:pt x="3931625" y="596380"/>
                  <a:pt x="3955631" y="645496"/>
                </a:cubicBezTo>
                <a:cubicBezTo>
                  <a:pt x="3919224" y="668018"/>
                  <a:pt x="3882816" y="690543"/>
                  <a:pt x="3894820" y="715101"/>
                </a:cubicBezTo>
                <a:lnTo>
                  <a:pt x="3944166" y="816061"/>
                </a:lnTo>
                <a:lnTo>
                  <a:pt x="4087772" y="727217"/>
                </a:lnTo>
                <a:cubicBezTo>
                  <a:pt x="4053387" y="748490"/>
                  <a:pt x="4016980" y="771013"/>
                  <a:pt x="4028983" y="795572"/>
                </a:cubicBezTo>
                <a:lnTo>
                  <a:pt x="4076995" y="893802"/>
                </a:lnTo>
                <a:cubicBezTo>
                  <a:pt x="4016184" y="963409"/>
                  <a:pt x="3884979" y="980612"/>
                  <a:pt x="3826190" y="1048966"/>
                </a:cubicBezTo>
                <a:lnTo>
                  <a:pt x="3862200" y="1122640"/>
                </a:lnTo>
                <a:lnTo>
                  <a:pt x="3885838" y="1114893"/>
                </a:lnTo>
                <a:lnTo>
                  <a:pt x="4013948" y="1038028"/>
                </a:lnTo>
                <a:lnTo>
                  <a:pt x="4014248" y="1037859"/>
                </a:lnTo>
                <a:lnTo>
                  <a:pt x="4054741" y="1008020"/>
                </a:lnTo>
                <a:cubicBezTo>
                  <a:pt x="4075199" y="992865"/>
                  <a:pt x="4094802" y="978739"/>
                  <a:pt x="4113005" y="967476"/>
                </a:cubicBezTo>
                <a:lnTo>
                  <a:pt x="4106012" y="986243"/>
                </a:lnTo>
                <a:lnTo>
                  <a:pt x="4495844" y="766966"/>
                </a:lnTo>
                <a:cubicBezTo>
                  <a:pt x="4651453" y="702679"/>
                  <a:pt x="4592266" y="867230"/>
                  <a:pt x="4521077" y="1007224"/>
                </a:cubicBezTo>
                <a:cubicBezTo>
                  <a:pt x="4543458" y="961395"/>
                  <a:pt x="4579468" y="1035068"/>
                  <a:pt x="4603872" y="987986"/>
                </a:cubicBezTo>
                <a:cubicBezTo>
                  <a:pt x="4639881" y="1061660"/>
                  <a:pt x="4629105" y="1228246"/>
                  <a:pt x="4497502" y="1341647"/>
                </a:cubicBezTo>
                <a:lnTo>
                  <a:pt x="4604701" y="1275327"/>
                </a:lnTo>
                <a:cubicBezTo>
                  <a:pt x="4653111" y="1277361"/>
                  <a:pt x="4640710" y="1349001"/>
                  <a:pt x="4664716" y="1398117"/>
                </a:cubicBezTo>
                <a:cubicBezTo>
                  <a:pt x="4628309" y="1420640"/>
                  <a:pt x="4591902" y="1443164"/>
                  <a:pt x="4603905" y="1467723"/>
                </a:cubicBezTo>
                <a:lnTo>
                  <a:pt x="4653251" y="1568682"/>
                </a:lnTo>
                <a:lnTo>
                  <a:pt x="4796857" y="1479839"/>
                </a:lnTo>
                <a:cubicBezTo>
                  <a:pt x="4762473" y="1501111"/>
                  <a:pt x="4726065" y="1523635"/>
                  <a:pt x="4738069" y="1548193"/>
                </a:cubicBezTo>
                <a:lnTo>
                  <a:pt x="4786081" y="1646424"/>
                </a:lnTo>
                <a:cubicBezTo>
                  <a:pt x="4770878" y="1663825"/>
                  <a:pt x="4751276" y="1677951"/>
                  <a:pt x="4729505" y="1690421"/>
                </a:cubicBezTo>
                <a:lnTo>
                  <a:pt x="4680416" y="1714444"/>
                </a:lnTo>
                <a:lnTo>
                  <a:pt x="4684492" y="1717299"/>
                </a:lnTo>
                <a:cubicBezTo>
                  <a:pt x="4734577" y="1705284"/>
                  <a:pt x="4758054" y="1741330"/>
                  <a:pt x="4806575" y="1729315"/>
                </a:cubicBezTo>
                <a:lnTo>
                  <a:pt x="4806060" y="1731252"/>
                </a:lnTo>
                <a:lnTo>
                  <a:pt x="4822090" y="1720097"/>
                </a:lnTo>
                <a:cubicBezTo>
                  <a:pt x="4803788" y="1755409"/>
                  <a:pt x="4805964" y="1778050"/>
                  <a:pt x="4818323" y="1807885"/>
                </a:cubicBezTo>
                <a:lnTo>
                  <a:pt x="4830951" y="1834967"/>
                </a:lnTo>
                <a:lnTo>
                  <a:pt x="4847880" y="1842976"/>
                </a:lnTo>
                <a:cubicBezTo>
                  <a:pt x="4953847" y="1901347"/>
                  <a:pt x="5113739" y="2040212"/>
                  <a:pt x="5050741" y="2071752"/>
                </a:cubicBezTo>
                <a:cubicBezTo>
                  <a:pt x="5047610" y="2074506"/>
                  <a:pt x="5042597" y="2078041"/>
                  <a:pt x="5036171" y="2082165"/>
                </a:cubicBezTo>
                <a:lnTo>
                  <a:pt x="5026549" y="2087982"/>
                </a:lnTo>
                <a:lnTo>
                  <a:pt x="5030161" y="2107862"/>
                </a:lnTo>
                <a:cubicBezTo>
                  <a:pt x="5034750" y="2131049"/>
                  <a:pt x="5040070" y="2145796"/>
                  <a:pt x="5053563" y="2137032"/>
                </a:cubicBezTo>
                <a:cubicBezTo>
                  <a:pt x="5184421" y="2116755"/>
                  <a:pt x="4953902" y="2384867"/>
                  <a:pt x="5095832" y="2292676"/>
                </a:cubicBezTo>
                <a:cubicBezTo>
                  <a:pt x="5120743" y="2341219"/>
                  <a:pt x="4901340" y="2472363"/>
                  <a:pt x="4841832" y="2543378"/>
                </a:cubicBezTo>
                <a:lnTo>
                  <a:pt x="4852302" y="2500996"/>
                </a:lnTo>
                <a:lnTo>
                  <a:pt x="4851809" y="2501826"/>
                </a:lnTo>
                <a:cubicBezTo>
                  <a:pt x="4836680" y="2526521"/>
                  <a:pt x="4770772" y="2625961"/>
                  <a:pt x="4684492" y="2636474"/>
                </a:cubicBezTo>
                <a:lnTo>
                  <a:pt x="4658249" y="2639080"/>
                </a:lnTo>
                <a:lnTo>
                  <a:pt x="4569067" y="2702540"/>
                </a:lnTo>
                <a:cubicBezTo>
                  <a:pt x="3653065" y="3357537"/>
                  <a:pt x="2725947" y="4015709"/>
                  <a:pt x="1767346" y="4562862"/>
                </a:cubicBezTo>
                <a:cubicBezTo>
                  <a:pt x="1748048" y="4571352"/>
                  <a:pt x="1732039" y="4576188"/>
                  <a:pt x="1718933" y="4577876"/>
                </a:cubicBezTo>
                <a:cubicBezTo>
                  <a:pt x="1627188" y="4589684"/>
                  <a:pt x="1677661" y="4447174"/>
                  <a:pt x="1737670" y="4323245"/>
                </a:cubicBezTo>
                <a:cubicBezTo>
                  <a:pt x="1716142" y="4369591"/>
                  <a:pt x="1678775" y="4296777"/>
                  <a:pt x="1655249" y="4344421"/>
                </a:cubicBezTo>
                <a:cubicBezTo>
                  <a:pt x="1617882" y="4271608"/>
                  <a:pt x="1625571" y="4104806"/>
                  <a:pt x="1755046" y="3988343"/>
                </a:cubicBezTo>
                <a:lnTo>
                  <a:pt x="1649098" y="4057162"/>
                </a:lnTo>
                <a:cubicBezTo>
                  <a:pt x="1600661" y="4056263"/>
                  <a:pt x="1611733" y="3984348"/>
                  <a:pt x="1586822" y="3935807"/>
                </a:cubicBezTo>
                <a:cubicBezTo>
                  <a:pt x="1622804" y="3912434"/>
                  <a:pt x="1658786" y="3889062"/>
                  <a:pt x="1646331" y="3864791"/>
                </a:cubicBezTo>
                <a:lnTo>
                  <a:pt x="1595126" y="3765008"/>
                </a:lnTo>
                <a:lnTo>
                  <a:pt x="1453196" y="3857200"/>
                </a:lnTo>
                <a:cubicBezTo>
                  <a:pt x="1487179" y="3835125"/>
                  <a:pt x="1523162" y="3811753"/>
                  <a:pt x="1510706" y="3787482"/>
                </a:cubicBezTo>
                <a:lnTo>
                  <a:pt x="1460885" y="3690397"/>
                </a:lnTo>
                <a:cubicBezTo>
                  <a:pt x="1475762" y="3672644"/>
                  <a:pt x="1495099" y="3658061"/>
                  <a:pt x="1516634" y="3645084"/>
                </a:cubicBezTo>
                <a:lnTo>
                  <a:pt x="1554729" y="3625369"/>
                </a:lnTo>
                <a:lnTo>
                  <a:pt x="1550020" y="3616476"/>
                </a:lnTo>
                <a:cubicBezTo>
                  <a:pt x="1526014" y="3567360"/>
                  <a:pt x="1657218" y="3550155"/>
                  <a:pt x="1596805" y="3523564"/>
                </a:cubicBezTo>
                <a:lnTo>
                  <a:pt x="1677352" y="3468182"/>
                </a:lnTo>
                <a:lnTo>
                  <a:pt x="1676067" y="3465677"/>
                </a:lnTo>
                <a:lnTo>
                  <a:pt x="1671396" y="3456575"/>
                </a:lnTo>
                <a:cubicBezTo>
                  <a:pt x="1588976" y="3477750"/>
                  <a:pt x="1495484" y="3570839"/>
                  <a:pt x="1423519" y="3617585"/>
                </a:cubicBezTo>
                <a:cubicBezTo>
                  <a:pt x="1447046" y="3569941"/>
                  <a:pt x="1434591" y="3545670"/>
                  <a:pt x="1409680" y="3497127"/>
                </a:cubicBezTo>
                <a:cubicBezTo>
                  <a:pt x="1456426" y="3450583"/>
                  <a:pt x="1515628" y="3428308"/>
                  <a:pt x="1571716" y="3399968"/>
                </a:cubicBezTo>
                <a:lnTo>
                  <a:pt x="1582612" y="3393925"/>
                </a:lnTo>
                <a:lnTo>
                  <a:pt x="1549980" y="3405108"/>
                </a:lnTo>
                <a:cubicBezTo>
                  <a:pt x="1527841" y="3410086"/>
                  <a:pt x="1507001" y="3408543"/>
                  <a:pt x="1489068" y="3394761"/>
                </a:cubicBezTo>
                <a:cubicBezTo>
                  <a:pt x="1416652" y="3343610"/>
                  <a:pt x="1451434" y="3226140"/>
                  <a:pt x="1381041" y="3173740"/>
                </a:cubicBezTo>
                <a:lnTo>
                  <a:pt x="1237434" y="3262583"/>
                </a:lnTo>
                <a:cubicBezTo>
                  <a:pt x="1222331" y="3255935"/>
                  <a:pt x="1212554" y="3241994"/>
                  <a:pt x="1205815" y="3225175"/>
                </a:cubicBezTo>
                <a:lnTo>
                  <a:pt x="1196588" y="3187499"/>
                </a:lnTo>
                <a:lnTo>
                  <a:pt x="1188593" y="3192494"/>
                </a:lnTo>
                <a:cubicBezTo>
                  <a:pt x="1182592" y="3180215"/>
                  <a:pt x="1178115" y="3164994"/>
                  <a:pt x="1174020" y="3149037"/>
                </a:cubicBezTo>
                <a:lnTo>
                  <a:pt x="1165350" y="3115251"/>
                </a:lnTo>
                <a:lnTo>
                  <a:pt x="1116172" y="3125961"/>
                </a:lnTo>
                <a:cubicBezTo>
                  <a:pt x="1001123" y="3160407"/>
                  <a:pt x="884657" y="3256949"/>
                  <a:pt x="759001" y="3334687"/>
                </a:cubicBezTo>
                <a:cubicBezTo>
                  <a:pt x="734996" y="3285571"/>
                  <a:pt x="674582" y="3258978"/>
                  <a:pt x="735393" y="3189373"/>
                </a:cubicBezTo>
                <a:lnTo>
                  <a:pt x="977037" y="3025974"/>
                </a:lnTo>
                <a:lnTo>
                  <a:pt x="963087" y="3020352"/>
                </a:lnTo>
                <a:cubicBezTo>
                  <a:pt x="900950" y="2986644"/>
                  <a:pt x="870942" y="2925249"/>
                  <a:pt x="840934" y="2863855"/>
                </a:cubicBezTo>
                <a:cubicBezTo>
                  <a:pt x="816928" y="2814739"/>
                  <a:pt x="948133" y="2797535"/>
                  <a:pt x="887719" y="2770943"/>
                </a:cubicBezTo>
                <a:cubicBezTo>
                  <a:pt x="996941" y="2703372"/>
                  <a:pt x="1162929" y="2568696"/>
                  <a:pt x="1031724" y="2585901"/>
                </a:cubicBezTo>
                <a:cubicBezTo>
                  <a:pt x="969977" y="2556580"/>
                  <a:pt x="851710" y="2697269"/>
                  <a:pt x="779983" y="2642139"/>
                </a:cubicBezTo>
                <a:cubicBezTo>
                  <a:pt x="707566" y="2590989"/>
                  <a:pt x="742349" y="2473519"/>
                  <a:pt x="671955" y="2421118"/>
                </a:cubicBezTo>
                <a:lnTo>
                  <a:pt x="528349" y="2509962"/>
                </a:lnTo>
                <a:cubicBezTo>
                  <a:pt x="467936" y="2483370"/>
                  <a:pt x="492737" y="2340092"/>
                  <a:pt x="456330" y="2362615"/>
                </a:cubicBezTo>
                <a:cubicBezTo>
                  <a:pt x="325125" y="2379820"/>
                  <a:pt x="193522" y="2493221"/>
                  <a:pt x="49916" y="2582065"/>
                </a:cubicBezTo>
                <a:cubicBezTo>
                  <a:pt x="25909" y="2532950"/>
                  <a:pt x="-34504" y="2506358"/>
                  <a:pt x="26307" y="2436752"/>
                </a:cubicBezTo>
                <a:cubicBezTo>
                  <a:pt x="1256326" y="1611816"/>
                  <a:pt x="2495390" y="713762"/>
                  <a:pt x="3786758" y="14344"/>
                </a:cubicBezTo>
                <a:cubicBezTo>
                  <a:pt x="3806209" y="6309"/>
                  <a:pt x="3822304" y="1848"/>
                  <a:pt x="3835439" y="469"/>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7704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335834"/>
            <a:ext cx="5878286" cy="2772229"/>
          </a:xfrm>
          <a:custGeom>
            <a:avLst/>
            <a:gdLst>
              <a:gd name="connsiteX0" fmla="*/ 0 w 5878286"/>
              <a:gd name="connsiteY0" fmla="*/ 0 h 2772229"/>
              <a:gd name="connsiteX1" fmla="*/ 5878286 w 5878286"/>
              <a:gd name="connsiteY1" fmla="*/ 0 h 2772229"/>
              <a:gd name="connsiteX2" fmla="*/ 5878286 w 5878286"/>
              <a:gd name="connsiteY2" fmla="*/ 2772229 h 2772229"/>
              <a:gd name="connsiteX3" fmla="*/ 0 w 5878286"/>
              <a:gd name="connsiteY3" fmla="*/ 2772229 h 2772229"/>
            </a:gdLst>
            <a:ahLst/>
            <a:cxnLst>
              <a:cxn ang="0">
                <a:pos x="connsiteX0" y="connsiteY0"/>
              </a:cxn>
              <a:cxn ang="0">
                <a:pos x="connsiteX1" y="connsiteY1"/>
              </a:cxn>
              <a:cxn ang="0">
                <a:pos x="connsiteX2" y="connsiteY2"/>
              </a:cxn>
              <a:cxn ang="0">
                <a:pos x="connsiteX3" y="connsiteY3"/>
              </a:cxn>
            </a:cxnLst>
            <a:rect l="l" t="t" r="r" b="b"/>
            <a:pathLst>
              <a:path w="5878286" h="2772229">
                <a:moveTo>
                  <a:pt x="0" y="0"/>
                </a:moveTo>
                <a:lnTo>
                  <a:pt x="5878286" y="0"/>
                </a:lnTo>
                <a:lnTo>
                  <a:pt x="5878286" y="2772229"/>
                </a:lnTo>
                <a:lnTo>
                  <a:pt x="0" y="2772229"/>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4646672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8186057" cy="3788229"/>
          </a:xfrm>
          <a:custGeom>
            <a:avLst/>
            <a:gdLst>
              <a:gd name="connsiteX0" fmla="*/ 0 w 8186057"/>
              <a:gd name="connsiteY0" fmla="*/ 0 h 3788229"/>
              <a:gd name="connsiteX1" fmla="*/ 8186057 w 8186057"/>
              <a:gd name="connsiteY1" fmla="*/ 0 h 3788229"/>
              <a:gd name="connsiteX2" fmla="*/ 8186057 w 8186057"/>
              <a:gd name="connsiteY2" fmla="*/ 3788229 h 3788229"/>
              <a:gd name="connsiteX3" fmla="*/ 0 w 8186057"/>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8186057" h="3788229">
                <a:moveTo>
                  <a:pt x="0" y="0"/>
                </a:moveTo>
                <a:lnTo>
                  <a:pt x="8186057" y="0"/>
                </a:lnTo>
                <a:lnTo>
                  <a:pt x="8186057" y="3788229"/>
                </a:lnTo>
                <a:lnTo>
                  <a:pt x="0" y="3788229"/>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18957638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96000" y="3512458"/>
            <a:ext cx="6096000" cy="2917372"/>
          </a:xfrm>
          <a:custGeom>
            <a:avLst/>
            <a:gdLst>
              <a:gd name="connsiteX0" fmla="*/ 0 w 6096000"/>
              <a:gd name="connsiteY0" fmla="*/ 0 h 2917372"/>
              <a:gd name="connsiteX1" fmla="*/ 6096000 w 6096000"/>
              <a:gd name="connsiteY1" fmla="*/ 0 h 2917372"/>
              <a:gd name="connsiteX2" fmla="*/ 6096000 w 6096000"/>
              <a:gd name="connsiteY2" fmla="*/ 2917372 h 2917372"/>
              <a:gd name="connsiteX3" fmla="*/ 0 w 6096000"/>
              <a:gd name="connsiteY3" fmla="*/ 2917372 h 2917372"/>
            </a:gdLst>
            <a:ahLst/>
            <a:cxnLst>
              <a:cxn ang="0">
                <a:pos x="connsiteX0" y="connsiteY0"/>
              </a:cxn>
              <a:cxn ang="0">
                <a:pos x="connsiteX1" y="connsiteY1"/>
              </a:cxn>
              <a:cxn ang="0">
                <a:pos x="connsiteX2" y="connsiteY2"/>
              </a:cxn>
              <a:cxn ang="0">
                <a:pos x="connsiteX3" y="connsiteY3"/>
              </a:cxn>
            </a:cxnLst>
            <a:rect l="l" t="t" r="r" b="b"/>
            <a:pathLst>
              <a:path w="6096000" h="2917372">
                <a:moveTo>
                  <a:pt x="0" y="0"/>
                </a:moveTo>
                <a:lnTo>
                  <a:pt x="6096000" y="0"/>
                </a:lnTo>
                <a:lnTo>
                  <a:pt x="6096000" y="2917372"/>
                </a:lnTo>
                <a:lnTo>
                  <a:pt x="0" y="2917372"/>
                </a:lnTo>
                <a:close/>
              </a:path>
            </a:pathLst>
          </a:custGeom>
        </p:spPr>
        <p:txBody>
          <a:bodyPr wrap="square">
            <a:noAutofit/>
          </a:bodyPr>
          <a:lstStyle>
            <a:lvl1pPr marL="0" indent="0">
              <a:buNone/>
              <a:defRPr sz="1200">
                <a:solidFill>
                  <a:schemeClr val="accent6"/>
                </a:solidFill>
              </a:defRPr>
            </a:lvl1pPr>
          </a:lstStyle>
          <a:p>
            <a:endParaRPr lang="id-ID"/>
          </a:p>
        </p:txBody>
      </p:sp>
      <p:sp>
        <p:nvSpPr>
          <p:cNvPr id="6" name="Picture Placeholder 5"/>
          <p:cNvSpPr>
            <a:spLocks noGrp="1"/>
          </p:cNvSpPr>
          <p:nvPr>
            <p:ph type="pic" sz="quarter" idx="10"/>
          </p:nvPr>
        </p:nvSpPr>
        <p:spPr>
          <a:xfrm>
            <a:off x="0" y="595086"/>
            <a:ext cx="6096000" cy="2917372"/>
          </a:xfrm>
          <a:custGeom>
            <a:avLst/>
            <a:gdLst>
              <a:gd name="connsiteX0" fmla="*/ 0 w 6096000"/>
              <a:gd name="connsiteY0" fmla="*/ 0 h 2917372"/>
              <a:gd name="connsiteX1" fmla="*/ 6096000 w 6096000"/>
              <a:gd name="connsiteY1" fmla="*/ 0 h 2917372"/>
              <a:gd name="connsiteX2" fmla="*/ 6096000 w 6096000"/>
              <a:gd name="connsiteY2" fmla="*/ 2917372 h 2917372"/>
              <a:gd name="connsiteX3" fmla="*/ 0 w 6096000"/>
              <a:gd name="connsiteY3" fmla="*/ 2917372 h 2917372"/>
            </a:gdLst>
            <a:ahLst/>
            <a:cxnLst>
              <a:cxn ang="0">
                <a:pos x="connsiteX0" y="connsiteY0"/>
              </a:cxn>
              <a:cxn ang="0">
                <a:pos x="connsiteX1" y="connsiteY1"/>
              </a:cxn>
              <a:cxn ang="0">
                <a:pos x="connsiteX2" y="connsiteY2"/>
              </a:cxn>
              <a:cxn ang="0">
                <a:pos x="connsiteX3" y="connsiteY3"/>
              </a:cxn>
            </a:cxnLst>
            <a:rect l="l" t="t" r="r" b="b"/>
            <a:pathLst>
              <a:path w="6096000" h="2917372">
                <a:moveTo>
                  <a:pt x="0" y="0"/>
                </a:moveTo>
                <a:lnTo>
                  <a:pt x="6096000" y="0"/>
                </a:lnTo>
                <a:lnTo>
                  <a:pt x="6096000" y="2917372"/>
                </a:lnTo>
                <a:lnTo>
                  <a:pt x="0" y="2917372"/>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13422782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9144000" y="0"/>
            <a:ext cx="3048000" cy="3910818"/>
          </a:xfrm>
          <a:custGeom>
            <a:avLst/>
            <a:gdLst>
              <a:gd name="connsiteX0" fmla="*/ 0 w 3048000"/>
              <a:gd name="connsiteY0" fmla="*/ 0 h 3910818"/>
              <a:gd name="connsiteX1" fmla="*/ 3048000 w 3048000"/>
              <a:gd name="connsiteY1" fmla="*/ 0 h 3910818"/>
              <a:gd name="connsiteX2" fmla="*/ 3048000 w 3048000"/>
              <a:gd name="connsiteY2" fmla="*/ 3910818 h 3910818"/>
              <a:gd name="connsiteX3" fmla="*/ 0 w 3048000"/>
              <a:gd name="connsiteY3" fmla="*/ 3910818 h 3910818"/>
            </a:gdLst>
            <a:ahLst/>
            <a:cxnLst>
              <a:cxn ang="0">
                <a:pos x="connsiteX0" y="connsiteY0"/>
              </a:cxn>
              <a:cxn ang="0">
                <a:pos x="connsiteX1" y="connsiteY1"/>
              </a:cxn>
              <a:cxn ang="0">
                <a:pos x="connsiteX2" y="connsiteY2"/>
              </a:cxn>
              <a:cxn ang="0">
                <a:pos x="connsiteX3" y="connsiteY3"/>
              </a:cxn>
            </a:cxnLst>
            <a:rect l="l" t="t" r="r" b="b"/>
            <a:pathLst>
              <a:path w="3048000" h="3910818">
                <a:moveTo>
                  <a:pt x="0" y="0"/>
                </a:moveTo>
                <a:lnTo>
                  <a:pt x="3048000" y="0"/>
                </a:lnTo>
                <a:lnTo>
                  <a:pt x="3048000" y="3910818"/>
                </a:lnTo>
                <a:lnTo>
                  <a:pt x="0" y="3910818"/>
                </a:lnTo>
                <a:close/>
              </a:path>
            </a:pathLst>
          </a:custGeom>
        </p:spPr>
        <p:txBody>
          <a:bodyPr wrap="square">
            <a:noAutofit/>
          </a:bodyPr>
          <a:lstStyle>
            <a:lvl1pPr marL="0" indent="0">
              <a:buNone/>
              <a:defRPr sz="1200">
                <a:solidFill>
                  <a:schemeClr val="accent6"/>
                </a:solidFill>
              </a:defRPr>
            </a:lvl1pPr>
          </a:lstStyle>
          <a:p>
            <a:endParaRPr lang="id-ID"/>
          </a:p>
        </p:txBody>
      </p:sp>
      <p:sp>
        <p:nvSpPr>
          <p:cNvPr id="13" name="Picture Placeholder 12"/>
          <p:cNvSpPr>
            <a:spLocks noGrp="1"/>
          </p:cNvSpPr>
          <p:nvPr>
            <p:ph type="pic" sz="quarter" idx="13"/>
          </p:nvPr>
        </p:nvSpPr>
        <p:spPr>
          <a:xfrm>
            <a:off x="6096000" y="0"/>
            <a:ext cx="3048000" cy="3910818"/>
          </a:xfrm>
          <a:custGeom>
            <a:avLst/>
            <a:gdLst>
              <a:gd name="connsiteX0" fmla="*/ 0 w 3048000"/>
              <a:gd name="connsiteY0" fmla="*/ 0 h 3910818"/>
              <a:gd name="connsiteX1" fmla="*/ 3048000 w 3048000"/>
              <a:gd name="connsiteY1" fmla="*/ 0 h 3910818"/>
              <a:gd name="connsiteX2" fmla="*/ 3048000 w 3048000"/>
              <a:gd name="connsiteY2" fmla="*/ 3910818 h 3910818"/>
              <a:gd name="connsiteX3" fmla="*/ 0 w 3048000"/>
              <a:gd name="connsiteY3" fmla="*/ 3910818 h 3910818"/>
            </a:gdLst>
            <a:ahLst/>
            <a:cxnLst>
              <a:cxn ang="0">
                <a:pos x="connsiteX0" y="connsiteY0"/>
              </a:cxn>
              <a:cxn ang="0">
                <a:pos x="connsiteX1" y="connsiteY1"/>
              </a:cxn>
              <a:cxn ang="0">
                <a:pos x="connsiteX2" y="connsiteY2"/>
              </a:cxn>
              <a:cxn ang="0">
                <a:pos x="connsiteX3" y="connsiteY3"/>
              </a:cxn>
            </a:cxnLst>
            <a:rect l="l" t="t" r="r" b="b"/>
            <a:pathLst>
              <a:path w="3048000" h="3910818">
                <a:moveTo>
                  <a:pt x="0" y="0"/>
                </a:moveTo>
                <a:lnTo>
                  <a:pt x="3048000" y="0"/>
                </a:lnTo>
                <a:lnTo>
                  <a:pt x="3048000" y="3910818"/>
                </a:lnTo>
                <a:lnTo>
                  <a:pt x="0" y="3910818"/>
                </a:lnTo>
                <a:close/>
              </a:path>
            </a:pathLst>
          </a:custGeom>
        </p:spPr>
        <p:txBody>
          <a:bodyPr wrap="square">
            <a:noAutofit/>
          </a:bodyPr>
          <a:lstStyle>
            <a:lvl1pPr marL="0" indent="0">
              <a:buNone/>
              <a:defRPr sz="1200">
                <a:solidFill>
                  <a:schemeClr val="accent6"/>
                </a:solidFill>
              </a:defRPr>
            </a:lvl1pPr>
          </a:lstStyle>
          <a:p>
            <a:endParaRPr lang="id-ID"/>
          </a:p>
        </p:txBody>
      </p:sp>
      <p:sp>
        <p:nvSpPr>
          <p:cNvPr id="11" name="Picture Placeholder 10"/>
          <p:cNvSpPr>
            <a:spLocks noGrp="1"/>
          </p:cNvSpPr>
          <p:nvPr>
            <p:ph type="pic" sz="quarter" idx="11"/>
          </p:nvPr>
        </p:nvSpPr>
        <p:spPr>
          <a:xfrm>
            <a:off x="3048000" y="0"/>
            <a:ext cx="3048000" cy="3910818"/>
          </a:xfrm>
          <a:custGeom>
            <a:avLst/>
            <a:gdLst>
              <a:gd name="connsiteX0" fmla="*/ 0 w 3048000"/>
              <a:gd name="connsiteY0" fmla="*/ 0 h 3910818"/>
              <a:gd name="connsiteX1" fmla="*/ 3048000 w 3048000"/>
              <a:gd name="connsiteY1" fmla="*/ 0 h 3910818"/>
              <a:gd name="connsiteX2" fmla="*/ 3048000 w 3048000"/>
              <a:gd name="connsiteY2" fmla="*/ 3910818 h 3910818"/>
              <a:gd name="connsiteX3" fmla="*/ 0 w 3048000"/>
              <a:gd name="connsiteY3" fmla="*/ 3910818 h 3910818"/>
            </a:gdLst>
            <a:ahLst/>
            <a:cxnLst>
              <a:cxn ang="0">
                <a:pos x="connsiteX0" y="connsiteY0"/>
              </a:cxn>
              <a:cxn ang="0">
                <a:pos x="connsiteX1" y="connsiteY1"/>
              </a:cxn>
              <a:cxn ang="0">
                <a:pos x="connsiteX2" y="connsiteY2"/>
              </a:cxn>
              <a:cxn ang="0">
                <a:pos x="connsiteX3" y="connsiteY3"/>
              </a:cxn>
            </a:cxnLst>
            <a:rect l="l" t="t" r="r" b="b"/>
            <a:pathLst>
              <a:path w="3048000" h="3910818">
                <a:moveTo>
                  <a:pt x="0" y="0"/>
                </a:moveTo>
                <a:lnTo>
                  <a:pt x="3048000" y="0"/>
                </a:lnTo>
                <a:lnTo>
                  <a:pt x="3048000" y="3910818"/>
                </a:lnTo>
                <a:lnTo>
                  <a:pt x="0" y="3910818"/>
                </a:lnTo>
                <a:close/>
              </a:path>
            </a:pathLst>
          </a:custGeom>
        </p:spPr>
        <p:txBody>
          <a:bodyPr wrap="square">
            <a:noAutofit/>
          </a:bodyPr>
          <a:lstStyle>
            <a:lvl1pPr marL="0" indent="0">
              <a:buNone/>
              <a:defRPr sz="1200">
                <a:solidFill>
                  <a:schemeClr val="accent6"/>
                </a:solidFill>
              </a:defRPr>
            </a:lvl1pPr>
          </a:lstStyle>
          <a:p>
            <a:endParaRPr lang="id-ID"/>
          </a:p>
        </p:txBody>
      </p:sp>
      <p:sp>
        <p:nvSpPr>
          <p:cNvPr id="10" name="Picture Placeholder 9"/>
          <p:cNvSpPr>
            <a:spLocks noGrp="1"/>
          </p:cNvSpPr>
          <p:nvPr>
            <p:ph type="pic" sz="quarter" idx="10"/>
          </p:nvPr>
        </p:nvSpPr>
        <p:spPr>
          <a:xfrm>
            <a:off x="0" y="0"/>
            <a:ext cx="3048000" cy="3910818"/>
          </a:xfrm>
          <a:custGeom>
            <a:avLst/>
            <a:gdLst>
              <a:gd name="connsiteX0" fmla="*/ 0 w 3048000"/>
              <a:gd name="connsiteY0" fmla="*/ 0 h 3910818"/>
              <a:gd name="connsiteX1" fmla="*/ 3048000 w 3048000"/>
              <a:gd name="connsiteY1" fmla="*/ 0 h 3910818"/>
              <a:gd name="connsiteX2" fmla="*/ 3048000 w 3048000"/>
              <a:gd name="connsiteY2" fmla="*/ 3910818 h 3910818"/>
              <a:gd name="connsiteX3" fmla="*/ 0 w 3048000"/>
              <a:gd name="connsiteY3" fmla="*/ 3910818 h 3910818"/>
            </a:gdLst>
            <a:ahLst/>
            <a:cxnLst>
              <a:cxn ang="0">
                <a:pos x="connsiteX0" y="connsiteY0"/>
              </a:cxn>
              <a:cxn ang="0">
                <a:pos x="connsiteX1" y="connsiteY1"/>
              </a:cxn>
              <a:cxn ang="0">
                <a:pos x="connsiteX2" y="connsiteY2"/>
              </a:cxn>
              <a:cxn ang="0">
                <a:pos x="connsiteX3" y="connsiteY3"/>
              </a:cxn>
            </a:cxnLst>
            <a:rect l="l" t="t" r="r" b="b"/>
            <a:pathLst>
              <a:path w="3048000" h="3910818">
                <a:moveTo>
                  <a:pt x="0" y="0"/>
                </a:moveTo>
                <a:lnTo>
                  <a:pt x="3048000" y="0"/>
                </a:lnTo>
                <a:lnTo>
                  <a:pt x="3048000" y="3910818"/>
                </a:lnTo>
                <a:lnTo>
                  <a:pt x="0" y="3910818"/>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3181967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
            <a:ext cx="12192000" cy="2598057"/>
          </a:xfrm>
          <a:custGeom>
            <a:avLst/>
            <a:gdLst>
              <a:gd name="connsiteX0" fmla="*/ 0 w 12192000"/>
              <a:gd name="connsiteY0" fmla="*/ 0 h 2598057"/>
              <a:gd name="connsiteX1" fmla="*/ 12192000 w 12192000"/>
              <a:gd name="connsiteY1" fmla="*/ 0 h 2598057"/>
              <a:gd name="connsiteX2" fmla="*/ 12192000 w 12192000"/>
              <a:gd name="connsiteY2" fmla="*/ 2598057 h 2598057"/>
              <a:gd name="connsiteX3" fmla="*/ 0 w 12192000"/>
              <a:gd name="connsiteY3" fmla="*/ 2598057 h 2598057"/>
            </a:gdLst>
            <a:ahLst/>
            <a:cxnLst>
              <a:cxn ang="0">
                <a:pos x="connsiteX0" y="connsiteY0"/>
              </a:cxn>
              <a:cxn ang="0">
                <a:pos x="connsiteX1" y="connsiteY1"/>
              </a:cxn>
              <a:cxn ang="0">
                <a:pos x="connsiteX2" y="connsiteY2"/>
              </a:cxn>
              <a:cxn ang="0">
                <a:pos x="connsiteX3" y="connsiteY3"/>
              </a:cxn>
            </a:cxnLst>
            <a:rect l="l" t="t" r="r" b="b"/>
            <a:pathLst>
              <a:path w="12192000" h="2598057">
                <a:moveTo>
                  <a:pt x="0" y="0"/>
                </a:moveTo>
                <a:lnTo>
                  <a:pt x="12192000" y="0"/>
                </a:lnTo>
                <a:lnTo>
                  <a:pt x="12192000" y="2598057"/>
                </a:lnTo>
                <a:lnTo>
                  <a:pt x="0" y="2598057"/>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3247734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6257940" y="3657601"/>
            <a:ext cx="2256972" cy="2394857"/>
          </a:xfrm>
          <a:custGeom>
            <a:avLst/>
            <a:gdLst>
              <a:gd name="connsiteX0" fmla="*/ 0 w 2256972"/>
              <a:gd name="connsiteY0" fmla="*/ 0 h 2394857"/>
              <a:gd name="connsiteX1" fmla="*/ 2256972 w 2256972"/>
              <a:gd name="connsiteY1" fmla="*/ 0 h 2394857"/>
              <a:gd name="connsiteX2" fmla="*/ 2256972 w 2256972"/>
              <a:gd name="connsiteY2" fmla="*/ 2394857 h 2394857"/>
              <a:gd name="connsiteX3" fmla="*/ 0 w 2256972"/>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256972" h="2394857">
                <a:moveTo>
                  <a:pt x="0" y="0"/>
                </a:moveTo>
                <a:lnTo>
                  <a:pt x="2256972" y="0"/>
                </a:lnTo>
                <a:lnTo>
                  <a:pt x="2256972" y="2394857"/>
                </a:lnTo>
                <a:lnTo>
                  <a:pt x="0" y="239485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7" name="Picture Placeholder 16"/>
          <p:cNvSpPr>
            <a:spLocks noGrp="1"/>
          </p:cNvSpPr>
          <p:nvPr>
            <p:ph type="pic" sz="quarter" idx="13"/>
          </p:nvPr>
        </p:nvSpPr>
        <p:spPr>
          <a:xfrm>
            <a:off x="4000967" y="3657601"/>
            <a:ext cx="2256972" cy="2394857"/>
          </a:xfrm>
          <a:custGeom>
            <a:avLst/>
            <a:gdLst>
              <a:gd name="connsiteX0" fmla="*/ 0 w 2256972"/>
              <a:gd name="connsiteY0" fmla="*/ 0 h 2394857"/>
              <a:gd name="connsiteX1" fmla="*/ 2256972 w 2256972"/>
              <a:gd name="connsiteY1" fmla="*/ 0 h 2394857"/>
              <a:gd name="connsiteX2" fmla="*/ 2256972 w 2256972"/>
              <a:gd name="connsiteY2" fmla="*/ 2394857 h 2394857"/>
              <a:gd name="connsiteX3" fmla="*/ 0 w 2256972"/>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256972" h="2394857">
                <a:moveTo>
                  <a:pt x="0" y="0"/>
                </a:moveTo>
                <a:lnTo>
                  <a:pt x="2256972" y="0"/>
                </a:lnTo>
                <a:lnTo>
                  <a:pt x="2256972" y="2394857"/>
                </a:lnTo>
                <a:lnTo>
                  <a:pt x="0" y="239485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6" name="Picture Placeholder 15"/>
          <p:cNvSpPr>
            <a:spLocks noGrp="1"/>
          </p:cNvSpPr>
          <p:nvPr>
            <p:ph type="pic" sz="quarter" idx="11"/>
          </p:nvPr>
        </p:nvSpPr>
        <p:spPr>
          <a:xfrm>
            <a:off x="6257939" y="1262744"/>
            <a:ext cx="2256972" cy="2394857"/>
          </a:xfrm>
          <a:custGeom>
            <a:avLst/>
            <a:gdLst>
              <a:gd name="connsiteX0" fmla="*/ 0 w 2256972"/>
              <a:gd name="connsiteY0" fmla="*/ 0 h 2394857"/>
              <a:gd name="connsiteX1" fmla="*/ 2256972 w 2256972"/>
              <a:gd name="connsiteY1" fmla="*/ 0 h 2394857"/>
              <a:gd name="connsiteX2" fmla="*/ 2256972 w 2256972"/>
              <a:gd name="connsiteY2" fmla="*/ 2394857 h 2394857"/>
              <a:gd name="connsiteX3" fmla="*/ 0 w 2256972"/>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256972" h="2394857">
                <a:moveTo>
                  <a:pt x="0" y="0"/>
                </a:moveTo>
                <a:lnTo>
                  <a:pt x="2256972" y="0"/>
                </a:lnTo>
                <a:lnTo>
                  <a:pt x="2256972" y="2394857"/>
                </a:lnTo>
                <a:lnTo>
                  <a:pt x="0" y="2394857"/>
                </a:lnTo>
                <a:close/>
              </a:path>
            </a:pathLst>
          </a:custGeom>
        </p:spPr>
        <p:txBody>
          <a:bodyPr wrap="square">
            <a:noAutofit/>
          </a:bodyPr>
          <a:lstStyle>
            <a:lvl1pPr marL="0" indent="0">
              <a:buNone/>
              <a:defRPr sz="1200">
                <a:solidFill>
                  <a:schemeClr val="accent6"/>
                </a:solidFill>
              </a:defRPr>
            </a:lvl1pPr>
          </a:lstStyle>
          <a:p>
            <a:endParaRPr lang="id-ID"/>
          </a:p>
        </p:txBody>
      </p:sp>
      <p:sp>
        <p:nvSpPr>
          <p:cNvPr id="15" name="Picture Placeholder 14"/>
          <p:cNvSpPr>
            <a:spLocks noGrp="1"/>
          </p:cNvSpPr>
          <p:nvPr>
            <p:ph type="pic" sz="quarter" idx="10"/>
          </p:nvPr>
        </p:nvSpPr>
        <p:spPr>
          <a:xfrm>
            <a:off x="4000968" y="1262744"/>
            <a:ext cx="2256972" cy="2394857"/>
          </a:xfrm>
          <a:custGeom>
            <a:avLst/>
            <a:gdLst>
              <a:gd name="connsiteX0" fmla="*/ 0 w 2256972"/>
              <a:gd name="connsiteY0" fmla="*/ 0 h 2394857"/>
              <a:gd name="connsiteX1" fmla="*/ 2256972 w 2256972"/>
              <a:gd name="connsiteY1" fmla="*/ 0 h 2394857"/>
              <a:gd name="connsiteX2" fmla="*/ 2256972 w 2256972"/>
              <a:gd name="connsiteY2" fmla="*/ 2394857 h 2394857"/>
              <a:gd name="connsiteX3" fmla="*/ 0 w 2256972"/>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256972" h="2394857">
                <a:moveTo>
                  <a:pt x="0" y="0"/>
                </a:moveTo>
                <a:lnTo>
                  <a:pt x="2256972" y="0"/>
                </a:lnTo>
                <a:lnTo>
                  <a:pt x="2256972" y="2394857"/>
                </a:lnTo>
                <a:lnTo>
                  <a:pt x="0" y="2394857"/>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3131024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4049486"/>
          </a:xfrm>
          <a:custGeom>
            <a:avLst/>
            <a:gdLst>
              <a:gd name="connsiteX0" fmla="*/ 0 w 12192000"/>
              <a:gd name="connsiteY0" fmla="*/ 0 h 4049486"/>
              <a:gd name="connsiteX1" fmla="*/ 12192000 w 12192000"/>
              <a:gd name="connsiteY1" fmla="*/ 0 h 4049486"/>
              <a:gd name="connsiteX2" fmla="*/ 12192000 w 12192000"/>
              <a:gd name="connsiteY2" fmla="*/ 4049486 h 4049486"/>
              <a:gd name="connsiteX3" fmla="*/ 0 w 12192000"/>
              <a:gd name="connsiteY3" fmla="*/ 4049486 h 4049486"/>
            </a:gdLst>
            <a:ahLst/>
            <a:cxnLst>
              <a:cxn ang="0">
                <a:pos x="connsiteX0" y="connsiteY0"/>
              </a:cxn>
              <a:cxn ang="0">
                <a:pos x="connsiteX1" y="connsiteY1"/>
              </a:cxn>
              <a:cxn ang="0">
                <a:pos x="connsiteX2" y="connsiteY2"/>
              </a:cxn>
              <a:cxn ang="0">
                <a:pos x="connsiteX3" y="connsiteY3"/>
              </a:cxn>
            </a:cxnLst>
            <a:rect l="l" t="t" r="r" b="b"/>
            <a:pathLst>
              <a:path w="12192000" h="4049486">
                <a:moveTo>
                  <a:pt x="0" y="0"/>
                </a:moveTo>
                <a:lnTo>
                  <a:pt x="12192000" y="0"/>
                </a:lnTo>
                <a:lnTo>
                  <a:pt x="12192000" y="4049486"/>
                </a:lnTo>
                <a:lnTo>
                  <a:pt x="0" y="4049486"/>
                </a:lnTo>
                <a:close/>
              </a:path>
            </a:pathLst>
          </a:custGeom>
        </p:spPr>
        <p:txBody>
          <a:bodyPr wrap="square">
            <a:noAutofit/>
          </a:bodyPr>
          <a:lstStyle>
            <a:lvl1pPr marL="0" indent="0">
              <a:buNone/>
              <a:defRPr sz="1200">
                <a:solidFill>
                  <a:schemeClr val="accent6"/>
                </a:solidFill>
              </a:defRPr>
            </a:lvl1pPr>
          </a:lstStyle>
          <a:p>
            <a:endParaRPr lang="id-ID"/>
          </a:p>
        </p:txBody>
      </p:sp>
      <p:sp>
        <p:nvSpPr>
          <p:cNvPr id="9" name="Picture Placeholder 8"/>
          <p:cNvSpPr>
            <a:spLocks noGrp="1"/>
          </p:cNvSpPr>
          <p:nvPr>
            <p:ph type="pic" sz="quarter" idx="11"/>
          </p:nvPr>
        </p:nvSpPr>
        <p:spPr>
          <a:xfrm>
            <a:off x="5435600" y="3374571"/>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1346593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8483601" y="957943"/>
            <a:ext cx="3265715" cy="2873828"/>
          </a:xfrm>
          <a:custGeom>
            <a:avLst/>
            <a:gdLst>
              <a:gd name="connsiteX0" fmla="*/ 0 w 3265715"/>
              <a:gd name="connsiteY0" fmla="*/ 0 h 2873828"/>
              <a:gd name="connsiteX1" fmla="*/ 3265715 w 3265715"/>
              <a:gd name="connsiteY1" fmla="*/ 0 h 2873828"/>
              <a:gd name="connsiteX2" fmla="*/ 3265715 w 3265715"/>
              <a:gd name="connsiteY2" fmla="*/ 2873828 h 2873828"/>
              <a:gd name="connsiteX3" fmla="*/ 0 w 3265715"/>
              <a:gd name="connsiteY3" fmla="*/ 2873828 h 2873828"/>
            </a:gdLst>
            <a:ahLst/>
            <a:cxnLst>
              <a:cxn ang="0">
                <a:pos x="connsiteX0" y="connsiteY0"/>
              </a:cxn>
              <a:cxn ang="0">
                <a:pos x="connsiteX1" y="connsiteY1"/>
              </a:cxn>
              <a:cxn ang="0">
                <a:pos x="connsiteX2" y="connsiteY2"/>
              </a:cxn>
              <a:cxn ang="0">
                <a:pos x="connsiteX3" y="connsiteY3"/>
              </a:cxn>
            </a:cxnLst>
            <a:rect l="l" t="t" r="r" b="b"/>
            <a:pathLst>
              <a:path w="3265715" h="2873828">
                <a:moveTo>
                  <a:pt x="0" y="0"/>
                </a:moveTo>
                <a:lnTo>
                  <a:pt x="3265715" y="0"/>
                </a:lnTo>
                <a:lnTo>
                  <a:pt x="3265715" y="2873828"/>
                </a:lnTo>
                <a:lnTo>
                  <a:pt x="0" y="2873828"/>
                </a:lnTo>
                <a:close/>
              </a:path>
            </a:pathLst>
          </a:custGeom>
        </p:spPr>
        <p:txBody>
          <a:bodyPr wrap="square">
            <a:noAutofit/>
          </a:bodyPr>
          <a:lstStyle>
            <a:lvl1pPr marL="0" indent="0">
              <a:buNone/>
              <a:defRPr sz="1200">
                <a:solidFill>
                  <a:schemeClr val="accent6"/>
                </a:solidFill>
              </a:defRPr>
            </a:lvl1pPr>
          </a:lstStyle>
          <a:p>
            <a:endParaRPr lang="id-ID"/>
          </a:p>
        </p:txBody>
      </p:sp>
      <p:sp>
        <p:nvSpPr>
          <p:cNvPr id="6" name="Picture Placeholder 5"/>
          <p:cNvSpPr>
            <a:spLocks noGrp="1"/>
          </p:cNvSpPr>
          <p:nvPr>
            <p:ph type="pic" sz="quarter" idx="10"/>
          </p:nvPr>
        </p:nvSpPr>
        <p:spPr>
          <a:xfrm>
            <a:off x="4949372" y="957943"/>
            <a:ext cx="3265715" cy="2873828"/>
          </a:xfrm>
          <a:custGeom>
            <a:avLst/>
            <a:gdLst>
              <a:gd name="connsiteX0" fmla="*/ 0 w 3265715"/>
              <a:gd name="connsiteY0" fmla="*/ 0 h 2873828"/>
              <a:gd name="connsiteX1" fmla="*/ 3265715 w 3265715"/>
              <a:gd name="connsiteY1" fmla="*/ 0 h 2873828"/>
              <a:gd name="connsiteX2" fmla="*/ 3265715 w 3265715"/>
              <a:gd name="connsiteY2" fmla="*/ 2873828 h 2873828"/>
              <a:gd name="connsiteX3" fmla="*/ 0 w 3265715"/>
              <a:gd name="connsiteY3" fmla="*/ 2873828 h 2873828"/>
            </a:gdLst>
            <a:ahLst/>
            <a:cxnLst>
              <a:cxn ang="0">
                <a:pos x="connsiteX0" y="connsiteY0"/>
              </a:cxn>
              <a:cxn ang="0">
                <a:pos x="connsiteX1" y="connsiteY1"/>
              </a:cxn>
              <a:cxn ang="0">
                <a:pos x="connsiteX2" y="connsiteY2"/>
              </a:cxn>
              <a:cxn ang="0">
                <a:pos x="connsiteX3" y="connsiteY3"/>
              </a:cxn>
            </a:cxnLst>
            <a:rect l="l" t="t" r="r" b="b"/>
            <a:pathLst>
              <a:path w="3265715" h="2873828">
                <a:moveTo>
                  <a:pt x="0" y="0"/>
                </a:moveTo>
                <a:lnTo>
                  <a:pt x="3265715" y="0"/>
                </a:lnTo>
                <a:lnTo>
                  <a:pt x="3265715" y="2873828"/>
                </a:lnTo>
                <a:lnTo>
                  <a:pt x="0" y="2873828"/>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2583755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529798" y="0"/>
            <a:ext cx="7662203" cy="6858000"/>
          </a:xfrm>
          <a:custGeom>
            <a:avLst/>
            <a:gdLst>
              <a:gd name="connsiteX0" fmla="*/ 0 w 7662203"/>
              <a:gd name="connsiteY0" fmla="*/ 0 h 6858000"/>
              <a:gd name="connsiteX1" fmla="*/ 7662203 w 7662203"/>
              <a:gd name="connsiteY1" fmla="*/ 0 h 6858000"/>
              <a:gd name="connsiteX2" fmla="*/ 7662203 w 7662203"/>
              <a:gd name="connsiteY2" fmla="*/ 6858000 h 6858000"/>
              <a:gd name="connsiteX3" fmla="*/ 0 w 7662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62203" h="6858000">
                <a:moveTo>
                  <a:pt x="0" y="0"/>
                </a:moveTo>
                <a:lnTo>
                  <a:pt x="7662203" y="0"/>
                </a:lnTo>
                <a:lnTo>
                  <a:pt x="7662203" y="6858000"/>
                </a:lnTo>
                <a:lnTo>
                  <a:pt x="0" y="6858000"/>
                </a:lnTo>
                <a:close/>
              </a:path>
            </a:pathLst>
          </a:custGeom>
        </p:spPr>
        <p:txBody>
          <a:bodyPr wrap="square">
            <a:noAutofit/>
          </a:bodyPr>
          <a:lstStyle>
            <a:lvl1pPr marL="0" indent="0">
              <a:buNone/>
              <a:defRPr sz="1200">
                <a:solidFill>
                  <a:schemeClr val="accent6"/>
                </a:solidFill>
              </a:defRPr>
            </a:lvl1pPr>
          </a:lstStyle>
          <a:p>
            <a:endParaRPr lang="id-ID"/>
          </a:p>
        </p:txBody>
      </p:sp>
    </p:spTree>
    <p:extLst>
      <p:ext uri="{BB962C8B-B14F-4D97-AF65-F5344CB8AC3E}">
        <p14:creationId xmlns:p14="http://schemas.microsoft.com/office/powerpoint/2010/main" val="21312557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5346643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userDrawn="1"/>
        </p:nvSpPr>
        <p:spPr>
          <a:xfrm>
            <a:off x="567891" y="1734152"/>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itle 13"/>
          <p:cNvSpPr>
            <a:spLocks noGrp="1"/>
          </p:cNvSpPr>
          <p:nvPr>
            <p:ph type="title" hasCustomPrompt="1"/>
          </p:nvPr>
        </p:nvSpPr>
        <p:spPr>
          <a:xfrm>
            <a:off x="562543" y="572434"/>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 name="Picture Placeholder 5"/>
          <p:cNvSpPr>
            <a:spLocks noGrp="1"/>
          </p:cNvSpPr>
          <p:nvPr>
            <p:ph type="pic" sz="quarter" idx="10" hasCustomPrompt="1"/>
          </p:nvPr>
        </p:nvSpPr>
        <p:spPr>
          <a:xfrm>
            <a:off x="6274079" y="-17209"/>
            <a:ext cx="5405643" cy="6466717"/>
          </a:xfrm>
          <a:custGeom>
            <a:avLst/>
            <a:gdLst>
              <a:gd name="connsiteX0" fmla="*/ 2579773 w 3509965"/>
              <a:gd name="connsiteY0" fmla="*/ 0 h 4198939"/>
              <a:gd name="connsiteX1" fmla="*/ 2535371 w 3509965"/>
              <a:gd name="connsiteY1" fmla="*/ 74881 h 4198939"/>
              <a:gd name="connsiteX2" fmla="*/ 2611446 w 3509965"/>
              <a:gd name="connsiteY2" fmla="*/ 111979 h 4198939"/>
              <a:gd name="connsiteX3" fmla="*/ 2475160 w 3509965"/>
              <a:gd name="connsiteY3" fmla="*/ 250293 h 4198939"/>
              <a:gd name="connsiteX4" fmla="*/ 2504976 w 3509965"/>
              <a:gd name="connsiteY4" fmla="*/ 279670 h 4198939"/>
              <a:gd name="connsiteX5" fmla="*/ 2661451 w 3509965"/>
              <a:gd name="connsiteY5" fmla="*/ 120866 h 4198939"/>
              <a:gd name="connsiteX6" fmla="*/ 2795299 w 3509965"/>
              <a:gd name="connsiteY6" fmla="*/ 134120 h 4198939"/>
              <a:gd name="connsiteX7" fmla="*/ 2551555 w 3509965"/>
              <a:gd name="connsiteY7" fmla="*/ 406338 h 4198939"/>
              <a:gd name="connsiteX8" fmla="*/ 2601561 w 3509965"/>
              <a:gd name="connsiteY8" fmla="*/ 415225 h 4198939"/>
              <a:gd name="connsiteX9" fmla="*/ 2513227 w 3509965"/>
              <a:gd name="connsiteY9" fmla="*/ 504872 h 4198939"/>
              <a:gd name="connsiteX10" fmla="*/ 2346656 w 3509965"/>
              <a:gd name="connsiteY10" fmla="*/ 673922 h 4198939"/>
              <a:gd name="connsiteX11" fmla="*/ 2376472 w 3509965"/>
              <a:gd name="connsiteY11" fmla="*/ 703300 h 4198939"/>
              <a:gd name="connsiteX12" fmla="*/ 2415590 w 3509965"/>
              <a:gd name="connsiteY12" fmla="*/ 663599 h 4198939"/>
              <a:gd name="connsiteX13" fmla="*/ 2475221 w 3509965"/>
              <a:gd name="connsiteY13" fmla="*/ 722356 h 4198939"/>
              <a:gd name="connsiteX14" fmla="*/ 2301994 w 3509965"/>
              <a:gd name="connsiteY14" fmla="*/ 1101918 h 4198939"/>
              <a:gd name="connsiteX15" fmla="*/ 2341113 w 3509965"/>
              <a:gd name="connsiteY15" fmla="*/ 1062217 h 4198939"/>
              <a:gd name="connsiteX16" fmla="*/ 2383352 w 3509965"/>
              <a:gd name="connsiteY16" fmla="*/ 1103837 h 4198939"/>
              <a:gd name="connsiteX17" fmla="*/ 2684241 w 3509965"/>
              <a:gd name="connsiteY17" fmla="*/ 887926 h 4198939"/>
              <a:gd name="connsiteX18" fmla="*/ 2728964 w 3509965"/>
              <a:gd name="connsiteY18" fmla="*/ 931994 h 4198939"/>
              <a:gd name="connsiteX19" fmla="*/ 2669654 w 3509965"/>
              <a:gd name="connsiteY19" fmla="*/ 992185 h 4198939"/>
              <a:gd name="connsiteX20" fmla="*/ 2825228 w 3509965"/>
              <a:gd name="connsiteY20" fmla="*/ 948601 h 4198939"/>
              <a:gd name="connsiteX21" fmla="*/ 3182903 w 3509965"/>
              <a:gd name="connsiteY21" fmla="*/ 675059 h 4198939"/>
              <a:gd name="connsiteX22" fmla="*/ 3247817 w 3509965"/>
              <a:gd name="connsiteY22" fmla="*/ 698636 h 4198939"/>
              <a:gd name="connsiteX23" fmla="*/ 3490932 w 3509965"/>
              <a:gd name="connsiteY23" fmla="*/ 506571 h 4198939"/>
              <a:gd name="connsiteX24" fmla="*/ 2798110 w 3509965"/>
              <a:gd name="connsiteY24" fmla="*/ 1236955 h 4198939"/>
              <a:gd name="connsiteX25" fmla="*/ 2769376 w 3509965"/>
              <a:gd name="connsiteY25" fmla="*/ 1271651 h 4198939"/>
              <a:gd name="connsiteX26" fmla="*/ 2802909 w 3509965"/>
              <a:gd name="connsiteY26" fmla="*/ 1273218 h 4198939"/>
              <a:gd name="connsiteX27" fmla="*/ 3089692 w 3509965"/>
              <a:gd name="connsiteY27" fmla="*/ 1388969 h 4198939"/>
              <a:gd name="connsiteX28" fmla="*/ 3073830 w 3509965"/>
              <a:gd name="connsiteY28" fmla="*/ 1690939 h 4198939"/>
              <a:gd name="connsiteX29" fmla="*/ 3170126 w 3509965"/>
              <a:gd name="connsiteY29" fmla="*/ 1944880 h 4198939"/>
              <a:gd name="connsiteX30" fmla="*/ 3145514 w 3509965"/>
              <a:gd name="connsiteY30" fmla="*/ 1999089 h 4198939"/>
              <a:gd name="connsiteX31" fmla="*/ 3355615 w 3509965"/>
              <a:gd name="connsiteY31" fmla="*/ 1932042 h 4198939"/>
              <a:gd name="connsiteX32" fmla="*/ 3453664 w 3509965"/>
              <a:gd name="connsiteY32" fmla="*/ 2070772 h 4198939"/>
              <a:gd name="connsiteX33" fmla="*/ 3487742 w 3509965"/>
              <a:gd name="connsiteY33" fmla="*/ 2381998 h 4198939"/>
              <a:gd name="connsiteX34" fmla="*/ 3259159 w 3509965"/>
              <a:gd name="connsiteY34" fmla="*/ 2666077 h 4198939"/>
              <a:gd name="connsiteX35" fmla="*/ 2974126 w 3509965"/>
              <a:gd name="connsiteY35" fmla="*/ 2895614 h 4198939"/>
              <a:gd name="connsiteX36" fmla="*/ 2838576 w 3509965"/>
              <a:gd name="connsiteY36" fmla="*/ 2917708 h 4198939"/>
              <a:gd name="connsiteX37" fmla="*/ 1834132 w 3509965"/>
              <a:gd name="connsiteY37" fmla="*/ 3676190 h 4198939"/>
              <a:gd name="connsiteX38" fmla="*/ 1696944 w 3509965"/>
              <a:gd name="connsiteY38" fmla="*/ 3771938 h 4198939"/>
              <a:gd name="connsiteX39" fmla="*/ 1744646 w 3509965"/>
              <a:gd name="connsiteY39" fmla="*/ 3720596 h 4198939"/>
              <a:gd name="connsiteX40" fmla="*/ 1684894 w 3509965"/>
              <a:gd name="connsiteY40" fmla="*/ 3780348 h 4198939"/>
              <a:gd name="connsiteX41" fmla="*/ 1696944 w 3509965"/>
              <a:gd name="connsiteY41" fmla="*/ 3771938 h 4198939"/>
              <a:gd name="connsiteX42" fmla="*/ 1696160 w 3509965"/>
              <a:gd name="connsiteY42" fmla="*/ 3772782 h 4198939"/>
              <a:gd name="connsiteX43" fmla="*/ 1551862 w 3509965"/>
              <a:gd name="connsiteY43" fmla="*/ 3883783 h 4198939"/>
              <a:gd name="connsiteX44" fmla="*/ 1213000 w 3509965"/>
              <a:gd name="connsiteY44" fmla="*/ 4020396 h 4198939"/>
              <a:gd name="connsiteX45" fmla="*/ 1114394 w 3509965"/>
              <a:gd name="connsiteY45" fmla="*/ 4000612 h 4198939"/>
              <a:gd name="connsiteX46" fmla="*/ 916067 w 3509965"/>
              <a:gd name="connsiteY46" fmla="*/ 4198939 h 4198939"/>
              <a:gd name="connsiteX47" fmla="*/ 961021 w 3509965"/>
              <a:gd name="connsiteY47" fmla="*/ 4124388 h 4198939"/>
              <a:gd name="connsiteX48" fmla="*/ 885222 w 3509965"/>
              <a:gd name="connsiteY48" fmla="*/ 4086729 h 4198939"/>
              <a:gd name="connsiteX49" fmla="*/ 1022525 w 3509965"/>
              <a:gd name="connsiteY49" fmla="*/ 3949425 h 4198939"/>
              <a:gd name="connsiteX50" fmla="*/ 992928 w 3509965"/>
              <a:gd name="connsiteY50" fmla="*/ 3919828 h 4198939"/>
              <a:gd name="connsiteX51" fmla="*/ 835283 w 3509965"/>
              <a:gd name="connsiteY51" fmla="*/ 4077472 h 4198939"/>
              <a:gd name="connsiteX52" fmla="*/ 701537 w 3509965"/>
              <a:gd name="connsiteY52" fmla="*/ 4063232 h 4198939"/>
              <a:gd name="connsiteX53" fmla="*/ 947283 w 3509965"/>
              <a:gd name="connsiteY53" fmla="*/ 3792820 h 4198939"/>
              <a:gd name="connsiteX54" fmla="*/ 897346 w 3509965"/>
              <a:gd name="connsiteY54" fmla="*/ 3783563 h 4198939"/>
              <a:gd name="connsiteX55" fmla="*/ 986338 w 3509965"/>
              <a:gd name="connsiteY55" fmla="*/ 3694571 h 4198939"/>
              <a:gd name="connsiteX56" fmla="*/ 1154153 w 3509965"/>
              <a:gd name="connsiteY56" fmla="*/ 3526756 h 4198939"/>
              <a:gd name="connsiteX57" fmla="*/ 1124556 w 3509965"/>
              <a:gd name="connsiteY57" fmla="*/ 3497158 h 4198939"/>
              <a:gd name="connsiteX58" fmla="*/ 1085145 w 3509965"/>
              <a:gd name="connsiteY58" fmla="*/ 3536569 h 4198939"/>
              <a:gd name="connsiteX59" fmla="*/ 1025950 w 3509965"/>
              <a:gd name="connsiteY59" fmla="*/ 3477374 h 4198939"/>
              <a:gd name="connsiteX60" fmla="*/ 1201974 w 3509965"/>
              <a:gd name="connsiteY60" fmla="*/ 3099101 h 4198939"/>
              <a:gd name="connsiteX61" fmla="*/ 1162563 w 3509965"/>
              <a:gd name="connsiteY61" fmla="*/ 3138512 h 4198939"/>
              <a:gd name="connsiteX62" fmla="*/ 1120634 w 3509965"/>
              <a:gd name="connsiteY62" fmla="*/ 3096582 h 4198939"/>
              <a:gd name="connsiteX63" fmla="*/ 818158 w 3509965"/>
              <a:gd name="connsiteY63" fmla="*/ 3310265 h 4198939"/>
              <a:gd name="connsiteX64" fmla="*/ 773762 w 3509965"/>
              <a:gd name="connsiteY64" fmla="*/ 3265869 h 4198939"/>
              <a:gd name="connsiteX65" fmla="*/ 833514 w 3509965"/>
              <a:gd name="connsiteY65" fmla="*/ 3206117 h 4198939"/>
              <a:gd name="connsiteX66" fmla="*/ 677622 w 3509965"/>
              <a:gd name="connsiteY66" fmla="*/ 3248552 h 4198939"/>
              <a:gd name="connsiteX67" fmla="*/ 317937 w 3509965"/>
              <a:gd name="connsiteY67" fmla="*/ 3519444 h 4198939"/>
              <a:gd name="connsiteX68" fmla="*/ 253201 w 3509965"/>
              <a:gd name="connsiteY68" fmla="*/ 3495389 h 4198939"/>
              <a:gd name="connsiteX69" fmla="*/ 8672 w 3509965"/>
              <a:gd name="connsiteY69" fmla="*/ 3685654 h 4198939"/>
              <a:gd name="connsiteX70" fmla="*/ 706869 w 3509965"/>
              <a:gd name="connsiteY70" fmla="*/ 2960404 h 4198939"/>
              <a:gd name="connsiteX71" fmla="*/ 724069 w 3509965"/>
              <a:gd name="connsiteY71" fmla="*/ 2939945 h 4198939"/>
              <a:gd name="connsiteX72" fmla="*/ 714585 w 3509965"/>
              <a:gd name="connsiteY72" fmla="*/ 2939572 h 4198939"/>
              <a:gd name="connsiteX73" fmla="*/ 426955 w 3509965"/>
              <a:gd name="connsiteY73" fmla="*/ 2825942 h 4198939"/>
              <a:gd name="connsiteX74" fmla="*/ 440586 w 3509965"/>
              <a:gd name="connsiteY74" fmla="*/ 2523863 h 4198939"/>
              <a:gd name="connsiteX75" fmla="*/ 342418 w 3509965"/>
              <a:gd name="connsiteY75" fmla="*/ 2270640 h 4198939"/>
              <a:gd name="connsiteX76" fmla="*/ 366629 w 3509965"/>
              <a:gd name="connsiteY76" fmla="*/ 2216250 h 4198939"/>
              <a:gd name="connsiteX77" fmla="*/ 157029 w 3509965"/>
              <a:gd name="connsiteY77" fmla="*/ 2284847 h 4198939"/>
              <a:gd name="connsiteX78" fmla="*/ 57957 w 3509965"/>
              <a:gd name="connsiteY78" fmla="*/ 2146844 h 4198939"/>
              <a:gd name="connsiteX79" fmla="*/ 21584 w 3509965"/>
              <a:gd name="connsiteY79" fmla="*/ 1835877 h 4198939"/>
              <a:gd name="connsiteX80" fmla="*/ 248063 w 3509965"/>
              <a:gd name="connsiteY80" fmla="*/ 1550120 h 4198939"/>
              <a:gd name="connsiteX81" fmla="*/ 531393 w 3509965"/>
              <a:gd name="connsiteY81" fmla="*/ 1318484 h 4198939"/>
              <a:gd name="connsiteX82" fmla="*/ 666777 w 3509965"/>
              <a:gd name="connsiteY82" fmla="*/ 1295390 h 4198939"/>
              <a:gd name="connsiteX83" fmla="*/ 1665593 w 3509965"/>
              <a:gd name="connsiteY83" fmla="*/ 529512 h 4198939"/>
              <a:gd name="connsiteX84" fmla="*/ 1802070 w 3509965"/>
              <a:gd name="connsiteY84" fmla="*/ 432754 h 4198939"/>
              <a:gd name="connsiteX85" fmla="*/ 1754748 w 3509965"/>
              <a:gd name="connsiteY85" fmla="*/ 484448 h 4198939"/>
              <a:gd name="connsiteX86" fmla="*/ 1814057 w 3509965"/>
              <a:gd name="connsiteY86" fmla="*/ 424255 h 4198939"/>
              <a:gd name="connsiteX87" fmla="*/ 1802070 w 3509965"/>
              <a:gd name="connsiteY87" fmla="*/ 432754 h 4198939"/>
              <a:gd name="connsiteX88" fmla="*/ 1802848 w 3509965"/>
              <a:gd name="connsiteY88" fmla="*/ 431904 h 4198939"/>
              <a:gd name="connsiteX89" fmla="*/ 1946322 w 3509965"/>
              <a:gd name="connsiteY89" fmla="*/ 319841 h 4198939"/>
              <a:gd name="connsiteX90" fmla="*/ 2284167 w 3509965"/>
              <a:gd name="connsiteY90" fmla="*/ 180730 h 4198939"/>
              <a:gd name="connsiteX91" fmla="*/ 2382916 w 3509965"/>
              <a:gd name="connsiteY91" fmla="*/ 199785 h 4198939"/>
              <a:gd name="connsiteX92" fmla="*/ 2579773 w 3509965"/>
              <a:gd name="connsiteY92" fmla="*/ 0 h 4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509965" h="4198939">
                <a:moveTo>
                  <a:pt x="2579773" y="0"/>
                </a:moveTo>
                <a:cubicBezTo>
                  <a:pt x="2574490" y="35180"/>
                  <a:pt x="2554299" y="55671"/>
                  <a:pt x="2535371" y="74881"/>
                </a:cubicBezTo>
                <a:cubicBezTo>
                  <a:pt x="2530089" y="110061"/>
                  <a:pt x="2616728" y="76799"/>
                  <a:pt x="2611446" y="111979"/>
                </a:cubicBezTo>
                <a:cubicBezTo>
                  <a:pt x="2587234" y="166369"/>
                  <a:pt x="2514279" y="210591"/>
                  <a:pt x="2475160" y="250293"/>
                </a:cubicBezTo>
                <a:cubicBezTo>
                  <a:pt x="2475160" y="250293"/>
                  <a:pt x="2475160" y="250293"/>
                  <a:pt x="2504976" y="279670"/>
                </a:cubicBezTo>
                <a:cubicBezTo>
                  <a:pt x="2563023" y="220759"/>
                  <a:pt x="2602141" y="181058"/>
                  <a:pt x="2661451" y="120866"/>
                </a:cubicBezTo>
                <a:cubicBezTo>
                  <a:pt x="2735668" y="75363"/>
                  <a:pt x="2799320" y="100220"/>
                  <a:pt x="2795299" y="134120"/>
                </a:cubicBezTo>
                <a:cubicBezTo>
                  <a:pt x="2743129" y="241732"/>
                  <a:pt x="2631055" y="325655"/>
                  <a:pt x="2551555" y="406338"/>
                </a:cubicBezTo>
                <a:cubicBezTo>
                  <a:pt x="2571746" y="385847"/>
                  <a:pt x="2586653" y="400536"/>
                  <a:pt x="2601561" y="415225"/>
                </a:cubicBezTo>
                <a:lnTo>
                  <a:pt x="2513227" y="504872"/>
                </a:lnTo>
                <a:cubicBezTo>
                  <a:pt x="2459281" y="559621"/>
                  <a:pt x="2405335" y="614370"/>
                  <a:pt x="2346656" y="673922"/>
                </a:cubicBezTo>
                <a:cubicBezTo>
                  <a:pt x="2346656" y="673922"/>
                  <a:pt x="2346656" y="673922"/>
                  <a:pt x="2376472" y="703300"/>
                </a:cubicBezTo>
                <a:cubicBezTo>
                  <a:pt x="2376472" y="703300"/>
                  <a:pt x="2376472" y="703300"/>
                  <a:pt x="2415590" y="663599"/>
                </a:cubicBezTo>
                <a:cubicBezTo>
                  <a:pt x="2430499" y="678288"/>
                  <a:pt x="2460313" y="707666"/>
                  <a:pt x="2475221" y="722356"/>
                </a:cubicBezTo>
                <a:cubicBezTo>
                  <a:pt x="2389215" y="834489"/>
                  <a:pt x="2161007" y="1041245"/>
                  <a:pt x="2301994" y="1101918"/>
                </a:cubicBezTo>
                <a:cubicBezTo>
                  <a:pt x="2301994" y="1101918"/>
                  <a:pt x="2301994" y="1101918"/>
                  <a:pt x="2341113" y="1062217"/>
                </a:cubicBezTo>
                <a:cubicBezTo>
                  <a:pt x="2356021" y="1076907"/>
                  <a:pt x="2383352" y="1103837"/>
                  <a:pt x="2383352" y="1103837"/>
                </a:cubicBezTo>
                <a:cubicBezTo>
                  <a:pt x="2477759" y="1037843"/>
                  <a:pt x="2589833" y="953920"/>
                  <a:pt x="2684241" y="887926"/>
                </a:cubicBezTo>
                <a:cubicBezTo>
                  <a:pt x="2684241" y="887926"/>
                  <a:pt x="2714056" y="917304"/>
                  <a:pt x="2728964" y="931994"/>
                </a:cubicBezTo>
                <a:cubicBezTo>
                  <a:pt x="2708774" y="952484"/>
                  <a:pt x="2688583" y="972975"/>
                  <a:pt x="2669654" y="992185"/>
                </a:cubicBezTo>
                <a:cubicBezTo>
                  <a:pt x="2728964" y="931994"/>
                  <a:pt x="2790131" y="954403"/>
                  <a:pt x="2825228" y="948601"/>
                </a:cubicBezTo>
                <a:cubicBezTo>
                  <a:pt x="2942907" y="948446"/>
                  <a:pt x="3050639" y="779473"/>
                  <a:pt x="3182903" y="675059"/>
                </a:cubicBezTo>
                <a:cubicBezTo>
                  <a:pt x="3203094" y="654569"/>
                  <a:pt x="3232908" y="683947"/>
                  <a:pt x="3247817" y="698636"/>
                </a:cubicBezTo>
                <a:cubicBezTo>
                  <a:pt x="3311146" y="604545"/>
                  <a:pt x="3400271" y="573731"/>
                  <a:pt x="3490932" y="506571"/>
                </a:cubicBezTo>
                <a:cubicBezTo>
                  <a:pt x="3288814" y="778787"/>
                  <a:pt x="3021009" y="986280"/>
                  <a:pt x="2798110" y="1236955"/>
                </a:cubicBezTo>
                <a:lnTo>
                  <a:pt x="2769376" y="1271651"/>
                </a:lnTo>
                <a:lnTo>
                  <a:pt x="2802909" y="1273218"/>
                </a:lnTo>
                <a:cubicBezTo>
                  <a:pt x="2947486" y="1285300"/>
                  <a:pt x="3098494" y="1324669"/>
                  <a:pt x="3089692" y="1388969"/>
                </a:cubicBezTo>
                <a:cubicBezTo>
                  <a:pt x="3096482" y="1436441"/>
                  <a:pt x="3067040" y="1643466"/>
                  <a:pt x="3073830" y="1690939"/>
                </a:cubicBezTo>
                <a:cubicBezTo>
                  <a:pt x="3054760" y="1710008"/>
                  <a:pt x="3113398" y="1888151"/>
                  <a:pt x="3170126" y="1944880"/>
                </a:cubicBezTo>
                <a:cubicBezTo>
                  <a:pt x="3151057" y="1963949"/>
                  <a:pt x="3130715" y="1984290"/>
                  <a:pt x="3145514" y="1999089"/>
                </a:cubicBezTo>
                <a:cubicBezTo>
                  <a:pt x="3204709" y="2058284"/>
                  <a:pt x="3303872" y="1959120"/>
                  <a:pt x="3355615" y="1932042"/>
                </a:cubicBezTo>
                <a:cubicBezTo>
                  <a:pt x="3404283" y="1942569"/>
                  <a:pt x="3444408" y="2020834"/>
                  <a:pt x="3453664" y="2070772"/>
                </a:cubicBezTo>
                <a:cubicBezTo>
                  <a:pt x="3453664" y="2070772"/>
                  <a:pt x="3553037" y="2287106"/>
                  <a:pt x="3487742" y="2381998"/>
                </a:cubicBezTo>
                <a:cubicBezTo>
                  <a:pt x="3423718" y="2475620"/>
                  <a:pt x="3346142" y="2575393"/>
                  <a:pt x="3259159" y="2666077"/>
                </a:cubicBezTo>
                <a:cubicBezTo>
                  <a:pt x="3172174" y="2756761"/>
                  <a:pt x="3075782" y="2838355"/>
                  <a:pt x="2974126" y="2895614"/>
                </a:cubicBezTo>
                <a:cubicBezTo>
                  <a:pt x="2940257" y="2899886"/>
                  <a:pt x="2873715" y="2912165"/>
                  <a:pt x="2838576" y="2917708"/>
                </a:cubicBezTo>
                <a:cubicBezTo>
                  <a:pt x="2470944" y="3104055"/>
                  <a:pt x="2175110" y="3422550"/>
                  <a:pt x="1834132" y="3676190"/>
                </a:cubicBezTo>
                <a:lnTo>
                  <a:pt x="1696944" y="3771938"/>
                </a:lnTo>
                <a:lnTo>
                  <a:pt x="1744646" y="3720596"/>
                </a:lnTo>
                <a:cubicBezTo>
                  <a:pt x="1724305" y="3740937"/>
                  <a:pt x="1705236" y="3760007"/>
                  <a:pt x="1684894" y="3780348"/>
                </a:cubicBezTo>
                <a:lnTo>
                  <a:pt x="1696944" y="3771938"/>
                </a:lnTo>
                <a:lnTo>
                  <a:pt x="1696160" y="3772782"/>
                </a:lnTo>
                <a:cubicBezTo>
                  <a:pt x="1644943" y="3829548"/>
                  <a:pt x="1588363" y="3891678"/>
                  <a:pt x="1551862" y="3883783"/>
                </a:cubicBezTo>
                <a:cubicBezTo>
                  <a:pt x="1418116" y="3869541"/>
                  <a:pt x="1297365" y="3906434"/>
                  <a:pt x="1213000" y="4020396"/>
                </a:cubicBezTo>
                <a:cubicBezTo>
                  <a:pt x="1183402" y="3990798"/>
                  <a:pt x="1149534" y="3995069"/>
                  <a:pt x="1114394" y="4000612"/>
                </a:cubicBezTo>
                <a:cubicBezTo>
                  <a:pt x="1039843" y="4045566"/>
                  <a:pt x="975820" y="4139186"/>
                  <a:pt x="916067" y="4198939"/>
                </a:cubicBezTo>
                <a:cubicBezTo>
                  <a:pt x="921610" y="4163799"/>
                  <a:pt x="941951" y="4143458"/>
                  <a:pt x="961021" y="4124388"/>
                </a:cubicBezTo>
                <a:cubicBezTo>
                  <a:pt x="966563" y="4089247"/>
                  <a:pt x="879680" y="4121869"/>
                  <a:pt x="885222" y="4086729"/>
                </a:cubicBezTo>
                <a:cubicBezTo>
                  <a:pt x="909835" y="4032519"/>
                  <a:pt x="983114" y="3988836"/>
                  <a:pt x="1022525" y="3949425"/>
                </a:cubicBezTo>
                <a:cubicBezTo>
                  <a:pt x="1022525" y="3949425"/>
                  <a:pt x="1022525" y="3949425"/>
                  <a:pt x="992928" y="3919828"/>
                </a:cubicBezTo>
                <a:cubicBezTo>
                  <a:pt x="934447" y="3978309"/>
                  <a:pt x="895036" y="4017720"/>
                  <a:pt x="835283" y="4077472"/>
                </a:cubicBezTo>
                <a:cubicBezTo>
                  <a:pt x="760733" y="4122427"/>
                  <a:pt x="697266" y="4097100"/>
                  <a:pt x="701537" y="4063232"/>
                </a:cubicBezTo>
                <a:cubicBezTo>
                  <a:pt x="754500" y="3956007"/>
                  <a:pt x="867191" y="3872913"/>
                  <a:pt x="947283" y="3792820"/>
                </a:cubicBezTo>
                <a:cubicBezTo>
                  <a:pt x="926943" y="3813161"/>
                  <a:pt x="912144" y="3798362"/>
                  <a:pt x="897346" y="3783563"/>
                </a:cubicBezTo>
                <a:lnTo>
                  <a:pt x="986338" y="3694571"/>
                </a:lnTo>
                <a:cubicBezTo>
                  <a:pt x="1040687" y="3640222"/>
                  <a:pt x="1095037" y="3585873"/>
                  <a:pt x="1154153" y="3526756"/>
                </a:cubicBezTo>
                <a:cubicBezTo>
                  <a:pt x="1154153" y="3526756"/>
                  <a:pt x="1154153" y="3526756"/>
                  <a:pt x="1124556" y="3497158"/>
                </a:cubicBezTo>
                <a:cubicBezTo>
                  <a:pt x="1124556" y="3497158"/>
                  <a:pt x="1124556" y="3497158"/>
                  <a:pt x="1085145" y="3536569"/>
                </a:cubicBezTo>
                <a:cubicBezTo>
                  <a:pt x="1070346" y="3521771"/>
                  <a:pt x="1040749" y="3492173"/>
                  <a:pt x="1025950" y="3477374"/>
                </a:cubicBezTo>
                <a:cubicBezTo>
                  <a:pt x="1112781" y="3365879"/>
                  <a:pt x="1342510" y="3160814"/>
                  <a:pt x="1201974" y="3099101"/>
                </a:cubicBezTo>
                <a:cubicBezTo>
                  <a:pt x="1201974" y="3099101"/>
                  <a:pt x="1201974" y="3099101"/>
                  <a:pt x="1162563" y="3138512"/>
                </a:cubicBezTo>
                <a:cubicBezTo>
                  <a:pt x="1147765" y="3123713"/>
                  <a:pt x="1120634" y="3096582"/>
                  <a:pt x="1120634" y="3096582"/>
                </a:cubicBezTo>
                <a:cubicBezTo>
                  <a:pt x="1025740" y="3161877"/>
                  <a:pt x="913050" y="3244970"/>
                  <a:pt x="818158" y="3310265"/>
                </a:cubicBezTo>
                <a:cubicBezTo>
                  <a:pt x="818158" y="3310265"/>
                  <a:pt x="788561" y="3280668"/>
                  <a:pt x="773762" y="3265869"/>
                </a:cubicBezTo>
                <a:cubicBezTo>
                  <a:pt x="794103" y="3245528"/>
                  <a:pt x="814444" y="3225187"/>
                  <a:pt x="833514" y="3206117"/>
                </a:cubicBezTo>
                <a:cubicBezTo>
                  <a:pt x="773762" y="3265869"/>
                  <a:pt x="712762" y="3243009"/>
                  <a:pt x="677622" y="3248552"/>
                </a:cubicBezTo>
                <a:cubicBezTo>
                  <a:pt x="559946" y="3247838"/>
                  <a:pt x="450969" y="3416010"/>
                  <a:pt x="317937" y="3519444"/>
                </a:cubicBezTo>
                <a:cubicBezTo>
                  <a:pt x="297596" y="3539785"/>
                  <a:pt x="267999" y="3510188"/>
                  <a:pt x="253201" y="3495389"/>
                </a:cubicBezTo>
                <a:cubicBezTo>
                  <a:pt x="189177" y="3589010"/>
                  <a:pt x="99826" y="3619165"/>
                  <a:pt x="8672" y="3685654"/>
                </a:cubicBezTo>
                <a:cubicBezTo>
                  <a:pt x="212796" y="3414937"/>
                  <a:pt x="482125" y="3209427"/>
                  <a:pt x="706869" y="2960404"/>
                </a:cubicBezTo>
                <a:lnTo>
                  <a:pt x="724069" y="2939945"/>
                </a:lnTo>
                <a:lnTo>
                  <a:pt x="714585" y="2939572"/>
                </a:lnTo>
                <a:cubicBezTo>
                  <a:pt x="569922" y="2928558"/>
                  <a:pt x="418626" y="2890304"/>
                  <a:pt x="426955" y="2825942"/>
                </a:cubicBezTo>
                <a:cubicBezTo>
                  <a:pt x="419814" y="2778521"/>
                  <a:pt x="447726" y="2571284"/>
                  <a:pt x="440586" y="2523863"/>
                </a:cubicBezTo>
                <a:cubicBezTo>
                  <a:pt x="459514" y="2504653"/>
                  <a:pt x="399563" y="2326948"/>
                  <a:pt x="342418" y="2270640"/>
                </a:cubicBezTo>
                <a:cubicBezTo>
                  <a:pt x="361346" y="2251430"/>
                  <a:pt x="381536" y="2230939"/>
                  <a:pt x="366629" y="2216250"/>
                </a:cubicBezTo>
                <a:cubicBezTo>
                  <a:pt x="306998" y="2157494"/>
                  <a:pt x="208570" y="2257386"/>
                  <a:pt x="157029" y="2284847"/>
                </a:cubicBezTo>
                <a:cubicBezTo>
                  <a:pt x="108284" y="2274679"/>
                  <a:pt x="67582" y="2196712"/>
                  <a:pt x="57957" y="2146844"/>
                </a:cubicBezTo>
                <a:cubicBezTo>
                  <a:pt x="57957" y="2146844"/>
                  <a:pt x="-43009" y="1931249"/>
                  <a:pt x="21584" y="1835877"/>
                </a:cubicBezTo>
                <a:cubicBezTo>
                  <a:pt x="84914" y="1741786"/>
                  <a:pt x="161751" y="1641442"/>
                  <a:pt x="248063" y="1550120"/>
                </a:cubicBezTo>
                <a:cubicBezTo>
                  <a:pt x="334376" y="1458796"/>
                  <a:pt x="430162" y="1376493"/>
                  <a:pt x="531393" y="1318484"/>
                </a:cubicBezTo>
                <a:cubicBezTo>
                  <a:pt x="565229" y="1313963"/>
                  <a:pt x="631679" y="1301192"/>
                  <a:pt x="666777" y="1295390"/>
                </a:cubicBezTo>
                <a:cubicBezTo>
                  <a:pt x="1033023" y="1106333"/>
                  <a:pt x="1326497" y="785663"/>
                  <a:pt x="1665593" y="529512"/>
                </a:cubicBezTo>
                <a:lnTo>
                  <a:pt x="1802070" y="432754"/>
                </a:lnTo>
                <a:lnTo>
                  <a:pt x="1754748" y="484448"/>
                </a:lnTo>
                <a:cubicBezTo>
                  <a:pt x="1774939" y="463956"/>
                  <a:pt x="1793867" y="444747"/>
                  <a:pt x="1814057" y="424255"/>
                </a:cubicBezTo>
                <a:lnTo>
                  <a:pt x="1802070" y="432754"/>
                </a:lnTo>
                <a:lnTo>
                  <a:pt x="1802848" y="431904"/>
                </a:lnTo>
                <a:cubicBezTo>
                  <a:pt x="1853645" y="374762"/>
                  <a:pt x="1909764" y="312216"/>
                  <a:pt x="1946322" y="319841"/>
                </a:cubicBezTo>
                <a:cubicBezTo>
                  <a:pt x="2080169" y="333095"/>
                  <a:pt x="2200646" y="295312"/>
                  <a:pt x="2284167" y="180730"/>
                </a:cubicBezTo>
                <a:cubicBezTo>
                  <a:pt x="2313982" y="210109"/>
                  <a:pt x="2347819" y="205587"/>
                  <a:pt x="2382916" y="199785"/>
                </a:cubicBezTo>
                <a:cubicBezTo>
                  <a:pt x="2457133" y="154283"/>
                  <a:pt x="2520463" y="60191"/>
                  <a:pt x="2579773"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19097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4309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7_Image Layout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04800" y="1"/>
            <a:ext cx="4732867" cy="6858000"/>
          </a:xfrm>
          <a:custGeom>
            <a:avLst/>
            <a:gdLst>
              <a:gd name="connsiteX0" fmla="*/ 0 w 3549650"/>
              <a:gd name="connsiteY0" fmla="*/ 0 h 4548867"/>
              <a:gd name="connsiteX1" fmla="*/ 3549650 w 3549650"/>
              <a:gd name="connsiteY1" fmla="*/ 0 h 4548867"/>
              <a:gd name="connsiteX2" fmla="*/ 3549650 w 3549650"/>
              <a:gd name="connsiteY2" fmla="*/ 4548867 h 4548867"/>
              <a:gd name="connsiteX3" fmla="*/ 0 w 3549650"/>
              <a:gd name="connsiteY3" fmla="*/ 4548867 h 4548867"/>
            </a:gdLst>
            <a:ahLst/>
            <a:cxnLst>
              <a:cxn ang="0">
                <a:pos x="connsiteX0" y="connsiteY0"/>
              </a:cxn>
              <a:cxn ang="0">
                <a:pos x="connsiteX1" y="connsiteY1"/>
              </a:cxn>
              <a:cxn ang="0">
                <a:pos x="connsiteX2" y="connsiteY2"/>
              </a:cxn>
              <a:cxn ang="0">
                <a:pos x="connsiteX3" y="connsiteY3"/>
              </a:cxn>
            </a:cxnLst>
            <a:rect l="l" t="t" r="r" b="b"/>
            <a:pathLst>
              <a:path w="3549650" h="4548867">
                <a:moveTo>
                  <a:pt x="0" y="0"/>
                </a:moveTo>
                <a:lnTo>
                  <a:pt x="3549650" y="0"/>
                </a:lnTo>
                <a:lnTo>
                  <a:pt x="3549650" y="4548867"/>
                </a:lnTo>
                <a:lnTo>
                  <a:pt x="0" y="4548867"/>
                </a:lnTo>
                <a:close/>
              </a:path>
            </a:pathLst>
          </a:custGeom>
          <a:no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12166568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6_Image Layout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24933" y="792845"/>
            <a:ext cx="3539067" cy="3271156"/>
          </a:xfrm>
          <a:custGeom>
            <a:avLst/>
            <a:gdLst>
              <a:gd name="connsiteX0" fmla="*/ 0 w 2654300"/>
              <a:gd name="connsiteY0" fmla="*/ 0 h 2453367"/>
              <a:gd name="connsiteX1" fmla="*/ 2654300 w 2654300"/>
              <a:gd name="connsiteY1" fmla="*/ 0 h 2453367"/>
              <a:gd name="connsiteX2" fmla="*/ 2654300 w 2654300"/>
              <a:gd name="connsiteY2" fmla="*/ 2453367 h 2453367"/>
              <a:gd name="connsiteX3" fmla="*/ 0 w 2654300"/>
              <a:gd name="connsiteY3" fmla="*/ 2453367 h 2453367"/>
            </a:gdLst>
            <a:ahLst/>
            <a:cxnLst>
              <a:cxn ang="0">
                <a:pos x="connsiteX0" y="connsiteY0"/>
              </a:cxn>
              <a:cxn ang="0">
                <a:pos x="connsiteX1" y="connsiteY1"/>
              </a:cxn>
              <a:cxn ang="0">
                <a:pos x="connsiteX2" y="connsiteY2"/>
              </a:cxn>
              <a:cxn ang="0">
                <a:pos x="connsiteX3" y="connsiteY3"/>
              </a:cxn>
            </a:cxnLst>
            <a:rect l="l" t="t" r="r" b="b"/>
            <a:pathLst>
              <a:path w="2654300" h="2453367">
                <a:moveTo>
                  <a:pt x="0" y="0"/>
                </a:moveTo>
                <a:lnTo>
                  <a:pt x="2654300" y="0"/>
                </a:lnTo>
                <a:lnTo>
                  <a:pt x="2654300" y="2453367"/>
                </a:lnTo>
                <a:lnTo>
                  <a:pt x="0" y="2453367"/>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37734864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8_Image Layouts">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541868" y="482599"/>
            <a:ext cx="5504376" cy="5994400"/>
          </a:xfrm>
          <a:custGeom>
            <a:avLst/>
            <a:gdLst>
              <a:gd name="connsiteX0" fmla="*/ 0 w 4128282"/>
              <a:gd name="connsiteY0" fmla="*/ 3165435 h 4495800"/>
              <a:gd name="connsiteX1" fmla="*/ 573558 w 4128282"/>
              <a:gd name="connsiteY1" fmla="*/ 3376991 h 4495800"/>
              <a:gd name="connsiteX2" fmla="*/ 573559 w 4128282"/>
              <a:gd name="connsiteY2" fmla="*/ 3376991 h 4495800"/>
              <a:gd name="connsiteX3" fmla="*/ 2937065 w 4128282"/>
              <a:gd name="connsiteY3" fmla="*/ 4248768 h 4495800"/>
              <a:gd name="connsiteX4" fmla="*/ 2937064 w 4128282"/>
              <a:gd name="connsiteY4" fmla="*/ 4248768 h 4495800"/>
              <a:gd name="connsiteX5" fmla="*/ 3606800 w 4128282"/>
              <a:gd name="connsiteY5" fmla="*/ 4495800 h 4495800"/>
              <a:gd name="connsiteX6" fmla="*/ 0 w 4128282"/>
              <a:gd name="connsiteY6" fmla="*/ 4495800 h 4495800"/>
              <a:gd name="connsiteX7" fmla="*/ 0 w 4128282"/>
              <a:gd name="connsiteY7" fmla="*/ 0 h 4495800"/>
              <a:gd name="connsiteX8" fmla="*/ 4128282 w 4128282"/>
              <a:gd name="connsiteY8" fmla="*/ 0 h 4495800"/>
              <a:gd name="connsiteX9" fmla="*/ 4128282 w 4128282"/>
              <a:gd name="connsiteY9" fmla="*/ 4495800 h 4495800"/>
              <a:gd name="connsiteX10" fmla="*/ 4114805 w 4128282"/>
              <a:gd name="connsiteY10" fmla="*/ 4495800 h 4495800"/>
              <a:gd name="connsiteX11" fmla="*/ 1210471 w 4128282"/>
              <a:gd name="connsiteY11" fmla="*/ 3424539 h 4495800"/>
              <a:gd name="connsiteX12" fmla="*/ 1210467 w 4128282"/>
              <a:gd name="connsiteY12" fmla="*/ 3424539 h 4495800"/>
              <a:gd name="connsiteX13" fmla="*/ 0 w 4128282"/>
              <a:gd name="connsiteY13" fmla="*/ 297805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8282" h="4495800">
                <a:moveTo>
                  <a:pt x="0" y="3165435"/>
                </a:moveTo>
                <a:lnTo>
                  <a:pt x="573558" y="3376991"/>
                </a:lnTo>
                <a:lnTo>
                  <a:pt x="573559" y="3376991"/>
                </a:lnTo>
                <a:lnTo>
                  <a:pt x="2937065" y="4248768"/>
                </a:lnTo>
                <a:lnTo>
                  <a:pt x="2937064" y="4248768"/>
                </a:lnTo>
                <a:lnTo>
                  <a:pt x="3606800" y="4495800"/>
                </a:lnTo>
                <a:lnTo>
                  <a:pt x="0" y="4495800"/>
                </a:lnTo>
                <a:close/>
                <a:moveTo>
                  <a:pt x="0" y="0"/>
                </a:moveTo>
                <a:lnTo>
                  <a:pt x="4128282" y="0"/>
                </a:lnTo>
                <a:lnTo>
                  <a:pt x="4128282" y="4495800"/>
                </a:lnTo>
                <a:lnTo>
                  <a:pt x="4114805" y="4495800"/>
                </a:lnTo>
                <a:lnTo>
                  <a:pt x="1210471" y="3424539"/>
                </a:lnTo>
                <a:lnTo>
                  <a:pt x="1210467" y="3424539"/>
                </a:lnTo>
                <a:lnTo>
                  <a:pt x="0" y="2978059"/>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6539410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5_Image Layout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07999" y="792845"/>
            <a:ext cx="11161485" cy="4452257"/>
          </a:xfrm>
          <a:custGeom>
            <a:avLst/>
            <a:gdLst>
              <a:gd name="connsiteX0" fmla="*/ 7138128 w 8371114"/>
              <a:gd name="connsiteY0" fmla="*/ 0 h 3339193"/>
              <a:gd name="connsiteX1" fmla="*/ 8371114 w 8371114"/>
              <a:gd name="connsiteY1" fmla="*/ 0 h 3339193"/>
              <a:gd name="connsiteX2" fmla="*/ 8371114 w 8371114"/>
              <a:gd name="connsiteY2" fmla="*/ 3339193 h 3339193"/>
              <a:gd name="connsiteX3" fmla="*/ 0 w 8371114"/>
              <a:gd name="connsiteY3" fmla="*/ 3339193 h 3339193"/>
              <a:gd name="connsiteX4" fmla="*/ 0 w 8371114"/>
              <a:gd name="connsiteY4" fmla="*/ 1733550 h 3339193"/>
              <a:gd name="connsiteX5" fmla="*/ 1286667 w 8371114"/>
              <a:gd name="connsiteY5" fmla="*/ 1421073 h 3339193"/>
              <a:gd name="connsiteX6" fmla="*/ 1286671 w 8371114"/>
              <a:gd name="connsiteY6" fmla="*/ 1421073 h 3339193"/>
              <a:gd name="connsiteX7" fmla="*/ 7112239 w 8371114"/>
              <a:gd name="connsiteY7" fmla="*/ 6288 h 3339193"/>
              <a:gd name="connsiteX8" fmla="*/ 7112235 w 8371114"/>
              <a:gd name="connsiteY8" fmla="*/ 6288 h 333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1114" h="3339193">
                <a:moveTo>
                  <a:pt x="7138128" y="0"/>
                </a:moveTo>
                <a:lnTo>
                  <a:pt x="8371114" y="0"/>
                </a:lnTo>
                <a:lnTo>
                  <a:pt x="8371114" y="3339193"/>
                </a:lnTo>
                <a:lnTo>
                  <a:pt x="0" y="3339193"/>
                </a:lnTo>
                <a:lnTo>
                  <a:pt x="0" y="1733550"/>
                </a:lnTo>
                <a:lnTo>
                  <a:pt x="1286667" y="1421073"/>
                </a:lnTo>
                <a:lnTo>
                  <a:pt x="1286671" y="1421073"/>
                </a:lnTo>
                <a:lnTo>
                  <a:pt x="7112239" y="6288"/>
                </a:lnTo>
                <a:lnTo>
                  <a:pt x="7112235" y="6288"/>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25984624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4_Image Layout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 y="-1"/>
            <a:ext cx="12191995" cy="6857989"/>
          </a:xfrm>
          <a:custGeom>
            <a:avLst/>
            <a:gdLst>
              <a:gd name="connsiteX0" fmla="*/ 0 w 9143996"/>
              <a:gd name="connsiteY0" fmla="*/ 0 h 5143492"/>
              <a:gd name="connsiteX1" fmla="*/ 6159499 w 9143996"/>
              <a:gd name="connsiteY1" fmla="*/ 0 h 5143492"/>
              <a:gd name="connsiteX2" fmla="*/ 6698290 w 9143996"/>
              <a:gd name="connsiteY2" fmla="*/ 539535 h 5143492"/>
              <a:gd name="connsiteX3" fmla="*/ 6698288 w 9143996"/>
              <a:gd name="connsiteY3" fmla="*/ 539535 h 5143492"/>
              <a:gd name="connsiteX4" fmla="*/ 8599689 w 9143996"/>
              <a:gd name="connsiteY4" fmla="*/ 2443559 h 5143492"/>
              <a:gd name="connsiteX5" fmla="*/ 8599690 w 9143996"/>
              <a:gd name="connsiteY5" fmla="*/ 2443559 h 5143492"/>
              <a:gd name="connsiteX6" fmla="*/ 9143996 w 9143996"/>
              <a:gd name="connsiteY6" fmla="*/ 2988617 h 5143492"/>
              <a:gd name="connsiteX7" fmla="*/ 9143996 w 9143996"/>
              <a:gd name="connsiteY7" fmla="*/ 5143492 h 5143492"/>
              <a:gd name="connsiteX8" fmla="*/ 2984498 w 9143996"/>
              <a:gd name="connsiteY8" fmla="*/ 5143492 h 5143492"/>
              <a:gd name="connsiteX9" fmla="*/ 2445707 w 9143996"/>
              <a:gd name="connsiteY9" fmla="*/ 4603958 h 5143492"/>
              <a:gd name="connsiteX10" fmla="*/ 2445708 w 9143996"/>
              <a:gd name="connsiteY10" fmla="*/ 4603958 h 5143492"/>
              <a:gd name="connsiteX11" fmla="*/ 544308 w 9143996"/>
              <a:gd name="connsiteY11" fmla="*/ 2699933 h 5143492"/>
              <a:gd name="connsiteX12" fmla="*/ 544307 w 9143996"/>
              <a:gd name="connsiteY12" fmla="*/ 2699933 h 5143492"/>
              <a:gd name="connsiteX13" fmla="*/ 0 w 9143996"/>
              <a:gd name="connsiteY13" fmla="*/ 2154875 h 51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996" h="5143492">
                <a:moveTo>
                  <a:pt x="0" y="0"/>
                </a:moveTo>
                <a:lnTo>
                  <a:pt x="6159499" y="0"/>
                </a:lnTo>
                <a:lnTo>
                  <a:pt x="6698290" y="539535"/>
                </a:lnTo>
                <a:lnTo>
                  <a:pt x="6698288" y="539535"/>
                </a:lnTo>
                <a:lnTo>
                  <a:pt x="8599689" y="2443559"/>
                </a:lnTo>
                <a:lnTo>
                  <a:pt x="8599690" y="2443559"/>
                </a:lnTo>
                <a:lnTo>
                  <a:pt x="9143996" y="2988617"/>
                </a:lnTo>
                <a:lnTo>
                  <a:pt x="9143996" y="5143492"/>
                </a:lnTo>
                <a:lnTo>
                  <a:pt x="2984498" y="5143492"/>
                </a:lnTo>
                <a:lnTo>
                  <a:pt x="2445707" y="4603958"/>
                </a:lnTo>
                <a:lnTo>
                  <a:pt x="2445708" y="4603958"/>
                </a:lnTo>
                <a:lnTo>
                  <a:pt x="544308" y="2699933"/>
                </a:lnTo>
                <a:lnTo>
                  <a:pt x="544307" y="2699933"/>
                </a:lnTo>
                <a:lnTo>
                  <a:pt x="0" y="2154875"/>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22797170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7_Image Layouts">
    <p:spTree>
      <p:nvGrpSpPr>
        <p:cNvPr id="1" name=""/>
        <p:cNvGrpSpPr/>
        <p:nvPr/>
      </p:nvGrpSpPr>
      <p:grpSpPr>
        <a:xfrm>
          <a:off x="0" y="0"/>
          <a:ext cx="0" cy="0"/>
          <a:chOff x="0" y="0"/>
          <a:chExt cx="0" cy="0"/>
        </a:xfrm>
      </p:grpSpPr>
      <p:sp>
        <p:nvSpPr>
          <p:cNvPr id="25" name="Picture Placeholder 24"/>
          <p:cNvSpPr>
            <a:spLocks noGrp="1"/>
          </p:cNvSpPr>
          <p:nvPr>
            <p:ph type="pic" sz="quarter" idx="10" hasCustomPrompt="1"/>
          </p:nvPr>
        </p:nvSpPr>
        <p:spPr>
          <a:xfrm>
            <a:off x="4329928" y="2294843"/>
            <a:ext cx="3544071" cy="2180892"/>
          </a:xfrm>
          <a:custGeom>
            <a:avLst/>
            <a:gdLst>
              <a:gd name="connsiteX0" fmla="*/ 0 w 2651372"/>
              <a:gd name="connsiteY0" fmla="*/ 0 h 1635669"/>
              <a:gd name="connsiteX1" fmla="*/ 2651372 w 2651372"/>
              <a:gd name="connsiteY1" fmla="*/ 0 h 1635669"/>
              <a:gd name="connsiteX2" fmla="*/ 2651372 w 2651372"/>
              <a:gd name="connsiteY2" fmla="*/ 1635669 h 1635669"/>
              <a:gd name="connsiteX3" fmla="*/ 0 w 2651372"/>
              <a:gd name="connsiteY3" fmla="*/ 1635669 h 1635669"/>
            </a:gdLst>
            <a:ahLst/>
            <a:cxnLst>
              <a:cxn ang="0">
                <a:pos x="connsiteX0" y="connsiteY0"/>
              </a:cxn>
              <a:cxn ang="0">
                <a:pos x="connsiteX1" y="connsiteY1"/>
              </a:cxn>
              <a:cxn ang="0">
                <a:pos x="connsiteX2" y="connsiteY2"/>
              </a:cxn>
              <a:cxn ang="0">
                <a:pos x="connsiteX3" y="connsiteY3"/>
              </a:cxn>
            </a:cxnLst>
            <a:rect l="l" t="t" r="r" b="b"/>
            <a:pathLst>
              <a:path w="2651372" h="1635669">
                <a:moveTo>
                  <a:pt x="0" y="0"/>
                </a:moveTo>
                <a:lnTo>
                  <a:pt x="2651372" y="0"/>
                </a:lnTo>
                <a:lnTo>
                  <a:pt x="2651372" y="1635669"/>
                </a:lnTo>
                <a:lnTo>
                  <a:pt x="0" y="1635669"/>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70671742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8_Image Layouts">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4906434" y="2282759"/>
            <a:ext cx="2379135" cy="3386444"/>
          </a:xfrm>
          <a:custGeom>
            <a:avLst/>
            <a:gdLst>
              <a:gd name="connsiteX0" fmla="*/ 0 w 1784351"/>
              <a:gd name="connsiteY0" fmla="*/ 0 h 2539833"/>
              <a:gd name="connsiteX1" fmla="*/ 1784351 w 1784351"/>
              <a:gd name="connsiteY1" fmla="*/ 0 h 2539833"/>
              <a:gd name="connsiteX2" fmla="*/ 1784351 w 1784351"/>
              <a:gd name="connsiteY2" fmla="*/ 2539833 h 2539833"/>
              <a:gd name="connsiteX3" fmla="*/ 0 w 1784351"/>
              <a:gd name="connsiteY3" fmla="*/ 2539833 h 2539833"/>
            </a:gdLst>
            <a:ahLst/>
            <a:cxnLst>
              <a:cxn ang="0">
                <a:pos x="connsiteX0" y="connsiteY0"/>
              </a:cxn>
              <a:cxn ang="0">
                <a:pos x="connsiteX1" y="connsiteY1"/>
              </a:cxn>
              <a:cxn ang="0">
                <a:pos x="connsiteX2" y="connsiteY2"/>
              </a:cxn>
              <a:cxn ang="0">
                <a:pos x="connsiteX3" y="connsiteY3"/>
              </a:cxn>
            </a:cxnLst>
            <a:rect l="l" t="t" r="r" b="b"/>
            <a:pathLst>
              <a:path w="1784351" h="2539833">
                <a:moveTo>
                  <a:pt x="0" y="0"/>
                </a:moveTo>
                <a:lnTo>
                  <a:pt x="1784351" y="0"/>
                </a:lnTo>
                <a:lnTo>
                  <a:pt x="1784351" y="2539833"/>
                </a:lnTo>
                <a:lnTo>
                  <a:pt x="0" y="2539833"/>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30474078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9_Image Layout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26332" y="2067525"/>
            <a:ext cx="4861667" cy="2750009"/>
          </a:xfrm>
          <a:custGeom>
            <a:avLst/>
            <a:gdLst>
              <a:gd name="connsiteX0" fmla="*/ 0 w 3646250"/>
              <a:gd name="connsiteY0" fmla="*/ 0 h 2062507"/>
              <a:gd name="connsiteX1" fmla="*/ 3646250 w 3646250"/>
              <a:gd name="connsiteY1" fmla="*/ 0 h 2062507"/>
              <a:gd name="connsiteX2" fmla="*/ 3646250 w 3646250"/>
              <a:gd name="connsiteY2" fmla="*/ 2062507 h 2062507"/>
              <a:gd name="connsiteX3" fmla="*/ 0 w 3646250"/>
              <a:gd name="connsiteY3" fmla="*/ 2062507 h 2062507"/>
            </a:gdLst>
            <a:ahLst/>
            <a:cxnLst>
              <a:cxn ang="0">
                <a:pos x="connsiteX0" y="connsiteY0"/>
              </a:cxn>
              <a:cxn ang="0">
                <a:pos x="connsiteX1" y="connsiteY1"/>
              </a:cxn>
              <a:cxn ang="0">
                <a:pos x="connsiteX2" y="connsiteY2"/>
              </a:cxn>
              <a:cxn ang="0">
                <a:pos x="connsiteX3" y="connsiteY3"/>
              </a:cxn>
            </a:cxnLst>
            <a:rect l="l" t="t" r="r" b="b"/>
            <a:pathLst>
              <a:path w="3646250" h="2062507">
                <a:moveTo>
                  <a:pt x="0" y="0"/>
                </a:moveTo>
                <a:lnTo>
                  <a:pt x="3646250" y="0"/>
                </a:lnTo>
                <a:lnTo>
                  <a:pt x="3646250" y="2062507"/>
                </a:lnTo>
                <a:lnTo>
                  <a:pt x="0" y="2062507"/>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94805928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0_Image Layouts">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113380" y="2055851"/>
            <a:ext cx="4367689" cy="3509967"/>
          </a:xfrm>
          <a:custGeom>
            <a:avLst/>
            <a:gdLst>
              <a:gd name="connsiteX0" fmla="*/ 0 w 3275767"/>
              <a:gd name="connsiteY0" fmla="*/ 0 h 2632475"/>
              <a:gd name="connsiteX1" fmla="*/ 3275767 w 3275767"/>
              <a:gd name="connsiteY1" fmla="*/ 0 h 2632475"/>
              <a:gd name="connsiteX2" fmla="*/ 3275767 w 3275767"/>
              <a:gd name="connsiteY2" fmla="*/ 2632475 h 2632475"/>
              <a:gd name="connsiteX3" fmla="*/ 0 w 3275767"/>
              <a:gd name="connsiteY3" fmla="*/ 2632475 h 2632475"/>
            </a:gdLst>
            <a:ahLst/>
            <a:cxnLst>
              <a:cxn ang="0">
                <a:pos x="connsiteX0" y="connsiteY0"/>
              </a:cxn>
              <a:cxn ang="0">
                <a:pos x="connsiteX1" y="connsiteY1"/>
              </a:cxn>
              <a:cxn ang="0">
                <a:pos x="connsiteX2" y="connsiteY2"/>
              </a:cxn>
              <a:cxn ang="0">
                <a:pos x="connsiteX3" y="connsiteY3"/>
              </a:cxn>
            </a:cxnLst>
            <a:rect l="l" t="t" r="r" b="b"/>
            <a:pathLst>
              <a:path w="3275767" h="2632475">
                <a:moveTo>
                  <a:pt x="0" y="0"/>
                </a:moveTo>
                <a:lnTo>
                  <a:pt x="3275767" y="0"/>
                </a:lnTo>
                <a:lnTo>
                  <a:pt x="3275767" y="2632475"/>
                </a:lnTo>
                <a:lnTo>
                  <a:pt x="0" y="2632475"/>
                </a:lnTo>
                <a:close/>
              </a:path>
            </a:pathLst>
          </a:custGeom>
          <a:solidFill>
            <a:schemeClr val="tx2">
              <a:lumMod val="10000"/>
              <a:lumOff val="90000"/>
            </a:schemeClr>
          </a:solidFill>
          <a:ln w="19050">
            <a:noFill/>
          </a:ln>
        </p:spPr>
        <p:txBody>
          <a:bodyPr wrap="square" lIns="0" tIns="91440" rIns="0" bIns="274320" anchor="b">
            <a:noAutofit/>
          </a:bodyPr>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3902355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Picture Placeholder 9"/>
          <p:cNvSpPr>
            <a:spLocks noGrp="1"/>
          </p:cNvSpPr>
          <p:nvPr>
            <p:ph type="pic" sz="quarter" idx="10" hasCustomPrompt="1"/>
          </p:nvPr>
        </p:nvSpPr>
        <p:spPr>
          <a:xfrm>
            <a:off x="203200" y="540619"/>
            <a:ext cx="5774819" cy="5733181"/>
          </a:xfrm>
          <a:custGeom>
            <a:avLst/>
            <a:gdLst>
              <a:gd name="connsiteX0" fmla="*/ 4407351 w 5082361"/>
              <a:gd name="connsiteY0" fmla="*/ 153 h 5045716"/>
              <a:gd name="connsiteX1" fmla="*/ 3076796 w 5082361"/>
              <a:gd name="connsiteY1" fmla="*/ 638829 h 5045716"/>
              <a:gd name="connsiteX2" fmla="*/ 4431531 w 5082361"/>
              <a:gd name="connsiteY2" fmla="*/ 131903 h 5045716"/>
              <a:gd name="connsiteX3" fmla="*/ 3206991 w 5082361"/>
              <a:gd name="connsiteY3" fmla="*/ 811908 h 5045716"/>
              <a:gd name="connsiteX4" fmla="*/ 4493767 w 5082361"/>
              <a:gd name="connsiteY4" fmla="*/ 381996 h 5045716"/>
              <a:gd name="connsiteX5" fmla="*/ 4225367 w 5082361"/>
              <a:gd name="connsiteY5" fmla="*/ 493783 h 5045716"/>
              <a:gd name="connsiteX6" fmla="*/ 4337201 w 5082361"/>
              <a:gd name="connsiteY6" fmla="*/ 477787 h 5045716"/>
              <a:gd name="connsiteX7" fmla="*/ 4183353 w 5082361"/>
              <a:gd name="connsiteY7" fmla="*/ 555818 h 5045716"/>
              <a:gd name="connsiteX8" fmla="*/ 4085015 w 5082361"/>
              <a:gd name="connsiteY8" fmla="*/ 580213 h 5045716"/>
              <a:gd name="connsiteX9" fmla="*/ 4350459 w 5082361"/>
              <a:gd name="connsiteY9" fmla="*/ 545686 h 5045716"/>
              <a:gd name="connsiteX10" fmla="*/ 4283264 w 5082361"/>
              <a:gd name="connsiteY10" fmla="*/ 579085 h 5045716"/>
              <a:gd name="connsiteX11" fmla="*/ 4356039 w 5082361"/>
              <a:gd name="connsiteY11" fmla="*/ 547861 h 5045716"/>
              <a:gd name="connsiteX12" fmla="*/ 4350459 w 5082361"/>
              <a:gd name="connsiteY12" fmla="*/ 545686 h 5045716"/>
              <a:gd name="connsiteX13" fmla="*/ 4381982 w 5082361"/>
              <a:gd name="connsiteY13" fmla="*/ 532883 h 5045716"/>
              <a:gd name="connsiteX14" fmla="*/ 4662067 w 5082361"/>
              <a:gd name="connsiteY14" fmla="*/ 441334 h 5045716"/>
              <a:gd name="connsiteX15" fmla="*/ 4085445 w 5082361"/>
              <a:gd name="connsiteY15" fmla="*/ 693296 h 5045716"/>
              <a:gd name="connsiteX16" fmla="*/ 4071567 w 5082361"/>
              <a:gd name="connsiteY16" fmla="*/ 706704 h 5045716"/>
              <a:gd name="connsiteX17" fmla="*/ 4056259 w 5082361"/>
              <a:gd name="connsiteY17" fmla="*/ 710147 h 5045716"/>
              <a:gd name="connsiteX18" fmla="*/ 3331511 w 5082361"/>
              <a:gd name="connsiteY18" fmla="*/ 1080009 h 5045716"/>
              <a:gd name="connsiteX19" fmla="*/ 4683910 w 5082361"/>
              <a:gd name="connsiteY19" fmla="*/ 569037 h 5045716"/>
              <a:gd name="connsiteX20" fmla="*/ 4085971 w 5082361"/>
              <a:gd name="connsiteY20" fmla="*/ 846798 h 5045716"/>
              <a:gd name="connsiteX21" fmla="*/ 4039692 w 5082361"/>
              <a:gd name="connsiteY21" fmla="*/ 870663 h 5045716"/>
              <a:gd name="connsiteX22" fmla="*/ 4156778 w 5082361"/>
              <a:gd name="connsiteY22" fmla="*/ 813426 h 5045716"/>
              <a:gd name="connsiteX23" fmla="*/ 4741229 w 5082361"/>
              <a:gd name="connsiteY23" fmla="*/ 578447 h 5045716"/>
              <a:gd name="connsiteX24" fmla="*/ 3853150 w 5082361"/>
              <a:gd name="connsiteY24" fmla="*/ 976551 h 5045716"/>
              <a:gd name="connsiteX25" fmla="*/ 3757922 w 5082361"/>
              <a:gd name="connsiteY25" fmla="*/ 1022062 h 5045716"/>
              <a:gd name="connsiteX26" fmla="*/ 3667483 w 5082361"/>
              <a:gd name="connsiteY26" fmla="*/ 1073908 h 5045716"/>
              <a:gd name="connsiteX27" fmla="*/ 3587532 w 5082361"/>
              <a:gd name="connsiteY27" fmla="*/ 1126324 h 5045716"/>
              <a:gd name="connsiteX28" fmla="*/ 3547941 w 5082361"/>
              <a:gd name="connsiteY28" fmla="*/ 1156484 h 5045716"/>
              <a:gd name="connsiteX29" fmla="*/ 3602808 w 5082361"/>
              <a:gd name="connsiteY29" fmla="*/ 1132502 h 5045716"/>
              <a:gd name="connsiteX30" fmla="*/ 4765409 w 5082361"/>
              <a:gd name="connsiteY30" fmla="*/ 710197 h 5045716"/>
              <a:gd name="connsiteX31" fmla="*/ 4387212 w 5082361"/>
              <a:gd name="connsiteY31" fmla="*/ 880169 h 5045716"/>
              <a:gd name="connsiteX32" fmla="*/ 4263645 w 5082361"/>
              <a:gd name="connsiteY32" fmla="*/ 939329 h 5045716"/>
              <a:gd name="connsiteX33" fmla="*/ 4466465 w 5082361"/>
              <a:gd name="connsiteY33" fmla="*/ 873345 h 5045716"/>
              <a:gd name="connsiteX34" fmla="*/ 4748483 w 5082361"/>
              <a:gd name="connsiteY34" fmla="*/ 823177 h 5045716"/>
              <a:gd name="connsiteX35" fmla="*/ 4480083 w 5082361"/>
              <a:gd name="connsiteY35" fmla="*/ 934964 h 5045716"/>
              <a:gd name="connsiteX36" fmla="*/ 4591917 w 5082361"/>
              <a:gd name="connsiteY36" fmla="*/ 918968 h 5045716"/>
              <a:gd name="connsiteX37" fmla="*/ 4438068 w 5082361"/>
              <a:gd name="connsiteY37" fmla="*/ 996999 h 5045716"/>
              <a:gd name="connsiteX38" fmla="*/ 4339731 w 5082361"/>
              <a:gd name="connsiteY38" fmla="*/ 1021394 h 5045716"/>
              <a:gd name="connsiteX39" fmla="*/ 4605174 w 5082361"/>
              <a:gd name="connsiteY39" fmla="*/ 986867 h 5045716"/>
              <a:gd name="connsiteX40" fmla="*/ 4571202 w 5082361"/>
              <a:gd name="connsiteY40" fmla="*/ 1003379 h 5045716"/>
              <a:gd name="connsiteX41" fmla="*/ 4637634 w 5082361"/>
              <a:gd name="connsiteY41" fmla="*/ 984996 h 5045716"/>
              <a:gd name="connsiteX42" fmla="*/ 4827646 w 5082361"/>
              <a:gd name="connsiteY42" fmla="*/ 960291 h 5045716"/>
              <a:gd name="connsiteX43" fmla="*/ 4559245 w 5082361"/>
              <a:gd name="connsiteY43" fmla="*/ 1072077 h 5045716"/>
              <a:gd name="connsiteX44" fmla="*/ 4671079 w 5082361"/>
              <a:gd name="connsiteY44" fmla="*/ 1056081 h 5045716"/>
              <a:gd name="connsiteX45" fmla="*/ 4517230 w 5082361"/>
              <a:gd name="connsiteY45" fmla="*/ 1134111 h 5045716"/>
              <a:gd name="connsiteX46" fmla="*/ 4418893 w 5082361"/>
              <a:gd name="connsiteY46" fmla="*/ 1158506 h 5045716"/>
              <a:gd name="connsiteX47" fmla="*/ 4684337 w 5082361"/>
              <a:gd name="connsiteY47" fmla="*/ 1123980 h 5045716"/>
              <a:gd name="connsiteX48" fmla="*/ 4617142 w 5082361"/>
              <a:gd name="connsiteY48" fmla="*/ 1157379 h 5045716"/>
              <a:gd name="connsiteX49" fmla="*/ 4689917 w 5082361"/>
              <a:gd name="connsiteY49" fmla="*/ 1126155 h 5045716"/>
              <a:gd name="connsiteX50" fmla="*/ 4684337 w 5082361"/>
              <a:gd name="connsiteY50" fmla="*/ 1123980 h 5045716"/>
              <a:gd name="connsiteX51" fmla="*/ 4715861 w 5082361"/>
              <a:gd name="connsiteY51" fmla="*/ 1111177 h 5045716"/>
              <a:gd name="connsiteX52" fmla="*/ 4995945 w 5082361"/>
              <a:gd name="connsiteY52" fmla="*/ 1019627 h 5045716"/>
              <a:gd name="connsiteX53" fmla="*/ 4419323 w 5082361"/>
              <a:gd name="connsiteY53" fmla="*/ 1271589 h 5045716"/>
              <a:gd name="connsiteX54" fmla="*/ 4405445 w 5082361"/>
              <a:gd name="connsiteY54" fmla="*/ 1284998 h 5045716"/>
              <a:gd name="connsiteX55" fmla="*/ 4390136 w 5082361"/>
              <a:gd name="connsiteY55" fmla="*/ 1288440 h 5045716"/>
              <a:gd name="connsiteX56" fmla="*/ 3665389 w 5082361"/>
              <a:gd name="connsiteY56" fmla="*/ 1658302 h 5045716"/>
              <a:gd name="connsiteX57" fmla="*/ 5017788 w 5082361"/>
              <a:gd name="connsiteY57" fmla="*/ 1147331 h 5045716"/>
              <a:gd name="connsiteX58" fmla="*/ 3795585 w 5082361"/>
              <a:gd name="connsiteY58" fmla="*/ 1831383 h 5045716"/>
              <a:gd name="connsiteX59" fmla="*/ 5082361 w 5082361"/>
              <a:gd name="connsiteY59" fmla="*/ 1401470 h 5045716"/>
              <a:gd name="connsiteX60" fmla="*/ 4813961 w 5082361"/>
              <a:gd name="connsiteY60" fmla="*/ 1513258 h 5045716"/>
              <a:gd name="connsiteX61" fmla="*/ 4925795 w 5082361"/>
              <a:gd name="connsiteY61" fmla="*/ 1497261 h 5045716"/>
              <a:gd name="connsiteX62" fmla="*/ 4771946 w 5082361"/>
              <a:gd name="connsiteY62" fmla="*/ 1575292 h 5045716"/>
              <a:gd name="connsiteX63" fmla="*/ 4673609 w 5082361"/>
              <a:gd name="connsiteY63" fmla="*/ 1599687 h 5045716"/>
              <a:gd name="connsiteX64" fmla="*/ 4939052 w 5082361"/>
              <a:gd name="connsiteY64" fmla="*/ 1565160 h 5045716"/>
              <a:gd name="connsiteX65" fmla="*/ 4660161 w 5082361"/>
              <a:gd name="connsiteY65" fmla="*/ 1726178 h 5045716"/>
              <a:gd name="connsiteX66" fmla="*/ 3422469 w 5082361"/>
              <a:gd name="connsiteY66" fmla="*/ 2435977 h 5045716"/>
              <a:gd name="connsiteX67" fmla="*/ 3363626 w 5082361"/>
              <a:gd name="connsiteY67" fmla="*/ 2486633 h 5045716"/>
              <a:gd name="connsiteX68" fmla="*/ 3368258 w 5082361"/>
              <a:gd name="connsiteY68" fmla="*/ 2502993 h 5045716"/>
              <a:gd name="connsiteX69" fmla="*/ 3415571 w 5082361"/>
              <a:gd name="connsiteY69" fmla="*/ 2590172 h 5045716"/>
              <a:gd name="connsiteX70" fmla="*/ 3400364 w 5082361"/>
              <a:gd name="connsiteY70" fmla="*/ 2623666 h 5045716"/>
              <a:gd name="connsiteX71" fmla="*/ 3530181 w 5082361"/>
              <a:gd name="connsiteY71" fmla="*/ 2582239 h 5045716"/>
              <a:gd name="connsiteX72" fmla="*/ 3590764 w 5082361"/>
              <a:gd name="connsiteY72" fmla="*/ 2667958 h 5045716"/>
              <a:gd name="connsiteX73" fmla="*/ 3611820 w 5082361"/>
              <a:gd name="connsiteY73" fmla="*/ 2860259 h 5045716"/>
              <a:gd name="connsiteX74" fmla="*/ 3546521 w 5082361"/>
              <a:gd name="connsiteY74" fmla="*/ 2948703 h 5045716"/>
              <a:gd name="connsiteX75" fmla="*/ 3533861 w 5082361"/>
              <a:gd name="connsiteY75" fmla="*/ 2963221 h 5045716"/>
              <a:gd name="connsiteX76" fmla="*/ 3549255 w 5082361"/>
              <a:gd name="connsiteY76" fmla="*/ 2983884 h 5045716"/>
              <a:gd name="connsiteX77" fmla="*/ 3587303 w 5082361"/>
              <a:gd name="connsiteY77" fmla="*/ 3034952 h 5045716"/>
              <a:gd name="connsiteX78" fmla="*/ 3674290 w 5082361"/>
              <a:gd name="connsiteY78" fmla="*/ 3200597 h 5045716"/>
              <a:gd name="connsiteX79" fmla="*/ 3221902 w 5082361"/>
              <a:gd name="connsiteY79" fmla="*/ 3645271 h 5045716"/>
              <a:gd name="connsiteX80" fmla="*/ 2815154 w 5082361"/>
              <a:gd name="connsiteY80" fmla="*/ 4004232 h 5045716"/>
              <a:gd name="connsiteX81" fmla="*/ 675010 w 5082361"/>
              <a:gd name="connsiteY81" fmla="*/ 5045563 h 5045716"/>
              <a:gd name="connsiteX82" fmla="*/ 2005566 w 5082361"/>
              <a:gd name="connsiteY82" fmla="*/ 4406887 h 5045716"/>
              <a:gd name="connsiteX83" fmla="*/ 650830 w 5082361"/>
              <a:gd name="connsiteY83" fmla="*/ 4913813 h 5045716"/>
              <a:gd name="connsiteX84" fmla="*/ 1875370 w 5082361"/>
              <a:gd name="connsiteY84" fmla="*/ 4233808 h 5045716"/>
              <a:gd name="connsiteX85" fmla="*/ 588594 w 5082361"/>
              <a:gd name="connsiteY85" fmla="*/ 4663720 h 5045716"/>
              <a:gd name="connsiteX86" fmla="*/ 856994 w 5082361"/>
              <a:gd name="connsiteY86" fmla="*/ 4551933 h 5045716"/>
              <a:gd name="connsiteX87" fmla="*/ 745160 w 5082361"/>
              <a:gd name="connsiteY87" fmla="*/ 4567929 h 5045716"/>
              <a:gd name="connsiteX88" fmla="*/ 899009 w 5082361"/>
              <a:gd name="connsiteY88" fmla="*/ 4489898 h 5045716"/>
              <a:gd name="connsiteX89" fmla="*/ 997346 w 5082361"/>
              <a:gd name="connsiteY89" fmla="*/ 4465503 h 5045716"/>
              <a:gd name="connsiteX90" fmla="*/ 731903 w 5082361"/>
              <a:gd name="connsiteY90" fmla="*/ 4500030 h 5045716"/>
              <a:gd name="connsiteX91" fmla="*/ 799098 w 5082361"/>
              <a:gd name="connsiteY91" fmla="*/ 4466631 h 5045716"/>
              <a:gd name="connsiteX92" fmla="*/ 726323 w 5082361"/>
              <a:gd name="connsiteY92" fmla="*/ 4497855 h 5045716"/>
              <a:gd name="connsiteX93" fmla="*/ 731903 w 5082361"/>
              <a:gd name="connsiteY93" fmla="*/ 4500030 h 5045716"/>
              <a:gd name="connsiteX94" fmla="*/ 700379 w 5082361"/>
              <a:gd name="connsiteY94" fmla="*/ 4512834 h 5045716"/>
              <a:gd name="connsiteX95" fmla="*/ 420294 w 5082361"/>
              <a:gd name="connsiteY95" fmla="*/ 4604382 h 5045716"/>
              <a:gd name="connsiteX96" fmla="*/ 996916 w 5082361"/>
              <a:gd name="connsiteY96" fmla="*/ 4352421 h 5045716"/>
              <a:gd name="connsiteX97" fmla="*/ 1010794 w 5082361"/>
              <a:gd name="connsiteY97" fmla="*/ 4339012 h 5045716"/>
              <a:gd name="connsiteX98" fmla="*/ 1026103 w 5082361"/>
              <a:gd name="connsiteY98" fmla="*/ 4335570 h 5045716"/>
              <a:gd name="connsiteX99" fmla="*/ 1750850 w 5082361"/>
              <a:gd name="connsiteY99" fmla="*/ 3965707 h 5045716"/>
              <a:gd name="connsiteX100" fmla="*/ 398451 w 5082361"/>
              <a:gd name="connsiteY100" fmla="*/ 4476679 h 5045716"/>
              <a:gd name="connsiteX101" fmla="*/ 996390 w 5082361"/>
              <a:gd name="connsiteY101" fmla="*/ 4198918 h 5045716"/>
              <a:gd name="connsiteX102" fmla="*/ 1042669 w 5082361"/>
              <a:gd name="connsiteY102" fmla="*/ 4175054 h 5045716"/>
              <a:gd name="connsiteX103" fmla="*/ 925583 w 5082361"/>
              <a:gd name="connsiteY103" fmla="*/ 4232290 h 5045716"/>
              <a:gd name="connsiteX104" fmla="*/ 341132 w 5082361"/>
              <a:gd name="connsiteY104" fmla="*/ 4467270 h 5045716"/>
              <a:gd name="connsiteX105" fmla="*/ 1229211 w 5082361"/>
              <a:gd name="connsiteY105" fmla="*/ 4069165 h 5045716"/>
              <a:gd name="connsiteX106" fmla="*/ 1324439 w 5082361"/>
              <a:gd name="connsiteY106" fmla="*/ 4023654 h 5045716"/>
              <a:gd name="connsiteX107" fmla="*/ 1414878 w 5082361"/>
              <a:gd name="connsiteY107" fmla="*/ 3971808 h 5045716"/>
              <a:gd name="connsiteX108" fmla="*/ 1494830 w 5082361"/>
              <a:gd name="connsiteY108" fmla="*/ 3919392 h 5045716"/>
              <a:gd name="connsiteX109" fmla="*/ 1534420 w 5082361"/>
              <a:gd name="connsiteY109" fmla="*/ 3889232 h 5045716"/>
              <a:gd name="connsiteX110" fmla="*/ 1479553 w 5082361"/>
              <a:gd name="connsiteY110" fmla="*/ 3913214 h 5045716"/>
              <a:gd name="connsiteX111" fmla="*/ 316952 w 5082361"/>
              <a:gd name="connsiteY111" fmla="*/ 4335519 h 5045716"/>
              <a:gd name="connsiteX112" fmla="*/ 695149 w 5082361"/>
              <a:gd name="connsiteY112" fmla="*/ 4165547 h 5045716"/>
              <a:gd name="connsiteX113" fmla="*/ 818716 w 5082361"/>
              <a:gd name="connsiteY113" fmla="*/ 4106387 h 5045716"/>
              <a:gd name="connsiteX114" fmla="*/ 615897 w 5082361"/>
              <a:gd name="connsiteY114" fmla="*/ 4172372 h 5045716"/>
              <a:gd name="connsiteX115" fmla="*/ 333878 w 5082361"/>
              <a:gd name="connsiteY115" fmla="*/ 4222539 h 5045716"/>
              <a:gd name="connsiteX116" fmla="*/ 602278 w 5082361"/>
              <a:gd name="connsiteY116" fmla="*/ 4110752 h 5045716"/>
              <a:gd name="connsiteX117" fmla="*/ 490445 w 5082361"/>
              <a:gd name="connsiteY117" fmla="*/ 4126748 h 5045716"/>
              <a:gd name="connsiteX118" fmla="*/ 644293 w 5082361"/>
              <a:gd name="connsiteY118" fmla="*/ 4048717 h 5045716"/>
              <a:gd name="connsiteX119" fmla="*/ 742630 w 5082361"/>
              <a:gd name="connsiteY119" fmla="*/ 4024322 h 5045716"/>
              <a:gd name="connsiteX120" fmla="*/ 477187 w 5082361"/>
              <a:gd name="connsiteY120" fmla="*/ 4058849 h 5045716"/>
              <a:gd name="connsiteX121" fmla="*/ 511159 w 5082361"/>
              <a:gd name="connsiteY121" fmla="*/ 4042337 h 5045716"/>
              <a:gd name="connsiteX122" fmla="*/ 444728 w 5082361"/>
              <a:gd name="connsiteY122" fmla="*/ 4060720 h 5045716"/>
              <a:gd name="connsiteX123" fmla="*/ 254715 w 5082361"/>
              <a:gd name="connsiteY123" fmla="*/ 4085426 h 5045716"/>
              <a:gd name="connsiteX124" fmla="*/ 523116 w 5082361"/>
              <a:gd name="connsiteY124" fmla="*/ 3973639 h 5045716"/>
              <a:gd name="connsiteX125" fmla="*/ 411282 w 5082361"/>
              <a:gd name="connsiteY125" fmla="*/ 3989635 h 5045716"/>
              <a:gd name="connsiteX126" fmla="*/ 565131 w 5082361"/>
              <a:gd name="connsiteY126" fmla="*/ 3911605 h 5045716"/>
              <a:gd name="connsiteX127" fmla="*/ 663468 w 5082361"/>
              <a:gd name="connsiteY127" fmla="*/ 3887210 h 5045716"/>
              <a:gd name="connsiteX128" fmla="*/ 398025 w 5082361"/>
              <a:gd name="connsiteY128" fmla="*/ 3921736 h 5045716"/>
              <a:gd name="connsiteX129" fmla="*/ 465220 w 5082361"/>
              <a:gd name="connsiteY129" fmla="*/ 3888338 h 5045716"/>
              <a:gd name="connsiteX130" fmla="*/ 392444 w 5082361"/>
              <a:gd name="connsiteY130" fmla="*/ 3919561 h 5045716"/>
              <a:gd name="connsiteX131" fmla="*/ 398025 w 5082361"/>
              <a:gd name="connsiteY131" fmla="*/ 3921736 h 5045716"/>
              <a:gd name="connsiteX132" fmla="*/ 366501 w 5082361"/>
              <a:gd name="connsiteY132" fmla="*/ 3934539 h 5045716"/>
              <a:gd name="connsiteX133" fmla="*/ 86416 w 5082361"/>
              <a:gd name="connsiteY133" fmla="*/ 4026089 h 5045716"/>
              <a:gd name="connsiteX134" fmla="*/ 663038 w 5082361"/>
              <a:gd name="connsiteY134" fmla="*/ 3774127 h 5045716"/>
              <a:gd name="connsiteX135" fmla="*/ 676916 w 5082361"/>
              <a:gd name="connsiteY135" fmla="*/ 3760718 h 5045716"/>
              <a:gd name="connsiteX136" fmla="*/ 692225 w 5082361"/>
              <a:gd name="connsiteY136" fmla="*/ 3757276 h 5045716"/>
              <a:gd name="connsiteX137" fmla="*/ 1416973 w 5082361"/>
              <a:gd name="connsiteY137" fmla="*/ 3387414 h 5045716"/>
              <a:gd name="connsiteX138" fmla="*/ 64573 w 5082361"/>
              <a:gd name="connsiteY138" fmla="*/ 3898386 h 5045716"/>
              <a:gd name="connsiteX139" fmla="*/ 1286777 w 5082361"/>
              <a:gd name="connsiteY139" fmla="*/ 3214334 h 5045716"/>
              <a:gd name="connsiteX140" fmla="*/ 0 w 5082361"/>
              <a:gd name="connsiteY140" fmla="*/ 3644246 h 5045716"/>
              <a:gd name="connsiteX141" fmla="*/ 268400 w 5082361"/>
              <a:gd name="connsiteY141" fmla="*/ 3532459 h 5045716"/>
              <a:gd name="connsiteX142" fmla="*/ 156567 w 5082361"/>
              <a:gd name="connsiteY142" fmla="*/ 3548455 h 5045716"/>
              <a:gd name="connsiteX143" fmla="*/ 310415 w 5082361"/>
              <a:gd name="connsiteY143" fmla="*/ 3470424 h 5045716"/>
              <a:gd name="connsiteX144" fmla="*/ 408752 w 5082361"/>
              <a:gd name="connsiteY144" fmla="*/ 3446029 h 5045716"/>
              <a:gd name="connsiteX145" fmla="*/ 143309 w 5082361"/>
              <a:gd name="connsiteY145" fmla="*/ 3480556 h 5045716"/>
              <a:gd name="connsiteX146" fmla="*/ 422200 w 5082361"/>
              <a:gd name="connsiteY146" fmla="*/ 3319538 h 5045716"/>
              <a:gd name="connsiteX147" fmla="*/ 1406705 w 5082361"/>
              <a:gd name="connsiteY147" fmla="*/ 2804138 h 5045716"/>
              <a:gd name="connsiteX148" fmla="*/ 1500701 w 5082361"/>
              <a:gd name="connsiteY148" fmla="*/ 2734406 h 5045716"/>
              <a:gd name="connsiteX149" fmla="*/ 1492620 w 5082361"/>
              <a:gd name="connsiteY149" fmla="*/ 2714961 h 5045716"/>
              <a:gd name="connsiteX150" fmla="*/ 1470146 w 5082361"/>
              <a:gd name="connsiteY150" fmla="*/ 2522821 h 5045716"/>
              <a:gd name="connsiteX151" fmla="*/ 1610083 w 5082361"/>
              <a:gd name="connsiteY151" fmla="*/ 2346257 h 5045716"/>
              <a:gd name="connsiteX152" fmla="*/ 1666390 w 5082361"/>
              <a:gd name="connsiteY152" fmla="*/ 2293161 h 5045716"/>
              <a:gd name="connsiteX153" fmla="*/ 1662787 w 5082361"/>
              <a:gd name="connsiteY153" fmla="*/ 2286300 h 5045716"/>
              <a:gd name="connsiteX154" fmla="*/ 1674327 w 5082361"/>
              <a:gd name="connsiteY154" fmla="*/ 2268843 h 5045716"/>
              <a:gd name="connsiteX155" fmla="*/ 1610327 w 5082361"/>
              <a:gd name="connsiteY155" fmla="*/ 2165479 h 5045716"/>
              <a:gd name="connsiteX156" fmla="*/ 1495059 w 5082361"/>
              <a:gd name="connsiteY156" fmla="*/ 2010764 h 5045716"/>
              <a:gd name="connsiteX157" fmla="*/ 1408071 w 5082361"/>
              <a:gd name="connsiteY157" fmla="*/ 1845119 h 5045716"/>
              <a:gd name="connsiteX158" fmla="*/ 1860459 w 5082361"/>
              <a:gd name="connsiteY158" fmla="*/ 1400445 h 5045716"/>
              <a:gd name="connsiteX159" fmla="*/ 2267208 w 5082361"/>
              <a:gd name="connsiteY159" fmla="*/ 1041484 h 5045716"/>
              <a:gd name="connsiteX160" fmla="*/ 4407351 w 5082361"/>
              <a:gd name="connsiteY160" fmla="*/ 153 h 50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82361" h="5045716">
                <a:moveTo>
                  <a:pt x="4407351" y="153"/>
                </a:moveTo>
                <a:cubicBezTo>
                  <a:pt x="4407351" y="153"/>
                  <a:pt x="3125677" y="551243"/>
                  <a:pt x="3076796" y="638829"/>
                </a:cubicBezTo>
                <a:cubicBezTo>
                  <a:pt x="3076796" y="638829"/>
                  <a:pt x="4292561" y="93411"/>
                  <a:pt x="4431531" y="131903"/>
                </a:cubicBezTo>
                <a:cubicBezTo>
                  <a:pt x="4431531" y="131903"/>
                  <a:pt x="3242090" y="640536"/>
                  <a:pt x="3206991" y="811908"/>
                </a:cubicBezTo>
                <a:cubicBezTo>
                  <a:pt x="3206991" y="811908"/>
                  <a:pt x="4301862" y="341686"/>
                  <a:pt x="4493767" y="381996"/>
                </a:cubicBezTo>
                <a:cubicBezTo>
                  <a:pt x="4493767" y="381996"/>
                  <a:pt x="4270244" y="451684"/>
                  <a:pt x="4225367" y="493783"/>
                </a:cubicBezTo>
                <a:cubicBezTo>
                  <a:pt x="4225367" y="493783"/>
                  <a:pt x="4225367" y="493783"/>
                  <a:pt x="4337201" y="477787"/>
                </a:cubicBezTo>
                <a:cubicBezTo>
                  <a:pt x="4337201" y="477787"/>
                  <a:pt x="4337201" y="477787"/>
                  <a:pt x="4183353" y="555818"/>
                </a:cubicBezTo>
                <a:cubicBezTo>
                  <a:pt x="4183353" y="555818"/>
                  <a:pt x="4183353" y="555818"/>
                  <a:pt x="4085015" y="580213"/>
                </a:cubicBezTo>
                <a:cubicBezTo>
                  <a:pt x="4085015" y="580213"/>
                  <a:pt x="4258989" y="544529"/>
                  <a:pt x="4350459" y="545686"/>
                </a:cubicBezTo>
                <a:cubicBezTo>
                  <a:pt x="4331907" y="551001"/>
                  <a:pt x="4312450" y="562234"/>
                  <a:pt x="4283264" y="579085"/>
                </a:cubicBezTo>
                <a:cubicBezTo>
                  <a:pt x="4309207" y="564107"/>
                  <a:pt x="4334244" y="555048"/>
                  <a:pt x="4356039" y="547861"/>
                </a:cubicBezTo>
                <a:cubicBezTo>
                  <a:pt x="4353702" y="543814"/>
                  <a:pt x="4350459" y="545686"/>
                  <a:pt x="4350459" y="545686"/>
                </a:cubicBezTo>
                <a:cubicBezTo>
                  <a:pt x="4363431" y="538197"/>
                  <a:pt x="4375496" y="536627"/>
                  <a:pt x="4381982" y="532883"/>
                </a:cubicBezTo>
                <a:cubicBezTo>
                  <a:pt x="4524290" y="472309"/>
                  <a:pt x="4624439" y="436074"/>
                  <a:pt x="4662067" y="441334"/>
                </a:cubicBezTo>
                <a:cubicBezTo>
                  <a:pt x="4662067" y="441334"/>
                  <a:pt x="4387181" y="556865"/>
                  <a:pt x="4085445" y="693296"/>
                </a:cubicBezTo>
                <a:cubicBezTo>
                  <a:pt x="4081296" y="701087"/>
                  <a:pt x="4078053" y="702960"/>
                  <a:pt x="4071567" y="706704"/>
                </a:cubicBezTo>
                <a:cubicBezTo>
                  <a:pt x="4071567" y="706704"/>
                  <a:pt x="4065987" y="704530"/>
                  <a:pt x="4056259" y="710147"/>
                </a:cubicBezTo>
                <a:cubicBezTo>
                  <a:pt x="3716514" y="863125"/>
                  <a:pt x="3356406" y="1033256"/>
                  <a:pt x="3331511" y="1080009"/>
                </a:cubicBezTo>
                <a:cubicBezTo>
                  <a:pt x="3331511" y="1080009"/>
                  <a:pt x="4547277" y="534592"/>
                  <a:pt x="4683910" y="569037"/>
                </a:cubicBezTo>
                <a:cubicBezTo>
                  <a:pt x="4683910" y="569037"/>
                  <a:pt x="4387135" y="697207"/>
                  <a:pt x="4085971" y="846798"/>
                </a:cubicBezTo>
                <a:lnTo>
                  <a:pt x="4039692" y="870663"/>
                </a:lnTo>
                <a:lnTo>
                  <a:pt x="4156778" y="813426"/>
                </a:lnTo>
                <a:cubicBezTo>
                  <a:pt x="4446820" y="673798"/>
                  <a:pt x="4679113" y="573834"/>
                  <a:pt x="4741229" y="578447"/>
                </a:cubicBezTo>
                <a:cubicBezTo>
                  <a:pt x="4741229" y="578447"/>
                  <a:pt x="4240576" y="793715"/>
                  <a:pt x="3853150" y="976551"/>
                </a:cubicBezTo>
                <a:lnTo>
                  <a:pt x="3757922" y="1022062"/>
                </a:lnTo>
                <a:lnTo>
                  <a:pt x="3667483" y="1073908"/>
                </a:lnTo>
                <a:cubicBezTo>
                  <a:pt x="3638427" y="1091950"/>
                  <a:pt x="3611586" y="1109491"/>
                  <a:pt x="3587532" y="1126324"/>
                </a:cubicBezTo>
                <a:lnTo>
                  <a:pt x="3547941" y="1156484"/>
                </a:lnTo>
                <a:lnTo>
                  <a:pt x="3602808" y="1132502"/>
                </a:lnTo>
                <a:cubicBezTo>
                  <a:pt x="3951256" y="980907"/>
                  <a:pt x="4661181" y="681328"/>
                  <a:pt x="4765409" y="710197"/>
                </a:cubicBezTo>
                <a:cubicBezTo>
                  <a:pt x="4765409" y="710197"/>
                  <a:pt x="4598144" y="781723"/>
                  <a:pt x="4387212" y="880169"/>
                </a:cubicBezTo>
                <a:lnTo>
                  <a:pt x="4263645" y="939329"/>
                </a:lnTo>
                <a:lnTo>
                  <a:pt x="4466465" y="873345"/>
                </a:lnTo>
                <a:cubicBezTo>
                  <a:pt x="4596095" y="834930"/>
                  <a:pt x="4700507" y="813100"/>
                  <a:pt x="4748483" y="823177"/>
                </a:cubicBezTo>
                <a:cubicBezTo>
                  <a:pt x="4748483" y="823177"/>
                  <a:pt x="4524960" y="892865"/>
                  <a:pt x="4480083" y="934964"/>
                </a:cubicBezTo>
                <a:cubicBezTo>
                  <a:pt x="4480083" y="934964"/>
                  <a:pt x="4480083" y="934964"/>
                  <a:pt x="4591917" y="918968"/>
                </a:cubicBezTo>
                <a:cubicBezTo>
                  <a:pt x="4591917" y="918968"/>
                  <a:pt x="4591917" y="918968"/>
                  <a:pt x="4438068" y="996999"/>
                </a:cubicBezTo>
                <a:cubicBezTo>
                  <a:pt x="4438068" y="996999"/>
                  <a:pt x="4438068" y="996999"/>
                  <a:pt x="4339731" y="1021394"/>
                </a:cubicBezTo>
                <a:cubicBezTo>
                  <a:pt x="4339731" y="1021394"/>
                  <a:pt x="4513705" y="985710"/>
                  <a:pt x="4605174" y="986867"/>
                </a:cubicBezTo>
                <a:lnTo>
                  <a:pt x="4571202" y="1003379"/>
                </a:lnTo>
                <a:lnTo>
                  <a:pt x="4637634" y="984996"/>
                </a:lnTo>
                <a:cubicBezTo>
                  <a:pt x="4723936" y="963122"/>
                  <a:pt x="4791664" y="952732"/>
                  <a:pt x="4827646" y="960291"/>
                </a:cubicBezTo>
                <a:cubicBezTo>
                  <a:pt x="4827646" y="960291"/>
                  <a:pt x="4604122" y="1029977"/>
                  <a:pt x="4559245" y="1072077"/>
                </a:cubicBezTo>
                <a:cubicBezTo>
                  <a:pt x="4559245" y="1072077"/>
                  <a:pt x="4559245" y="1072077"/>
                  <a:pt x="4671079" y="1056081"/>
                </a:cubicBezTo>
                <a:cubicBezTo>
                  <a:pt x="4671079" y="1056081"/>
                  <a:pt x="4671079" y="1056081"/>
                  <a:pt x="4517230" y="1134111"/>
                </a:cubicBezTo>
                <a:cubicBezTo>
                  <a:pt x="4517230" y="1134111"/>
                  <a:pt x="4517230" y="1134111"/>
                  <a:pt x="4418893" y="1158506"/>
                </a:cubicBezTo>
                <a:cubicBezTo>
                  <a:pt x="4418893" y="1158506"/>
                  <a:pt x="4592867" y="1122822"/>
                  <a:pt x="4684337" y="1123980"/>
                </a:cubicBezTo>
                <a:cubicBezTo>
                  <a:pt x="4665785" y="1129294"/>
                  <a:pt x="4646328" y="1140528"/>
                  <a:pt x="4617142" y="1157379"/>
                </a:cubicBezTo>
                <a:cubicBezTo>
                  <a:pt x="4643085" y="1142400"/>
                  <a:pt x="4668122" y="1133341"/>
                  <a:pt x="4689917" y="1126155"/>
                </a:cubicBezTo>
                <a:cubicBezTo>
                  <a:pt x="4687580" y="1122107"/>
                  <a:pt x="4684337" y="1123980"/>
                  <a:pt x="4684337" y="1123980"/>
                </a:cubicBezTo>
                <a:cubicBezTo>
                  <a:pt x="4697309" y="1116490"/>
                  <a:pt x="4709375" y="1114921"/>
                  <a:pt x="4715861" y="1111177"/>
                </a:cubicBezTo>
                <a:cubicBezTo>
                  <a:pt x="4858168" y="1050602"/>
                  <a:pt x="4958317" y="1014368"/>
                  <a:pt x="4995945" y="1019627"/>
                </a:cubicBezTo>
                <a:cubicBezTo>
                  <a:pt x="4995945" y="1019627"/>
                  <a:pt x="4721059" y="1135159"/>
                  <a:pt x="4419323" y="1271589"/>
                </a:cubicBezTo>
                <a:cubicBezTo>
                  <a:pt x="4415174" y="1279381"/>
                  <a:pt x="4411931" y="1281253"/>
                  <a:pt x="4405445" y="1284998"/>
                </a:cubicBezTo>
                <a:cubicBezTo>
                  <a:pt x="4405445" y="1284998"/>
                  <a:pt x="4399865" y="1282823"/>
                  <a:pt x="4390136" y="1288440"/>
                </a:cubicBezTo>
                <a:cubicBezTo>
                  <a:pt x="4050392" y="1441418"/>
                  <a:pt x="3690283" y="1611550"/>
                  <a:pt x="3665389" y="1658302"/>
                </a:cubicBezTo>
                <a:cubicBezTo>
                  <a:pt x="3665389" y="1658302"/>
                  <a:pt x="4881155" y="1112885"/>
                  <a:pt x="5017788" y="1147331"/>
                </a:cubicBezTo>
                <a:cubicBezTo>
                  <a:pt x="5017788" y="1147331"/>
                  <a:pt x="3830684" y="1660010"/>
                  <a:pt x="3795585" y="1831383"/>
                </a:cubicBezTo>
                <a:cubicBezTo>
                  <a:pt x="3795585" y="1831383"/>
                  <a:pt x="4890456" y="1361160"/>
                  <a:pt x="5082361" y="1401470"/>
                </a:cubicBezTo>
                <a:cubicBezTo>
                  <a:pt x="5082361" y="1401470"/>
                  <a:pt x="4858837" y="1471158"/>
                  <a:pt x="4813961" y="1513258"/>
                </a:cubicBezTo>
                <a:cubicBezTo>
                  <a:pt x="4813961" y="1513258"/>
                  <a:pt x="4813961" y="1513258"/>
                  <a:pt x="4925795" y="1497261"/>
                </a:cubicBezTo>
                <a:cubicBezTo>
                  <a:pt x="4925795" y="1497261"/>
                  <a:pt x="4925795" y="1497261"/>
                  <a:pt x="4771946" y="1575292"/>
                </a:cubicBezTo>
                <a:cubicBezTo>
                  <a:pt x="4771946" y="1575292"/>
                  <a:pt x="4771946" y="1575292"/>
                  <a:pt x="4673609" y="1599687"/>
                </a:cubicBezTo>
                <a:cubicBezTo>
                  <a:pt x="4673609" y="1599687"/>
                  <a:pt x="4847583" y="1564003"/>
                  <a:pt x="4939052" y="1565160"/>
                </a:cubicBezTo>
                <a:cubicBezTo>
                  <a:pt x="4894558" y="1585453"/>
                  <a:pt x="4807905" y="1630085"/>
                  <a:pt x="4660161" y="1726178"/>
                </a:cubicBezTo>
                <a:cubicBezTo>
                  <a:pt x="4660161" y="1726178"/>
                  <a:pt x="4119085" y="1865116"/>
                  <a:pt x="3422469" y="2435977"/>
                </a:cubicBezTo>
                <a:lnTo>
                  <a:pt x="3363626" y="2486633"/>
                </a:lnTo>
                <a:lnTo>
                  <a:pt x="3368258" y="2502993"/>
                </a:lnTo>
                <a:cubicBezTo>
                  <a:pt x="3380225" y="2536365"/>
                  <a:pt x="3398045" y="2572646"/>
                  <a:pt x="3415571" y="2590172"/>
                </a:cubicBezTo>
                <a:cubicBezTo>
                  <a:pt x="3403789" y="2601954"/>
                  <a:pt x="3391220" y="2614522"/>
                  <a:pt x="3400364" y="2623666"/>
                </a:cubicBezTo>
                <a:cubicBezTo>
                  <a:pt x="3436939" y="2660242"/>
                  <a:pt x="3498210" y="2598970"/>
                  <a:pt x="3530181" y="2582239"/>
                </a:cubicBezTo>
                <a:cubicBezTo>
                  <a:pt x="3560252" y="2588744"/>
                  <a:pt x="3585045" y="2637102"/>
                  <a:pt x="3590764" y="2667958"/>
                </a:cubicBezTo>
                <a:cubicBezTo>
                  <a:pt x="3590764" y="2667958"/>
                  <a:pt x="3652165" y="2801627"/>
                  <a:pt x="3611820" y="2860259"/>
                </a:cubicBezTo>
                <a:cubicBezTo>
                  <a:pt x="3592040" y="2889182"/>
                  <a:pt x="3570167" y="2919056"/>
                  <a:pt x="3546521" y="2948703"/>
                </a:cubicBezTo>
                <a:lnTo>
                  <a:pt x="3533861" y="2963221"/>
                </a:lnTo>
                <a:lnTo>
                  <a:pt x="3549255" y="2983884"/>
                </a:lnTo>
                <a:cubicBezTo>
                  <a:pt x="3560287" y="2998690"/>
                  <a:pt x="3572894" y="3015612"/>
                  <a:pt x="3587303" y="3034952"/>
                </a:cubicBezTo>
                <a:cubicBezTo>
                  <a:pt x="3587303" y="3034952"/>
                  <a:pt x="3587303" y="3034952"/>
                  <a:pt x="3674290" y="3200597"/>
                </a:cubicBezTo>
                <a:cubicBezTo>
                  <a:pt x="3674290" y="3200597"/>
                  <a:pt x="3657837" y="3269460"/>
                  <a:pt x="3221902" y="3645271"/>
                </a:cubicBezTo>
                <a:cubicBezTo>
                  <a:pt x="3221902" y="3645271"/>
                  <a:pt x="3077831" y="3852575"/>
                  <a:pt x="2815154" y="4004232"/>
                </a:cubicBezTo>
                <a:cubicBezTo>
                  <a:pt x="2815154" y="4004232"/>
                  <a:pt x="873783" y="5060322"/>
                  <a:pt x="675010" y="5045563"/>
                </a:cubicBezTo>
                <a:cubicBezTo>
                  <a:pt x="675010" y="5045563"/>
                  <a:pt x="1956684" y="4494474"/>
                  <a:pt x="2005566" y="4406887"/>
                </a:cubicBezTo>
                <a:cubicBezTo>
                  <a:pt x="2005566" y="4406887"/>
                  <a:pt x="789800" y="4952305"/>
                  <a:pt x="650830" y="4913813"/>
                </a:cubicBezTo>
                <a:cubicBezTo>
                  <a:pt x="650830" y="4913813"/>
                  <a:pt x="1840271" y="4405181"/>
                  <a:pt x="1875370" y="4233808"/>
                </a:cubicBezTo>
                <a:cubicBezTo>
                  <a:pt x="1875370" y="4233808"/>
                  <a:pt x="780499" y="4704030"/>
                  <a:pt x="588594" y="4663720"/>
                </a:cubicBezTo>
                <a:cubicBezTo>
                  <a:pt x="588594" y="4663720"/>
                  <a:pt x="812117" y="4594032"/>
                  <a:pt x="856994" y="4551933"/>
                </a:cubicBezTo>
                <a:cubicBezTo>
                  <a:pt x="856994" y="4551933"/>
                  <a:pt x="856994" y="4551933"/>
                  <a:pt x="745160" y="4567929"/>
                </a:cubicBezTo>
                <a:cubicBezTo>
                  <a:pt x="745160" y="4567929"/>
                  <a:pt x="745160" y="4567929"/>
                  <a:pt x="899009" y="4489898"/>
                </a:cubicBezTo>
                <a:cubicBezTo>
                  <a:pt x="899009" y="4489898"/>
                  <a:pt x="899009" y="4489898"/>
                  <a:pt x="997346" y="4465503"/>
                </a:cubicBezTo>
                <a:cubicBezTo>
                  <a:pt x="997346" y="4465503"/>
                  <a:pt x="823372" y="4501187"/>
                  <a:pt x="731903" y="4500030"/>
                </a:cubicBezTo>
                <a:cubicBezTo>
                  <a:pt x="750454" y="4494716"/>
                  <a:pt x="769911" y="4483482"/>
                  <a:pt x="799098" y="4466631"/>
                </a:cubicBezTo>
                <a:cubicBezTo>
                  <a:pt x="773154" y="4481610"/>
                  <a:pt x="748117" y="4490668"/>
                  <a:pt x="726323" y="4497855"/>
                </a:cubicBezTo>
                <a:cubicBezTo>
                  <a:pt x="728659" y="4501902"/>
                  <a:pt x="731903" y="4500030"/>
                  <a:pt x="731903" y="4500030"/>
                </a:cubicBezTo>
                <a:cubicBezTo>
                  <a:pt x="718930" y="4507519"/>
                  <a:pt x="706865" y="4509089"/>
                  <a:pt x="700379" y="4512834"/>
                </a:cubicBezTo>
                <a:cubicBezTo>
                  <a:pt x="558072" y="4573408"/>
                  <a:pt x="457923" y="4609643"/>
                  <a:pt x="420294" y="4604382"/>
                </a:cubicBezTo>
                <a:cubicBezTo>
                  <a:pt x="420294" y="4604382"/>
                  <a:pt x="695181" y="4488852"/>
                  <a:pt x="996916" y="4352421"/>
                </a:cubicBezTo>
                <a:cubicBezTo>
                  <a:pt x="1001065" y="4344629"/>
                  <a:pt x="1004308" y="4342756"/>
                  <a:pt x="1010794" y="4339012"/>
                </a:cubicBezTo>
                <a:cubicBezTo>
                  <a:pt x="1010794" y="4339012"/>
                  <a:pt x="1016374" y="4341187"/>
                  <a:pt x="1026103" y="4335570"/>
                </a:cubicBezTo>
                <a:cubicBezTo>
                  <a:pt x="1365847" y="4182592"/>
                  <a:pt x="1725956" y="4012460"/>
                  <a:pt x="1750850" y="3965707"/>
                </a:cubicBezTo>
                <a:cubicBezTo>
                  <a:pt x="1750850" y="3965707"/>
                  <a:pt x="535084" y="4511125"/>
                  <a:pt x="398451" y="4476679"/>
                </a:cubicBezTo>
                <a:cubicBezTo>
                  <a:pt x="398451" y="4476679"/>
                  <a:pt x="695227" y="4348509"/>
                  <a:pt x="996390" y="4198918"/>
                </a:cubicBezTo>
                <a:lnTo>
                  <a:pt x="1042669" y="4175054"/>
                </a:lnTo>
                <a:lnTo>
                  <a:pt x="925583" y="4232290"/>
                </a:lnTo>
                <a:cubicBezTo>
                  <a:pt x="635541" y="4371919"/>
                  <a:pt x="403248" y="4471882"/>
                  <a:pt x="341132" y="4467270"/>
                </a:cubicBezTo>
                <a:cubicBezTo>
                  <a:pt x="341132" y="4467270"/>
                  <a:pt x="841786" y="4252001"/>
                  <a:pt x="1229211" y="4069165"/>
                </a:cubicBezTo>
                <a:lnTo>
                  <a:pt x="1324439" y="4023654"/>
                </a:lnTo>
                <a:lnTo>
                  <a:pt x="1414878" y="3971808"/>
                </a:lnTo>
                <a:cubicBezTo>
                  <a:pt x="1443934" y="3953767"/>
                  <a:pt x="1470776" y="3936225"/>
                  <a:pt x="1494830" y="3919392"/>
                </a:cubicBezTo>
                <a:lnTo>
                  <a:pt x="1534420" y="3889232"/>
                </a:lnTo>
                <a:lnTo>
                  <a:pt x="1479553" y="3913214"/>
                </a:lnTo>
                <a:cubicBezTo>
                  <a:pt x="1131105" y="4064809"/>
                  <a:pt x="421180" y="4364389"/>
                  <a:pt x="316952" y="4335519"/>
                </a:cubicBezTo>
                <a:cubicBezTo>
                  <a:pt x="316952" y="4335519"/>
                  <a:pt x="484218" y="4263993"/>
                  <a:pt x="695149" y="4165547"/>
                </a:cubicBezTo>
                <a:lnTo>
                  <a:pt x="818716" y="4106387"/>
                </a:lnTo>
                <a:lnTo>
                  <a:pt x="615897" y="4172372"/>
                </a:lnTo>
                <a:cubicBezTo>
                  <a:pt x="486266" y="4210787"/>
                  <a:pt x="381854" y="4232616"/>
                  <a:pt x="333878" y="4222539"/>
                </a:cubicBezTo>
                <a:cubicBezTo>
                  <a:pt x="333878" y="4222539"/>
                  <a:pt x="557402" y="4152851"/>
                  <a:pt x="602278" y="4110752"/>
                </a:cubicBezTo>
                <a:cubicBezTo>
                  <a:pt x="602278" y="4110752"/>
                  <a:pt x="602278" y="4110752"/>
                  <a:pt x="490445" y="4126748"/>
                </a:cubicBezTo>
                <a:cubicBezTo>
                  <a:pt x="490445" y="4126748"/>
                  <a:pt x="490445" y="4126748"/>
                  <a:pt x="644293" y="4048717"/>
                </a:cubicBezTo>
                <a:cubicBezTo>
                  <a:pt x="644293" y="4048717"/>
                  <a:pt x="644293" y="4048717"/>
                  <a:pt x="742630" y="4024322"/>
                </a:cubicBezTo>
                <a:cubicBezTo>
                  <a:pt x="742630" y="4024322"/>
                  <a:pt x="568656" y="4060007"/>
                  <a:pt x="477187" y="4058849"/>
                </a:cubicBezTo>
                <a:lnTo>
                  <a:pt x="511159" y="4042337"/>
                </a:lnTo>
                <a:lnTo>
                  <a:pt x="444728" y="4060720"/>
                </a:lnTo>
                <a:cubicBezTo>
                  <a:pt x="358425" y="4082594"/>
                  <a:pt x="290697" y="4092984"/>
                  <a:pt x="254715" y="4085426"/>
                </a:cubicBezTo>
                <a:cubicBezTo>
                  <a:pt x="254715" y="4085426"/>
                  <a:pt x="478240" y="4015739"/>
                  <a:pt x="523116" y="3973639"/>
                </a:cubicBezTo>
                <a:cubicBezTo>
                  <a:pt x="523116" y="3973639"/>
                  <a:pt x="523116" y="3973639"/>
                  <a:pt x="411282" y="3989635"/>
                </a:cubicBezTo>
                <a:cubicBezTo>
                  <a:pt x="411282" y="3989635"/>
                  <a:pt x="411282" y="3989635"/>
                  <a:pt x="565131" y="3911605"/>
                </a:cubicBezTo>
                <a:cubicBezTo>
                  <a:pt x="565131" y="3911605"/>
                  <a:pt x="565131" y="3911605"/>
                  <a:pt x="663468" y="3887210"/>
                </a:cubicBezTo>
                <a:cubicBezTo>
                  <a:pt x="663468" y="3887210"/>
                  <a:pt x="489494" y="3922894"/>
                  <a:pt x="398025" y="3921736"/>
                </a:cubicBezTo>
                <a:cubicBezTo>
                  <a:pt x="416576" y="3916422"/>
                  <a:pt x="436033" y="3905189"/>
                  <a:pt x="465220" y="3888338"/>
                </a:cubicBezTo>
                <a:cubicBezTo>
                  <a:pt x="439276" y="3903316"/>
                  <a:pt x="414239" y="3912375"/>
                  <a:pt x="392444" y="3919561"/>
                </a:cubicBezTo>
                <a:cubicBezTo>
                  <a:pt x="394781" y="3923609"/>
                  <a:pt x="398025" y="3921736"/>
                  <a:pt x="398025" y="3921736"/>
                </a:cubicBezTo>
                <a:cubicBezTo>
                  <a:pt x="385052" y="3929226"/>
                  <a:pt x="372986" y="3930795"/>
                  <a:pt x="366501" y="3934539"/>
                </a:cubicBezTo>
                <a:cubicBezTo>
                  <a:pt x="224194" y="3995114"/>
                  <a:pt x="124044" y="4031348"/>
                  <a:pt x="86416" y="4026089"/>
                </a:cubicBezTo>
                <a:cubicBezTo>
                  <a:pt x="86416" y="4026089"/>
                  <a:pt x="361302" y="3910557"/>
                  <a:pt x="663038" y="3774127"/>
                </a:cubicBezTo>
                <a:cubicBezTo>
                  <a:pt x="667187" y="3766335"/>
                  <a:pt x="670430" y="3764463"/>
                  <a:pt x="676916" y="3760718"/>
                </a:cubicBezTo>
                <a:cubicBezTo>
                  <a:pt x="676916" y="3760718"/>
                  <a:pt x="682496" y="3762893"/>
                  <a:pt x="692225" y="3757276"/>
                </a:cubicBezTo>
                <a:cubicBezTo>
                  <a:pt x="1031969" y="3604298"/>
                  <a:pt x="1392078" y="3434167"/>
                  <a:pt x="1416973" y="3387414"/>
                </a:cubicBezTo>
                <a:cubicBezTo>
                  <a:pt x="1416973" y="3387414"/>
                  <a:pt x="201206" y="3932831"/>
                  <a:pt x="64573" y="3898386"/>
                </a:cubicBezTo>
                <a:cubicBezTo>
                  <a:pt x="64573" y="3898386"/>
                  <a:pt x="1251677" y="3385706"/>
                  <a:pt x="1286777" y="3214334"/>
                </a:cubicBezTo>
                <a:cubicBezTo>
                  <a:pt x="1286777" y="3214334"/>
                  <a:pt x="191906" y="3684556"/>
                  <a:pt x="0" y="3644246"/>
                </a:cubicBezTo>
                <a:cubicBezTo>
                  <a:pt x="0" y="3644246"/>
                  <a:pt x="223524" y="3574558"/>
                  <a:pt x="268400" y="3532459"/>
                </a:cubicBezTo>
                <a:cubicBezTo>
                  <a:pt x="268400" y="3532459"/>
                  <a:pt x="268400" y="3532459"/>
                  <a:pt x="156567" y="3548455"/>
                </a:cubicBezTo>
                <a:cubicBezTo>
                  <a:pt x="156567" y="3548455"/>
                  <a:pt x="156567" y="3548455"/>
                  <a:pt x="310415" y="3470424"/>
                </a:cubicBezTo>
                <a:cubicBezTo>
                  <a:pt x="310415" y="3470424"/>
                  <a:pt x="310415" y="3470424"/>
                  <a:pt x="408752" y="3446029"/>
                </a:cubicBezTo>
                <a:cubicBezTo>
                  <a:pt x="408752" y="3446029"/>
                  <a:pt x="234778" y="3481713"/>
                  <a:pt x="143309" y="3480556"/>
                </a:cubicBezTo>
                <a:cubicBezTo>
                  <a:pt x="187804" y="3460263"/>
                  <a:pt x="274456" y="3415632"/>
                  <a:pt x="422200" y="3319538"/>
                </a:cubicBezTo>
                <a:cubicBezTo>
                  <a:pt x="422200" y="3319538"/>
                  <a:pt x="836461" y="3213164"/>
                  <a:pt x="1406705" y="2804138"/>
                </a:cubicBezTo>
                <a:lnTo>
                  <a:pt x="1500701" y="2734406"/>
                </a:lnTo>
                <a:lnTo>
                  <a:pt x="1492620" y="2714961"/>
                </a:lnTo>
                <a:cubicBezTo>
                  <a:pt x="1492620" y="2714961"/>
                  <a:pt x="1430235" y="2581749"/>
                  <a:pt x="1470146" y="2522821"/>
                </a:cubicBezTo>
                <a:cubicBezTo>
                  <a:pt x="1509276" y="2464684"/>
                  <a:pt x="1556752" y="2402683"/>
                  <a:pt x="1610083" y="2346257"/>
                </a:cubicBezTo>
                <a:lnTo>
                  <a:pt x="1666390" y="2293161"/>
                </a:lnTo>
                <a:lnTo>
                  <a:pt x="1662787" y="2286300"/>
                </a:lnTo>
                <a:cubicBezTo>
                  <a:pt x="1662787" y="2286300"/>
                  <a:pt x="1663693" y="2280379"/>
                  <a:pt x="1674327" y="2268843"/>
                </a:cubicBezTo>
                <a:cubicBezTo>
                  <a:pt x="1674327" y="2268843"/>
                  <a:pt x="1674327" y="2268843"/>
                  <a:pt x="1610327" y="2165479"/>
                </a:cubicBezTo>
                <a:cubicBezTo>
                  <a:pt x="1610327" y="2165479"/>
                  <a:pt x="1610327" y="2165479"/>
                  <a:pt x="1495059" y="2010764"/>
                </a:cubicBezTo>
                <a:cubicBezTo>
                  <a:pt x="1495059" y="2010764"/>
                  <a:pt x="1495059" y="2010764"/>
                  <a:pt x="1408071" y="1845119"/>
                </a:cubicBezTo>
                <a:cubicBezTo>
                  <a:pt x="1408071" y="1845119"/>
                  <a:pt x="1424524" y="1776257"/>
                  <a:pt x="1860459" y="1400445"/>
                </a:cubicBezTo>
                <a:cubicBezTo>
                  <a:pt x="1860459" y="1400445"/>
                  <a:pt x="2004530" y="1193141"/>
                  <a:pt x="2267208" y="1041484"/>
                </a:cubicBezTo>
                <a:cubicBezTo>
                  <a:pt x="2267208" y="1041484"/>
                  <a:pt x="4208578" y="-14606"/>
                  <a:pt x="4407351" y="153"/>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11" name="Rectangle 10"/>
          <p:cNvSpPr/>
          <p:nvPr userDrawn="1"/>
        </p:nvSpPr>
        <p:spPr>
          <a:xfrm>
            <a:off x="6113112" y="2717801"/>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itle 13"/>
          <p:cNvSpPr>
            <a:spLocks noGrp="1"/>
          </p:cNvSpPr>
          <p:nvPr>
            <p:ph type="title" hasCustomPrompt="1"/>
          </p:nvPr>
        </p:nvSpPr>
        <p:spPr>
          <a:xfrm>
            <a:off x="6107764" y="1556083"/>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73411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1_Image Layouts">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424994" y="-9"/>
            <a:ext cx="5767009" cy="4325264"/>
          </a:xfrm>
          <a:custGeom>
            <a:avLst/>
            <a:gdLst>
              <a:gd name="connsiteX0" fmla="*/ 856905 w 4325257"/>
              <a:gd name="connsiteY0" fmla="*/ 0 h 3243948"/>
              <a:gd name="connsiteX1" fmla="*/ 4325256 w 4325257"/>
              <a:gd name="connsiteY1" fmla="*/ 0 h 3243948"/>
              <a:gd name="connsiteX2" fmla="*/ 4325256 w 4325257"/>
              <a:gd name="connsiteY2" fmla="*/ 7 h 3243948"/>
              <a:gd name="connsiteX3" fmla="*/ 4325257 w 4325257"/>
              <a:gd name="connsiteY3" fmla="*/ 7 h 3243948"/>
              <a:gd name="connsiteX4" fmla="*/ 4325257 w 4325257"/>
              <a:gd name="connsiteY4" fmla="*/ 3243948 h 3243948"/>
              <a:gd name="connsiteX5" fmla="*/ 4288709 w 4325257"/>
              <a:gd name="connsiteY5" fmla="*/ 3216537 h 3243948"/>
              <a:gd name="connsiteX6" fmla="*/ 4288706 w 4325257"/>
              <a:gd name="connsiteY6" fmla="*/ 3216537 h 3243948"/>
              <a:gd name="connsiteX7" fmla="*/ 0 w 4325257"/>
              <a:gd name="connsiteY7" fmla="*/ 7 h 3243948"/>
              <a:gd name="connsiteX8" fmla="*/ 856915 w 4325257"/>
              <a:gd name="connsiteY8" fmla="*/ 7 h 324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5257" h="3243948">
                <a:moveTo>
                  <a:pt x="856905" y="0"/>
                </a:moveTo>
                <a:lnTo>
                  <a:pt x="4325256" y="0"/>
                </a:lnTo>
                <a:lnTo>
                  <a:pt x="4325256" y="7"/>
                </a:lnTo>
                <a:lnTo>
                  <a:pt x="4325257" y="7"/>
                </a:lnTo>
                <a:lnTo>
                  <a:pt x="4325257" y="3243948"/>
                </a:lnTo>
                <a:lnTo>
                  <a:pt x="4288709" y="3216537"/>
                </a:lnTo>
                <a:lnTo>
                  <a:pt x="4288706" y="3216537"/>
                </a:lnTo>
                <a:lnTo>
                  <a:pt x="0" y="7"/>
                </a:lnTo>
                <a:lnTo>
                  <a:pt x="856915" y="7"/>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42855125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0_Image Layouts">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1" y="3429001"/>
            <a:ext cx="7465849" cy="3429001"/>
          </a:xfrm>
          <a:custGeom>
            <a:avLst/>
            <a:gdLst>
              <a:gd name="connsiteX0" fmla="*/ 0 w 5599387"/>
              <a:gd name="connsiteY0" fmla="*/ 0 h 2571751"/>
              <a:gd name="connsiteX1" fmla="*/ 3581401 w 5599387"/>
              <a:gd name="connsiteY1" fmla="*/ 0 h 2571751"/>
              <a:gd name="connsiteX2" fmla="*/ 3579848 w 5599387"/>
              <a:gd name="connsiteY2" fmla="*/ 1116 h 2571751"/>
              <a:gd name="connsiteX3" fmla="*/ 3581401 w 5599387"/>
              <a:gd name="connsiteY3" fmla="*/ 1 h 2571751"/>
              <a:gd name="connsiteX4" fmla="*/ 5599387 w 5599387"/>
              <a:gd name="connsiteY4" fmla="*/ 1214330 h 2571751"/>
              <a:gd name="connsiteX5" fmla="*/ 3581401 w 5599387"/>
              <a:gd name="connsiteY5" fmla="*/ 2571751 h 2571751"/>
              <a:gd name="connsiteX6" fmla="*/ 1564430 w 5599387"/>
              <a:gd name="connsiteY6" fmla="*/ 1448358 h 2571751"/>
              <a:gd name="connsiteX7" fmla="*/ 30265 w 5599387"/>
              <a:gd name="connsiteY7" fmla="*/ 2550019 h 2571751"/>
              <a:gd name="connsiteX8" fmla="*/ 30262 w 5599387"/>
              <a:gd name="connsiteY8" fmla="*/ 2550019 h 2571751"/>
              <a:gd name="connsiteX9" fmla="*/ 0 w 5599387"/>
              <a:gd name="connsiteY9" fmla="*/ 2571750 h 25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9387" h="2571751">
                <a:moveTo>
                  <a:pt x="0" y="0"/>
                </a:moveTo>
                <a:lnTo>
                  <a:pt x="3581401" y="0"/>
                </a:lnTo>
                <a:lnTo>
                  <a:pt x="3579848" y="1116"/>
                </a:lnTo>
                <a:lnTo>
                  <a:pt x="3581401" y="1"/>
                </a:lnTo>
                <a:lnTo>
                  <a:pt x="5599387" y="1214330"/>
                </a:lnTo>
                <a:lnTo>
                  <a:pt x="3581401" y="2571751"/>
                </a:lnTo>
                <a:lnTo>
                  <a:pt x="1564430" y="1448358"/>
                </a:lnTo>
                <a:lnTo>
                  <a:pt x="30265" y="2550019"/>
                </a:lnTo>
                <a:lnTo>
                  <a:pt x="30262" y="2550019"/>
                </a:lnTo>
                <a:lnTo>
                  <a:pt x="0" y="2571750"/>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86279499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3_Image Layouts">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4726149" y="3429000"/>
            <a:ext cx="7465852" cy="3429003"/>
          </a:xfrm>
          <a:custGeom>
            <a:avLst/>
            <a:gdLst>
              <a:gd name="connsiteX0" fmla="*/ 2017988 w 5599389"/>
              <a:gd name="connsiteY0" fmla="*/ 0 h 2571752"/>
              <a:gd name="connsiteX1" fmla="*/ 5599389 w 5599389"/>
              <a:gd name="connsiteY1" fmla="*/ 0 h 2571752"/>
              <a:gd name="connsiteX2" fmla="*/ 5599389 w 5599389"/>
              <a:gd name="connsiteY2" fmla="*/ 2571750 h 2571752"/>
              <a:gd name="connsiteX3" fmla="*/ 5569127 w 5599389"/>
              <a:gd name="connsiteY3" fmla="*/ 2550019 h 2571752"/>
              <a:gd name="connsiteX4" fmla="*/ 5569124 w 5599389"/>
              <a:gd name="connsiteY4" fmla="*/ 2550019 h 2571752"/>
              <a:gd name="connsiteX5" fmla="*/ 4034959 w 5599389"/>
              <a:gd name="connsiteY5" fmla="*/ 1448358 h 2571752"/>
              <a:gd name="connsiteX6" fmla="*/ 2017986 w 5599389"/>
              <a:gd name="connsiteY6" fmla="*/ 2571752 h 2571752"/>
              <a:gd name="connsiteX7" fmla="*/ 0 w 5599389"/>
              <a:gd name="connsiteY7" fmla="*/ 1214330 h 2571752"/>
              <a:gd name="connsiteX8" fmla="*/ 2017986 w 5599389"/>
              <a:gd name="connsiteY8" fmla="*/ 1 h 2571752"/>
              <a:gd name="connsiteX9" fmla="*/ 2020446 w 5599389"/>
              <a:gd name="connsiteY9" fmla="*/ 1765 h 25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9389" h="2571752">
                <a:moveTo>
                  <a:pt x="2017988" y="0"/>
                </a:moveTo>
                <a:lnTo>
                  <a:pt x="5599389" y="0"/>
                </a:lnTo>
                <a:lnTo>
                  <a:pt x="5599389" y="2571750"/>
                </a:lnTo>
                <a:lnTo>
                  <a:pt x="5569127" y="2550019"/>
                </a:lnTo>
                <a:lnTo>
                  <a:pt x="5569124" y="2550019"/>
                </a:lnTo>
                <a:lnTo>
                  <a:pt x="4034959" y="1448358"/>
                </a:lnTo>
                <a:lnTo>
                  <a:pt x="2017986" y="2571752"/>
                </a:lnTo>
                <a:lnTo>
                  <a:pt x="0" y="1214330"/>
                </a:lnTo>
                <a:lnTo>
                  <a:pt x="2017986" y="1"/>
                </a:lnTo>
                <a:lnTo>
                  <a:pt x="2020446" y="1765"/>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12438806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9_Image Layouts">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7"/>
            <a:ext cx="12192000" cy="6858001"/>
          </a:xfrm>
          <a:custGeom>
            <a:avLst/>
            <a:gdLst>
              <a:gd name="connsiteX0" fmla="*/ 0 w 9144000"/>
              <a:gd name="connsiteY0" fmla="*/ 0 h 5143501"/>
              <a:gd name="connsiteX1" fmla="*/ 9144000 w 9144000"/>
              <a:gd name="connsiteY1" fmla="*/ 0 h 5143501"/>
              <a:gd name="connsiteX2" fmla="*/ 7493235 w 9144000"/>
              <a:gd name="connsiteY2" fmla="*/ 928556 h 5143501"/>
              <a:gd name="connsiteX3" fmla="*/ 7493239 w 9144000"/>
              <a:gd name="connsiteY3" fmla="*/ 928556 h 5143501"/>
              <a:gd name="connsiteX4" fmla="*/ 1667671 w 9144000"/>
              <a:gd name="connsiteY4" fmla="*/ 4205438 h 5143501"/>
              <a:gd name="connsiteX5" fmla="*/ 1667667 w 9144000"/>
              <a:gd name="connsiteY5" fmla="*/ 4205438 h 5143501"/>
              <a:gd name="connsiteX6" fmla="*/ 0 w 9144000"/>
              <a:gd name="connsiteY6"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1">
                <a:moveTo>
                  <a:pt x="0" y="0"/>
                </a:moveTo>
                <a:lnTo>
                  <a:pt x="9144000" y="0"/>
                </a:lnTo>
                <a:lnTo>
                  <a:pt x="7493235" y="928556"/>
                </a:lnTo>
                <a:lnTo>
                  <a:pt x="7493239" y="928556"/>
                </a:lnTo>
                <a:lnTo>
                  <a:pt x="1667671" y="4205438"/>
                </a:lnTo>
                <a:lnTo>
                  <a:pt x="1667667" y="4205438"/>
                </a:lnTo>
                <a:lnTo>
                  <a:pt x="0" y="5143501"/>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7554537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7_Image Layouts">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567534" y="-7"/>
            <a:ext cx="4624468" cy="3468348"/>
          </a:xfrm>
          <a:custGeom>
            <a:avLst/>
            <a:gdLst>
              <a:gd name="connsiteX0" fmla="*/ 0 w 3468350"/>
              <a:gd name="connsiteY0" fmla="*/ 0 h 2601261"/>
              <a:gd name="connsiteX1" fmla="*/ 3468350 w 3468350"/>
              <a:gd name="connsiteY1" fmla="*/ 0 h 2601261"/>
              <a:gd name="connsiteX2" fmla="*/ 3468350 w 3468350"/>
              <a:gd name="connsiteY2" fmla="*/ 2601261 h 2601261"/>
              <a:gd name="connsiteX3" fmla="*/ 3439043 w 3468350"/>
              <a:gd name="connsiteY3" fmla="*/ 2579280 h 2601261"/>
              <a:gd name="connsiteX4" fmla="*/ 3439040 w 3468350"/>
              <a:gd name="connsiteY4" fmla="*/ 2579280 h 2601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350" h="2601261">
                <a:moveTo>
                  <a:pt x="0" y="0"/>
                </a:moveTo>
                <a:lnTo>
                  <a:pt x="3468350" y="0"/>
                </a:lnTo>
                <a:lnTo>
                  <a:pt x="3468350" y="2601261"/>
                </a:lnTo>
                <a:lnTo>
                  <a:pt x="3439043" y="2579280"/>
                </a:lnTo>
                <a:lnTo>
                  <a:pt x="3439040" y="2579280"/>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045498815"/>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1_Image Layouts">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313907" y="-7"/>
            <a:ext cx="3878095" cy="3761369"/>
          </a:xfrm>
          <a:custGeom>
            <a:avLst/>
            <a:gdLst>
              <a:gd name="connsiteX0" fmla="*/ 0 w 2908571"/>
              <a:gd name="connsiteY0" fmla="*/ 0 h 2821027"/>
              <a:gd name="connsiteX1" fmla="*/ 2908571 w 2908571"/>
              <a:gd name="connsiteY1" fmla="*/ 0 h 2821027"/>
              <a:gd name="connsiteX2" fmla="*/ 2908571 w 2908571"/>
              <a:gd name="connsiteY2" fmla="*/ 2821027 h 2821027"/>
              <a:gd name="connsiteX3" fmla="*/ 2883994 w 2908571"/>
              <a:gd name="connsiteY3" fmla="*/ 2797189 h 2821027"/>
              <a:gd name="connsiteX4" fmla="*/ 2883992 w 2908571"/>
              <a:gd name="connsiteY4" fmla="*/ 2797189 h 282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571" h="2821027">
                <a:moveTo>
                  <a:pt x="0" y="0"/>
                </a:moveTo>
                <a:lnTo>
                  <a:pt x="2908571" y="0"/>
                </a:lnTo>
                <a:lnTo>
                  <a:pt x="2908571" y="2821027"/>
                </a:lnTo>
                <a:lnTo>
                  <a:pt x="2883994" y="2797189"/>
                </a:lnTo>
                <a:lnTo>
                  <a:pt x="2883992" y="2797189"/>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12" name="Picture Placeholder 11"/>
          <p:cNvSpPr>
            <a:spLocks noGrp="1"/>
          </p:cNvSpPr>
          <p:nvPr>
            <p:ph type="pic" sz="quarter" idx="12" hasCustomPrompt="1"/>
          </p:nvPr>
        </p:nvSpPr>
        <p:spPr>
          <a:xfrm>
            <a:off x="1016201" y="1979351"/>
            <a:ext cx="3237252" cy="3130400"/>
          </a:xfrm>
          <a:custGeom>
            <a:avLst/>
            <a:gdLst>
              <a:gd name="connsiteX0" fmla="*/ 1213970 w 2427939"/>
              <a:gd name="connsiteY0" fmla="*/ 0 h 2347800"/>
              <a:gd name="connsiteX1" fmla="*/ 2427939 w 2427939"/>
              <a:gd name="connsiteY1" fmla="*/ 1173900 h 2347800"/>
              <a:gd name="connsiteX2" fmla="*/ 1213970 w 2427939"/>
              <a:gd name="connsiteY2" fmla="*/ 2347800 h 2347800"/>
              <a:gd name="connsiteX3" fmla="*/ 0 w 2427939"/>
              <a:gd name="connsiteY3" fmla="*/ 1173900 h 2347800"/>
            </a:gdLst>
            <a:ahLst/>
            <a:cxnLst>
              <a:cxn ang="0">
                <a:pos x="connsiteX0" y="connsiteY0"/>
              </a:cxn>
              <a:cxn ang="0">
                <a:pos x="connsiteX1" y="connsiteY1"/>
              </a:cxn>
              <a:cxn ang="0">
                <a:pos x="connsiteX2" y="connsiteY2"/>
              </a:cxn>
              <a:cxn ang="0">
                <a:pos x="connsiteX3" y="connsiteY3"/>
              </a:cxn>
            </a:cxnLst>
            <a:rect l="l" t="t" r="r" b="b"/>
            <a:pathLst>
              <a:path w="2427939" h="2347800">
                <a:moveTo>
                  <a:pt x="1213970" y="0"/>
                </a:moveTo>
                <a:lnTo>
                  <a:pt x="2427939" y="1173900"/>
                </a:lnTo>
                <a:lnTo>
                  <a:pt x="1213970" y="2347800"/>
                </a:lnTo>
                <a:lnTo>
                  <a:pt x="0" y="1173900"/>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13" name="Picture Placeholder 12"/>
          <p:cNvSpPr>
            <a:spLocks noGrp="1"/>
          </p:cNvSpPr>
          <p:nvPr>
            <p:ph type="pic" sz="quarter" idx="13" hasCustomPrompt="1"/>
          </p:nvPr>
        </p:nvSpPr>
        <p:spPr>
          <a:xfrm>
            <a:off x="4464675" y="1979351"/>
            <a:ext cx="3237252" cy="3130400"/>
          </a:xfrm>
          <a:custGeom>
            <a:avLst/>
            <a:gdLst>
              <a:gd name="connsiteX0" fmla="*/ 1213970 w 2427939"/>
              <a:gd name="connsiteY0" fmla="*/ 0 h 2347800"/>
              <a:gd name="connsiteX1" fmla="*/ 2427939 w 2427939"/>
              <a:gd name="connsiteY1" fmla="*/ 1173900 h 2347800"/>
              <a:gd name="connsiteX2" fmla="*/ 1213970 w 2427939"/>
              <a:gd name="connsiteY2" fmla="*/ 2347800 h 2347800"/>
              <a:gd name="connsiteX3" fmla="*/ 0 w 2427939"/>
              <a:gd name="connsiteY3" fmla="*/ 1173900 h 2347800"/>
            </a:gdLst>
            <a:ahLst/>
            <a:cxnLst>
              <a:cxn ang="0">
                <a:pos x="connsiteX0" y="connsiteY0"/>
              </a:cxn>
              <a:cxn ang="0">
                <a:pos x="connsiteX1" y="connsiteY1"/>
              </a:cxn>
              <a:cxn ang="0">
                <a:pos x="connsiteX2" y="connsiteY2"/>
              </a:cxn>
              <a:cxn ang="0">
                <a:pos x="connsiteX3" y="connsiteY3"/>
              </a:cxn>
            </a:cxnLst>
            <a:rect l="l" t="t" r="r" b="b"/>
            <a:pathLst>
              <a:path w="2427939" h="2347800">
                <a:moveTo>
                  <a:pt x="1213970" y="0"/>
                </a:moveTo>
                <a:lnTo>
                  <a:pt x="2427939" y="1173900"/>
                </a:lnTo>
                <a:lnTo>
                  <a:pt x="1213970" y="2347800"/>
                </a:lnTo>
                <a:lnTo>
                  <a:pt x="0" y="1173900"/>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14" name="Picture Placeholder 13"/>
          <p:cNvSpPr>
            <a:spLocks noGrp="1"/>
          </p:cNvSpPr>
          <p:nvPr>
            <p:ph type="pic" sz="quarter" idx="14" hasCustomPrompt="1"/>
          </p:nvPr>
        </p:nvSpPr>
        <p:spPr>
          <a:xfrm>
            <a:off x="7913150" y="1979351"/>
            <a:ext cx="3237252" cy="3130400"/>
          </a:xfrm>
          <a:custGeom>
            <a:avLst/>
            <a:gdLst>
              <a:gd name="connsiteX0" fmla="*/ 1213970 w 2427939"/>
              <a:gd name="connsiteY0" fmla="*/ 0 h 2347800"/>
              <a:gd name="connsiteX1" fmla="*/ 2427939 w 2427939"/>
              <a:gd name="connsiteY1" fmla="*/ 1173900 h 2347800"/>
              <a:gd name="connsiteX2" fmla="*/ 1213970 w 2427939"/>
              <a:gd name="connsiteY2" fmla="*/ 2347800 h 2347800"/>
              <a:gd name="connsiteX3" fmla="*/ 0 w 2427939"/>
              <a:gd name="connsiteY3" fmla="*/ 1173900 h 2347800"/>
            </a:gdLst>
            <a:ahLst/>
            <a:cxnLst>
              <a:cxn ang="0">
                <a:pos x="connsiteX0" y="connsiteY0"/>
              </a:cxn>
              <a:cxn ang="0">
                <a:pos x="connsiteX1" y="connsiteY1"/>
              </a:cxn>
              <a:cxn ang="0">
                <a:pos x="connsiteX2" y="connsiteY2"/>
              </a:cxn>
              <a:cxn ang="0">
                <a:pos x="connsiteX3" y="connsiteY3"/>
              </a:cxn>
            </a:cxnLst>
            <a:rect l="l" t="t" r="r" b="b"/>
            <a:pathLst>
              <a:path w="2427939" h="2347800">
                <a:moveTo>
                  <a:pt x="1213970" y="0"/>
                </a:moveTo>
                <a:lnTo>
                  <a:pt x="2427939" y="1173900"/>
                </a:lnTo>
                <a:lnTo>
                  <a:pt x="1213970" y="2347800"/>
                </a:lnTo>
                <a:lnTo>
                  <a:pt x="0" y="1173900"/>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10009680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3_Image Layouts">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313907" y="-7"/>
            <a:ext cx="3878095" cy="3761369"/>
          </a:xfrm>
          <a:custGeom>
            <a:avLst/>
            <a:gdLst>
              <a:gd name="connsiteX0" fmla="*/ 0 w 2908571"/>
              <a:gd name="connsiteY0" fmla="*/ 0 h 2821027"/>
              <a:gd name="connsiteX1" fmla="*/ 2908571 w 2908571"/>
              <a:gd name="connsiteY1" fmla="*/ 0 h 2821027"/>
              <a:gd name="connsiteX2" fmla="*/ 2908571 w 2908571"/>
              <a:gd name="connsiteY2" fmla="*/ 2821027 h 2821027"/>
              <a:gd name="connsiteX3" fmla="*/ 2883994 w 2908571"/>
              <a:gd name="connsiteY3" fmla="*/ 2797189 h 2821027"/>
              <a:gd name="connsiteX4" fmla="*/ 2883992 w 2908571"/>
              <a:gd name="connsiteY4" fmla="*/ 2797189 h 282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571" h="2821027">
                <a:moveTo>
                  <a:pt x="0" y="0"/>
                </a:moveTo>
                <a:lnTo>
                  <a:pt x="2908571" y="0"/>
                </a:lnTo>
                <a:lnTo>
                  <a:pt x="2908571" y="2821027"/>
                </a:lnTo>
                <a:lnTo>
                  <a:pt x="2883994" y="2797189"/>
                </a:lnTo>
                <a:lnTo>
                  <a:pt x="2883992" y="2797189"/>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29453266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2_Image Layouts">
    <p:spTree>
      <p:nvGrpSpPr>
        <p:cNvPr id="1" name=""/>
        <p:cNvGrpSpPr/>
        <p:nvPr/>
      </p:nvGrpSpPr>
      <p:grpSpPr>
        <a:xfrm>
          <a:off x="0" y="0"/>
          <a:ext cx="0" cy="0"/>
          <a:chOff x="0" y="0"/>
          <a:chExt cx="0" cy="0"/>
        </a:xfrm>
      </p:grpSpPr>
      <p:sp>
        <p:nvSpPr>
          <p:cNvPr id="15" name="Picture Placeholder 14"/>
          <p:cNvSpPr>
            <a:spLocks noGrp="1"/>
          </p:cNvSpPr>
          <p:nvPr>
            <p:ph type="pic" sz="quarter" idx="11" hasCustomPrompt="1"/>
          </p:nvPr>
        </p:nvSpPr>
        <p:spPr>
          <a:xfrm>
            <a:off x="2" y="-4"/>
            <a:ext cx="7141025" cy="6857991"/>
          </a:xfrm>
          <a:custGeom>
            <a:avLst/>
            <a:gdLst>
              <a:gd name="connsiteX0" fmla="*/ 0 w 5355769"/>
              <a:gd name="connsiteY0" fmla="*/ 0 h 5143493"/>
              <a:gd name="connsiteX1" fmla="*/ 976776 w 5355769"/>
              <a:gd name="connsiteY1" fmla="*/ 938061 h 5143493"/>
              <a:gd name="connsiteX2" fmla="*/ 976778 w 5355769"/>
              <a:gd name="connsiteY2" fmla="*/ 938061 h 5143493"/>
              <a:gd name="connsiteX3" fmla="*/ 4388895 w 5355769"/>
              <a:gd name="connsiteY3" fmla="*/ 4214939 h 5143493"/>
              <a:gd name="connsiteX4" fmla="*/ 4388893 w 5355769"/>
              <a:gd name="connsiteY4" fmla="*/ 4214939 h 5143493"/>
              <a:gd name="connsiteX5" fmla="*/ 5355769 w 5355769"/>
              <a:gd name="connsiteY5" fmla="*/ 5143493 h 5143493"/>
              <a:gd name="connsiteX6" fmla="*/ 0 w 5355769"/>
              <a:gd name="connsiteY6" fmla="*/ 5143493 h 514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5769" h="5143493">
                <a:moveTo>
                  <a:pt x="0" y="0"/>
                </a:moveTo>
                <a:lnTo>
                  <a:pt x="976776" y="938061"/>
                </a:lnTo>
                <a:lnTo>
                  <a:pt x="976778" y="938061"/>
                </a:lnTo>
                <a:lnTo>
                  <a:pt x="4388895" y="4214939"/>
                </a:lnTo>
                <a:lnTo>
                  <a:pt x="4388893" y="4214939"/>
                </a:lnTo>
                <a:lnTo>
                  <a:pt x="5355769" y="5143493"/>
                </a:lnTo>
                <a:lnTo>
                  <a:pt x="0" y="5143493"/>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0" name="Picture Placeholder 19"/>
          <p:cNvSpPr>
            <a:spLocks noGrp="1"/>
          </p:cNvSpPr>
          <p:nvPr>
            <p:ph type="pic" sz="quarter" idx="13" hasCustomPrompt="1"/>
          </p:nvPr>
        </p:nvSpPr>
        <p:spPr>
          <a:xfrm>
            <a:off x="5791200" y="414868"/>
            <a:ext cx="2713437" cy="2623873"/>
          </a:xfrm>
          <a:custGeom>
            <a:avLst/>
            <a:gdLst>
              <a:gd name="connsiteX0" fmla="*/ 1017540 w 2035078"/>
              <a:gd name="connsiteY0" fmla="*/ 0 h 1967905"/>
              <a:gd name="connsiteX1" fmla="*/ 2035078 w 2035078"/>
              <a:gd name="connsiteY1" fmla="*/ 983953 h 1967905"/>
              <a:gd name="connsiteX2" fmla="*/ 1017540 w 2035078"/>
              <a:gd name="connsiteY2" fmla="*/ 1967905 h 1967905"/>
              <a:gd name="connsiteX3" fmla="*/ 0 w 2035078"/>
              <a:gd name="connsiteY3" fmla="*/ 983953 h 1967905"/>
            </a:gdLst>
            <a:ahLst/>
            <a:cxnLst>
              <a:cxn ang="0">
                <a:pos x="connsiteX0" y="connsiteY0"/>
              </a:cxn>
              <a:cxn ang="0">
                <a:pos x="connsiteX1" y="connsiteY1"/>
              </a:cxn>
              <a:cxn ang="0">
                <a:pos x="connsiteX2" y="connsiteY2"/>
              </a:cxn>
              <a:cxn ang="0">
                <a:pos x="connsiteX3" y="connsiteY3"/>
              </a:cxn>
            </a:cxnLst>
            <a:rect l="l" t="t" r="r" b="b"/>
            <a:pathLst>
              <a:path w="2035078" h="1967905">
                <a:moveTo>
                  <a:pt x="1017540" y="0"/>
                </a:moveTo>
                <a:lnTo>
                  <a:pt x="2035078" y="983953"/>
                </a:lnTo>
                <a:lnTo>
                  <a:pt x="1017540" y="1967905"/>
                </a:lnTo>
                <a:lnTo>
                  <a:pt x="0" y="983953"/>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1" name="Picture Placeholder 20"/>
          <p:cNvSpPr>
            <a:spLocks noGrp="1"/>
          </p:cNvSpPr>
          <p:nvPr>
            <p:ph type="pic" sz="quarter" idx="14" hasCustomPrompt="1"/>
          </p:nvPr>
        </p:nvSpPr>
        <p:spPr>
          <a:xfrm>
            <a:off x="8672456" y="414868"/>
            <a:ext cx="2713437" cy="2623873"/>
          </a:xfrm>
          <a:custGeom>
            <a:avLst/>
            <a:gdLst>
              <a:gd name="connsiteX0" fmla="*/ 1017540 w 2035078"/>
              <a:gd name="connsiteY0" fmla="*/ 0 h 1967905"/>
              <a:gd name="connsiteX1" fmla="*/ 2035078 w 2035078"/>
              <a:gd name="connsiteY1" fmla="*/ 983953 h 1967905"/>
              <a:gd name="connsiteX2" fmla="*/ 1017540 w 2035078"/>
              <a:gd name="connsiteY2" fmla="*/ 1967905 h 1967905"/>
              <a:gd name="connsiteX3" fmla="*/ 0 w 2035078"/>
              <a:gd name="connsiteY3" fmla="*/ 983953 h 1967905"/>
            </a:gdLst>
            <a:ahLst/>
            <a:cxnLst>
              <a:cxn ang="0">
                <a:pos x="connsiteX0" y="connsiteY0"/>
              </a:cxn>
              <a:cxn ang="0">
                <a:pos x="connsiteX1" y="connsiteY1"/>
              </a:cxn>
              <a:cxn ang="0">
                <a:pos x="connsiteX2" y="connsiteY2"/>
              </a:cxn>
              <a:cxn ang="0">
                <a:pos x="connsiteX3" y="connsiteY3"/>
              </a:cxn>
            </a:cxnLst>
            <a:rect l="l" t="t" r="r" b="b"/>
            <a:pathLst>
              <a:path w="2035078" h="1967905">
                <a:moveTo>
                  <a:pt x="1017540" y="0"/>
                </a:moveTo>
                <a:lnTo>
                  <a:pt x="2035078" y="983953"/>
                </a:lnTo>
                <a:lnTo>
                  <a:pt x="1017540" y="1967905"/>
                </a:lnTo>
                <a:lnTo>
                  <a:pt x="0" y="983953"/>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2" name="Picture Placeholder 21"/>
          <p:cNvSpPr>
            <a:spLocks noGrp="1"/>
          </p:cNvSpPr>
          <p:nvPr>
            <p:ph type="pic" sz="quarter" idx="15" hasCustomPrompt="1"/>
          </p:nvPr>
        </p:nvSpPr>
        <p:spPr>
          <a:xfrm>
            <a:off x="5791200" y="3471082"/>
            <a:ext cx="2713437" cy="2623873"/>
          </a:xfrm>
          <a:custGeom>
            <a:avLst/>
            <a:gdLst>
              <a:gd name="connsiteX0" fmla="*/ 1017540 w 2035078"/>
              <a:gd name="connsiteY0" fmla="*/ 0 h 1967905"/>
              <a:gd name="connsiteX1" fmla="*/ 2035078 w 2035078"/>
              <a:gd name="connsiteY1" fmla="*/ 983953 h 1967905"/>
              <a:gd name="connsiteX2" fmla="*/ 1017540 w 2035078"/>
              <a:gd name="connsiteY2" fmla="*/ 1967905 h 1967905"/>
              <a:gd name="connsiteX3" fmla="*/ 0 w 2035078"/>
              <a:gd name="connsiteY3" fmla="*/ 983953 h 1967905"/>
            </a:gdLst>
            <a:ahLst/>
            <a:cxnLst>
              <a:cxn ang="0">
                <a:pos x="connsiteX0" y="connsiteY0"/>
              </a:cxn>
              <a:cxn ang="0">
                <a:pos x="connsiteX1" y="connsiteY1"/>
              </a:cxn>
              <a:cxn ang="0">
                <a:pos x="connsiteX2" y="connsiteY2"/>
              </a:cxn>
              <a:cxn ang="0">
                <a:pos x="connsiteX3" y="connsiteY3"/>
              </a:cxn>
            </a:cxnLst>
            <a:rect l="l" t="t" r="r" b="b"/>
            <a:pathLst>
              <a:path w="2035078" h="1967905">
                <a:moveTo>
                  <a:pt x="1017540" y="0"/>
                </a:moveTo>
                <a:lnTo>
                  <a:pt x="2035078" y="983953"/>
                </a:lnTo>
                <a:lnTo>
                  <a:pt x="1017540" y="1967905"/>
                </a:lnTo>
                <a:lnTo>
                  <a:pt x="0" y="983953"/>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3" name="Picture Placeholder 22"/>
          <p:cNvSpPr>
            <a:spLocks noGrp="1"/>
          </p:cNvSpPr>
          <p:nvPr>
            <p:ph type="pic" sz="quarter" idx="16" hasCustomPrompt="1"/>
          </p:nvPr>
        </p:nvSpPr>
        <p:spPr>
          <a:xfrm>
            <a:off x="8672456" y="3471082"/>
            <a:ext cx="2713437" cy="2623873"/>
          </a:xfrm>
          <a:custGeom>
            <a:avLst/>
            <a:gdLst>
              <a:gd name="connsiteX0" fmla="*/ 1017540 w 2035078"/>
              <a:gd name="connsiteY0" fmla="*/ 0 h 1967905"/>
              <a:gd name="connsiteX1" fmla="*/ 2035078 w 2035078"/>
              <a:gd name="connsiteY1" fmla="*/ 983953 h 1967905"/>
              <a:gd name="connsiteX2" fmla="*/ 1017540 w 2035078"/>
              <a:gd name="connsiteY2" fmla="*/ 1967905 h 1967905"/>
              <a:gd name="connsiteX3" fmla="*/ 0 w 2035078"/>
              <a:gd name="connsiteY3" fmla="*/ 983953 h 1967905"/>
            </a:gdLst>
            <a:ahLst/>
            <a:cxnLst>
              <a:cxn ang="0">
                <a:pos x="connsiteX0" y="connsiteY0"/>
              </a:cxn>
              <a:cxn ang="0">
                <a:pos x="connsiteX1" y="connsiteY1"/>
              </a:cxn>
              <a:cxn ang="0">
                <a:pos x="connsiteX2" y="connsiteY2"/>
              </a:cxn>
              <a:cxn ang="0">
                <a:pos x="connsiteX3" y="connsiteY3"/>
              </a:cxn>
            </a:cxnLst>
            <a:rect l="l" t="t" r="r" b="b"/>
            <a:pathLst>
              <a:path w="2035078" h="1967905">
                <a:moveTo>
                  <a:pt x="1017540" y="0"/>
                </a:moveTo>
                <a:lnTo>
                  <a:pt x="2035078" y="983953"/>
                </a:lnTo>
                <a:lnTo>
                  <a:pt x="1017540" y="1967905"/>
                </a:lnTo>
                <a:lnTo>
                  <a:pt x="0" y="983953"/>
                </a:lnTo>
                <a:close/>
              </a:path>
            </a:pathLst>
          </a:custGeom>
          <a:solidFill>
            <a:schemeClr val="tx2">
              <a:lumMod val="10000"/>
              <a:lumOff val="90000"/>
            </a:schemeClr>
          </a:solidFill>
          <a:ln w="28575">
            <a:noFill/>
          </a:ln>
        </p:spPr>
        <p:txBody>
          <a:bodyPr wrap="square" lIns="0" tIns="0" rIns="0" bIns="64008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64812811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8_Image Layouts">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3048000" y="-7"/>
            <a:ext cx="9144000" cy="6858001"/>
          </a:xfrm>
          <a:custGeom>
            <a:avLst/>
            <a:gdLst>
              <a:gd name="connsiteX0" fmla="*/ 0 w 6858000"/>
              <a:gd name="connsiteY0" fmla="*/ 0 h 5143501"/>
              <a:gd name="connsiteX1" fmla="*/ 3124205 w 6858000"/>
              <a:gd name="connsiteY1" fmla="*/ 0 h 5143501"/>
              <a:gd name="connsiteX2" fmla="*/ 6826447 w 6858000"/>
              <a:gd name="connsiteY2" fmla="*/ 2776682 h 5143501"/>
              <a:gd name="connsiteX3" fmla="*/ 6826450 w 6858000"/>
              <a:gd name="connsiteY3" fmla="*/ 2776682 h 5143501"/>
              <a:gd name="connsiteX4" fmla="*/ 6858000 w 6858000"/>
              <a:gd name="connsiteY4" fmla="*/ 2800345 h 5143501"/>
              <a:gd name="connsiteX5" fmla="*/ 6858000 w 6858000"/>
              <a:gd name="connsiteY5" fmla="*/ 5143501 h 5143501"/>
              <a:gd name="connsiteX6" fmla="*/ 5607250 w 6858000"/>
              <a:gd name="connsiteY6" fmla="*/ 4205438 h 5143501"/>
              <a:gd name="connsiteX7" fmla="*/ 5607247 w 6858000"/>
              <a:gd name="connsiteY7" fmla="*/ 4205438 h 5143501"/>
              <a:gd name="connsiteX8" fmla="*/ 1238071 w 6858000"/>
              <a:gd name="connsiteY8" fmla="*/ 928555 h 5143501"/>
              <a:gd name="connsiteX9" fmla="*/ 1238074 w 6858000"/>
              <a:gd name="connsiteY9" fmla="*/ 928555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5143501">
                <a:moveTo>
                  <a:pt x="0" y="0"/>
                </a:moveTo>
                <a:lnTo>
                  <a:pt x="3124205" y="0"/>
                </a:lnTo>
                <a:lnTo>
                  <a:pt x="6826447" y="2776682"/>
                </a:lnTo>
                <a:lnTo>
                  <a:pt x="6826450" y="2776682"/>
                </a:lnTo>
                <a:lnTo>
                  <a:pt x="6858000" y="2800345"/>
                </a:lnTo>
                <a:lnTo>
                  <a:pt x="6858000" y="5143501"/>
                </a:lnTo>
                <a:lnTo>
                  <a:pt x="5607250" y="4205438"/>
                </a:lnTo>
                <a:lnTo>
                  <a:pt x="5607247" y="4205438"/>
                </a:lnTo>
                <a:lnTo>
                  <a:pt x="1238071" y="928555"/>
                </a:lnTo>
                <a:lnTo>
                  <a:pt x="1238074" y="928555"/>
                </a:lnTo>
                <a:close/>
              </a:path>
            </a:pathLst>
          </a:custGeom>
          <a:solidFill>
            <a:schemeClr val="tx2">
              <a:lumMod val="10000"/>
              <a:lumOff val="90000"/>
            </a:schemeClr>
          </a:solidFill>
          <a:ln w="28575">
            <a:noFill/>
          </a:ln>
        </p:spPr>
        <p:txBody>
          <a:bodyPr wrap="square" lIns="0" tIns="91440" rIns="0" bIns="182880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90038389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6_Image Layouts">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3048000" y="-7"/>
            <a:ext cx="9144000" cy="6858001"/>
          </a:xfrm>
          <a:custGeom>
            <a:avLst/>
            <a:gdLst>
              <a:gd name="connsiteX0" fmla="*/ 6858000 w 6858000"/>
              <a:gd name="connsiteY0" fmla="*/ 0 h 5143501"/>
              <a:gd name="connsiteX1" fmla="*/ 6858000 w 6858000"/>
              <a:gd name="connsiteY1" fmla="*/ 5143501 h 5143501"/>
              <a:gd name="connsiteX2" fmla="*/ 0 w 6858000"/>
              <a:gd name="connsiteY2" fmla="*/ 5143501 h 5143501"/>
              <a:gd name="connsiteX3" fmla="*/ 1238074 w 6858000"/>
              <a:gd name="connsiteY3" fmla="*/ 4214946 h 5143501"/>
              <a:gd name="connsiteX4" fmla="*/ 1238071 w 6858000"/>
              <a:gd name="connsiteY4" fmla="*/ 4214946 h 5143501"/>
              <a:gd name="connsiteX5" fmla="*/ 5607247 w 6858000"/>
              <a:gd name="connsiteY5" fmla="*/ 938063 h 5143501"/>
              <a:gd name="connsiteX6" fmla="*/ 5607250 w 6858000"/>
              <a:gd name="connsiteY6" fmla="*/ 938063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143501">
                <a:moveTo>
                  <a:pt x="6858000" y="0"/>
                </a:moveTo>
                <a:lnTo>
                  <a:pt x="6858000" y="5143501"/>
                </a:lnTo>
                <a:lnTo>
                  <a:pt x="0" y="5143501"/>
                </a:lnTo>
                <a:lnTo>
                  <a:pt x="1238074" y="4214946"/>
                </a:lnTo>
                <a:lnTo>
                  <a:pt x="1238071" y="4214946"/>
                </a:lnTo>
                <a:lnTo>
                  <a:pt x="5607247" y="938063"/>
                </a:lnTo>
                <a:lnTo>
                  <a:pt x="5607250" y="938063"/>
                </a:lnTo>
                <a:close/>
              </a:path>
            </a:pathLst>
          </a:custGeom>
          <a:solidFill>
            <a:schemeClr val="tx2">
              <a:lumMod val="10000"/>
              <a:lumOff val="90000"/>
            </a:schemeClr>
          </a:solidFill>
          <a:ln w="28575">
            <a:noFill/>
          </a:ln>
        </p:spPr>
        <p:txBody>
          <a:bodyPr wrap="square" lIns="0" tIns="91440" rIns="0" bIns="82296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762227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Picture Placeholder 6"/>
          <p:cNvSpPr>
            <a:spLocks noGrp="1"/>
          </p:cNvSpPr>
          <p:nvPr>
            <p:ph type="pic" sz="quarter" idx="10" hasCustomPrompt="1"/>
          </p:nvPr>
        </p:nvSpPr>
        <p:spPr>
          <a:xfrm>
            <a:off x="5181601" y="787400"/>
            <a:ext cx="6818964" cy="5390147"/>
          </a:xfrm>
          <a:custGeom>
            <a:avLst/>
            <a:gdLst>
              <a:gd name="connsiteX0" fmla="*/ 1990633 w 5114223"/>
              <a:gd name="connsiteY0" fmla="*/ 3648704 h 5061885"/>
              <a:gd name="connsiteX1" fmla="*/ 1826929 w 5114223"/>
              <a:gd name="connsiteY1" fmla="*/ 3720870 h 5061885"/>
              <a:gd name="connsiteX2" fmla="*/ 1786070 w 5114223"/>
              <a:gd name="connsiteY2" fmla="*/ 3738581 h 5061885"/>
              <a:gd name="connsiteX3" fmla="*/ 1711937 w 5114223"/>
              <a:gd name="connsiteY3" fmla="*/ 3777353 h 5061885"/>
              <a:gd name="connsiteX4" fmla="*/ 1073294 w 5114223"/>
              <a:gd name="connsiteY4" fmla="*/ 4099508 h 5061885"/>
              <a:gd name="connsiteX5" fmla="*/ 1059396 w 5114223"/>
              <a:gd name="connsiteY5" fmla="*/ 4106073 h 5061885"/>
              <a:gd name="connsiteX6" fmla="*/ 1079663 w 5114223"/>
              <a:gd name="connsiteY6" fmla="*/ 4097286 h 5061885"/>
              <a:gd name="connsiteX7" fmla="*/ 1348140 w 5114223"/>
              <a:gd name="connsiteY7" fmla="*/ 3978255 h 5061885"/>
              <a:gd name="connsiteX8" fmla="*/ 1359967 w 5114223"/>
              <a:gd name="connsiteY8" fmla="*/ 3966828 h 5061885"/>
              <a:gd name="connsiteX9" fmla="*/ 1373013 w 5114223"/>
              <a:gd name="connsiteY9" fmla="*/ 3963895 h 5061885"/>
              <a:gd name="connsiteX10" fmla="*/ 1990633 w 5114223"/>
              <a:gd name="connsiteY10" fmla="*/ 3648704 h 5061885"/>
              <a:gd name="connsiteX11" fmla="*/ 4054825 w 5114223"/>
              <a:gd name="connsiteY11" fmla="*/ 955812 h 5061885"/>
              <a:gd name="connsiteX12" fmla="*/ 4034560 w 5114223"/>
              <a:gd name="connsiteY12" fmla="*/ 964598 h 5061885"/>
              <a:gd name="connsiteX13" fmla="*/ 3766083 w 5114223"/>
              <a:gd name="connsiteY13" fmla="*/ 1083629 h 5061885"/>
              <a:gd name="connsiteX14" fmla="*/ 3754256 w 5114223"/>
              <a:gd name="connsiteY14" fmla="*/ 1095056 h 5061885"/>
              <a:gd name="connsiteX15" fmla="*/ 3741210 w 5114223"/>
              <a:gd name="connsiteY15" fmla="*/ 1097989 h 5061885"/>
              <a:gd name="connsiteX16" fmla="*/ 3123590 w 5114223"/>
              <a:gd name="connsiteY16" fmla="*/ 1413180 h 5061885"/>
              <a:gd name="connsiteX17" fmla="*/ 3287294 w 5114223"/>
              <a:gd name="connsiteY17" fmla="*/ 1341014 h 5061885"/>
              <a:gd name="connsiteX18" fmla="*/ 3328153 w 5114223"/>
              <a:gd name="connsiteY18" fmla="*/ 1323304 h 5061885"/>
              <a:gd name="connsiteX19" fmla="*/ 3402286 w 5114223"/>
              <a:gd name="connsiteY19" fmla="*/ 1284532 h 5061885"/>
              <a:gd name="connsiteX20" fmla="*/ 4040929 w 5114223"/>
              <a:gd name="connsiteY20" fmla="*/ 962376 h 5061885"/>
              <a:gd name="connsiteX21" fmla="*/ 3755880 w 5114223"/>
              <a:gd name="connsiteY21" fmla="*/ 130 h 5061885"/>
              <a:gd name="connsiteX22" fmla="*/ 2622000 w 5114223"/>
              <a:gd name="connsiteY22" fmla="*/ 544400 h 5061885"/>
              <a:gd name="connsiteX23" fmla="*/ 3776486 w 5114223"/>
              <a:gd name="connsiteY23" fmla="*/ 112405 h 5061885"/>
              <a:gd name="connsiteX24" fmla="*/ 2732951 w 5114223"/>
              <a:gd name="connsiteY24" fmla="*/ 691895 h 5061885"/>
              <a:gd name="connsiteX25" fmla="*/ 3829523 w 5114223"/>
              <a:gd name="connsiteY25" fmla="*/ 325531 h 5061885"/>
              <a:gd name="connsiteX26" fmla="*/ 3600796 w 5114223"/>
              <a:gd name="connsiteY26" fmla="*/ 420794 h 5061885"/>
              <a:gd name="connsiteX27" fmla="*/ 3696100 w 5114223"/>
              <a:gd name="connsiteY27" fmla="*/ 407162 h 5061885"/>
              <a:gd name="connsiteX28" fmla="*/ 3564992 w 5114223"/>
              <a:gd name="connsiteY28" fmla="*/ 473659 h 5061885"/>
              <a:gd name="connsiteX29" fmla="*/ 3481190 w 5114223"/>
              <a:gd name="connsiteY29" fmla="*/ 494448 h 5061885"/>
              <a:gd name="connsiteX30" fmla="*/ 3707397 w 5114223"/>
              <a:gd name="connsiteY30" fmla="*/ 465025 h 5061885"/>
              <a:gd name="connsiteX31" fmla="*/ 3650134 w 5114223"/>
              <a:gd name="connsiteY31" fmla="*/ 493487 h 5061885"/>
              <a:gd name="connsiteX32" fmla="*/ 3712152 w 5114223"/>
              <a:gd name="connsiteY32" fmla="*/ 466878 h 5061885"/>
              <a:gd name="connsiteX33" fmla="*/ 3707397 w 5114223"/>
              <a:gd name="connsiteY33" fmla="*/ 465025 h 5061885"/>
              <a:gd name="connsiteX34" fmla="*/ 3734261 w 5114223"/>
              <a:gd name="connsiteY34" fmla="*/ 454113 h 5061885"/>
              <a:gd name="connsiteX35" fmla="*/ 3972946 w 5114223"/>
              <a:gd name="connsiteY35" fmla="*/ 376098 h 5061885"/>
              <a:gd name="connsiteX36" fmla="*/ 3481557 w 5114223"/>
              <a:gd name="connsiteY36" fmla="*/ 590815 h 5061885"/>
              <a:gd name="connsiteX37" fmla="*/ 3469730 w 5114223"/>
              <a:gd name="connsiteY37" fmla="*/ 602242 h 5061885"/>
              <a:gd name="connsiteX38" fmla="*/ 3456684 w 5114223"/>
              <a:gd name="connsiteY38" fmla="*/ 605175 h 5061885"/>
              <a:gd name="connsiteX39" fmla="*/ 2839065 w 5114223"/>
              <a:gd name="connsiteY39" fmla="*/ 920367 h 5061885"/>
              <a:gd name="connsiteX40" fmla="*/ 3991560 w 5114223"/>
              <a:gd name="connsiteY40" fmla="*/ 484924 h 5061885"/>
              <a:gd name="connsiteX41" fmla="*/ 3482005 w 5114223"/>
              <a:gd name="connsiteY41" fmla="*/ 721628 h 5061885"/>
              <a:gd name="connsiteX42" fmla="*/ 3442567 w 5114223"/>
              <a:gd name="connsiteY42" fmla="*/ 741965 h 5061885"/>
              <a:gd name="connsiteX43" fmla="*/ 3542346 w 5114223"/>
              <a:gd name="connsiteY43" fmla="*/ 693189 h 5061885"/>
              <a:gd name="connsiteX44" fmla="*/ 4040406 w 5114223"/>
              <a:gd name="connsiteY44" fmla="*/ 492942 h 5061885"/>
              <a:gd name="connsiteX45" fmla="*/ 3283598 w 5114223"/>
              <a:gd name="connsiteY45" fmla="*/ 832202 h 5061885"/>
              <a:gd name="connsiteX46" fmla="*/ 3202447 w 5114223"/>
              <a:gd name="connsiteY46" fmla="*/ 870986 h 5061885"/>
              <a:gd name="connsiteX47" fmla="*/ 3125376 w 5114223"/>
              <a:gd name="connsiteY47" fmla="*/ 915168 h 5061885"/>
              <a:gd name="connsiteX48" fmla="*/ 3057242 w 5114223"/>
              <a:gd name="connsiteY48" fmla="*/ 959836 h 5061885"/>
              <a:gd name="connsiteX49" fmla="*/ 3023504 w 5114223"/>
              <a:gd name="connsiteY49" fmla="*/ 985538 h 5061885"/>
              <a:gd name="connsiteX50" fmla="*/ 3070261 w 5114223"/>
              <a:gd name="connsiteY50" fmla="*/ 965101 h 5061885"/>
              <a:gd name="connsiteX51" fmla="*/ 4061012 w 5114223"/>
              <a:gd name="connsiteY51" fmla="*/ 605219 h 5061885"/>
              <a:gd name="connsiteX52" fmla="*/ 3738718 w 5114223"/>
              <a:gd name="connsiteY52" fmla="*/ 750066 h 5061885"/>
              <a:gd name="connsiteX53" fmla="*/ 3633416 w 5114223"/>
              <a:gd name="connsiteY53" fmla="*/ 800482 h 5061885"/>
              <a:gd name="connsiteX54" fmla="*/ 3806256 w 5114223"/>
              <a:gd name="connsiteY54" fmla="*/ 744250 h 5061885"/>
              <a:gd name="connsiteX55" fmla="*/ 4046588 w 5114223"/>
              <a:gd name="connsiteY55" fmla="*/ 701499 h 5061885"/>
              <a:gd name="connsiteX56" fmla="*/ 3817862 w 5114223"/>
              <a:gd name="connsiteY56" fmla="*/ 796762 h 5061885"/>
              <a:gd name="connsiteX57" fmla="*/ 3913164 w 5114223"/>
              <a:gd name="connsiteY57" fmla="*/ 783130 h 5061885"/>
              <a:gd name="connsiteX58" fmla="*/ 3782057 w 5114223"/>
              <a:gd name="connsiteY58" fmla="*/ 849627 h 5061885"/>
              <a:gd name="connsiteX59" fmla="*/ 3698256 w 5114223"/>
              <a:gd name="connsiteY59" fmla="*/ 870416 h 5061885"/>
              <a:gd name="connsiteX60" fmla="*/ 3924462 w 5114223"/>
              <a:gd name="connsiteY60" fmla="*/ 840993 h 5061885"/>
              <a:gd name="connsiteX61" fmla="*/ 3895512 w 5114223"/>
              <a:gd name="connsiteY61" fmla="*/ 855064 h 5061885"/>
              <a:gd name="connsiteX62" fmla="*/ 3952123 w 5114223"/>
              <a:gd name="connsiteY62" fmla="*/ 839398 h 5061885"/>
              <a:gd name="connsiteX63" fmla="*/ 4114050 w 5114223"/>
              <a:gd name="connsiteY63" fmla="*/ 818344 h 5061885"/>
              <a:gd name="connsiteX64" fmla="*/ 3885322 w 5114223"/>
              <a:gd name="connsiteY64" fmla="*/ 913608 h 5061885"/>
              <a:gd name="connsiteX65" fmla="*/ 3980626 w 5114223"/>
              <a:gd name="connsiteY65" fmla="*/ 899976 h 5061885"/>
              <a:gd name="connsiteX66" fmla="*/ 3849518 w 5114223"/>
              <a:gd name="connsiteY66" fmla="*/ 966472 h 5061885"/>
              <a:gd name="connsiteX67" fmla="*/ 3765716 w 5114223"/>
              <a:gd name="connsiteY67" fmla="*/ 987261 h 5061885"/>
              <a:gd name="connsiteX68" fmla="*/ 3991923 w 5114223"/>
              <a:gd name="connsiteY68" fmla="*/ 957839 h 5061885"/>
              <a:gd name="connsiteX69" fmla="*/ 3934660 w 5114223"/>
              <a:gd name="connsiteY69" fmla="*/ 986300 h 5061885"/>
              <a:gd name="connsiteX70" fmla="*/ 3996679 w 5114223"/>
              <a:gd name="connsiteY70" fmla="*/ 959692 h 5061885"/>
              <a:gd name="connsiteX71" fmla="*/ 3991923 w 5114223"/>
              <a:gd name="connsiteY71" fmla="*/ 957839 h 5061885"/>
              <a:gd name="connsiteX72" fmla="*/ 4018787 w 5114223"/>
              <a:gd name="connsiteY72" fmla="*/ 946928 h 5061885"/>
              <a:gd name="connsiteX73" fmla="*/ 4223703 w 5114223"/>
              <a:gd name="connsiteY73" fmla="*/ 871951 h 5061885"/>
              <a:gd name="connsiteX74" fmla="*/ 4237907 w 5114223"/>
              <a:gd name="connsiteY74" fmla="*/ 870672 h 5061885"/>
              <a:gd name="connsiteX75" fmla="*/ 4307778 w 5114223"/>
              <a:gd name="connsiteY75" fmla="*/ 839354 h 5061885"/>
              <a:gd name="connsiteX76" fmla="*/ 4538989 w 5114223"/>
              <a:gd name="connsiteY76" fmla="*/ 762129 h 5061885"/>
              <a:gd name="connsiteX77" fmla="*/ 3465791 w 5114223"/>
              <a:gd name="connsiteY77" fmla="*/ 1261584 h 5061885"/>
              <a:gd name="connsiteX78" fmla="*/ 3453900 w 5114223"/>
              <a:gd name="connsiteY78" fmla="*/ 1269226 h 5061885"/>
              <a:gd name="connsiteX79" fmla="*/ 3457546 w 5114223"/>
              <a:gd name="connsiteY79" fmla="*/ 1267664 h 5061885"/>
              <a:gd name="connsiteX80" fmla="*/ 4046887 w 5114223"/>
              <a:gd name="connsiteY80" fmla="*/ 1033392 h 5061885"/>
              <a:gd name="connsiteX81" fmla="*/ 4066127 w 5114223"/>
              <a:gd name="connsiteY81" fmla="*/ 1027018 h 5061885"/>
              <a:gd name="connsiteX82" fmla="*/ 4142265 w 5114223"/>
              <a:gd name="connsiteY82" fmla="*/ 996676 h 5061885"/>
              <a:gd name="connsiteX83" fmla="*/ 4559595 w 5114223"/>
              <a:gd name="connsiteY83" fmla="*/ 874405 h 5061885"/>
              <a:gd name="connsiteX84" fmla="*/ 3532709 w 5114223"/>
              <a:gd name="connsiteY84" fmla="*/ 1423321 h 5061885"/>
              <a:gd name="connsiteX85" fmla="*/ 3522497 w 5114223"/>
              <a:gd name="connsiteY85" fmla="*/ 1442074 h 5061885"/>
              <a:gd name="connsiteX86" fmla="*/ 3538383 w 5114223"/>
              <a:gd name="connsiteY86" fmla="*/ 1435699 h 5061885"/>
              <a:gd name="connsiteX87" fmla="*/ 3721501 w 5114223"/>
              <a:gd name="connsiteY87" fmla="*/ 1364612 h 5061885"/>
              <a:gd name="connsiteX88" fmla="*/ 3825716 w 5114223"/>
              <a:gd name="connsiteY88" fmla="*/ 1326660 h 5061885"/>
              <a:gd name="connsiteX89" fmla="*/ 4003019 w 5114223"/>
              <a:gd name="connsiteY89" fmla="*/ 1257831 h 5061885"/>
              <a:gd name="connsiteX90" fmla="*/ 4612632 w 5114223"/>
              <a:gd name="connsiteY90" fmla="*/ 1087531 h 5061885"/>
              <a:gd name="connsiteX91" fmla="*/ 4383905 w 5114223"/>
              <a:gd name="connsiteY91" fmla="*/ 1182794 h 5061885"/>
              <a:gd name="connsiteX92" fmla="*/ 4479209 w 5114223"/>
              <a:gd name="connsiteY92" fmla="*/ 1169162 h 5061885"/>
              <a:gd name="connsiteX93" fmla="*/ 4348102 w 5114223"/>
              <a:gd name="connsiteY93" fmla="*/ 1235659 h 5061885"/>
              <a:gd name="connsiteX94" fmla="*/ 4264299 w 5114223"/>
              <a:gd name="connsiteY94" fmla="*/ 1256448 h 5061885"/>
              <a:gd name="connsiteX95" fmla="*/ 4490507 w 5114223"/>
              <a:gd name="connsiteY95" fmla="*/ 1227025 h 5061885"/>
              <a:gd name="connsiteX96" fmla="*/ 4433244 w 5114223"/>
              <a:gd name="connsiteY96" fmla="*/ 1255487 h 5061885"/>
              <a:gd name="connsiteX97" fmla="*/ 4495262 w 5114223"/>
              <a:gd name="connsiteY97" fmla="*/ 1228878 h 5061885"/>
              <a:gd name="connsiteX98" fmla="*/ 4490507 w 5114223"/>
              <a:gd name="connsiteY98" fmla="*/ 1227025 h 5061885"/>
              <a:gd name="connsiteX99" fmla="*/ 4517370 w 5114223"/>
              <a:gd name="connsiteY99" fmla="*/ 1216114 h 5061885"/>
              <a:gd name="connsiteX100" fmla="*/ 4756055 w 5114223"/>
              <a:gd name="connsiteY100" fmla="*/ 1138098 h 5061885"/>
              <a:gd name="connsiteX101" fmla="*/ 4264666 w 5114223"/>
              <a:gd name="connsiteY101" fmla="*/ 1352816 h 5061885"/>
              <a:gd name="connsiteX102" fmla="*/ 4252839 w 5114223"/>
              <a:gd name="connsiteY102" fmla="*/ 1364242 h 5061885"/>
              <a:gd name="connsiteX103" fmla="*/ 4239794 w 5114223"/>
              <a:gd name="connsiteY103" fmla="*/ 1367176 h 5061885"/>
              <a:gd name="connsiteX104" fmla="*/ 3622174 w 5114223"/>
              <a:gd name="connsiteY104" fmla="*/ 1682367 h 5061885"/>
              <a:gd name="connsiteX105" fmla="*/ 4774669 w 5114223"/>
              <a:gd name="connsiteY105" fmla="*/ 1246924 h 5061885"/>
              <a:gd name="connsiteX106" fmla="*/ 4265114 w 5114223"/>
              <a:gd name="connsiteY106" fmla="*/ 1483628 h 5061885"/>
              <a:gd name="connsiteX107" fmla="*/ 4225676 w 5114223"/>
              <a:gd name="connsiteY107" fmla="*/ 1503965 h 5061885"/>
              <a:gd name="connsiteX108" fmla="*/ 4325455 w 5114223"/>
              <a:gd name="connsiteY108" fmla="*/ 1455189 h 5061885"/>
              <a:gd name="connsiteX109" fmla="*/ 4823515 w 5114223"/>
              <a:gd name="connsiteY109" fmla="*/ 1254943 h 5061885"/>
              <a:gd name="connsiteX110" fmla="*/ 4066707 w 5114223"/>
              <a:gd name="connsiteY110" fmla="*/ 1594202 h 5061885"/>
              <a:gd name="connsiteX111" fmla="*/ 3985556 w 5114223"/>
              <a:gd name="connsiteY111" fmla="*/ 1632986 h 5061885"/>
              <a:gd name="connsiteX112" fmla="*/ 3908485 w 5114223"/>
              <a:gd name="connsiteY112" fmla="*/ 1677168 h 5061885"/>
              <a:gd name="connsiteX113" fmla="*/ 3840352 w 5114223"/>
              <a:gd name="connsiteY113" fmla="*/ 1721836 h 5061885"/>
              <a:gd name="connsiteX114" fmla="*/ 3806613 w 5114223"/>
              <a:gd name="connsiteY114" fmla="*/ 1747538 h 5061885"/>
              <a:gd name="connsiteX115" fmla="*/ 3853370 w 5114223"/>
              <a:gd name="connsiteY115" fmla="*/ 1727101 h 5061885"/>
              <a:gd name="connsiteX116" fmla="*/ 4844121 w 5114223"/>
              <a:gd name="connsiteY116" fmla="*/ 1367219 h 5061885"/>
              <a:gd name="connsiteX117" fmla="*/ 4521827 w 5114223"/>
              <a:gd name="connsiteY117" fmla="*/ 1512066 h 5061885"/>
              <a:gd name="connsiteX118" fmla="*/ 4416525 w 5114223"/>
              <a:gd name="connsiteY118" fmla="*/ 1562482 h 5061885"/>
              <a:gd name="connsiteX119" fmla="*/ 4589366 w 5114223"/>
              <a:gd name="connsiteY119" fmla="*/ 1506251 h 5061885"/>
              <a:gd name="connsiteX120" fmla="*/ 4829697 w 5114223"/>
              <a:gd name="connsiteY120" fmla="*/ 1463499 h 5061885"/>
              <a:gd name="connsiteX121" fmla="*/ 4600971 w 5114223"/>
              <a:gd name="connsiteY121" fmla="*/ 1558762 h 5061885"/>
              <a:gd name="connsiteX122" fmla="*/ 4696274 w 5114223"/>
              <a:gd name="connsiteY122" fmla="*/ 1545130 h 5061885"/>
              <a:gd name="connsiteX123" fmla="*/ 4565166 w 5114223"/>
              <a:gd name="connsiteY123" fmla="*/ 1611627 h 5061885"/>
              <a:gd name="connsiteX124" fmla="*/ 4481365 w 5114223"/>
              <a:gd name="connsiteY124" fmla="*/ 1632416 h 5061885"/>
              <a:gd name="connsiteX125" fmla="*/ 4707571 w 5114223"/>
              <a:gd name="connsiteY125" fmla="*/ 1602993 h 5061885"/>
              <a:gd name="connsiteX126" fmla="*/ 4678621 w 5114223"/>
              <a:gd name="connsiteY126" fmla="*/ 1617064 h 5061885"/>
              <a:gd name="connsiteX127" fmla="*/ 4735233 w 5114223"/>
              <a:gd name="connsiteY127" fmla="*/ 1601398 h 5061885"/>
              <a:gd name="connsiteX128" fmla="*/ 4897159 w 5114223"/>
              <a:gd name="connsiteY128" fmla="*/ 1580345 h 5061885"/>
              <a:gd name="connsiteX129" fmla="*/ 4668431 w 5114223"/>
              <a:gd name="connsiteY129" fmla="*/ 1675608 h 5061885"/>
              <a:gd name="connsiteX130" fmla="*/ 4763735 w 5114223"/>
              <a:gd name="connsiteY130" fmla="*/ 1661976 h 5061885"/>
              <a:gd name="connsiteX131" fmla="*/ 4632627 w 5114223"/>
              <a:gd name="connsiteY131" fmla="*/ 1728472 h 5061885"/>
              <a:gd name="connsiteX132" fmla="*/ 4548825 w 5114223"/>
              <a:gd name="connsiteY132" fmla="*/ 1749261 h 5061885"/>
              <a:gd name="connsiteX133" fmla="*/ 4775033 w 5114223"/>
              <a:gd name="connsiteY133" fmla="*/ 1719839 h 5061885"/>
              <a:gd name="connsiteX134" fmla="*/ 4717770 w 5114223"/>
              <a:gd name="connsiteY134" fmla="*/ 1748301 h 5061885"/>
              <a:gd name="connsiteX135" fmla="*/ 4779788 w 5114223"/>
              <a:gd name="connsiteY135" fmla="*/ 1721692 h 5061885"/>
              <a:gd name="connsiteX136" fmla="*/ 4775033 w 5114223"/>
              <a:gd name="connsiteY136" fmla="*/ 1719839 h 5061885"/>
              <a:gd name="connsiteX137" fmla="*/ 4801897 w 5114223"/>
              <a:gd name="connsiteY137" fmla="*/ 1708928 h 5061885"/>
              <a:gd name="connsiteX138" fmla="*/ 5040581 w 5114223"/>
              <a:gd name="connsiteY138" fmla="*/ 1630910 h 5061885"/>
              <a:gd name="connsiteX139" fmla="*/ 4549192 w 5114223"/>
              <a:gd name="connsiteY139" fmla="*/ 1845629 h 5061885"/>
              <a:gd name="connsiteX140" fmla="*/ 4537365 w 5114223"/>
              <a:gd name="connsiteY140" fmla="*/ 1857056 h 5061885"/>
              <a:gd name="connsiteX141" fmla="*/ 4524319 w 5114223"/>
              <a:gd name="connsiteY141" fmla="*/ 1859989 h 5061885"/>
              <a:gd name="connsiteX142" fmla="*/ 3906700 w 5114223"/>
              <a:gd name="connsiteY142" fmla="*/ 2175180 h 5061885"/>
              <a:gd name="connsiteX143" fmla="*/ 5059195 w 5114223"/>
              <a:gd name="connsiteY143" fmla="*/ 1739738 h 5061885"/>
              <a:gd name="connsiteX144" fmla="*/ 4017651 w 5114223"/>
              <a:gd name="connsiteY144" fmla="*/ 2322677 h 5061885"/>
              <a:gd name="connsiteX145" fmla="*/ 5114223 w 5114223"/>
              <a:gd name="connsiteY145" fmla="*/ 1956311 h 5061885"/>
              <a:gd name="connsiteX146" fmla="*/ 4885497 w 5114223"/>
              <a:gd name="connsiteY146" fmla="*/ 2051576 h 5061885"/>
              <a:gd name="connsiteX147" fmla="*/ 4980800 w 5114223"/>
              <a:gd name="connsiteY147" fmla="*/ 2037943 h 5061885"/>
              <a:gd name="connsiteX148" fmla="*/ 4849692 w 5114223"/>
              <a:gd name="connsiteY148" fmla="*/ 2104440 h 5061885"/>
              <a:gd name="connsiteX149" fmla="*/ 4765891 w 5114223"/>
              <a:gd name="connsiteY149" fmla="*/ 2125229 h 5061885"/>
              <a:gd name="connsiteX150" fmla="*/ 4992097 w 5114223"/>
              <a:gd name="connsiteY150" fmla="*/ 2095806 h 5061885"/>
              <a:gd name="connsiteX151" fmla="*/ 4754430 w 5114223"/>
              <a:gd name="connsiteY151" fmla="*/ 2233023 h 5061885"/>
              <a:gd name="connsiteX152" fmla="*/ 3699687 w 5114223"/>
              <a:gd name="connsiteY152" fmla="*/ 2837903 h 5061885"/>
              <a:gd name="connsiteX153" fmla="*/ 3649542 w 5114223"/>
              <a:gd name="connsiteY153" fmla="*/ 2881072 h 5061885"/>
              <a:gd name="connsiteX154" fmla="*/ 3653490 w 5114223"/>
              <a:gd name="connsiteY154" fmla="*/ 2895013 h 5061885"/>
              <a:gd name="connsiteX155" fmla="*/ 3693809 w 5114223"/>
              <a:gd name="connsiteY155" fmla="*/ 2969306 h 5061885"/>
              <a:gd name="connsiteX156" fmla="*/ 3680850 w 5114223"/>
              <a:gd name="connsiteY156" fmla="*/ 2997849 h 5061885"/>
              <a:gd name="connsiteX157" fmla="*/ 3791478 w 5114223"/>
              <a:gd name="connsiteY157" fmla="*/ 2962546 h 5061885"/>
              <a:gd name="connsiteX158" fmla="*/ 3843106 w 5114223"/>
              <a:gd name="connsiteY158" fmla="*/ 3035594 h 5061885"/>
              <a:gd name="connsiteX159" fmla="*/ 3861050 w 5114223"/>
              <a:gd name="connsiteY159" fmla="*/ 3199470 h 5061885"/>
              <a:gd name="connsiteX160" fmla="*/ 3805403 w 5114223"/>
              <a:gd name="connsiteY160" fmla="*/ 3274841 h 5061885"/>
              <a:gd name="connsiteX161" fmla="*/ 3794614 w 5114223"/>
              <a:gd name="connsiteY161" fmla="*/ 3287213 h 5061885"/>
              <a:gd name="connsiteX162" fmla="*/ 3807733 w 5114223"/>
              <a:gd name="connsiteY162" fmla="*/ 3304822 h 5061885"/>
              <a:gd name="connsiteX163" fmla="*/ 3840156 w 5114223"/>
              <a:gd name="connsiteY163" fmla="*/ 3348341 h 5061885"/>
              <a:gd name="connsiteX164" fmla="*/ 3914286 w 5114223"/>
              <a:gd name="connsiteY164" fmla="*/ 3489501 h 5061885"/>
              <a:gd name="connsiteX165" fmla="*/ 3528767 w 5114223"/>
              <a:gd name="connsiteY165" fmla="*/ 3868446 h 5061885"/>
              <a:gd name="connsiteX166" fmla="*/ 3182142 w 5114223"/>
              <a:gd name="connsiteY166" fmla="*/ 4174348 h 5061885"/>
              <a:gd name="connsiteX167" fmla="*/ 1358343 w 5114223"/>
              <a:gd name="connsiteY167" fmla="*/ 5061755 h 5061885"/>
              <a:gd name="connsiteX168" fmla="*/ 2492223 w 5114223"/>
              <a:gd name="connsiteY168" fmla="*/ 4517484 h 5061885"/>
              <a:gd name="connsiteX169" fmla="*/ 1337737 w 5114223"/>
              <a:gd name="connsiteY169" fmla="*/ 4949479 h 5061885"/>
              <a:gd name="connsiteX170" fmla="*/ 2381272 w 5114223"/>
              <a:gd name="connsiteY170" fmla="*/ 4369989 h 5061885"/>
              <a:gd name="connsiteX171" fmla="*/ 1284700 w 5114223"/>
              <a:gd name="connsiteY171" fmla="*/ 4736354 h 5061885"/>
              <a:gd name="connsiteX172" fmla="*/ 1513427 w 5114223"/>
              <a:gd name="connsiteY172" fmla="*/ 4641090 h 5061885"/>
              <a:gd name="connsiteX173" fmla="*/ 1418124 w 5114223"/>
              <a:gd name="connsiteY173" fmla="*/ 4654722 h 5061885"/>
              <a:gd name="connsiteX174" fmla="*/ 1549231 w 5114223"/>
              <a:gd name="connsiteY174" fmla="*/ 4588225 h 5061885"/>
              <a:gd name="connsiteX175" fmla="*/ 1633033 w 5114223"/>
              <a:gd name="connsiteY175" fmla="*/ 4567436 h 5061885"/>
              <a:gd name="connsiteX176" fmla="*/ 1406826 w 5114223"/>
              <a:gd name="connsiteY176" fmla="*/ 4596859 h 5061885"/>
              <a:gd name="connsiteX177" fmla="*/ 1464089 w 5114223"/>
              <a:gd name="connsiteY177" fmla="*/ 4568397 h 5061885"/>
              <a:gd name="connsiteX178" fmla="*/ 1402071 w 5114223"/>
              <a:gd name="connsiteY178" fmla="*/ 4595006 h 5061885"/>
              <a:gd name="connsiteX179" fmla="*/ 1406826 w 5114223"/>
              <a:gd name="connsiteY179" fmla="*/ 4596859 h 5061885"/>
              <a:gd name="connsiteX180" fmla="*/ 1379962 w 5114223"/>
              <a:gd name="connsiteY180" fmla="*/ 4607771 h 5061885"/>
              <a:gd name="connsiteX181" fmla="*/ 1141278 w 5114223"/>
              <a:gd name="connsiteY181" fmla="*/ 4685787 h 5061885"/>
              <a:gd name="connsiteX182" fmla="*/ 1632666 w 5114223"/>
              <a:gd name="connsiteY182" fmla="*/ 4471069 h 5061885"/>
              <a:gd name="connsiteX183" fmla="*/ 1644493 w 5114223"/>
              <a:gd name="connsiteY183" fmla="*/ 4459642 h 5061885"/>
              <a:gd name="connsiteX184" fmla="*/ 1657539 w 5114223"/>
              <a:gd name="connsiteY184" fmla="*/ 4456709 h 5061885"/>
              <a:gd name="connsiteX185" fmla="*/ 2275158 w 5114223"/>
              <a:gd name="connsiteY185" fmla="*/ 4141517 h 5061885"/>
              <a:gd name="connsiteX186" fmla="*/ 1122663 w 5114223"/>
              <a:gd name="connsiteY186" fmla="*/ 4576960 h 5061885"/>
              <a:gd name="connsiteX187" fmla="*/ 1632218 w 5114223"/>
              <a:gd name="connsiteY187" fmla="*/ 4340256 h 5061885"/>
              <a:gd name="connsiteX188" fmla="*/ 1671656 w 5114223"/>
              <a:gd name="connsiteY188" fmla="*/ 4319920 h 5061885"/>
              <a:gd name="connsiteX189" fmla="*/ 1571877 w 5114223"/>
              <a:gd name="connsiteY189" fmla="*/ 4368695 h 5061885"/>
              <a:gd name="connsiteX190" fmla="*/ 1073817 w 5114223"/>
              <a:gd name="connsiteY190" fmla="*/ 4568942 h 5061885"/>
              <a:gd name="connsiteX191" fmla="*/ 1830625 w 5114223"/>
              <a:gd name="connsiteY191" fmla="*/ 4229683 h 5061885"/>
              <a:gd name="connsiteX192" fmla="*/ 1911777 w 5114223"/>
              <a:gd name="connsiteY192" fmla="*/ 4190899 h 5061885"/>
              <a:gd name="connsiteX193" fmla="*/ 1988848 w 5114223"/>
              <a:gd name="connsiteY193" fmla="*/ 4146716 h 5061885"/>
              <a:gd name="connsiteX194" fmla="*/ 2056982 w 5114223"/>
              <a:gd name="connsiteY194" fmla="*/ 4102048 h 5061885"/>
              <a:gd name="connsiteX195" fmla="*/ 2090720 w 5114223"/>
              <a:gd name="connsiteY195" fmla="*/ 4076346 h 5061885"/>
              <a:gd name="connsiteX196" fmla="*/ 2043963 w 5114223"/>
              <a:gd name="connsiteY196" fmla="*/ 4096783 h 5061885"/>
              <a:gd name="connsiteX197" fmla="*/ 1053211 w 5114223"/>
              <a:gd name="connsiteY197" fmla="*/ 4456666 h 5061885"/>
              <a:gd name="connsiteX198" fmla="*/ 1375505 w 5114223"/>
              <a:gd name="connsiteY198" fmla="*/ 4311818 h 5061885"/>
              <a:gd name="connsiteX199" fmla="*/ 1480807 w 5114223"/>
              <a:gd name="connsiteY199" fmla="*/ 4261403 h 5061885"/>
              <a:gd name="connsiteX200" fmla="*/ 1307968 w 5114223"/>
              <a:gd name="connsiteY200" fmla="*/ 4317634 h 5061885"/>
              <a:gd name="connsiteX201" fmla="*/ 1067635 w 5114223"/>
              <a:gd name="connsiteY201" fmla="*/ 4360386 h 5061885"/>
              <a:gd name="connsiteX202" fmla="*/ 1296362 w 5114223"/>
              <a:gd name="connsiteY202" fmla="*/ 4265122 h 5061885"/>
              <a:gd name="connsiteX203" fmla="*/ 1201059 w 5114223"/>
              <a:gd name="connsiteY203" fmla="*/ 4278754 h 5061885"/>
              <a:gd name="connsiteX204" fmla="*/ 1332166 w 5114223"/>
              <a:gd name="connsiteY204" fmla="*/ 4212257 h 5061885"/>
              <a:gd name="connsiteX205" fmla="*/ 1415968 w 5114223"/>
              <a:gd name="connsiteY205" fmla="*/ 4191468 h 5061885"/>
              <a:gd name="connsiteX206" fmla="*/ 1189761 w 5114223"/>
              <a:gd name="connsiteY206" fmla="*/ 4220891 h 5061885"/>
              <a:gd name="connsiteX207" fmla="*/ 1218711 w 5114223"/>
              <a:gd name="connsiteY207" fmla="*/ 4206820 h 5061885"/>
              <a:gd name="connsiteX208" fmla="*/ 1162100 w 5114223"/>
              <a:gd name="connsiteY208" fmla="*/ 4222486 h 5061885"/>
              <a:gd name="connsiteX209" fmla="*/ 1000173 w 5114223"/>
              <a:gd name="connsiteY209" fmla="*/ 4243540 h 5061885"/>
              <a:gd name="connsiteX210" fmla="*/ 1228901 w 5114223"/>
              <a:gd name="connsiteY210" fmla="*/ 4148277 h 5061885"/>
              <a:gd name="connsiteX211" fmla="*/ 1133598 w 5114223"/>
              <a:gd name="connsiteY211" fmla="*/ 4161908 h 5061885"/>
              <a:gd name="connsiteX212" fmla="*/ 1264705 w 5114223"/>
              <a:gd name="connsiteY212" fmla="*/ 4095412 h 5061885"/>
              <a:gd name="connsiteX213" fmla="*/ 1348507 w 5114223"/>
              <a:gd name="connsiteY213" fmla="*/ 4074623 h 5061885"/>
              <a:gd name="connsiteX214" fmla="*/ 1122300 w 5114223"/>
              <a:gd name="connsiteY214" fmla="*/ 4104046 h 5061885"/>
              <a:gd name="connsiteX215" fmla="*/ 1179563 w 5114223"/>
              <a:gd name="connsiteY215" fmla="*/ 4075584 h 5061885"/>
              <a:gd name="connsiteX216" fmla="*/ 1117544 w 5114223"/>
              <a:gd name="connsiteY216" fmla="*/ 4102192 h 5061885"/>
              <a:gd name="connsiteX217" fmla="*/ 1122300 w 5114223"/>
              <a:gd name="connsiteY217" fmla="*/ 4104046 h 5061885"/>
              <a:gd name="connsiteX218" fmla="*/ 1095436 w 5114223"/>
              <a:gd name="connsiteY218" fmla="*/ 4114956 h 5061885"/>
              <a:gd name="connsiteX219" fmla="*/ 890520 w 5114223"/>
              <a:gd name="connsiteY219" fmla="*/ 4189933 h 5061885"/>
              <a:gd name="connsiteX220" fmla="*/ 876316 w 5114223"/>
              <a:gd name="connsiteY220" fmla="*/ 4191212 h 5061885"/>
              <a:gd name="connsiteX221" fmla="*/ 806445 w 5114223"/>
              <a:gd name="connsiteY221" fmla="*/ 4222531 h 5061885"/>
              <a:gd name="connsiteX222" fmla="*/ 575234 w 5114223"/>
              <a:gd name="connsiteY222" fmla="*/ 4299755 h 5061885"/>
              <a:gd name="connsiteX223" fmla="*/ 1648432 w 5114223"/>
              <a:gd name="connsiteY223" fmla="*/ 3800301 h 5061885"/>
              <a:gd name="connsiteX224" fmla="*/ 1660323 w 5114223"/>
              <a:gd name="connsiteY224" fmla="*/ 3792658 h 5061885"/>
              <a:gd name="connsiteX225" fmla="*/ 1656677 w 5114223"/>
              <a:gd name="connsiteY225" fmla="*/ 3794221 h 5061885"/>
              <a:gd name="connsiteX226" fmla="*/ 1067336 w 5114223"/>
              <a:gd name="connsiteY226" fmla="*/ 4028493 h 5061885"/>
              <a:gd name="connsiteX227" fmla="*/ 1048097 w 5114223"/>
              <a:gd name="connsiteY227" fmla="*/ 4034866 h 5061885"/>
              <a:gd name="connsiteX228" fmla="*/ 971958 w 5114223"/>
              <a:gd name="connsiteY228" fmla="*/ 4065208 h 5061885"/>
              <a:gd name="connsiteX229" fmla="*/ 554628 w 5114223"/>
              <a:gd name="connsiteY229" fmla="*/ 4187479 h 5061885"/>
              <a:gd name="connsiteX230" fmla="*/ 1581515 w 5114223"/>
              <a:gd name="connsiteY230" fmla="*/ 3638564 h 5061885"/>
              <a:gd name="connsiteX231" fmla="*/ 1591726 w 5114223"/>
              <a:gd name="connsiteY231" fmla="*/ 3619811 h 5061885"/>
              <a:gd name="connsiteX232" fmla="*/ 1575840 w 5114223"/>
              <a:gd name="connsiteY232" fmla="*/ 3626186 h 5061885"/>
              <a:gd name="connsiteX233" fmla="*/ 1392723 w 5114223"/>
              <a:gd name="connsiteY233" fmla="*/ 3697272 h 5061885"/>
              <a:gd name="connsiteX234" fmla="*/ 1288507 w 5114223"/>
              <a:gd name="connsiteY234" fmla="*/ 3735224 h 5061885"/>
              <a:gd name="connsiteX235" fmla="*/ 1111204 w 5114223"/>
              <a:gd name="connsiteY235" fmla="*/ 3804053 h 5061885"/>
              <a:gd name="connsiteX236" fmla="*/ 501591 w 5114223"/>
              <a:gd name="connsiteY236" fmla="*/ 3974354 h 5061885"/>
              <a:gd name="connsiteX237" fmla="*/ 730318 w 5114223"/>
              <a:gd name="connsiteY237" fmla="*/ 3879090 h 5061885"/>
              <a:gd name="connsiteX238" fmla="*/ 635015 w 5114223"/>
              <a:gd name="connsiteY238" fmla="*/ 3892722 h 5061885"/>
              <a:gd name="connsiteX239" fmla="*/ 766122 w 5114223"/>
              <a:gd name="connsiteY239" fmla="*/ 3826225 h 5061885"/>
              <a:gd name="connsiteX240" fmla="*/ 849924 w 5114223"/>
              <a:gd name="connsiteY240" fmla="*/ 3805436 h 5061885"/>
              <a:gd name="connsiteX241" fmla="*/ 623716 w 5114223"/>
              <a:gd name="connsiteY241" fmla="*/ 3834859 h 5061885"/>
              <a:gd name="connsiteX242" fmla="*/ 680979 w 5114223"/>
              <a:gd name="connsiteY242" fmla="*/ 3806397 h 5061885"/>
              <a:gd name="connsiteX243" fmla="*/ 618961 w 5114223"/>
              <a:gd name="connsiteY243" fmla="*/ 3833006 h 5061885"/>
              <a:gd name="connsiteX244" fmla="*/ 623716 w 5114223"/>
              <a:gd name="connsiteY244" fmla="*/ 3834859 h 5061885"/>
              <a:gd name="connsiteX245" fmla="*/ 596853 w 5114223"/>
              <a:gd name="connsiteY245" fmla="*/ 3845770 h 5061885"/>
              <a:gd name="connsiteX246" fmla="*/ 358169 w 5114223"/>
              <a:gd name="connsiteY246" fmla="*/ 3923787 h 5061885"/>
              <a:gd name="connsiteX247" fmla="*/ 849557 w 5114223"/>
              <a:gd name="connsiteY247" fmla="*/ 3709068 h 5061885"/>
              <a:gd name="connsiteX248" fmla="*/ 861384 w 5114223"/>
              <a:gd name="connsiteY248" fmla="*/ 3697642 h 5061885"/>
              <a:gd name="connsiteX249" fmla="*/ 874429 w 5114223"/>
              <a:gd name="connsiteY249" fmla="*/ 3694708 h 5061885"/>
              <a:gd name="connsiteX250" fmla="*/ 1492049 w 5114223"/>
              <a:gd name="connsiteY250" fmla="*/ 3379517 h 5061885"/>
              <a:gd name="connsiteX251" fmla="*/ 339554 w 5114223"/>
              <a:gd name="connsiteY251" fmla="*/ 3814960 h 5061885"/>
              <a:gd name="connsiteX252" fmla="*/ 849109 w 5114223"/>
              <a:gd name="connsiteY252" fmla="*/ 3578256 h 5061885"/>
              <a:gd name="connsiteX253" fmla="*/ 888547 w 5114223"/>
              <a:gd name="connsiteY253" fmla="*/ 3557919 h 5061885"/>
              <a:gd name="connsiteX254" fmla="*/ 788768 w 5114223"/>
              <a:gd name="connsiteY254" fmla="*/ 3606695 h 5061885"/>
              <a:gd name="connsiteX255" fmla="*/ 290708 w 5114223"/>
              <a:gd name="connsiteY255" fmla="*/ 3806941 h 5061885"/>
              <a:gd name="connsiteX256" fmla="*/ 1047516 w 5114223"/>
              <a:gd name="connsiteY256" fmla="*/ 3467683 h 5061885"/>
              <a:gd name="connsiteX257" fmla="*/ 1128668 w 5114223"/>
              <a:gd name="connsiteY257" fmla="*/ 3428899 h 5061885"/>
              <a:gd name="connsiteX258" fmla="*/ 1205739 w 5114223"/>
              <a:gd name="connsiteY258" fmla="*/ 3384716 h 5061885"/>
              <a:gd name="connsiteX259" fmla="*/ 1273872 w 5114223"/>
              <a:gd name="connsiteY259" fmla="*/ 3340048 h 5061885"/>
              <a:gd name="connsiteX260" fmla="*/ 1307610 w 5114223"/>
              <a:gd name="connsiteY260" fmla="*/ 3314346 h 5061885"/>
              <a:gd name="connsiteX261" fmla="*/ 1260854 w 5114223"/>
              <a:gd name="connsiteY261" fmla="*/ 3334783 h 5061885"/>
              <a:gd name="connsiteX262" fmla="*/ 270102 w 5114223"/>
              <a:gd name="connsiteY262" fmla="*/ 3694666 h 5061885"/>
              <a:gd name="connsiteX263" fmla="*/ 592396 w 5114223"/>
              <a:gd name="connsiteY263" fmla="*/ 3549818 h 5061885"/>
              <a:gd name="connsiteX264" fmla="*/ 697698 w 5114223"/>
              <a:gd name="connsiteY264" fmla="*/ 3499403 h 5061885"/>
              <a:gd name="connsiteX265" fmla="*/ 524858 w 5114223"/>
              <a:gd name="connsiteY265" fmla="*/ 3555633 h 5061885"/>
              <a:gd name="connsiteX266" fmla="*/ 284526 w 5114223"/>
              <a:gd name="connsiteY266" fmla="*/ 3598386 h 5061885"/>
              <a:gd name="connsiteX267" fmla="*/ 513253 w 5114223"/>
              <a:gd name="connsiteY267" fmla="*/ 3503122 h 5061885"/>
              <a:gd name="connsiteX268" fmla="*/ 417949 w 5114223"/>
              <a:gd name="connsiteY268" fmla="*/ 3516754 h 5061885"/>
              <a:gd name="connsiteX269" fmla="*/ 549057 w 5114223"/>
              <a:gd name="connsiteY269" fmla="*/ 3450257 h 5061885"/>
              <a:gd name="connsiteX270" fmla="*/ 632859 w 5114223"/>
              <a:gd name="connsiteY270" fmla="*/ 3429468 h 5061885"/>
              <a:gd name="connsiteX271" fmla="*/ 406652 w 5114223"/>
              <a:gd name="connsiteY271" fmla="*/ 3458891 h 5061885"/>
              <a:gd name="connsiteX272" fmla="*/ 435602 w 5114223"/>
              <a:gd name="connsiteY272" fmla="*/ 3444820 h 5061885"/>
              <a:gd name="connsiteX273" fmla="*/ 378990 w 5114223"/>
              <a:gd name="connsiteY273" fmla="*/ 3460486 h 5061885"/>
              <a:gd name="connsiteX274" fmla="*/ 217065 w 5114223"/>
              <a:gd name="connsiteY274" fmla="*/ 3481539 h 5061885"/>
              <a:gd name="connsiteX275" fmla="*/ 445792 w 5114223"/>
              <a:gd name="connsiteY275" fmla="*/ 3386277 h 5061885"/>
              <a:gd name="connsiteX276" fmla="*/ 350489 w 5114223"/>
              <a:gd name="connsiteY276" fmla="*/ 3399908 h 5061885"/>
              <a:gd name="connsiteX277" fmla="*/ 481597 w 5114223"/>
              <a:gd name="connsiteY277" fmla="*/ 3333412 h 5061885"/>
              <a:gd name="connsiteX278" fmla="*/ 565398 w 5114223"/>
              <a:gd name="connsiteY278" fmla="*/ 3312623 h 5061885"/>
              <a:gd name="connsiteX279" fmla="*/ 339190 w 5114223"/>
              <a:gd name="connsiteY279" fmla="*/ 3342046 h 5061885"/>
              <a:gd name="connsiteX280" fmla="*/ 396453 w 5114223"/>
              <a:gd name="connsiteY280" fmla="*/ 3313584 h 5061885"/>
              <a:gd name="connsiteX281" fmla="*/ 334435 w 5114223"/>
              <a:gd name="connsiteY281" fmla="*/ 3340192 h 5061885"/>
              <a:gd name="connsiteX282" fmla="*/ 339190 w 5114223"/>
              <a:gd name="connsiteY282" fmla="*/ 3342046 h 5061885"/>
              <a:gd name="connsiteX283" fmla="*/ 312326 w 5114223"/>
              <a:gd name="connsiteY283" fmla="*/ 3352956 h 5061885"/>
              <a:gd name="connsiteX284" fmla="*/ 73642 w 5114223"/>
              <a:gd name="connsiteY284" fmla="*/ 3430974 h 5061885"/>
              <a:gd name="connsiteX285" fmla="*/ 565031 w 5114223"/>
              <a:gd name="connsiteY285" fmla="*/ 3216255 h 5061885"/>
              <a:gd name="connsiteX286" fmla="*/ 576858 w 5114223"/>
              <a:gd name="connsiteY286" fmla="*/ 3204829 h 5061885"/>
              <a:gd name="connsiteX287" fmla="*/ 589904 w 5114223"/>
              <a:gd name="connsiteY287" fmla="*/ 3201895 h 5061885"/>
              <a:gd name="connsiteX288" fmla="*/ 1207523 w 5114223"/>
              <a:gd name="connsiteY288" fmla="*/ 2886704 h 5061885"/>
              <a:gd name="connsiteX289" fmla="*/ 55028 w 5114223"/>
              <a:gd name="connsiteY289" fmla="*/ 3322146 h 5061885"/>
              <a:gd name="connsiteX290" fmla="*/ 1096572 w 5114223"/>
              <a:gd name="connsiteY290" fmla="*/ 2739207 h 5061885"/>
              <a:gd name="connsiteX291" fmla="*/ 0 w 5114223"/>
              <a:gd name="connsiteY291" fmla="*/ 3105573 h 5061885"/>
              <a:gd name="connsiteX292" fmla="*/ 228727 w 5114223"/>
              <a:gd name="connsiteY292" fmla="*/ 3010309 h 5061885"/>
              <a:gd name="connsiteX293" fmla="*/ 133424 w 5114223"/>
              <a:gd name="connsiteY293" fmla="*/ 3023941 h 5061885"/>
              <a:gd name="connsiteX294" fmla="*/ 264531 w 5114223"/>
              <a:gd name="connsiteY294" fmla="*/ 2957444 h 5061885"/>
              <a:gd name="connsiteX295" fmla="*/ 348333 w 5114223"/>
              <a:gd name="connsiteY295" fmla="*/ 2936655 h 5061885"/>
              <a:gd name="connsiteX296" fmla="*/ 122126 w 5114223"/>
              <a:gd name="connsiteY296" fmla="*/ 2966079 h 5061885"/>
              <a:gd name="connsiteX297" fmla="*/ 359793 w 5114223"/>
              <a:gd name="connsiteY297" fmla="*/ 2828861 h 5061885"/>
              <a:gd name="connsiteX298" fmla="*/ 1414536 w 5114223"/>
              <a:gd name="connsiteY298" fmla="*/ 2223981 h 5061885"/>
              <a:gd name="connsiteX299" fmla="*/ 1464681 w 5114223"/>
              <a:gd name="connsiteY299" fmla="*/ 2180813 h 5061885"/>
              <a:gd name="connsiteX300" fmla="*/ 1460734 w 5114223"/>
              <a:gd name="connsiteY300" fmla="*/ 2166871 h 5061885"/>
              <a:gd name="connsiteX301" fmla="*/ 1420414 w 5114223"/>
              <a:gd name="connsiteY301" fmla="*/ 2092578 h 5061885"/>
              <a:gd name="connsiteX302" fmla="*/ 1433373 w 5114223"/>
              <a:gd name="connsiteY302" fmla="*/ 2064035 h 5061885"/>
              <a:gd name="connsiteX303" fmla="*/ 1322745 w 5114223"/>
              <a:gd name="connsiteY303" fmla="*/ 2099338 h 5061885"/>
              <a:gd name="connsiteX304" fmla="*/ 1271117 w 5114223"/>
              <a:gd name="connsiteY304" fmla="*/ 2026290 h 5061885"/>
              <a:gd name="connsiteX305" fmla="*/ 1253174 w 5114223"/>
              <a:gd name="connsiteY305" fmla="*/ 1862414 h 5061885"/>
              <a:gd name="connsiteX306" fmla="*/ 1308821 w 5114223"/>
              <a:gd name="connsiteY306" fmla="*/ 1787043 h 5061885"/>
              <a:gd name="connsiteX307" fmla="*/ 1319609 w 5114223"/>
              <a:gd name="connsiteY307" fmla="*/ 1774671 h 5061885"/>
              <a:gd name="connsiteX308" fmla="*/ 1306491 w 5114223"/>
              <a:gd name="connsiteY308" fmla="*/ 1757062 h 5061885"/>
              <a:gd name="connsiteX309" fmla="*/ 1274067 w 5114223"/>
              <a:gd name="connsiteY309" fmla="*/ 1713543 h 5061885"/>
              <a:gd name="connsiteX310" fmla="*/ 1199938 w 5114223"/>
              <a:gd name="connsiteY310" fmla="*/ 1572383 h 5061885"/>
              <a:gd name="connsiteX311" fmla="*/ 1585456 w 5114223"/>
              <a:gd name="connsiteY311" fmla="*/ 1193438 h 5061885"/>
              <a:gd name="connsiteX312" fmla="*/ 1932081 w 5114223"/>
              <a:gd name="connsiteY312" fmla="*/ 887537 h 5061885"/>
              <a:gd name="connsiteX313" fmla="*/ 3755880 w 5114223"/>
              <a:gd name="connsiteY313" fmla="*/ 130 h 50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5114223" h="5061885">
                <a:moveTo>
                  <a:pt x="1990633" y="3648704"/>
                </a:moveTo>
                <a:cubicBezTo>
                  <a:pt x="1990633" y="3648704"/>
                  <a:pt x="1925879" y="3677754"/>
                  <a:pt x="1826929" y="3720870"/>
                </a:cubicBezTo>
                <a:lnTo>
                  <a:pt x="1786070" y="3738581"/>
                </a:lnTo>
                <a:lnTo>
                  <a:pt x="1711937" y="3777353"/>
                </a:lnTo>
                <a:cubicBezTo>
                  <a:pt x="1500262" y="3887491"/>
                  <a:pt x="1271029" y="4004317"/>
                  <a:pt x="1073294" y="4099508"/>
                </a:cubicBezTo>
                <a:lnTo>
                  <a:pt x="1059396" y="4106073"/>
                </a:lnTo>
                <a:lnTo>
                  <a:pt x="1079663" y="4097286"/>
                </a:lnTo>
                <a:cubicBezTo>
                  <a:pt x="1158507" y="4062949"/>
                  <a:pt x="1251715" y="4021854"/>
                  <a:pt x="1348140" y="3978255"/>
                </a:cubicBezTo>
                <a:cubicBezTo>
                  <a:pt x="1351676" y="3971615"/>
                  <a:pt x="1354440" y="3970020"/>
                  <a:pt x="1359967" y="3966828"/>
                </a:cubicBezTo>
                <a:cubicBezTo>
                  <a:pt x="1359967" y="3966828"/>
                  <a:pt x="1364722" y="3968682"/>
                  <a:pt x="1373013" y="3963895"/>
                </a:cubicBezTo>
                <a:cubicBezTo>
                  <a:pt x="1662538" y="3833530"/>
                  <a:pt x="1969418" y="3688546"/>
                  <a:pt x="1990633" y="3648704"/>
                </a:cubicBezTo>
                <a:close/>
                <a:moveTo>
                  <a:pt x="4054825" y="955812"/>
                </a:moveTo>
                <a:lnTo>
                  <a:pt x="4034560" y="964598"/>
                </a:lnTo>
                <a:cubicBezTo>
                  <a:pt x="3955716" y="998935"/>
                  <a:pt x="3862509" y="1040030"/>
                  <a:pt x="3766083" y="1083629"/>
                </a:cubicBezTo>
                <a:cubicBezTo>
                  <a:pt x="3762547" y="1090269"/>
                  <a:pt x="3759783" y="1091864"/>
                  <a:pt x="3754256" y="1095056"/>
                </a:cubicBezTo>
                <a:cubicBezTo>
                  <a:pt x="3754256" y="1095056"/>
                  <a:pt x="3749501" y="1093202"/>
                  <a:pt x="3741210" y="1097989"/>
                </a:cubicBezTo>
                <a:cubicBezTo>
                  <a:pt x="3451685" y="1228355"/>
                  <a:pt x="3144806" y="1373338"/>
                  <a:pt x="3123590" y="1413180"/>
                </a:cubicBezTo>
                <a:cubicBezTo>
                  <a:pt x="3123590" y="1413180"/>
                  <a:pt x="3188344" y="1384130"/>
                  <a:pt x="3287294" y="1341014"/>
                </a:cubicBezTo>
                <a:lnTo>
                  <a:pt x="3328153" y="1323304"/>
                </a:lnTo>
                <a:lnTo>
                  <a:pt x="3402286" y="1284532"/>
                </a:lnTo>
                <a:cubicBezTo>
                  <a:pt x="3613962" y="1174393"/>
                  <a:pt x="3843194" y="1057568"/>
                  <a:pt x="4040929" y="962376"/>
                </a:cubicBezTo>
                <a:close/>
                <a:moveTo>
                  <a:pt x="3755880" y="130"/>
                </a:moveTo>
                <a:cubicBezTo>
                  <a:pt x="3755880" y="130"/>
                  <a:pt x="2663657" y="469760"/>
                  <a:pt x="2622000" y="544400"/>
                </a:cubicBezTo>
                <a:cubicBezTo>
                  <a:pt x="2622000" y="544400"/>
                  <a:pt x="3658058" y="79603"/>
                  <a:pt x="3776486" y="112405"/>
                </a:cubicBezTo>
                <a:cubicBezTo>
                  <a:pt x="3776486" y="112405"/>
                  <a:pt x="2762862" y="545854"/>
                  <a:pt x="2732951" y="691895"/>
                </a:cubicBezTo>
                <a:cubicBezTo>
                  <a:pt x="2732951" y="691895"/>
                  <a:pt x="3665984" y="291179"/>
                  <a:pt x="3829523" y="325531"/>
                </a:cubicBezTo>
                <a:cubicBezTo>
                  <a:pt x="3829523" y="325531"/>
                  <a:pt x="3639040" y="384918"/>
                  <a:pt x="3600796" y="420794"/>
                </a:cubicBezTo>
                <a:cubicBezTo>
                  <a:pt x="3600796" y="420794"/>
                  <a:pt x="3600796" y="420794"/>
                  <a:pt x="3696100" y="407162"/>
                </a:cubicBezTo>
                <a:cubicBezTo>
                  <a:pt x="3696100" y="407162"/>
                  <a:pt x="3696100" y="407162"/>
                  <a:pt x="3564992" y="473659"/>
                </a:cubicBezTo>
                <a:cubicBezTo>
                  <a:pt x="3564992" y="473659"/>
                  <a:pt x="3564992" y="473659"/>
                  <a:pt x="3481190" y="494448"/>
                </a:cubicBezTo>
                <a:cubicBezTo>
                  <a:pt x="3481190" y="494448"/>
                  <a:pt x="3629449" y="464039"/>
                  <a:pt x="3707397" y="465025"/>
                </a:cubicBezTo>
                <a:cubicBezTo>
                  <a:pt x="3691588" y="469553"/>
                  <a:pt x="3675007" y="479127"/>
                  <a:pt x="3650134" y="493487"/>
                </a:cubicBezTo>
                <a:cubicBezTo>
                  <a:pt x="3672244" y="480722"/>
                  <a:pt x="3693580" y="473003"/>
                  <a:pt x="3712152" y="466878"/>
                </a:cubicBezTo>
                <a:cubicBezTo>
                  <a:pt x="3710162" y="463430"/>
                  <a:pt x="3707397" y="465025"/>
                  <a:pt x="3707397" y="465025"/>
                </a:cubicBezTo>
                <a:cubicBezTo>
                  <a:pt x="3718452" y="458643"/>
                  <a:pt x="3728734" y="457305"/>
                  <a:pt x="3734261" y="454113"/>
                </a:cubicBezTo>
                <a:cubicBezTo>
                  <a:pt x="3855533" y="402493"/>
                  <a:pt x="3940879" y="371614"/>
                  <a:pt x="3972946" y="376098"/>
                </a:cubicBezTo>
                <a:cubicBezTo>
                  <a:pt x="3972946" y="376098"/>
                  <a:pt x="3738691" y="474551"/>
                  <a:pt x="3481557" y="590815"/>
                </a:cubicBezTo>
                <a:cubicBezTo>
                  <a:pt x="3478021" y="597455"/>
                  <a:pt x="3475258" y="599051"/>
                  <a:pt x="3469730" y="602242"/>
                </a:cubicBezTo>
                <a:cubicBezTo>
                  <a:pt x="3469730" y="602242"/>
                  <a:pt x="3464975" y="600389"/>
                  <a:pt x="3456684" y="605175"/>
                </a:cubicBezTo>
                <a:cubicBezTo>
                  <a:pt x="3167159" y="735541"/>
                  <a:pt x="2860280" y="880525"/>
                  <a:pt x="2839065" y="920367"/>
                </a:cubicBezTo>
                <a:cubicBezTo>
                  <a:pt x="2839065" y="920367"/>
                  <a:pt x="3875123" y="455570"/>
                  <a:pt x="3991560" y="484924"/>
                </a:cubicBezTo>
                <a:cubicBezTo>
                  <a:pt x="3991560" y="484924"/>
                  <a:pt x="3738652" y="594149"/>
                  <a:pt x="3482005" y="721628"/>
                </a:cubicBezTo>
                <a:lnTo>
                  <a:pt x="3442567" y="741965"/>
                </a:lnTo>
                <a:lnTo>
                  <a:pt x="3542346" y="693189"/>
                </a:lnTo>
                <a:cubicBezTo>
                  <a:pt x="3789515" y="574199"/>
                  <a:pt x="3987472" y="489012"/>
                  <a:pt x="4040406" y="492942"/>
                </a:cubicBezTo>
                <a:cubicBezTo>
                  <a:pt x="4040406" y="492942"/>
                  <a:pt x="3613756" y="676392"/>
                  <a:pt x="3283598" y="832202"/>
                </a:cubicBezTo>
                <a:lnTo>
                  <a:pt x="3202447" y="870986"/>
                </a:lnTo>
                <a:lnTo>
                  <a:pt x="3125376" y="915168"/>
                </a:lnTo>
                <a:cubicBezTo>
                  <a:pt x="3100615" y="930542"/>
                  <a:pt x="3077740" y="945491"/>
                  <a:pt x="3057242" y="959836"/>
                </a:cubicBezTo>
                <a:lnTo>
                  <a:pt x="3023504" y="985538"/>
                </a:lnTo>
                <a:lnTo>
                  <a:pt x="3070261" y="965101"/>
                </a:lnTo>
                <a:cubicBezTo>
                  <a:pt x="3367203" y="835914"/>
                  <a:pt x="3972191" y="580616"/>
                  <a:pt x="4061012" y="605219"/>
                </a:cubicBezTo>
                <a:cubicBezTo>
                  <a:pt x="4061012" y="605219"/>
                  <a:pt x="3918471" y="666172"/>
                  <a:pt x="3738718" y="750066"/>
                </a:cubicBezTo>
                <a:lnTo>
                  <a:pt x="3633416" y="800482"/>
                </a:lnTo>
                <a:lnTo>
                  <a:pt x="3806256" y="744250"/>
                </a:lnTo>
                <a:cubicBezTo>
                  <a:pt x="3916725" y="711514"/>
                  <a:pt x="4005704" y="692911"/>
                  <a:pt x="4046588" y="701499"/>
                </a:cubicBezTo>
                <a:cubicBezTo>
                  <a:pt x="4046588" y="701499"/>
                  <a:pt x="3856104" y="760886"/>
                  <a:pt x="3817862" y="796762"/>
                </a:cubicBezTo>
                <a:cubicBezTo>
                  <a:pt x="3817862" y="796762"/>
                  <a:pt x="3817862" y="796762"/>
                  <a:pt x="3913164" y="783130"/>
                </a:cubicBezTo>
                <a:cubicBezTo>
                  <a:pt x="3913164" y="783130"/>
                  <a:pt x="3913164" y="783130"/>
                  <a:pt x="3782057" y="849627"/>
                </a:cubicBezTo>
                <a:cubicBezTo>
                  <a:pt x="3782057" y="849627"/>
                  <a:pt x="3782057" y="849627"/>
                  <a:pt x="3698256" y="870416"/>
                </a:cubicBezTo>
                <a:cubicBezTo>
                  <a:pt x="3698256" y="870416"/>
                  <a:pt x="3846514" y="840006"/>
                  <a:pt x="3924462" y="840993"/>
                </a:cubicBezTo>
                <a:lnTo>
                  <a:pt x="3895512" y="855064"/>
                </a:lnTo>
                <a:lnTo>
                  <a:pt x="3952123" y="839398"/>
                </a:lnTo>
                <a:cubicBezTo>
                  <a:pt x="4025670" y="820758"/>
                  <a:pt x="4083386" y="811904"/>
                  <a:pt x="4114050" y="818344"/>
                </a:cubicBezTo>
                <a:cubicBezTo>
                  <a:pt x="4114050" y="818344"/>
                  <a:pt x="3923565" y="877731"/>
                  <a:pt x="3885322" y="913608"/>
                </a:cubicBezTo>
                <a:cubicBezTo>
                  <a:pt x="3885322" y="913608"/>
                  <a:pt x="3885322" y="913608"/>
                  <a:pt x="3980626" y="899976"/>
                </a:cubicBezTo>
                <a:cubicBezTo>
                  <a:pt x="3980626" y="899976"/>
                  <a:pt x="3980626" y="899976"/>
                  <a:pt x="3849518" y="966472"/>
                </a:cubicBezTo>
                <a:cubicBezTo>
                  <a:pt x="3849518" y="966472"/>
                  <a:pt x="3849518" y="966472"/>
                  <a:pt x="3765716" y="987261"/>
                </a:cubicBezTo>
                <a:cubicBezTo>
                  <a:pt x="3765716" y="987261"/>
                  <a:pt x="3913974" y="956852"/>
                  <a:pt x="3991923" y="957839"/>
                </a:cubicBezTo>
                <a:cubicBezTo>
                  <a:pt x="3976114" y="962367"/>
                  <a:pt x="3959533" y="971940"/>
                  <a:pt x="3934660" y="986300"/>
                </a:cubicBezTo>
                <a:cubicBezTo>
                  <a:pt x="3956770" y="973536"/>
                  <a:pt x="3978106" y="965816"/>
                  <a:pt x="3996679" y="959692"/>
                </a:cubicBezTo>
                <a:cubicBezTo>
                  <a:pt x="3994688" y="956242"/>
                  <a:pt x="3991923" y="957839"/>
                  <a:pt x="3991923" y="957839"/>
                </a:cubicBezTo>
                <a:cubicBezTo>
                  <a:pt x="4002978" y="951456"/>
                  <a:pt x="4013261" y="950119"/>
                  <a:pt x="4018787" y="946928"/>
                </a:cubicBezTo>
                <a:cubicBezTo>
                  <a:pt x="4109741" y="908212"/>
                  <a:pt x="4180487" y="881164"/>
                  <a:pt x="4223703" y="871951"/>
                </a:cubicBezTo>
                <a:lnTo>
                  <a:pt x="4237907" y="870672"/>
                </a:lnTo>
                <a:lnTo>
                  <a:pt x="4307778" y="839354"/>
                </a:lnTo>
                <a:cubicBezTo>
                  <a:pt x="4423260" y="789495"/>
                  <a:pt x="4507228" y="759771"/>
                  <a:pt x="4538989" y="762129"/>
                </a:cubicBezTo>
                <a:cubicBezTo>
                  <a:pt x="4538989" y="762129"/>
                  <a:pt x="3702756" y="1121691"/>
                  <a:pt x="3465791" y="1261584"/>
                </a:cubicBezTo>
                <a:lnTo>
                  <a:pt x="3453900" y="1269226"/>
                </a:lnTo>
                <a:lnTo>
                  <a:pt x="3457546" y="1267664"/>
                </a:lnTo>
                <a:cubicBezTo>
                  <a:pt x="3645806" y="1187509"/>
                  <a:pt x="3876630" y="1092562"/>
                  <a:pt x="4046887" y="1033392"/>
                </a:cubicBezTo>
                <a:lnTo>
                  <a:pt x="4066127" y="1027018"/>
                </a:lnTo>
                <a:lnTo>
                  <a:pt x="4142265" y="996676"/>
                </a:lnTo>
                <a:cubicBezTo>
                  <a:pt x="4341733" y="919778"/>
                  <a:pt x="4515185" y="862104"/>
                  <a:pt x="4559595" y="874405"/>
                </a:cubicBezTo>
                <a:cubicBezTo>
                  <a:pt x="4559595" y="874405"/>
                  <a:pt x="3668714" y="1255367"/>
                  <a:pt x="3532709" y="1423321"/>
                </a:cubicBezTo>
                <a:lnTo>
                  <a:pt x="3522497" y="1442074"/>
                </a:lnTo>
                <a:lnTo>
                  <a:pt x="3538383" y="1435699"/>
                </a:lnTo>
                <a:cubicBezTo>
                  <a:pt x="3595928" y="1412823"/>
                  <a:pt x="3658075" y="1388583"/>
                  <a:pt x="3721501" y="1364612"/>
                </a:cubicBezTo>
                <a:lnTo>
                  <a:pt x="3825716" y="1326660"/>
                </a:lnTo>
                <a:lnTo>
                  <a:pt x="4003019" y="1257831"/>
                </a:lnTo>
                <a:cubicBezTo>
                  <a:pt x="4256720" y="1161946"/>
                  <a:pt x="4530862" y="1070355"/>
                  <a:pt x="4612632" y="1087531"/>
                </a:cubicBezTo>
                <a:cubicBezTo>
                  <a:pt x="4612632" y="1087531"/>
                  <a:pt x="4422149" y="1146918"/>
                  <a:pt x="4383905" y="1182794"/>
                </a:cubicBezTo>
                <a:cubicBezTo>
                  <a:pt x="4383905" y="1182794"/>
                  <a:pt x="4383905" y="1182794"/>
                  <a:pt x="4479209" y="1169162"/>
                </a:cubicBezTo>
                <a:cubicBezTo>
                  <a:pt x="4479209" y="1169162"/>
                  <a:pt x="4479209" y="1169162"/>
                  <a:pt x="4348102" y="1235659"/>
                </a:cubicBezTo>
                <a:cubicBezTo>
                  <a:pt x="4348102" y="1235659"/>
                  <a:pt x="4348102" y="1235659"/>
                  <a:pt x="4264299" y="1256448"/>
                </a:cubicBezTo>
                <a:cubicBezTo>
                  <a:pt x="4264299" y="1256448"/>
                  <a:pt x="4412558" y="1226039"/>
                  <a:pt x="4490507" y="1227025"/>
                </a:cubicBezTo>
                <a:cubicBezTo>
                  <a:pt x="4474697" y="1231554"/>
                  <a:pt x="4458116" y="1241127"/>
                  <a:pt x="4433244" y="1255487"/>
                </a:cubicBezTo>
                <a:cubicBezTo>
                  <a:pt x="4455353" y="1242723"/>
                  <a:pt x="4476689" y="1235003"/>
                  <a:pt x="4495262" y="1228878"/>
                </a:cubicBezTo>
                <a:cubicBezTo>
                  <a:pt x="4493271" y="1225429"/>
                  <a:pt x="4490507" y="1227025"/>
                  <a:pt x="4490507" y="1227025"/>
                </a:cubicBezTo>
                <a:cubicBezTo>
                  <a:pt x="4501561" y="1220643"/>
                  <a:pt x="4511843" y="1219305"/>
                  <a:pt x="4517370" y="1216114"/>
                </a:cubicBezTo>
                <a:cubicBezTo>
                  <a:pt x="4638643" y="1164494"/>
                  <a:pt x="4723989" y="1133615"/>
                  <a:pt x="4756055" y="1138098"/>
                </a:cubicBezTo>
                <a:cubicBezTo>
                  <a:pt x="4756055" y="1138098"/>
                  <a:pt x="4521801" y="1236551"/>
                  <a:pt x="4264666" y="1352816"/>
                </a:cubicBezTo>
                <a:cubicBezTo>
                  <a:pt x="4261130" y="1359455"/>
                  <a:pt x="4258366" y="1361051"/>
                  <a:pt x="4252839" y="1364242"/>
                </a:cubicBezTo>
                <a:cubicBezTo>
                  <a:pt x="4252839" y="1364242"/>
                  <a:pt x="4248084" y="1362389"/>
                  <a:pt x="4239794" y="1367176"/>
                </a:cubicBezTo>
                <a:cubicBezTo>
                  <a:pt x="3950268" y="1497542"/>
                  <a:pt x="3643389" y="1642525"/>
                  <a:pt x="3622174" y="1682367"/>
                </a:cubicBezTo>
                <a:cubicBezTo>
                  <a:pt x="3622174" y="1682367"/>
                  <a:pt x="4658232" y="1217571"/>
                  <a:pt x="4774669" y="1246924"/>
                </a:cubicBezTo>
                <a:cubicBezTo>
                  <a:pt x="4774669" y="1246924"/>
                  <a:pt x="4521762" y="1356149"/>
                  <a:pt x="4265114" y="1483628"/>
                </a:cubicBezTo>
                <a:lnTo>
                  <a:pt x="4225676" y="1503965"/>
                </a:lnTo>
                <a:lnTo>
                  <a:pt x="4325455" y="1455189"/>
                </a:lnTo>
                <a:cubicBezTo>
                  <a:pt x="4572624" y="1336200"/>
                  <a:pt x="4770581" y="1251012"/>
                  <a:pt x="4823515" y="1254943"/>
                </a:cubicBezTo>
                <a:cubicBezTo>
                  <a:pt x="4823515" y="1254943"/>
                  <a:pt x="4396866" y="1438392"/>
                  <a:pt x="4066707" y="1594202"/>
                </a:cubicBezTo>
                <a:lnTo>
                  <a:pt x="3985556" y="1632986"/>
                </a:lnTo>
                <a:lnTo>
                  <a:pt x="3908485" y="1677168"/>
                </a:lnTo>
                <a:cubicBezTo>
                  <a:pt x="3883724" y="1692543"/>
                  <a:pt x="3860850" y="1707491"/>
                  <a:pt x="3840352" y="1721836"/>
                </a:cubicBezTo>
                <a:lnTo>
                  <a:pt x="3806613" y="1747538"/>
                </a:lnTo>
                <a:lnTo>
                  <a:pt x="3853370" y="1727101"/>
                </a:lnTo>
                <a:cubicBezTo>
                  <a:pt x="4150312" y="1597914"/>
                  <a:pt x="4755300" y="1342617"/>
                  <a:pt x="4844121" y="1367219"/>
                </a:cubicBezTo>
                <a:cubicBezTo>
                  <a:pt x="4844121" y="1367219"/>
                  <a:pt x="4701580" y="1428172"/>
                  <a:pt x="4521827" y="1512066"/>
                </a:cubicBezTo>
                <a:lnTo>
                  <a:pt x="4416525" y="1562482"/>
                </a:lnTo>
                <a:lnTo>
                  <a:pt x="4589366" y="1506251"/>
                </a:lnTo>
                <a:cubicBezTo>
                  <a:pt x="4699834" y="1473514"/>
                  <a:pt x="4788813" y="1454911"/>
                  <a:pt x="4829697" y="1463499"/>
                </a:cubicBezTo>
                <a:cubicBezTo>
                  <a:pt x="4829697" y="1463499"/>
                  <a:pt x="4639214" y="1522886"/>
                  <a:pt x="4600971" y="1558762"/>
                </a:cubicBezTo>
                <a:cubicBezTo>
                  <a:pt x="4600971" y="1558762"/>
                  <a:pt x="4600971" y="1558762"/>
                  <a:pt x="4696274" y="1545130"/>
                </a:cubicBezTo>
                <a:cubicBezTo>
                  <a:pt x="4696274" y="1545130"/>
                  <a:pt x="4696274" y="1545130"/>
                  <a:pt x="4565166" y="1611627"/>
                </a:cubicBezTo>
                <a:cubicBezTo>
                  <a:pt x="4565166" y="1611627"/>
                  <a:pt x="4565166" y="1611627"/>
                  <a:pt x="4481365" y="1632416"/>
                </a:cubicBezTo>
                <a:cubicBezTo>
                  <a:pt x="4481365" y="1632416"/>
                  <a:pt x="4629623" y="1602007"/>
                  <a:pt x="4707571" y="1602993"/>
                </a:cubicBezTo>
                <a:lnTo>
                  <a:pt x="4678621" y="1617064"/>
                </a:lnTo>
                <a:lnTo>
                  <a:pt x="4735233" y="1601398"/>
                </a:lnTo>
                <a:cubicBezTo>
                  <a:pt x="4808779" y="1582758"/>
                  <a:pt x="4866495" y="1573904"/>
                  <a:pt x="4897159" y="1580345"/>
                </a:cubicBezTo>
                <a:cubicBezTo>
                  <a:pt x="4897159" y="1580345"/>
                  <a:pt x="4706675" y="1639731"/>
                  <a:pt x="4668431" y="1675608"/>
                </a:cubicBezTo>
                <a:cubicBezTo>
                  <a:pt x="4668431" y="1675608"/>
                  <a:pt x="4668431" y="1675608"/>
                  <a:pt x="4763735" y="1661976"/>
                </a:cubicBezTo>
                <a:cubicBezTo>
                  <a:pt x="4763735" y="1661976"/>
                  <a:pt x="4763735" y="1661976"/>
                  <a:pt x="4632627" y="1728472"/>
                </a:cubicBezTo>
                <a:cubicBezTo>
                  <a:pt x="4632627" y="1728472"/>
                  <a:pt x="4632627" y="1728472"/>
                  <a:pt x="4548825" y="1749261"/>
                </a:cubicBezTo>
                <a:cubicBezTo>
                  <a:pt x="4548825" y="1749261"/>
                  <a:pt x="4697083" y="1718852"/>
                  <a:pt x="4775033" y="1719839"/>
                </a:cubicBezTo>
                <a:cubicBezTo>
                  <a:pt x="4759223" y="1724367"/>
                  <a:pt x="4742642" y="1733941"/>
                  <a:pt x="4717770" y="1748301"/>
                </a:cubicBezTo>
                <a:cubicBezTo>
                  <a:pt x="4739879" y="1735536"/>
                  <a:pt x="4761215" y="1727816"/>
                  <a:pt x="4779788" y="1721692"/>
                </a:cubicBezTo>
                <a:cubicBezTo>
                  <a:pt x="4777797" y="1718242"/>
                  <a:pt x="4775033" y="1719839"/>
                  <a:pt x="4775033" y="1719839"/>
                </a:cubicBezTo>
                <a:cubicBezTo>
                  <a:pt x="4786087" y="1713456"/>
                  <a:pt x="4796370" y="1712119"/>
                  <a:pt x="4801897" y="1708928"/>
                </a:cubicBezTo>
                <a:cubicBezTo>
                  <a:pt x="4923169" y="1657307"/>
                  <a:pt x="5008515" y="1626429"/>
                  <a:pt x="5040581" y="1630910"/>
                </a:cubicBezTo>
                <a:cubicBezTo>
                  <a:pt x="5040581" y="1630910"/>
                  <a:pt x="4806327" y="1729365"/>
                  <a:pt x="4549192" y="1845629"/>
                </a:cubicBezTo>
                <a:cubicBezTo>
                  <a:pt x="4545656" y="1852269"/>
                  <a:pt x="4542892" y="1853864"/>
                  <a:pt x="4537365" y="1857056"/>
                </a:cubicBezTo>
                <a:cubicBezTo>
                  <a:pt x="4537365" y="1857056"/>
                  <a:pt x="4532610" y="1855202"/>
                  <a:pt x="4524319" y="1859989"/>
                </a:cubicBezTo>
                <a:cubicBezTo>
                  <a:pt x="4234794" y="1990355"/>
                  <a:pt x="3927915" y="2135339"/>
                  <a:pt x="3906700" y="2175180"/>
                </a:cubicBezTo>
                <a:cubicBezTo>
                  <a:pt x="3906700" y="2175180"/>
                  <a:pt x="4942758" y="1710384"/>
                  <a:pt x="5059195" y="1739738"/>
                </a:cubicBezTo>
                <a:cubicBezTo>
                  <a:pt x="5059195" y="1739738"/>
                  <a:pt x="4047562" y="2176636"/>
                  <a:pt x="4017651" y="2322677"/>
                </a:cubicBezTo>
                <a:cubicBezTo>
                  <a:pt x="4017651" y="2322677"/>
                  <a:pt x="4950684" y="1921960"/>
                  <a:pt x="5114223" y="1956311"/>
                </a:cubicBezTo>
                <a:cubicBezTo>
                  <a:pt x="5114223" y="1956311"/>
                  <a:pt x="4923739" y="2015699"/>
                  <a:pt x="4885497" y="2051576"/>
                </a:cubicBezTo>
                <a:cubicBezTo>
                  <a:pt x="4885497" y="2051576"/>
                  <a:pt x="4885497" y="2051576"/>
                  <a:pt x="4980800" y="2037943"/>
                </a:cubicBezTo>
                <a:cubicBezTo>
                  <a:pt x="4980800" y="2037943"/>
                  <a:pt x="4980800" y="2037943"/>
                  <a:pt x="4849692" y="2104440"/>
                </a:cubicBezTo>
                <a:cubicBezTo>
                  <a:pt x="4849692" y="2104440"/>
                  <a:pt x="4849692" y="2104440"/>
                  <a:pt x="4765891" y="2125229"/>
                </a:cubicBezTo>
                <a:cubicBezTo>
                  <a:pt x="4765891" y="2125229"/>
                  <a:pt x="4914149" y="2094820"/>
                  <a:pt x="4992097" y="2095806"/>
                </a:cubicBezTo>
                <a:cubicBezTo>
                  <a:pt x="4954180" y="2113099"/>
                  <a:pt x="4880336" y="2151134"/>
                  <a:pt x="4754430" y="2233023"/>
                </a:cubicBezTo>
                <a:cubicBezTo>
                  <a:pt x="4754430" y="2233023"/>
                  <a:pt x="4293333" y="2351424"/>
                  <a:pt x="3699687" y="2837903"/>
                </a:cubicBezTo>
                <a:lnTo>
                  <a:pt x="3649542" y="2881072"/>
                </a:lnTo>
                <a:lnTo>
                  <a:pt x="3653490" y="2895013"/>
                </a:lnTo>
                <a:cubicBezTo>
                  <a:pt x="3663688" y="2923453"/>
                  <a:pt x="3678874" y="2954371"/>
                  <a:pt x="3693809" y="2969306"/>
                </a:cubicBezTo>
                <a:cubicBezTo>
                  <a:pt x="3683769" y="2979347"/>
                  <a:pt x="3673057" y="2990057"/>
                  <a:pt x="3680850" y="2997849"/>
                </a:cubicBezTo>
                <a:cubicBezTo>
                  <a:pt x="3712018" y="3029019"/>
                  <a:pt x="3764233" y="2976804"/>
                  <a:pt x="3791478" y="2962546"/>
                </a:cubicBezTo>
                <a:cubicBezTo>
                  <a:pt x="3817104" y="2968089"/>
                  <a:pt x="3838232" y="3009299"/>
                  <a:pt x="3843106" y="3035594"/>
                </a:cubicBezTo>
                <a:cubicBezTo>
                  <a:pt x="3843106" y="3035594"/>
                  <a:pt x="3895431" y="3149505"/>
                  <a:pt x="3861050" y="3199470"/>
                </a:cubicBezTo>
                <a:cubicBezTo>
                  <a:pt x="3844193" y="3224118"/>
                  <a:pt x="3825553" y="3249576"/>
                  <a:pt x="3805403" y="3274841"/>
                </a:cubicBezTo>
                <a:lnTo>
                  <a:pt x="3794614" y="3287213"/>
                </a:lnTo>
                <a:lnTo>
                  <a:pt x="3807733" y="3304822"/>
                </a:lnTo>
                <a:cubicBezTo>
                  <a:pt x="3817134" y="3317439"/>
                  <a:pt x="3827877" y="3331860"/>
                  <a:pt x="3840156" y="3348341"/>
                </a:cubicBezTo>
                <a:cubicBezTo>
                  <a:pt x="3840156" y="3348341"/>
                  <a:pt x="3840156" y="3348341"/>
                  <a:pt x="3914286" y="3489501"/>
                </a:cubicBezTo>
                <a:cubicBezTo>
                  <a:pt x="3914286" y="3489501"/>
                  <a:pt x="3900265" y="3548186"/>
                  <a:pt x="3528767" y="3868446"/>
                </a:cubicBezTo>
                <a:cubicBezTo>
                  <a:pt x="3528767" y="3868446"/>
                  <a:pt x="3405992" y="4045108"/>
                  <a:pt x="3182142" y="4174348"/>
                </a:cubicBezTo>
                <a:cubicBezTo>
                  <a:pt x="3182142" y="4174348"/>
                  <a:pt x="1527734" y="5074332"/>
                  <a:pt x="1358343" y="5061755"/>
                </a:cubicBezTo>
                <a:cubicBezTo>
                  <a:pt x="1358343" y="5061755"/>
                  <a:pt x="2450567" y="4592125"/>
                  <a:pt x="2492223" y="4517484"/>
                </a:cubicBezTo>
                <a:cubicBezTo>
                  <a:pt x="2492223" y="4517484"/>
                  <a:pt x="1456165" y="4982282"/>
                  <a:pt x="1337737" y="4949479"/>
                </a:cubicBezTo>
                <a:cubicBezTo>
                  <a:pt x="1337737" y="4949479"/>
                  <a:pt x="2351361" y="4516030"/>
                  <a:pt x="2381272" y="4369989"/>
                </a:cubicBezTo>
                <a:cubicBezTo>
                  <a:pt x="2381272" y="4369989"/>
                  <a:pt x="1448239" y="4770705"/>
                  <a:pt x="1284700" y="4736354"/>
                </a:cubicBezTo>
                <a:cubicBezTo>
                  <a:pt x="1284700" y="4736354"/>
                  <a:pt x="1475183" y="4676967"/>
                  <a:pt x="1513427" y="4641090"/>
                </a:cubicBezTo>
                <a:cubicBezTo>
                  <a:pt x="1513427" y="4641090"/>
                  <a:pt x="1513427" y="4641090"/>
                  <a:pt x="1418124" y="4654722"/>
                </a:cubicBezTo>
                <a:cubicBezTo>
                  <a:pt x="1418124" y="4654722"/>
                  <a:pt x="1418124" y="4654722"/>
                  <a:pt x="1549231" y="4588225"/>
                </a:cubicBezTo>
                <a:cubicBezTo>
                  <a:pt x="1549231" y="4588225"/>
                  <a:pt x="1549231" y="4588225"/>
                  <a:pt x="1633033" y="4567436"/>
                </a:cubicBezTo>
                <a:cubicBezTo>
                  <a:pt x="1633033" y="4567436"/>
                  <a:pt x="1484775" y="4597845"/>
                  <a:pt x="1406826" y="4596859"/>
                </a:cubicBezTo>
                <a:cubicBezTo>
                  <a:pt x="1422635" y="4592331"/>
                  <a:pt x="1439216" y="4582757"/>
                  <a:pt x="1464089" y="4568397"/>
                </a:cubicBezTo>
                <a:cubicBezTo>
                  <a:pt x="1441980" y="4581162"/>
                  <a:pt x="1420644" y="4588881"/>
                  <a:pt x="1402071" y="4595006"/>
                </a:cubicBezTo>
                <a:cubicBezTo>
                  <a:pt x="1404062" y="4598455"/>
                  <a:pt x="1406826" y="4596859"/>
                  <a:pt x="1406826" y="4596859"/>
                </a:cubicBezTo>
                <a:cubicBezTo>
                  <a:pt x="1395771" y="4603241"/>
                  <a:pt x="1385489" y="4604579"/>
                  <a:pt x="1379962" y="4607771"/>
                </a:cubicBezTo>
                <a:cubicBezTo>
                  <a:pt x="1258690" y="4659391"/>
                  <a:pt x="1173344" y="4690270"/>
                  <a:pt x="1141278" y="4685787"/>
                </a:cubicBezTo>
                <a:cubicBezTo>
                  <a:pt x="1141278" y="4685787"/>
                  <a:pt x="1375532" y="4587334"/>
                  <a:pt x="1632666" y="4471069"/>
                </a:cubicBezTo>
                <a:cubicBezTo>
                  <a:pt x="1636202" y="4464429"/>
                  <a:pt x="1638966" y="4462833"/>
                  <a:pt x="1644493" y="4459642"/>
                </a:cubicBezTo>
                <a:cubicBezTo>
                  <a:pt x="1644493" y="4459642"/>
                  <a:pt x="1649248" y="4461496"/>
                  <a:pt x="1657539" y="4456709"/>
                </a:cubicBezTo>
                <a:cubicBezTo>
                  <a:pt x="1947064" y="4326343"/>
                  <a:pt x="2253944" y="4181359"/>
                  <a:pt x="2275158" y="4141517"/>
                </a:cubicBezTo>
                <a:cubicBezTo>
                  <a:pt x="2275158" y="4141517"/>
                  <a:pt x="1239100" y="4606314"/>
                  <a:pt x="1122663" y="4576960"/>
                </a:cubicBezTo>
                <a:cubicBezTo>
                  <a:pt x="1122663" y="4576960"/>
                  <a:pt x="1375571" y="4467735"/>
                  <a:pt x="1632218" y="4340256"/>
                </a:cubicBezTo>
                <a:lnTo>
                  <a:pt x="1671656" y="4319920"/>
                </a:lnTo>
                <a:lnTo>
                  <a:pt x="1571877" y="4368695"/>
                </a:lnTo>
                <a:cubicBezTo>
                  <a:pt x="1324708" y="4487685"/>
                  <a:pt x="1126751" y="4572872"/>
                  <a:pt x="1073817" y="4568942"/>
                </a:cubicBezTo>
                <a:cubicBezTo>
                  <a:pt x="1073817" y="4568942"/>
                  <a:pt x="1500467" y="4385493"/>
                  <a:pt x="1830625" y="4229683"/>
                </a:cubicBezTo>
                <a:lnTo>
                  <a:pt x="1911777" y="4190899"/>
                </a:lnTo>
                <a:lnTo>
                  <a:pt x="1988848" y="4146716"/>
                </a:lnTo>
                <a:cubicBezTo>
                  <a:pt x="2013609" y="4131342"/>
                  <a:pt x="2036483" y="4116393"/>
                  <a:pt x="2056982" y="4102048"/>
                </a:cubicBezTo>
                <a:lnTo>
                  <a:pt x="2090720" y="4076346"/>
                </a:lnTo>
                <a:lnTo>
                  <a:pt x="2043963" y="4096783"/>
                </a:lnTo>
                <a:cubicBezTo>
                  <a:pt x="1747020" y="4225970"/>
                  <a:pt x="1142033" y="4481268"/>
                  <a:pt x="1053211" y="4456666"/>
                </a:cubicBezTo>
                <a:cubicBezTo>
                  <a:pt x="1053211" y="4456666"/>
                  <a:pt x="1195753" y="4395712"/>
                  <a:pt x="1375505" y="4311818"/>
                </a:cubicBezTo>
                <a:lnTo>
                  <a:pt x="1480807" y="4261403"/>
                </a:lnTo>
                <a:lnTo>
                  <a:pt x="1307968" y="4317634"/>
                </a:lnTo>
                <a:cubicBezTo>
                  <a:pt x="1197498" y="4350371"/>
                  <a:pt x="1108519" y="4368973"/>
                  <a:pt x="1067635" y="4360386"/>
                </a:cubicBezTo>
                <a:cubicBezTo>
                  <a:pt x="1067635" y="4360386"/>
                  <a:pt x="1258119" y="4300999"/>
                  <a:pt x="1296362" y="4265122"/>
                </a:cubicBezTo>
                <a:cubicBezTo>
                  <a:pt x="1296362" y="4265122"/>
                  <a:pt x="1296362" y="4265122"/>
                  <a:pt x="1201059" y="4278754"/>
                </a:cubicBezTo>
                <a:cubicBezTo>
                  <a:pt x="1201059" y="4278754"/>
                  <a:pt x="1201059" y="4278754"/>
                  <a:pt x="1332166" y="4212257"/>
                </a:cubicBezTo>
                <a:cubicBezTo>
                  <a:pt x="1332166" y="4212257"/>
                  <a:pt x="1332166" y="4212257"/>
                  <a:pt x="1415968" y="4191468"/>
                </a:cubicBezTo>
                <a:cubicBezTo>
                  <a:pt x="1415968" y="4191468"/>
                  <a:pt x="1267709" y="4221878"/>
                  <a:pt x="1189761" y="4220891"/>
                </a:cubicBezTo>
                <a:lnTo>
                  <a:pt x="1218711" y="4206820"/>
                </a:lnTo>
                <a:lnTo>
                  <a:pt x="1162100" y="4222486"/>
                </a:lnTo>
                <a:cubicBezTo>
                  <a:pt x="1088554" y="4241127"/>
                  <a:pt x="1030837" y="4249981"/>
                  <a:pt x="1000173" y="4243540"/>
                </a:cubicBezTo>
                <a:cubicBezTo>
                  <a:pt x="1000173" y="4243540"/>
                  <a:pt x="1190658" y="4184154"/>
                  <a:pt x="1228901" y="4148277"/>
                </a:cubicBezTo>
                <a:cubicBezTo>
                  <a:pt x="1228901" y="4148277"/>
                  <a:pt x="1228901" y="4148277"/>
                  <a:pt x="1133598" y="4161908"/>
                </a:cubicBezTo>
                <a:cubicBezTo>
                  <a:pt x="1133598" y="4161908"/>
                  <a:pt x="1133598" y="4161908"/>
                  <a:pt x="1264705" y="4095412"/>
                </a:cubicBezTo>
                <a:cubicBezTo>
                  <a:pt x="1264705" y="4095412"/>
                  <a:pt x="1264705" y="4095412"/>
                  <a:pt x="1348507" y="4074623"/>
                </a:cubicBezTo>
                <a:cubicBezTo>
                  <a:pt x="1348507" y="4074623"/>
                  <a:pt x="1200249" y="4105033"/>
                  <a:pt x="1122300" y="4104046"/>
                </a:cubicBezTo>
                <a:cubicBezTo>
                  <a:pt x="1138109" y="4099517"/>
                  <a:pt x="1154690" y="4089945"/>
                  <a:pt x="1179563" y="4075584"/>
                </a:cubicBezTo>
                <a:cubicBezTo>
                  <a:pt x="1157454" y="4088348"/>
                  <a:pt x="1136118" y="4096068"/>
                  <a:pt x="1117544" y="4102192"/>
                </a:cubicBezTo>
                <a:cubicBezTo>
                  <a:pt x="1119536" y="4105642"/>
                  <a:pt x="1122300" y="4104046"/>
                  <a:pt x="1122300" y="4104046"/>
                </a:cubicBezTo>
                <a:cubicBezTo>
                  <a:pt x="1111245" y="4110429"/>
                  <a:pt x="1100962" y="4111766"/>
                  <a:pt x="1095436" y="4114956"/>
                </a:cubicBezTo>
                <a:cubicBezTo>
                  <a:pt x="1004482" y="4153672"/>
                  <a:pt x="933736" y="4180720"/>
                  <a:pt x="890520" y="4189933"/>
                </a:cubicBezTo>
                <a:lnTo>
                  <a:pt x="876316" y="4191212"/>
                </a:lnTo>
                <a:lnTo>
                  <a:pt x="806445" y="4222531"/>
                </a:lnTo>
                <a:cubicBezTo>
                  <a:pt x="690963" y="4272389"/>
                  <a:pt x="606995" y="4302113"/>
                  <a:pt x="575234" y="4299755"/>
                </a:cubicBezTo>
                <a:cubicBezTo>
                  <a:pt x="575234" y="4299755"/>
                  <a:pt x="1411468" y="3940194"/>
                  <a:pt x="1648432" y="3800301"/>
                </a:cubicBezTo>
                <a:lnTo>
                  <a:pt x="1660323" y="3792658"/>
                </a:lnTo>
                <a:lnTo>
                  <a:pt x="1656677" y="3794221"/>
                </a:lnTo>
                <a:cubicBezTo>
                  <a:pt x="1468417" y="3874375"/>
                  <a:pt x="1237593" y="3969322"/>
                  <a:pt x="1067336" y="4028493"/>
                </a:cubicBezTo>
                <a:lnTo>
                  <a:pt x="1048097" y="4034866"/>
                </a:lnTo>
                <a:lnTo>
                  <a:pt x="971958" y="4065208"/>
                </a:lnTo>
                <a:cubicBezTo>
                  <a:pt x="772491" y="4142106"/>
                  <a:pt x="599038" y="4199780"/>
                  <a:pt x="554628" y="4187479"/>
                </a:cubicBezTo>
                <a:cubicBezTo>
                  <a:pt x="554628" y="4187479"/>
                  <a:pt x="1445509" y="3806518"/>
                  <a:pt x="1581515" y="3638564"/>
                </a:cubicBezTo>
                <a:lnTo>
                  <a:pt x="1591726" y="3619811"/>
                </a:lnTo>
                <a:lnTo>
                  <a:pt x="1575840" y="3626186"/>
                </a:lnTo>
                <a:cubicBezTo>
                  <a:pt x="1518295" y="3649061"/>
                  <a:pt x="1456148" y="3673301"/>
                  <a:pt x="1392723" y="3697272"/>
                </a:cubicBezTo>
                <a:lnTo>
                  <a:pt x="1288507" y="3735224"/>
                </a:lnTo>
                <a:lnTo>
                  <a:pt x="1111204" y="3804053"/>
                </a:lnTo>
                <a:cubicBezTo>
                  <a:pt x="857504" y="3899938"/>
                  <a:pt x="583361" y="3991530"/>
                  <a:pt x="501591" y="3974354"/>
                </a:cubicBezTo>
                <a:cubicBezTo>
                  <a:pt x="501591" y="3974354"/>
                  <a:pt x="692074" y="3914967"/>
                  <a:pt x="730318" y="3879090"/>
                </a:cubicBezTo>
                <a:cubicBezTo>
                  <a:pt x="730318" y="3879090"/>
                  <a:pt x="730318" y="3879090"/>
                  <a:pt x="635015" y="3892722"/>
                </a:cubicBezTo>
                <a:cubicBezTo>
                  <a:pt x="635015" y="3892722"/>
                  <a:pt x="635015" y="3892722"/>
                  <a:pt x="766122" y="3826225"/>
                </a:cubicBezTo>
                <a:cubicBezTo>
                  <a:pt x="766122" y="3826225"/>
                  <a:pt x="766122" y="3826225"/>
                  <a:pt x="849924" y="3805436"/>
                </a:cubicBezTo>
                <a:cubicBezTo>
                  <a:pt x="849924" y="3805436"/>
                  <a:pt x="701666" y="3835845"/>
                  <a:pt x="623716" y="3834859"/>
                </a:cubicBezTo>
                <a:cubicBezTo>
                  <a:pt x="639526" y="3830330"/>
                  <a:pt x="656107" y="3820757"/>
                  <a:pt x="680979" y="3806397"/>
                </a:cubicBezTo>
                <a:cubicBezTo>
                  <a:pt x="658871" y="3819161"/>
                  <a:pt x="637535" y="3826881"/>
                  <a:pt x="618961" y="3833006"/>
                </a:cubicBezTo>
                <a:cubicBezTo>
                  <a:pt x="620953" y="3836455"/>
                  <a:pt x="623716" y="3834859"/>
                  <a:pt x="623716" y="3834859"/>
                </a:cubicBezTo>
                <a:cubicBezTo>
                  <a:pt x="612662" y="3841241"/>
                  <a:pt x="602380" y="3842579"/>
                  <a:pt x="596853" y="3845770"/>
                </a:cubicBezTo>
                <a:cubicBezTo>
                  <a:pt x="475580" y="3897390"/>
                  <a:pt x="390235" y="3928269"/>
                  <a:pt x="358169" y="3923787"/>
                </a:cubicBezTo>
                <a:cubicBezTo>
                  <a:pt x="358169" y="3923787"/>
                  <a:pt x="592422" y="3825333"/>
                  <a:pt x="849557" y="3709068"/>
                </a:cubicBezTo>
                <a:cubicBezTo>
                  <a:pt x="853093" y="3702429"/>
                  <a:pt x="855857" y="3700833"/>
                  <a:pt x="861384" y="3697642"/>
                </a:cubicBezTo>
                <a:cubicBezTo>
                  <a:pt x="861384" y="3697642"/>
                  <a:pt x="866139" y="3699495"/>
                  <a:pt x="874429" y="3694708"/>
                </a:cubicBezTo>
                <a:cubicBezTo>
                  <a:pt x="1163955" y="3564343"/>
                  <a:pt x="1470834" y="3419359"/>
                  <a:pt x="1492049" y="3379517"/>
                </a:cubicBezTo>
                <a:cubicBezTo>
                  <a:pt x="1492049" y="3379517"/>
                  <a:pt x="455991" y="3844314"/>
                  <a:pt x="339554" y="3814960"/>
                </a:cubicBezTo>
                <a:cubicBezTo>
                  <a:pt x="339554" y="3814960"/>
                  <a:pt x="592462" y="3705735"/>
                  <a:pt x="849109" y="3578256"/>
                </a:cubicBezTo>
                <a:lnTo>
                  <a:pt x="888547" y="3557919"/>
                </a:lnTo>
                <a:lnTo>
                  <a:pt x="788768" y="3606695"/>
                </a:lnTo>
                <a:cubicBezTo>
                  <a:pt x="541599" y="3725684"/>
                  <a:pt x="343642" y="3810872"/>
                  <a:pt x="290708" y="3806941"/>
                </a:cubicBezTo>
                <a:cubicBezTo>
                  <a:pt x="290708" y="3806941"/>
                  <a:pt x="717357" y="3623493"/>
                  <a:pt x="1047516" y="3467683"/>
                </a:cubicBezTo>
                <a:lnTo>
                  <a:pt x="1128668" y="3428899"/>
                </a:lnTo>
                <a:lnTo>
                  <a:pt x="1205739" y="3384716"/>
                </a:lnTo>
                <a:cubicBezTo>
                  <a:pt x="1230500" y="3369341"/>
                  <a:pt x="1253373" y="3354393"/>
                  <a:pt x="1273872" y="3340048"/>
                </a:cubicBezTo>
                <a:lnTo>
                  <a:pt x="1307610" y="3314346"/>
                </a:lnTo>
                <a:lnTo>
                  <a:pt x="1260854" y="3334783"/>
                </a:lnTo>
                <a:cubicBezTo>
                  <a:pt x="963911" y="3463970"/>
                  <a:pt x="358924" y="3719267"/>
                  <a:pt x="270102" y="3694666"/>
                </a:cubicBezTo>
                <a:cubicBezTo>
                  <a:pt x="270102" y="3694666"/>
                  <a:pt x="412643" y="3633712"/>
                  <a:pt x="592396" y="3549818"/>
                </a:cubicBezTo>
                <a:lnTo>
                  <a:pt x="697698" y="3499403"/>
                </a:lnTo>
                <a:lnTo>
                  <a:pt x="524858" y="3555633"/>
                </a:lnTo>
                <a:cubicBezTo>
                  <a:pt x="414389" y="3588370"/>
                  <a:pt x="325411" y="3606973"/>
                  <a:pt x="284526" y="3598386"/>
                </a:cubicBezTo>
                <a:cubicBezTo>
                  <a:pt x="284526" y="3598386"/>
                  <a:pt x="475009" y="3538999"/>
                  <a:pt x="513253" y="3503122"/>
                </a:cubicBezTo>
                <a:cubicBezTo>
                  <a:pt x="513253" y="3503122"/>
                  <a:pt x="513253" y="3503122"/>
                  <a:pt x="417949" y="3516754"/>
                </a:cubicBezTo>
                <a:cubicBezTo>
                  <a:pt x="417949" y="3516754"/>
                  <a:pt x="417949" y="3516754"/>
                  <a:pt x="549057" y="3450257"/>
                </a:cubicBezTo>
                <a:cubicBezTo>
                  <a:pt x="549057" y="3450257"/>
                  <a:pt x="549057" y="3450257"/>
                  <a:pt x="632859" y="3429468"/>
                </a:cubicBezTo>
                <a:cubicBezTo>
                  <a:pt x="632859" y="3429468"/>
                  <a:pt x="484600" y="3459877"/>
                  <a:pt x="406652" y="3458891"/>
                </a:cubicBezTo>
                <a:lnTo>
                  <a:pt x="435602" y="3444820"/>
                </a:lnTo>
                <a:lnTo>
                  <a:pt x="378990" y="3460486"/>
                </a:lnTo>
                <a:cubicBezTo>
                  <a:pt x="305445" y="3479127"/>
                  <a:pt x="247728" y="3487981"/>
                  <a:pt x="217065" y="3481539"/>
                </a:cubicBezTo>
                <a:cubicBezTo>
                  <a:pt x="217065" y="3481539"/>
                  <a:pt x="407548" y="3422154"/>
                  <a:pt x="445792" y="3386277"/>
                </a:cubicBezTo>
                <a:cubicBezTo>
                  <a:pt x="445792" y="3386277"/>
                  <a:pt x="445792" y="3386277"/>
                  <a:pt x="350489" y="3399908"/>
                </a:cubicBezTo>
                <a:cubicBezTo>
                  <a:pt x="350489" y="3399908"/>
                  <a:pt x="350489" y="3399908"/>
                  <a:pt x="481597" y="3333412"/>
                </a:cubicBezTo>
                <a:cubicBezTo>
                  <a:pt x="481597" y="3333412"/>
                  <a:pt x="481597" y="3333412"/>
                  <a:pt x="565398" y="3312623"/>
                </a:cubicBezTo>
                <a:cubicBezTo>
                  <a:pt x="565398" y="3312623"/>
                  <a:pt x="417140" y="3343033"/>
                  <a:pt x="339190" y="3342046"/>
                </a:cubicBezTo>
                <a:cubicBezTo>
                  <a:pt x="355000" y="3337517"/>
                  <a:pt x="371581" y="3327944"/>
                  <a:pt x="396453" y="3313584"/>
                </a:cubicBezTo>
                <a:cubicBezTo>
                  <a:pt x="374345" y="3326348"/>
                  <a:pt x="353009" y="3334068"/>
                  <a:pt x="334435" y="3340192"/>
                </a:cubicBezTo>
                <a:cubicBezTo>
                  <a:pt x="336427" y="3343642"/>
                  <a:pt x="339190" y="3342046"/>
                  <a:pt x="339190" y="3342046"/>
                </a:cubicBezTo>
                <a:cubicBezTo>
                  <a:pt x="328136" y="3348429"/>
                  <a:pt x="317853" y="3349766"/>
                  <a:pt x="312326" y="3352956"/>
                </a:cubicBezTo>
                <a:cubicBezTo>
                  <a:pt x="191054" y="3404577"/>
                  <a:pt x="105709" y="3435455"/>
                  <a:pt x="73642" y="3430974"/>
                </a:cubicBezTo>
                <a:cubicBezTo>
                  <a:pt x="73642" y="3430974"/>
                  <a:pt x="307896" y="3332519"/>
                  <a:pt x="565031" y="3216255"/>
                </a:cubicBezTo>
                <a:cubicBezTo>
                  <a:pt x="568567" y="3209615"/>
                  <a:pt x="571331" y="3208020"/>
                  <a:pt x="576858" y="3204829"/>
                </a:cubicBezTo>
                <a:cubicBezTo>
                  <a:pt x="576858" y="3204829"/>
                  <a:pt x="581613" y="3206682"/>
                  <a:pt x="589904" y="3201895"/>
                </a:cubicBezTo>
                <a:cubicBezTo>
                  <a:pt x="879429" y="3071530"/>
                  <a:pt x="1186309" y="2926546"/>
                  <a:pt x="1207523" y="2886704"/>
                </a:cubicBezTo>
                <a:cubicBezTo>
                  <a:pt x="1207523" y="2886704"/>
                  <a:pt x="171465" y="3351501"/>
                  <a:pt x="55028" y="3322146"/>
                </a:cubicBezTo>
                <a:cubicBezTo>
                  <a:pt x="55028" y="3322146"/>
                  <a:pt x="1066661" y="2885249"/>
                  <a:pt x="1096572" y="2739207"/>
                </a:cubicBezTo>
                <a:cubicBezTo>
                  <a:pt x="1096572" y="2739207"/>
                  <a:pt x="163539" y="3139924"/>
                  <a:pt x="0" y="3105573"/>
                </a:cubicBezTo>
                <a:cubicBezTo>
                  <a:pt x="0" y="3105573"/>
                  <a:pt x="190484" y="3046186"/>
                  <a:pt x="228727" y="3010309"/>
                </a:cubicBezTo>
                <a:cubicBezTo>
                  <a:pt x="228727" y="3010309"/>
                  <a:pt x="228727" y="3010309"/>
                  <a:pt x="133424" y="3023941"/>
                </a:cubicBezTo>
                <a:cubicBezTo>
                  <a:pt x="133424" y="3023941"/>
                  <a:pt x="133424" y="3023941"/>
                  <a:pt x="264531" y="2957444"/>
                </a:cubicBezTo>
                <a:cubicBezTo>
                  <a:pt x="264531" y="2957444"/>
                  <a:pt x="264531" y="2957444"/>
                  <a:pt x="348333" y="2936655"/>
                </a:cubicBezTo>
                <a:cubicBezTo>
                  <a:pt x="348333" y="2936655"/>
                  <a:pt x="200075" y="2967065"/>
                  <a:pt x="122126" y="2966079"/>
                </a:cubicBezTo>
                <a:cubicBezTo>
                  <a:pt x="160043" y="2948785"/>
                  <a:pt x="233888" y="2910750"/>
                  <a:pt x="359793" y="2828861"/>
                </a:cubicBezTo>
                <a:cubicBezTo>
                  <a:pt x="359793" y="2828861"/>
                  <a:pt x="820890" y="2710460"/>
                  <a:pt x="1414536" y="2223981"/>
                </a:cubicBezTo>
                <a:lnTo>
                  <a:pt x="1464681" y="2180813"/>
                </a:lnTo>
                <a:lnTo>
                  <a:pt x="1460734" y="2166871"/>
                </a:lnTo>
                <a:cubicBezTo>
                  <a:pt x="1450536" y="2138432"/>
                  <a:pt x="1435350" y="2107514"/>
                  <a:pt x="1420414" y="2092578"/>
                </a:cubicBezTo>
                <a:cubicBezTo>
                  <a:pt x="1430455" y="2082538"/>
                  <a:pt x="1441166" y="2071827"/>
                  <a:pt x="1433373" y="2064035"/>
                </a:cubicBezTo>
                <a:cubicBezTo>
                  <a:pt x="1402205" y="2032865"/>
                  <a:pt x="1349991" y="2085081"/>
                  <a:pt x="1322745" y="2099338"/>
                </a:cubicBezTo>
                <a:cubicBezTo>
                  <a:pt x="1297119" y="2093795"/>
                  <a:pt x="1275991" y="2052585"/>
                  <a:pt x="1271117" y="2026290"/>
                </a:cubicBezTo>
                <a:cubicBezTo>
                  <a:pt x="1271117" y="2026290"/>
                  <a:pt x="1218792" y="1912379"/>
                  <a:pt x="1253174" y="1862414"/>
                </a:cubicBezTo>
                <a:cubicBezTo>
                  <a:pt x="1270030" y="1837766"/>
                  <a:pt x="1288670" y="1812308"/>
                  <a:pt x="1308821" y="1787043"/>
                </a:cubicBezTo>
                <a:lnTo>
                  <a:pt x="1319609" y="1774671"/>
                </a:lnTo>
                <a:lnTo>
                  <a:pt x="1306491" y="1757062"/>
                </a:lnTo>
                <a:cubicBezTo>
                  <a:pt x="1297089" y="1744445"/>
                  <a:pt x="1286346" y="1730024"/>
                  <a:pt x="1274067" y="1713543"/>
                </a:cubicBezTo>
                <a:cubicBezTo>
                  <a:pt x="1274067" y="1713543"/>
                  <a:pt x="1274067" y="1713543"/>
                  <a:pt x="1199938" y="1572383"/>
                </a:cubicBezTo>
                <a:cubicBezTo>
                  <a:pt x="1199938" y="1572383"/>
                  <a:pt x="1213959" y="1513699"/>
                  <a:pt x="1585456" y="1193438"/>
                </a:cubicBezTo>
                <a:cubicBezTo>
                  <a:pt x="1585456" y="1193438"/>
                  <a:pt x="1708231" y="1016777"/>
                  <a:pt x="1932081" y="887537"/>
                </a:cubicBezTo>
                <a:cubicBezTo>
                  <a:pt x="1932081" y="887537"/>
                  <a:pt x="3586489" y="-12448"/>
                  <a:pt x="3755880" y="13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9" name="Rectangle 8"/>
          <p:cNvSpPr/>
          <p:nvPr userDrawn="1"/>
        </p:nvSpPr>
        <p:spPr>
          <a:xfrm>
            <a:off x="529391" y="2717801"/>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3"/>
          <p:cNvSpPr>
            <a:spLocks noGrp="1"/>
          </p:cNvSpPr>
          <p:nvPr>
            <p:ph type="title" hasCustomPrompt="1"/>
          </p:nvPr>
        </p:nvSpPr>
        <p:spPr>
          <a:xfrm>
            <a:off x="524043" y="1556083"/>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9998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5_Image Layouts">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6"/>
            <a:ext cx="12192000" cy="6858001"/>
          </a:xfrm>
          <a:custGeom>
            <a:avLst/>
            <a:gdLst>
              <a:gd name="connsiteX0" fmla="*/ 0 w 9144000"/>
              <a:gd name="connsiteY0" fmla="*/ 0 h 5143501"/>
              <a:gd name="connsiteX1" fmla="*/ 1667667 w 9144000"/>
              <a:gd name="connsiteY1" fmla="*/ 938063 h 5143501"/>
              <a:gd name="connsiteX2" fmla="*/ 1667671 w 9144000"/>
              <a:gd name="connsiteY2" fmla="*/ 938063 h 5143501"/>
              <a:gd name="connsiteX3" fmla="*/ 7493239 w 9144000"/>
              <a:gd name="connsiteY3" fmla="*/ 4214946 h 5143501"/>
              <a:gd name="connsiteX4" fmla="*/ 7493235 w 9144000"/>
              <a:gd name="connsiteY4" fmla="*/ 4214946 h 5143501"/>
              <a:gd name="connsiteX5" fmla="*/ 9144000 w 9144000"/>
              <a:gd name="connsiteY5" fmla="*/ 5143501 h 5143501"/>
              <a:gd name="connsiteX6" fmla="*/ 0 w 9144000"/>
              <a:gd name="connsiteY6"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1">
                <a:moveTo>
                  <a:pt x="0" y="0"/>
                </a:moveTo>
                <a:lnTo>
                  <a:pt x="1667667" y="938063"/>
                </a:lnTo>
                <a:lnTo>
                  <a:pt x="1667671" y="938063"/>
                </a:lnTo>
                <a:lnTo>
                  <a:pt x="7493239" y="4214946"/>
                </a:lnTo>
                <a:lnTo>
                  <a:pt x="7493235" y="4214946"/>
                </a:lnTo>
                <a:lnTo>
                  <a:pt x="9144000" y="5143501"/>
                </a:lnTo>
                <a:lnTo>
                  <a:pt x="0" y="5143501"/>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8776642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2_Image Layouts">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 y="-7"/>
            <a:ext cx="8534400" cy="6858001"/>
          </a:xfrm>
          <a:custGeom>
            <a:avLst/>
            <a:gdLst>
              <a:gd name="connsiteX0" fmla="*/ 0 w 6400800"/>
              <a:gd name="connsiteY0" fmla="*/ 0 h 5143501"/>
              <a:gd name="connsiteX1" fmla="*/ 1167367 w 6400800"/>
              <a:gd name="connsiteY1" fmla="*/ 938063 h 5143501"/>
              <a:gd name="connsiteX2" fmla="*/ 1167370 w 6400800"/>
              <a:gd name="connsiteY2" fmla="*/ 938063 h 5143501"/>
              <a:gd name="connsiteX3" fmla="*/ 5245267 w 6400800"/>
              <a:gd name="connsiteY3" fmla="*/ 4214946 h 5143501"/>
              <a:gd name="connsiteX4" fmla="*/ 5245265 w 6400800"/>
              <a:gd name="connsiteY4" fmla="*/ 4214946 h 5143501"/>
              <a:gd name="connsiteX5" fmla="*/ 6400800 w 6400800"/>
              <a:gd name="connsiteY5" fmla="*/ 5143501 h 5143501"/>
              <a:gd name="connsiteX6" fmla="*/ 0 w 6400800"/>
              <a:gd name="connsiteY6"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5143501">
                <a:moveTo>
                  <a:pt x="0" y="0"/>
                </a:moveTo>
                <a:lnTo>
                  <a:pt x="1167367" y="938063"/>
                </a:lnTo>
                <a:lnTo>
                  <a:pt x="1167370" y="938063"/>
                </a:lnTo>
                <a:lnTo>
                  <a:pt x="5245267" y="4214946"/>
                </a:lnTo>
                <a:lnTo>
                  <a:pt x="5245265" y="4214946"/>
                </a:lnTo>
                <a:lnTo>
                  <a:pt x="6400800" y="5143501"/>
                </a:lnTo>
                <a:lnTo>
                  <a:pt x="0" y="5143501"/>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29086708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_Image Layouts">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048001" y="4400"/>
            <a:ext cx="3237252" cy="313040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6" name="Picture Placeholder 5"/>
          <p:cNvSpPr>
            <a:spLocks noGrp="1"/>
          </p:cNvSpPr>
          <p:nvPr>
            <p:ph type="pic" sz="quarter" idx="12" hasCustomPrompt="1"/>
          </p:nvPr>
        </p:nvSpPr>
        <p:spPr>
          <a:xfrm>
            <a:off x="1320801" y="1688299"/>
            <a:ext cx="3237252" cy="313040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8" name="Picture Placeholder 7"/>
          <p:cNvSpPr>
            <a:spLocks noGrp="1"/>
          </p:cNvSpPr>
          <p:nvPr>
            <p:ph type="pic" sz="quarter" idx="13" hasCustomPrompt="1"/>
          </p:nvPr>
        </p:nvSpPr>
        <p:spPr>
          <a:xfrm>
            <a:off x="-406399" y="3372197"/>
            <a:ext cx="3237252" cy="313040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9" name="Picture Placeholder 8"/>
          <p:cNvSpPr>
            <a:spLocks noGrp="1"/>
          </p:cNvSpPr>
          <p:nvPr>
            <p:ph type="pic" sz="quarter" idx="14" hasCustomPrompt="1"/>
          </p:nvPr>
        </p:nvSpPr>
        <p:spPr>
          <a:xfrm>
            <a:off x="4781165" y="1688299"/>
            <a:ext cx="3237252" cy="313040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10" name="Picture Placeholder 9"/>
          <p:cNvSpPr>
            <a:spLocks noGrp="1"/>
          </p:cNvSpPr>
          <p:nvPr>
            <p:ph type="pic" sz="quarter" idx="15" hasCustomPrompt="1"/>
          </p:nvPr>
        </p:nvSpPr>
        <p:spPr>
          <a:xfrm>
            <a:off x="3053965" y="3372197"/>
            <a:ext cx="3237252" cy="313040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11" name="Picture Placeholder 10"/>
          <p:cNvSpPr>
            <a:spLocks noGrp="1"/>
          </p:cNvSpPr>
          <p:nvPr>
            <p:ph type="pic" sz="quarter" idx="16" hasCustomPrompt="1"/>
          </p:nvPr>
        </p:nvSpPr>
        <p:spPr>
          <a:xfrm>
            <a:off x="6508365" y="4400"/>
            <a:ext cx="3237252" cy="313040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29996053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Image Layouts">
    <p:spTree>
      <p:nvGrpSpPr>
        <p:cNvPr id="1" name=""/>
        <p:cNvGrpSpPr/>
        <p:nvPr/>
      </p:nvGrpSpPr>
      <p:grpSpPr>
        <a:xfrm>
          <a:off x="0" y="0"/>
          <a:ext cx="0" cy="0"/>
          <a:chOff x="0" y="0"/>
          <a:chExt cx="0" cy="0"/>
        </a:xfrm>
      </p:grpSpPr>
      <p:sp>
        <p:nvSpPr>
          <p:cNvPr id="17" name="Picture Placeholder 8"/>
          <p:cNvSpPr>
            <a:spLocks noGrp="1"/>
          </p:cNvSpPr>
          <p:nvPr>
            <p:ph type="pic" sz="quarter" idx="16" hasCustomPrompt="1"/>
          </p:nvPr>
        </p:nvSpPr>
        <p:spPr>
          <a:xfrm>
            <a:off x="-463583" y="1324011"/>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1" name="Picture Placeholder 8"/>
          <p:cNvSpPr>
            <a:spLocks noGrp="1"/>
          </p:cNvSpPr>
          <p:nvPr>
            <p:ph type="pic" sz="quarter" idx="17" hasCustomPrompt="1"/>
          </p:nvPr>
        </p:nvSpPr>
        <p:spPr>
          <a:xfrm>
            <a:off x="1786023" y="-866823"/>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2" name="Picture Placeholder 8"/>
          <p:cNvSpPr>
            <a:spLocks noGrp="1"/>
          </p:cNvSpPr>
          <p:nvPr>
            <p:ph type="pic" sz="quarter" idx="18" hasCustomPrompt="1"/>
          </p:nvPr>
        </p:nvSpPr>
        <p:spPr>
          <a:xfrm>
            <a:off x="1786023" y="3555600"/>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3" name="Picture Placeholder 8"/>
          <p:cNvSpPr>
            <a:spLocks noGrp="1"/>
          </p:cNvSpPr>
          <p:nvPr>
            <p:ph type="pic" sz="quarter" idx="19" hasCustomPrompt="1"/>
          </p:nvPr>
        </p:nvSpPr>
        <p:spPr>
          <a:xfrm>
            <a:off x="6241449" y="-866823"/>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4" name="Picture Placeholder 8"/>
          <p:cNvSpPr>
            <a:spLocks noGrp="1"/>
          </p:cNvSpPr>
          <p:nvPr>
            <p:ph type="pic" sz="quarter" idx="20" hasCustomPrompt="1"/>
          </p:nvPr>
        </p:nvSpPr>
        <p:spPr>
          <a:xfrm>
            <a:off x="8487832" y="1349677"/>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5" name="Picture Placeholder 8"/>
          <p:cNvSpPr>
            <a:spLocks noGrp="1"/>
          </p:cNvSpPr>
          <p:nvPr>
            <p:ph type="pic" sz="quarter" idx="21" hasCustomPrompt="1"/>
          </p:nvPr>
        </p:nvSpPr>
        <p:spPr>
          <a:xfrm>
            <a:off x="6241449" y="3568033"/>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8" name="Picture Placeholder 27"/>
          <p:cNvSpPr>
            <a:spLocks noGrp="1"/>
          </p:cNvSpPr>
          <p:nvPr>
            <p:ph type="pic" sz="quarter" idx="22" hasCustomPrompt="1"/>
          </p:nvPr>
        </p:nvSpPr>
        <p:spPr>
          <a:xfrm>
            <a:off x="-28876" y="-335833"/>
            <a:ext cx="1540043" cy="3092133"/>
          </a:xfrm>
          <a:custGeom>
            <a:avLst/>
            <a:gdLst>
              <a:gd name="connsiteX0" fmla="*/ 0 w 1155032"/>
              <a:gd name="connsiteY0" fmla="*/ 0 h 2233818"/>
              <a:gd name="connsiteX1" fmla="*/ 1155032 w 1155032"/>
              <a:gd name="connsiteY1" fmla="*/ 1116909 h 2233818"/>
              <a:gd name="connsiteX2" fmla="*/ 0 w 1155032"/>
              <a:gd name="connsiteY2" fmla="*/ 2233818 h 2233818"/>
            </a:gdLst>
            <a:ahLst/>
            <a:cxnLst>
              <a:cxn ang="0">
                <a:pos x="connsiteX0" y="connsiteY0"/>
              </a:cxn>
              <a:cxn ang="0">
                <a:pos x="connsiteX1" y="connsiteY1"/>
              </a:cxn>
              <a:cxn ang="0">
                <a:pos x="connsiteX2" y="connsiteY2"/>
              </a:cxn>
            </a:cxnLst>
            <a:rect l="l" t="t" r="r" b="b"/>
            <a:pathLst>
              <a:path w="1155032" h="2233818">
                <a:moveTo>
                  <a:pt x="0" y="0"/>
                </a:moveTo>
                <a:lnTo>
                  <a:pt x="1155032" y="1116909"/>
                </a:lnTo>
                <a:lnTo>
                  <a:pt x="0" y="2233818"/>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a:t>
            </a:r>
            <a:endParaRPr lang="en-US" dirty="0"/>
          </a:p>
        </p:txBody>
      </p:sp>
      <p:sp>
        <p:nvSpPr>
          <p:cNvPr id="29" name="Picture Placeholder 28"/>
          <p:cNvSpPr>
            <a:spLocks noGrp="1"/>
          </p:cNvSpPr>
          <p:nvPr>
            <p:ph type="pic" sz="quarter" idx="23" hasCustomPrompt="1"/>
          </p:nvPr>
        </p:nvSpPr>
        <p:spPr>
          <a:xfrm>
            <a:off x="10732170" y="-229643"/>
            <a:ext cx="1459833" cy="2931085"/>
          </a:xfrm>
          <a:custGeom>
            <a:avLst/>
            <a:gdLst>
              <a:gd name="connsiteX0" fmla="*/ 1094875 w 1094875"/>
              <a:gd name="connsiteY0" fmla="*/ 0 h 2117474"/>
              <a:gd name="connsiteX1" fmla="*/ 1094875 w 1094875"/>
              <a:gd name="connsiteY1" fmla="*/ 2117474 h 2117474"/>
              <a:gd name="connsiteX2" fmla="*/ 0 w 1094875"/>
              <a:gd name="connsiteY2" fmla="*/ 1058737 h 2117474"/>
            </a:gdLst>
            <a:ahLst/>
            <a:cxnLst>
              <a:cxn ang="0">
                <a:pos x="connsiteX0" y="connsiteY0"/>
              </a:cxn>
              <a:cxn ang="0">
                <a:pos x="connsiteX1" y="connsiteY1"/>
              </a:cxn>
              <a:cxn ang="0">
                <a:pos x="connsiteX2" y="connsiteY2"/>
              </a:cxn>
            </a:cxnLst>
            <a:rect l="l" t="t" r="r" b="b"/>
            <a:pathLst>
              <a:path w="1094875" h="2117474">
                <a:moveTo>
                  <a:pt x="1094875" y="0"/>
                </a:moveTo>
                <a:lnTo>
                  <a:pt x="1094875" y="2117474"/>
                </a:lnTo>
                <a:lnTo>
                  <a:pt x="0" y="1058737"/>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a:t>
            </a:r>
            <a:endParaRPr lang="en-US" dirty="0"/>
          </a:p>
        </p:txBody>
      </p:sp>
      <p:sp>
        <p:nvSpPr>
          <p:cNvPr id="12" name="Picture Placeholder 27"/>
          <p:cNvSpPr>
            <a:spLocks noGrp="1"/>
          </p:cNvSpPr>
          <p:nvPr>
            <p:ph type="pic" sz="quarter" idx="24" hasCustomPrompt="1"/>
          </p:nvPr>
        </p:nvSpPr>
        <p:spPr>
          <a:xfrm>
            <a:off x="-28876" y="4097962"/>
            <a:ext cx="1540043" cy="3092133"/>
          </a:xfrm>
          <a:custGeom>
            <a:avLst/>
            <a:gdLst>
              <a:gd name="connsiteX0" fmla="*/ 0 w 1155032"/>
              <a:gd name="connsiteY0" fmla="*/ 0 h 2233818"/>
              <a:gd name="connsiteX1" fmla="*/ 1155032 w 1155032"/>
              <a:gd name="connsiteY1" fmla="*/ 1116909 h 2233818"/>
              <a:gd name="connsiteX2" fmla="*/ 0 w 1155032"/>
              <a:gd name="connsiteY2" fmla="*/ 2233818 h 2233818"/>
            </a:gdLst>
            <a:ahLst/>
            <a:cxnLst>
              <a:cxn ang="0">
                <a:pos x="connsiteX0" y="connsiteY0"/>
              </a:cxn>
              <a:cxn ang="0">
                <a:pos x="connsiteX1" y="connsiteY1"/>
              </a:cxn>
              <a:cxn ang="0">
                <a:pos x="connsiteX2" y="connsiteY2"/>
              </a:cxn>
            </a:cxnLst>
            <a:rect l="l" t="t" r="r" b="b"/>
            <a:pathLst>
              <a:path w="1155032" h="2233818">
                <a:moveTo>
                  <a:pt x="0" y="0"/>
                </a:moveTo>
                <a:lnTo>
                  <a:pt x="1155032" y="1116909"/>
                </a:lnTo>
                <a:lnTo>
                  <a:pt x="0" y="2233818"/>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a:t>
            </a:r>
            <a:endParaRPr lang="en-US" dirty="0"/>
          </a:p>
        </p:txBody>
      </p:sp>
      <p:sp>
        <p:nvSpPr>
          <p:cNvPr id="13" name="Picture Placeholder 28"/>
          <p:cNvSpPr>
            <a:spLocks noGrp="1"/>
          </p:cNvSpPr>
          <p:nvPr>
            <p:ph type="pic" sz="quarter" idx="25" hasCustomPrompt="1"/>
          </p:nvPr>
        </p:nvSpPr>
        <p:spPr>
          <a:xfrm>
            <a:off x="10732170" y="4204152"/>
            <a:ext cx="1459833" cy="2931085"/>
          </a:xfrm>
          <a:custGeom>
            <a:avLst/>
            <a:gdLst>
              <a:gd name="connsiteX0" fmla="*/ 1094875 w 1094875"/>
              <a:gd name="connsiteY0" fmla="*/ 0 h 2117474"/>
              <a:gd name="connsiteX1" fmla="*/ 1094875 w 1094875"/>
              <a:gd name="connsiteY1" fmla="*/ 2117474 h 2117474"/>
              <a:gd name="connsiteX2" fmla="*/ 0 w 1094875"/>
              <a:gd name="connsiteY2" fmla="*/ 1058737 h 2117474"/>
            </a:gdLst>
            <a:ahLst/>
            <a:cxnLst>
              <a:cxn ang="0">
                <a:pos x="connsiteX0" y="connsiteY0"/>
              </a:cxn>
              <a:cxn ang="0">
                <a:pos x="connsiteX1" y="connsiteY1"/>
              </a:cxn>
              <a:cxn ang="0">
                <a:pos x="connsiteX2" y="connsiteY2"/>
              </a:cxn>
            </a:cxnLst>
            <a:rect l="l" t="t" r="r" b="b"/>
            <a:pathLst>
              <a:path w="1094875" h="2117474">
                <a:moveTo>
                  <a:pt x="1094875" y="0"/>
                </a:moveTo>
                <a:lnTo>
                  <a:pt x="1094875" y="2117474"/>
                </a:lnTo>
                <a:lnTo>
                  <a:pt x="0" y="1058737"/>
                </a:lnTo>
                <a:close/>
              </a:path>
            </a:pathLst>
          </a:cu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a:t>
            </a:r>
            <a:endParaRPr lang="en-US" dirty="0"/>
          </a:p>
        </p:txBody>
      </p:sp>
    </p:spTree>
    <p:extLst>
      <p:ext uri="{BB962C8B-B14F-4D97-AF65-F5344CB8AC3E}">
        <p14:creationId xmlns:p14="http://schemas.microsoft.com/office/powerpoint/2010/main" val="296040730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4_Image Layouts">
    <p:spTree>
      <p:nvGrpSpPr>
        <p:cNvPr id="1" name=""/>
        <p:cNvGrpSpPr/>
        <p:nvPr/>
      </p:nvGrpSpPr>
      <p:grpSpPr>
        <a:xfrm>
          <a:off x="0" y="0"/>
          <a:ext cx="0" cy="0"/>
          <a:chOff x="0" y="0"/>
          <a:chExt cx="0" cy="0"/>
        </a:xfrm>
      </p:grpSpPr>
      <p:sp>
        <p:nvSpPr>
          <p:cNvPr id="17" name="Picture Placeholder 8"/>
          <p:cNvSpPr>
            <a:spLocks noGrp="1"/>
          </p:cNvSpPr>
          <p:nvPr>
            <p:ph type="pic" sz="quarter" idx="16" hasCustomPrompt="1"/>
          </p:nvPr>
        </p:nvSpPr>
        <p:spPr>
          <a:xfrm>
            <a:off x="-463583" y="1324011"/>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1" name="Picture Placeholder 8"/>
          <p:cNvSpPr>
            <a:spLocks noGrp="1"/>
          </p:cNvSpPr>
          <p:nvPr>
            <p:ph type="pic" sz="quarter" idx="17" hasCustomPrompt="1"/>
          </p:nvPr>
        </p:nvSpPr>
        <p:spPr>
          <a:xfrm>
            <a:off x="1786023" y="-866823"/>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2" name="Picture Placeholder 8"/>
          <p:cNvSpPr>
            <a:spLocks noGrp="1"/>
          </p:cNvSpPr>
          <p:nvPr>
            <p:ph type="pic" sz="quarter" idx="18" hasCustomPrompt="1"/>
          </p:nvPr>
        </p:nvSpPr>
        <p:spPr>
          <a:xfrm>
            <a:off x="1786023" y="3561816"/>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3" name="Picture Placeholder 8"/>
          <p:cNvSpPr>
            <a:spLocks noGrp="1"/>
          </p:cNvSpPr>
          <p:nvPr>
            <p:ph type="pic" sz="quarter" idx="19" hasCustomPrompt="1"/>
          </p:nvPr>
        </p:nvSpPr>
        <p:spPr>
          <a:xfrm>
            <a:off x="6190649" y="-866823"/>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4" name="Picture Placeholder 8"/>
          <p:cNvSpPr>
            <a:spLocks noGrp="1"/>
          </p:cNvSpPr>
          <p:nvPr>
            <p:ph type="pic" sz="quarter" idx="20" hasCustomPrompt="1"/>
          </p:nvPr>
        </p:nvSpPr>
        <p:spPr>
          <a:xfrm>
            <a:off x="8437032" y="1349677"/>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
        <p:nvSpPr>
          <p:cNvPr id="25" name="Picture Placeholder 8"/>
          <p:cNvSpPr>
            <a:spLocks noGrp="1"/>
          </p:cNvSpPr>
          <p:nvPr>
            <p:ph type="pic" sz="quarter" idx="21" hasCustomPrompt="1"/>
          </p:nvPr>
        </p:nvSpPr>
        <p:spPr>
          <a:xfrm>
            <a:off x="6190649" y="3561816"/>
            <a:ext cx="4209449" cy="4206240"/>
          </a:xfrm>
          <a:prstGeom prst="diamond">
            <a:avLst/>
          </a:prstGeom>
          <a:solidFill>
            <a:schemeClr val="tx2">
              <a:lumMod val="10000"/>
              <a:lumOff val="90000"/>
            </a:schemeClr>
          </a:solidFill>
          <a:ln w="28575">
            <a:noFill/>
          </a:ln>
        </p:spPr>
        <p:txBody>
          <a:bodyPr wrap="square" lIns="0" tIns="91440" rIns="0" bIns="0" anchor="b">
            <a:noAutofit/>
          </a:bodyPr>
          <a:lstStyle>
            <a:lvl1pPr algn="ctr" rtl="0">
              <a:buNone/>
              <a:defRPr sz="16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26891393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62967-41DD-43A9-A8A2-DBE4C7CD30D6}"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25728034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62967-41DD-43A9-A8A2-DBE4C7CD30D6}"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3873765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62967-41DD-43A9-A8A2-DBE4C7CD30D6}"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39210908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62967-41DD-43A9-A8A2-DBE4C7CD30D6}"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24545136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62967-41DD-43A9-A8A2-DBE4C7CD30D6}" type="datetimeFigureOut">
              <a:rPr lang="en-US" smtClean="0"/>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138013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Picture Placeholder 13"/>
          <p:cNvSpPr>
            <a:spLocks noGrp="1"/>
          </p:cNvSpPr>
          <p:nvPr>
            <p:ph type="pic" sz="quarter" idx="10" hasCustomPrompt="1"/>
          </p:nvPr>
        </p:nvSpPr>
        <p:spPr>
          <a:xfrm>
            <a:off x="-1117600" y="889001"/>
            <a:ext cx="7476859" cy="5026132"/>
          </a:xfrm>
          <a:custGeom>
            <a:avLst/>
            <a:gdLst>
              <a:gd name="connsiteX0" fmla="*/ 3521611 w 5607644"/>
              <a:gd name="connsiteY0" fmla="*/ 0 h 3388599"/>
              <a:gd name="connsiteX1" fmla="*/ 3616179 w 5607644"/>
              <a:gd name="connsiteY1" fmla="*/ 54184 h 3388599"/>
              <a:gd name="connsiteX2" fmla="*/ 3520687 w 5607644"/>
              <a:gd name="connsiteY2" fmla="*/ 353166 h 3388599"/>
              <a:gd name="connsiteX3" fmla="*/ 3547407 w 5607644"/>
              <a:gd name="connsiteY3" fmla="*/ 575545 h 3388599"/>
              <a:gd name="connsiteX4" fmla="*/ 3509017 w 5607644"/>
              <a:gd name="connsiteY4" fmla="*/ 634985 h 3388599"/>
              <a:gd name="connsiteX5" fmla="*/ 3731880 w 5607644"/>
              <a:gd name="connsiteY5" fmla="*/ 513866 h 3388599"/>
              <a:gd name="connsiteX6" fmla="*/ 3790836 w 5607644"/>
              <a:gd name="connsiteY6" fmla="*/ 623315 h 3388599"/>
              <a:gd name="connsiteX7" fmla="*/ 3799569 w 5607644"/>
              <a:gd name="connsiteY7" fmla="*/ 729484 h 3388599"/>
              <a:gd name="connsiteX8" fmla="*/ 3790591 w 5607644"/>
              <a:gd name="connsiteY8" fmla="*/ 797234 h 3388599"/>
              <a:gd name="connsiteX9" fmla="*/ 3823144 w 5607644"/>
              <a:gd name="connsiteY9" fmla="*/ 768987 h 3388599"/>
              <a:gd name="connsiteX10" fmla="*/ 3982435 w 5607644"/>
              <a:gd name="connsiteY10" fmla="*/ 639170 h 3388599"/>
              <a:gd name="connsiteX11" fmla="*/ 3922264 w 5607644"/>
              <a:gd name="connsiteY11" fmla="*/ 701928 h 3388599"/>
              <a:gd name="connsiteX12" fmla="*/ 3996426 w 5607644"/>
              <a:gd name="connsiteY12" fmla="*/ 627767 h 3388599"/>
              <a:gd name="connsiteX13" fmla="*/ 3982435 w 5607644"/>
              <a:gd name="connsiteY13" fmla="*/ 639170 h 3388599"/>
              <a:gd name="connsiteX14" fmla="*/ 3983424 w 5607644"/>
              <a:gd name="connsiteY14" fmla="*/ 638138 h 3388599"/>
              <a:gd name="connsiteX15" fmla="*/ 4153696 w 5607644"/>
              <a:gd name="connsiteY15" fmla="*/ 491547 h 3388599"/>
              <a:gd name="connsiteX16" fmla="*/ 4520687 w 5607644"/>
              <a:gd name="connsiteY16" fmla="*/ 268403 h 3388599"/>
              <a:gd name="connsiteX17" fmla="*/ 4611702 w 5607644"/>
              <a:gd name="connsiteY17" fmla="*/ 261590 h 3388599"/>
              <a:gd name="connsiteX18" fmla="*/ 4857855 w 5607644"/>
              <a:gd name="connsiteY18" fmla="*/ 15437 h 3388599"/>
              <a:gd name="connsiteX19" fmla="*/ 4794219 w 5607644"/>
              <a:gd name="connsiteY19" fmla="*/ 100123 h 3388599"/>
              <a:gd name="connsiteX20" fmla="*/ 4858234 w 5607644"/>
              <a:gd name="connsiteY20" fmla="*/ 116802 h 3388599"/>
              <a:gd name="connsiteX21" fmla="*/ 4687821 w 5607644"/>
              <a:gd name="connsiteY21" fmla="*/ 287215 h 3388599"/>
              <a:gd name="connsiteX22" fmla="*/ 4708872 w 5607644"/>
              <a:gd name="connsiteY22" fmla="*/ 308266 h 3388599"/>
              <a:gd name="connsiteX23" fmla="*/ 4904531 w 5607644"/>
              <a:gd name="connsiteY23" fmla="*/ 112606 h 3388599"/>
              <a:gd name="connsiteX24" fmla="*/ 5031319 w 5607644"/>
              <a:gd name="connsiteY24" fmla="*/ 91071 h 3388599"/>
              <a:gd name="connsiteX25" fmla="*/ 4719777 w 5607644"/>
              <a:gd name="connsiteY25" fmla="*/ 420156 h 3388599"/>
              <a:gd name="connsiteX26" fmla="*/ 4766074 w 5607644"/>
              <a:gd name="connsiteY26" fmla="*/ 415961 h 3388599"/>
              <a:gd name="connsiteX27" fmla="*/ 4655621 w 5607644"/>
              <a:gd name="connsiteY27" fmla="*/ 526414 h 3388599"/>
              <a:gd name="connsiteX28" fmla="*/ 4447338 w 5607644"/>
              <a:gd name="connsiteY28" fmla="*/ 734696 h 3388599"/>
              <a:gd name="connsiteX29" fmla="*/ 4468389 w 5607644"/>
              <a:gd name="connsiteY29" fmla="*/ 755747 h 3388599"/>
              <a:gd name="connsiteX30" fmla="*/ 4517303 w 5607644"/>
              <a:gd name="connsiteY30" fmla="*/ 706832 h 3388599"/>
              <a:gd name="connsiteX31" fmla="*/ 4559405 w 5607644"/>
              <a:gd name="connsiteY31" fmla="*/ 748934 h 3388599"/>
              <a:gd name="connsiteX32" fmla="*/ 4287345 w 5607644"/>
              <a:gd name="connsiteY32" fmla="*/ 1164838 h 3388599"/>
              <a:gd name="connsiteX33" fmla="*/ 4336260 w 5607644"/>
              <a:gd name="connsiteY33" fmla="*/ 1115924 h 3388599"/>
              <a:gd name="connsiteX34" fmla="*/ 4366081 w 5607644"/>
              <a:gd name="connsiteY34" fmla="*/ 1145745 h 3388599"/>
              <a:gd name="connsiteX35" fmla="*/ 4717971 w 5607644"/>
              <a:gd name="connsiteY35" fmla="*/ 857007 h 3388599"/>
              <a:gd name="connsiteX36" fmla="*/ 4749547 w 5607644"/>
              <a:gd name="connsiteY36" fmla="*/ 888583 h 3388599"/>
              <a:gd name="connsiteX37" fmla="*/ 4675386 w 5607644"/>
              <a:gd name="connsiteY37" fmla="*/ 962744 h 3388599"/>
              <a:gd name="connsiteX38" fmla="*/ 4838809 w 5607644"/>
              <a:gd name="connsiteY38" fmla="*/ 880016 h 3388599"/>
              <a:gd name="connsiteX39" fmla="*/ 5261704 w 5607644"/>
              <a:gd name="connsiteY39" fmla="*/ 520272 h 3388599"/>
              <a:gd name="connsiteX40" fmla="*/ 5318527 w 5607644"/>
              <a:gd name="connsiteY40" fmla="*/ 526602 h 3388599"/>
              <a:gd name="connsiteX41" fmla="*/ 5607644 w 5607644"/>
              <a:gd name="connsiteY41" fmla="*/ 276077 h 3388599"/>
              <a:gd name="connsiteX42" fmla="*/ 4462106 w 5607644"/>
              <a:gd name="connsiteY42" fmla="*/ 1484767 h 3388599"/>
              <a:gd name="connsiteX43" fmla="*/ 4419521 w 5607644"/>
              <a:gd name="connsiteY43" fmla="*/ 1590504 h 3388599"/>
              <a:gd name="connsiteX44" fmla="*/ 4345359 w 5607644"/>
              <a:gd name="connsiteY44" fmla="*/ 1664665 h 3388599"/>
              <a:gd name="connsiteX45" fmla="*/ 4362038 w 5607644"/>
              <a:gd name="connsiteY45" fmla="*/ 1728680 h 3388599"/>
              <a:gd name="connsiteX46" fmla="*/ 3699320 w 5607644"/>
              <a:gd name="connsiteY46" fmla="*/ 2391398 h 3388599"/>
              <a:gd name="connsiteX47" fmla="*/ 3433871 w 5607644"/>
              <a:gd name="connsiteY47" fmla="*/ 2618254 h 3388599"/>
              <a:gd name="connsiteX48" fmla="*/ 3453167 w 5607644"/>
              <a:gd name="connsiteY48" fmla="*/ 2637551 h 3388599"/>
              <a:gd name="connsiteX49" fmla="*/ 3370058 w 5607644"/>
              <a:gd name="connsiteY49" fmla="*/ 2699609 h 3388599"/>
              <a:gd name="connsiteX50" fmla="*/ 3350762 w 5607644"/>
              <a:gd name="connsiteY50" fmla="*/ 2680313 h 3388599"/>
              <a:gd name="connsiteX51" fmla="*/ 3291322 w 5607644"/>
              <a:gd name="connsiteY51" fmla="*/ 2718702 h 3388599"/>
              <a:gd name="connsiteX52" fmla="*/ 3270271 w 5607644"/>
              <a:gd name="connsiteY52" fmla="*/ 2697652 h 3388599"/>
              <a:gd name="connsiteX53" fmla="*/ 3132474 w 5607644"/>
              <a:gd name="connsiteY53" fmla="*/ 2856499 h 3388599"/>
              <a:gd name="connsiteX54" fmla="*/ 3111424 w 5607644"/>
              <a:gd name="connsiteY54" fmla="*/ 2835449 h 3388599"/>
              <a:gd name="connsiteX55" fmla="*/ 3024119 w 5607644"/>
              <a:gd name="connsiteY55" fmla="*/ 2943804 h 3388599"/>
              <a:gd name="connsiteX56" fmla="*/ 3003069 w 5607644"/>
              <a:gd name="connsiteY56" fmla="*/ 2922753 h 3388599"/>
              <a:gd name="connsiteX57" fmla="*/ 3000451 w 5607644"/>
              <a:gd name="connsiteY57" fmla="*/ 2967473 h 3388599"/>
              <a:gd name="connsiteX58" fmla="*/ 2913146 w 5607644"/>
              <a:gd name="connsiteY58" fmla="*/ 3075828 h 3388599"/>
              <a:gd name="connsiteX59" fmla="*/ 2671190 w 5607644"/>
              <a:gd name="connsiteY59" fmla="*/ 3275683 h 3388599"/>
              <a:gd name="connsiteX60" fmla="*/ 2537588 w 5607644"/>
              <a:gd name="connsiteY60" fmla="*/ 3388234 h 3388599"/>
              <a:gd name="connsiteX61" fmla="*/ 2455140 w 5607644"/>
              <a:gd name="connsiteY61" fmla="*/ 3305786 h 3388599"/>
              <a:gd name="connsiteX62" fmla="*/ 1991464 w 5607644"/>
              <a:gd name="connsiteY62" fmla="*/ 3334416 h 3388599"/>
              <a:gd name="connsiteX63" fmla="*/ 2086957 w 5607644"/>
              <a:gd name="connsiteY63" fmla="*/ 3035433 h 3388599"/>
              <a:gd name="connsiteX64" fmla="*/ 2060238 w 5607644"/>
              <a:gd name="connsiteY64" fmla="*/ 2813054 h 3388599"/>
              <a:gd name="connsiteX65" fmla="*/ 2098628 w 5607644"/>
              <a:gd name="connsiteY65" fmla="*/ 2753614 h 3388599"/>
              <a:gd name="connsiteX66" fmla="*/ 1875764 w 5607644"/>
              <a:gd name="connsiteY66" fmla="*/ 2874733 h 3388599"/>
              <a:gd name="connsiteX67" fmla="*/ 1816808 w 5607644"/>
              <a:gd name="connsiteY67" fmla="*/ 2765284 h 3388599"/>
              <a:gd name="connsiteX68" fmla="*/ 1808076 w 5607644"/>
              <a:gd name="connsiteY68" fmla="*/ 2659115 h 3388599"/>
              <a:gd name="connsiteX69" fmla="*/ 1817053 w 5607644"/>
              <a:gd name="connsiteY69" fmla="*/ 2591365 h 3388599"/>
              <a:gd name="connsiteX70" fmla="*/ 1784500 w 5607644"/>
              <a:gd name="connsiteY70" fmla="*/ 2619612 h 3388599"/>
              <a:gd name="connsiteX71" fmla="*/ 1625209 w 5607644"/>
              <a:gd name="connsiteY71" fmla="*/ 2749430 h 3388599"/>
              <a:gd name="connsiteX72" fmla="*/ 1685379 w 5607644"/>
              <a:gd name="connsiteY72" fmla="*/ 2686670 h 3388599"/>
              <a:gd name="connsiteX73" fmla="*/ 1611218 w 5607644"/>
              <a:gd name="connsiteY73" fmla="*/ 2760832 h 3388599"/>
              <a:gd name="connsiteX74" fmla="*/ 1625209 w 5607644"/>
              <a:gd name="connsiteY74" fmla="*/ 2749430 h 3388599"/>
              <a:gd name="connsiteX75" fmla="*/ 1624220 w 5607644"/>
              <a:gd name="connsiteY75" fmla="*/ 2750461 h 3388599"/>
              <a:gd name="connsiteX76" fmla="*/ 1453947 w 5607644"/>
              <a:gd name="connsiteY76" fmla="*/ 2897051 h 3388599"/>
              <a:gd name="connsiteX77" fmla="*/ 1086957 w 5607644"/>
              <a:gd name="connsiteY77" fmla="*/ 3120196 h 3388599"/>
              <a:gd name="connsiteX78" fmla="*/ 995942 w 5607644"/>
              <a:gd name="connsiteY78" fmla="*/ 3127009 h 3388599"/>
              <a:gd name="connsiteX79" fmla="*/ 749789 w 5607644"/>
              <a:gd name="connsiteY79" fmla="*/ 3373163 h 3388599"/>
              <a:gd name="connsiteX80" fmla="*/ 813425 w 5607644"/>
              <a:gd name="connsiteY80" fmla="*/ 3288476 h 3388599"/>
              <a:gd name="connsiteX81" fmla="*/ 749410 w 5607644"/>
              <a:gd name="connsiteY81" fmla="*/ 3271797 h 3388599"/>
              <a:gd name="connsiteX82" fmla="*/ 919823 w 5607644"/>
              <a:gd name="connsiteY82" fmla="*/ 3101384 h 3388599"/>
              <a:gd name="connsiteX83" fmla="*/ 898772 w 5607644"/>
              <a:gd name="connsiteY83" fmla="*/ 3080334 h 3388599"/>
              <a:gd name="connsiteX84" fmla="*/ 703113 w 5607644"/>
              <a:gd name="connsiteY84" fmla="*/ 3275993 h 3388599"/>
              <a:gd name="connsiteX85" fmla="*/ 576325 w 5607644"/>
              <a:gd name="connsiteY85" fmla="*/ 3297528 h 3388599"/>
              <a:gd name="connsiteX86" fmla="*/ 887867 w 5607644"/>
              <a:gd name="connsiteY86" fmla="*/ 2968443 h 3388599"/>
              <a:gd name="connsiteX87" fmla="*/ 841571 w 5607644"/>
              <a:gd name="connsiteY87" fmla="*/ 2972638 h 3388599"/>
              <a:gd name="connsiteX88" fmla="*/ 952023 w 5607644"/>
              <a:gd name="connsiteY88" fmla="*/ 2862185 h 3388599"/>
              <a:gd name="connsiteX89" fmla="*/ 1160306 w 5607644"/>
              <a:gd name="connsiteY89" fmla="*/ 2653902 h 3388599"/>
              <a:gd name="connsiteX90" fmla="*/ 1139256 w 5607644"/>
              <a:gd name="connsiteY90" fmla="*/ 2632852 h 3388599"/>
              <a:gd name="connsiteX91" fmla="*/ 1090340 w 5607644"/>
              <a:gd name="connsiteY91" fmla="*/ 2681767 h 3388599"/>
              <a:gd name="connsiteX92" fmla="*/ 1048239 w 5607644"/>
              <a:gd name="connsiteY92" fmla="*/ 2639666 h 3388599"/>
              <a:gd name="connsiteX93" fmla="*/ 1320299 w 5607644"/>
              <a:gd name="connsiteY93" fmla="*/ 2223761 h 3388599"/>
              <a:gd name="connsiteX94" fmla="*/ 1271384 w 5607644"/>
              <a:gd name="connsiteY94" fmla="*/ 2272675 h 3388599"/>
              <a:gd name="connsiteX95" fmla="*/ 1241563 w 5607644"/>
              <a:gd name="connsiteY95" fmla="*/ 2242854 h 3388599"/>
              <a:gd name="connsiteX96" fmla="*/ 889673 w 5607644"/>
              <a:gd name="connsiteY96" fmla="*/ 2531592 h 3388599"/>
              <a:gd name="connsiteX97" fmla="*/ 858097 w 5607644"/>
              <a:gd name="connsiteY97" fmla="*/ 2500016 h 3388599"/>
              <a:gd name="connsiteX98" fmla="*/ 932259 w 5607644"/>
              <a:gd name="connsiteY98" fmla="*/ 2425855 h 3388599"/>
              <a:gd name="connsiteX99" fmla="*/ 768836 w 5607644"/>
              <a:gd name="connsiteY99" fmla="*/ 2508584 h 3388599"/>
              <a:gd name="connsiteX100" fmla="*/ 345941 w 5607644"/>
              <a:gd name="connsiteY100" fmla="*/ 2868327 h 3388599"/>
              <a:gd name="connsiteX101" fmla="*/ 289118 w 5607644"/>
              <a:gd name="connsiteY101" fmla="*/ 2861998 h 3388599"/>
              <a:gd name="connsiteX102" fmla="*/ 0 w 5607644"/>
              <a:gd name="connsiteY102" fmla="*/ 3112522 h 3388599"/>
              <a:gd name="connsiteX103" fmla="*/ 1145538 w 5607644"/>
              <a:gd name="connsiteY103" fmla="*/ 1903833 h 3388599"/>
              <a:gd name="connsiteX104" fmla="*/ 1188123 w 5607644"/>
              <a:gd name="connsiteY104" fmla="*/ 1798095 h 3388599"/>
              <a:gd name="connsiteX105" fmla="*/ 1262285 w 5607644"/>
              <a:gd name="connsiteY105" fmla="*/ 1723934 h 3388599"/>
              <a:gd name="connsiteX106" fmla="*/ 1245606 w 5607644"/>
              <a:gd name="connsiteY106" fmla="*/ 1659919 h 3388599"/>
              <a:gd name="connsiteX107" fmla="*/ 1562752 w 5607644"/>
              <a:gd name="connsiteY107" fmla="*/ 1295411 h 3388599"/>
              <a:gd name="connsiteX108" fmla="*/ 1908325 w 5607644"/>
              <a:gd name="connsiteY108" fmla="*/ 997201 h 3388599"/>
              <a:gd name="connsiteX109" fmla="*/ 2173773 w 5607644"/>
              <a:gd name="connsiteY109" fmla="*/ 770345 h 3388599"/>
              <a:gd name="connsiteX110" fmla="*/ 2154477 w 5607644"/>
              <a:gd name="connsiteY110" fmla="*/ 751049 h 3388599"/>
              <a:gd name="connsiteX111" fmla="*/ 2237586 w 5607644"/>
              <a:gd name="connsiteY111" fmla="*/ 688991 h 3388599"/>
              <a:gd name="connsiteX112" fmla="*/ 2256882 w 5607644"/>
              <a:gd name="connsiteY112" fmla="*/ 708287 h 3388599"/>
              <a:gd name="connsiteX113" fmla="*/ 2316323 w 5607644"/>
              <a:gd name="connsiteY113" fmla="*/ 669897 h 3388599"/>
              <a:gd name="connsiteX114" fmla="*/ 2337373 w 5607644"/>
              <a:gd name="connsiteY114" fmla="*/ 690947 h 3388599"/>
              <a:gd name="connsiteX115" fmla="*/ 2475170 w 5607644"/>
              <a:gd name="connsiteY115" fmla="*/ 532100 h 3388599"/>
              <a:gd name="connsiteX116" fmla="*/ 2496221 w 5607644"/>
              <a:gd name="connsiteY116" fmla="*/ 553150 h 3388599"/>
              <a:gd name="connsiteX117" fmla="*/ 2583525 w 5607644"/>
              <a:gd name="connsiteY117" fmla="*/ 444795 h 3388599"/>
              <a:gd name="connsiteX118" fmla="*/ 2604576 w 5607644"/>
              <a:gd name="connsiteY118" fmla="*/ 465846 h 3388599"/>
              <a:gd name="connsiteX119" fmla="*/ 2607194 w 5607644"/>
              <a:gd name="connsiteY119" fmla="*/ 421126 h 3388599"/>
              <a:gd name="connsiteX120" fmla="*/ 2694498 w 5607644"/>
              <a:gd name="connsiteY120" fmla="*/ 312771 h 3388599"/>
              <a:gd name="connsiteX121" fmla="*/ 2936455 w 5607644"/>
              <a:gd name="connsiteY121" fmla="*/ 112916 h 3388599"/>
              <a:gd name="connsiteX122" fmla="*/ 3070056 w 5607644"/>
              <a:gd name="connsiteY122" fmla="*/ 365 h 3388599"/>
              <a:gd name="connsiteX123" fmla="*/ 3152505 w 5607644"/>
              <a:gd name="connsiteY123" fmla="*/ 82814 h 3388599"/>
              <a:gd name="connsiteX124" fmla="*/ 3521611 w 5607644"/>
              <a:gd name="connsiteY124" fmla="*/ 0 h 338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607644" h="3388599">
                <a:moveTo>
                  <a:pt x="3521611" y="0"/>
                </a:moveTo>
                <a:cubicBezTo>
                  <a:pt x="3588395" y="68"/>
                  <a:pt x="3631557" y="15124"/>
                  <a:pt x="3616179" y="54184"/>
                </a:cubicBezTo>
                <a:cubicBezTo>
                  <a:pt x="3610230" y="98726"/>
                  <a:pt x="3526636" y="308623"/>
                  <a:pt x="3520687" y="353166"/>
                </a:cubicBezTo>
                <a:cubicBezTo>
                  <a:pt x="3497019" y="376834"/>
                  <a:pt x="3507060" y="535198"/>
                  <a:pt x="3547407" y="575545"/>
                </a:cubicBezTo>
                <a:cubicBezTo>
                  <a:pt x="3523738" y="599213"/>
                  <a:pt x="3498491" y="624460"/>
                  <a:pt x="3509017" y="634985"/>
                </a:cubicBezTo>
                <a:cubicBezTo>
                  <a:pt x="3551118" y="677086"/>
                  <a:pt x="3674194" y="554010"/>
                  <a:pt x="3731880" y="513866"/>
                </a:cubicBezTo>
                <a:cubicBezTo>
                  <a:pt x="3776599" y="511248"/>
                  <a:pt x="3795031" y="577018"/>
                  <a:pt x="3790836" y="623315"/>
                </a:cubicBezTo>
                <a:cubicBezTo>
                  <a:pt x="3790836" y="623315"/>
                  <a:pt x="3800758" y="669528"/>
                  <a:pt x="3799569" y="729484"/>
                </a:cubicBezTo>
                <a:lnTo>
                  <a:pt x="3790591" y="797234"/>
                </a:lnTo>
                <a:lnTo>
                  <a:pt x="3823144" y="768987"/>
                </a:lnTo>
                <a:lnTo>
                  <a:pt x="3982435" y="639170"/>
                </a:lnTo>
                <a:lnTo>
                  <a:pt x="3922264" y="701928"/>
                </a:lnTo>
                <a:cubicBezTo>
                  <a:pt x="3947511" y="676681"/>
                  <a:pt x="3971180" y="653013"/>
                  <a:pt x="3996426" y="627767"/>
                </a:cubicBezTo>
                <a:lnTo>
                  <a:pt x="3982435" y="639170"/>
                </a:lnTo>
                <a:lnTo>
                  <a:pt x="3983424" y="638138"/>
                </a:lnTo>
                <a:cubicBezTo>
                  <a:pt x="4048462" y="569153"/>
                  <a:pt x="4120157" y="493511"/>
                  <a:pt x="4153696" y="491547"/>
                </a:cubicBezTo>
                <a:cubicBezTo>
                  <a:pt x="4280484" y="470013"/>
                  <a:pt x="4408136" y="402005"/>
                  <a:pt x="4520687" y="268403"/>
                </a:cubicBezTo>
                <a:cubicBezTo>
                  <a:pt x="4541737" y="289454"/>
                  <a:pt x="4575931" y="276310"/>
                  <a:pt x="4611702" y="261590"/>
                </a:cubicBezTo>
                <a:cubicBezTo>
                  <a:pt x="4696390" y="197953"/>
                  <a:pt x="4783694" y="89598"/>
                  <a:pt x="4857855" y="15437"/>
                </a:cubicBezTo>
                <a:cubicBezTo>
                  <a:pt x="4843134" y="51209"/>
                  <a:pt x="4817887" y="76455"/>
                  <a:pt x="4794219" y="100123"/>
                </a:cubicBezTo>
                <a:cubicBezTo>
                  <a:pt x="4779498" y="135895"/>
                  <a:pt x="4872955" y="81030"/>
                  <a:pt x="4858234" y="116802"/>
                </a:cubicBezTo>
                <a:cubicBezTo>
                  <a:pt x="4819845" y="176242"/>
                  <a:pt x="4736736" y="238300"/>
                  <a:pt x="4687821" y="287215"/>
                </a:cubicBezTo>
                <a:cubicBezTo>
                  <a:pt x="4687821" y="287215"/>
                  <a:pt x="4687821" y="287215"/>
                  <a:pt x="4708872" y="308266"/>
                </a:cubicBezTo>
                <a:cubicBezTo>
                  <a:pt x="4781455" y="235682"/>
                  <a:pt x="4830370" y="186767"/>
                  <a:pt x="4904531" y="112606"/>
                </a:cubicBezTo>
                <a:cubicBezTo>
                  <a:pt x="4989218" y="48970"/>
                  <a:pt x="5044462" y="56877"/>
                  <a:pt x="5031319" y="91071"/>
                </a:cubicBezTo>
                <a:cubicBezTo>
                  <a:pt x="4951208" y="209776"/>
                  <a:pt x="4819185" y="320749"/>
                  <a:pt x="4719777" y="420156"/>
                </a:cubicBezTo>
                <a:cubicBezTo>
                  <a:pt x="4745023" y="394910"/>
                  <a:pt x="4755548" y="405436"/>
                  <a:pt x="4766074" y="415961"/>
                </a:cubicBezTo>
                <a:lnTo>
                  <a:pt x="4655621" y="526414"/>
                </a:lnTo>
                <a:cubicBezTo>
                  <a:pt x="4588166" y="593869"/>
                  <a:pt x="4520711" y="661324"/>
                  <a:pt x="4447338" y="734696"/>
                </a:cubicBezTo>
                <a:cubicBezTo>
                  <a:pt x="4447338" y="734696"/>
                  <a:pt x="4447338" y="734696"/>
                  <a:pt x="4468389" y="755747"/>
                </a:cubicBezTo>
                <a:cubicBezTo>
                  <a:pt x="4468389" y="755747"/>
                  <a:pt x="4468389" y="755747"/>
                  <a:pt x="4517303" y="706832"/>
                </a:cubicBezTo>
                <a:cubicBezTo>
                  <a:pt x="4527829" y="717358"/>
                  <a:pt x="4548879" y="738408"/>
                  <a:pt x="4559405" y="748934"/>
                </a:cubicBezTo>
                <a:cubicBezTo>
                  <a:pt x="4445099" y="880781"/>
                  <a:pt x="4166507" y="1141831"/>
                  <a:pt x="4287345" y="1164838"/>
                </a:cubicBezTo>
                <a:cubicBezTo>
                  <a:pt x="4287345" y="1164838"/>
                  <a:pt x="4287345" y="1164838"/>
                  <a:pt x="4336260" y="1115924"/>
                </a:cubicBezTo>
                <a:cubicBezTo>
                  <a:pt x="4346785" y="1126449"/>
                  <a:pt x="4366081" y="1145745"/>
                  <a:pt x="4366081" y="1145745"/>
                </a:cubicBezTo>
                <a:cubicBezTo>
                  <a:pt x="4476014" y="1056863"/>
                  <a:pt x="4608038" y="945890"/>
                  <a:pt x="4717971" y="857007"/>
                </a:cubicBezTo>
                <a:cubicBezTo>
                  <a:pt x="4717971" y="857007"/>
                  <a:pt x="4739022" y="878058"/>
                  <a:pt x="4749547" y="888583"/>
                </a:cubicBezTo>
                <a:cubicBezTo>
                  <a:pt x="4724300" y="913830"/>
                  <a:pt x="4699054" y="939075"/>
                  <a:pt x="4675386" y="962744"/>
                </a:cubicBezTo>
                <a:cubicBezTo>
                  <a:pt x="4749547" y="888583"/>
                  <a:pt x="4803037" y="894736"/>
                  <a:pt x="4838809" y="880016"/>
                </a:cubicBezTo>
                <a:cubicBezTo>
                  <a:pt x="4953494" y="849533"/>
                  <a:pt x="5104435" y="656491"/>
                  <a:pt x="5261704" y="520272"/>
                </a:cubicBezTo>
                <a:cubicBezTo>
                  <a:pt x="5286951" y="495026"/>
                  <a:pt x="5308001" y="516076"/>
                  <a:pt x="5318527" y="526602"/>
                </a:cubicBezTo>
                <a:cubicBezTo>
                  <a:pt x="5405831" y="418246"/>
                  <a:pt x="5501043" y="365136"/>
                  <a:pt x="5607644" y="276077"/>
                </a:cubicBezTo>
                <a:cubicBezTo>
                  <a:pt x="5246322" y="700550"/>
                  <a:pt x="4802554" y="1042575"/>
                  <a:pt x="4462106" y="1484767"/>
                </a:cubicBezTo>
                <a:cubicBezTo>
                  <a:pt x="4411613" y="1535259"/>
                  <a:pt x="4468436" y="1541589"/>
                  <a:pt x="4419521" y="1590504"/>
                </a:cubicBezTo>
                <a:cubicBezTo>
                  <a:pt x="4394274" y="1615750"/>
                  <a:pt x="4370606" y="1639418"/>
                  <a:pt x="4345359" y="1664665"/>
                </a:cubicBezTo>
                <a:cubicBezTo>
                  <a:pt x="4391657" y="1660469"/>
                  <a:pt x="4385706" y="1705012"/>
                  <a:pt x="4362038" y="1728680"/>
                </a:cubicBezTo>
                <a:cubicBezTo>
                  <a:pt x="4162182" y="1970637"/>
                  <a:pt x="3937080" y="2237840"/>
                  <a:pt x="3699320" y="2391398"/>
                </a:cubicBezTo>
                <a:cubicBezTo>
                  <a:pt x="3614633" y="2455034"/>
                  <a:pt x="3533279" y="2518847"/>
                  <a:pt x="3433871" y="2618254"/>
                </a:cubicBezTo>
                <a:cubicBezTo>
                  <a:pt x="3442642" y="2627025"/>
                  <a:pt x="3442642" y="2627025"/>
                  <a:pt x="3453167" y="2637551"/>
                </a:cubicBezTo>
                <a:cubicBezTo>
                  <a:pt x="3433871" y="2618254"/>
                  <a:pt x="3404252" y="2686466"/>
                  <a:pt x="3370058" y="2699609"/>
                </a:cubicBezTo>
                <a:cubicBezTo>
                  <a:pt x="3361287" y="2690838"/>
                  <a:pt x="3361287" y="2690838"/>
                  <a:pt x="3350762" y="2680313"/>
                </a:cubicBezTo>
                <a:cubicBezTo>
                  <a:pt x="3340237" y="2669788"/>
                  <a:pt x="3314991" y="2695034"/>
                  <a:pt x="3291322" y="2718702"/>
                </a:cubicBezTo>
                <a:cubicBezTo>
                  <a:pt x="3280797" y="2708177"/>
                  <a:pt x="3280797" y="2708177"/>
                  <a:pt x="3270271" y="2697652"/>
                </a:cubicBezTo>
                <a:cubicBezTo>
                  <a:pt x="3231882" y="2757092"/>
                  <a:pt x="3161917" y="2784956"/>
                  <a:pt x="3132474" y="2856499"/>
                </a:cubicBezTo>
                <a:cubicBezTo>
                  <a:pt x="3121949" y="2845974"/>
                  <a:pt x="3121949" y="2845974"/>
                  <a:pt x="3111424" y="2835449"/>
                </a:cubicBezTo>
                <a:cubicBezTo>
                  <a:pt x="3098280" y="2869643"/>
                  <a:pt x="3028315" y="2897507"/>
                  <a:pt x="3024119" y="2943804"/>
                </a:cubicBezTo>
                <a:cubicBezTo>
                  <a:pt x="3013594" y="2933279"/>
                  <a:pt x="3013594" y="2933279"/>
                  <a:pt x="3003069" y="2922753"/>
                </a:cubicBezTo>
                <a:cubicBezTo>
                  <a:pt x="3013594" y="2933279"/>
                  <a:pt x="3024119" y="2943804"/>
                  <a:pt x="3000451" y="2967473"/>
                </a:cubicBezTo>
                <a:cubicBezTo>
                  <a:pt x="2926289" y="3041634"/>
                  <a:pt x="2913146" y="3075828"/>
                  <a:pt x="2913146" y="3075828"/>
                </a:cubicBezTo>
                <a:cubicBezTo>
                  <a:pt x="2838985" y="3149989"/>
                  <a:pt x="2681715" y="3286209"/>
                  <a:pt x="2671190" y="3275683"/>
                </a:cubicBezTo>
                <a:cubicBezTo>
                  <a:pt x="2631222" y="3336701"/>
                  <a:pt x="2575978" y="3328794"/>
                  <a:pt x="2537588" y="3388234"/>
                </a:cubicBezTo>
                <a:cubicBezTo>
                  <a:pt x="2507767" y="3358412"/>
                  <a:pt x="2525106" y="3277922"/>
                  <a:pt x="2455140" y="3305786"/>
                </a:cubicBezTo>
                <a:cubicBezTo>
                  <a:pt x="2325734" y="3372039"/>
                  <a:pt x="1950457" y="3438575"/>
                  <a:pt x="1991464" y="3334416"/>
                </a:cubicBezTo>
                <a:cubicBezTo>
                  <a:pt x="1997415" y="3289873"/>
                  <a:pt x="2081007" y="3079977"/>
                  <a:pt x="2086957" y="3035433"/>
                </a:cubicBezTo>
                <a:cubicBezTo>
                  <a:pt x="2110626" y="3011765"/>
                  <a:pt x="2100585" y="2853401"/>
                  <a:pt x="2060238" y="2813054"/>
                </a:cubicBezTo>
                <a:cubicBezTo>
                  <a:pt x="2083907" y="2789386"/>
                  <a:pt x="2109153" y="2764139"/>
                  <a:pt x="2098628" y="2753614"/>
                </a:cubicBezTo>
                <a:cubicBezTo>
                  <a:pt x="2056527" y="2711513"/>
                  <a:pt x="1933450" y="2834589"/>
                  <a:pt x="1875764" y="2874733"/>
                </a:cubicBezTo>
                <a:cubicBezTo>
                  <a:pt x="1831045" y="2877350"/>
                  <a:pt x="1812612" y="2811581"/>
                  <a:pt x="1816808" y="2765284"/>
                </a:cubicBezTo>
                <a:cubicBezTo>
                  <a:pt x="1816808" y="2765284"/>
                  <a:pt x="1806887" y="2719071"/>
                  <a:pt x="1808076" y="2659115"/>
                </a:cubicBezTo>
                <a:lnTo>
                  <a:pt x="1817053" y="2591365"/>
                </a:lnTo>
                <a:lnTo>
                  <a:pt x="1784500" y="2619612"/>
                </a:lnTo>
                <a:lnTo>
                  <a:pt x="1625209" y="2749430"/>
                </a:lnTo>
                <a:lnTo>
                  <a:pt x="1685379" y="2686670"/>
                </a:lnTo>
                <a:cubicBezTo>
                  <a:pt x="1660133" y="2711917"/>
                  <a:pt x="1636464" y="2735585"/>
                  <a:pt x="1611218" y="2760832"/>
                </a:cubicBezTo>
                <a:lnTo>
                  <a:pt x="1625209" y="2749430"/>
                </a:lnTo>
                <a:lnTo>
                  <a:pt x="1624220" y="2750461"/>
                </a:lnTo>
                <a:cubicBezTo>
                  <a:pt x="1559182" y="2819446"/>
                  <a:pt x="1487487" y="2895088"/>
                  <a:pt x="1453947" y="2897051"/>
                </a:cubicBezTo>
                <a:cubicBezTo>
                  <a:pt x="1327160" y="2918586"/>
                  <a:pt x="1199509" y="2986594"/>
                  <a:pt x="1086957" y="3120196"/>
                </a:cubicBezTo>
                <a:cubicBezTo>
                  <a:pt x="1065907" y="3099145"/>
                  <a:pt x="1031713" y="3112289"/>
                  <a:pt x="995942" y="3127009"/>
                </a:cubicBezTo>
                <a:cubicBezTo>
                  <a:pt x="911254" y="3190646"/>
                  <a:pt x="823950" y="3299001"/>
                  <a:pt x="749789" y="3373163"/>
                </a:cubicBezTo>
                <a:cubicBezTo>
                  <a:pt x="764510" y="3337390"/>
                  <a:pt x="789757" y="3312144"/>
                  <a:pt x="813425" y="3288476"/>
                </a:cubicBezTo>
                <a:cubicBezTo>
                  <a:pt x="828146" y="3252704"/>
                  <a:pt x="734689" y="3307569"/>
                  <a:pt x="749410" y="3271797"/>
                </a:cubicBezTo>
                <a:cubicBezTo>
                  <a:pt x="787799" y="3212357"/>
                  <a:pt x="870908" y="3150299"/>
                  <a:pt x="919823" y="3101384"/>
                </a:cubicBezTo>
                <a:cubicBezTo>
                  <a:pt x="919823" y="3101384"/>
                  <a:pt x="919823" y="3101384"/>
                  <a:pt x="898772" y="3080334"/>
                </a:cubicBezTo>
                <a:cubicBezTo>
                  <a:pt x="826189" y="3152917"/>
                  <a:pt x="777274" y="3201832"/>
                  <a:pt x="703113" y="3275993"/>
                </a:cubicBezTo>
                <a:cubicBezTo>
                  <a:pt x="618426" y="3339629"/>
                  <a:pt x="563182" y="3331722"/>
                  <a:pt x="576325" y="3297528"/>
                </a:cubicBezTo>
                <a:cubicBezTo>
                  <a:pt x="656436" y="3178823"/>
                  <a:pt x="788459" y="3067851"/>
                  <a:pt x="887867" y="2968443"/>
                </a:cubicBezTo>
                <a:cubicBezTo>
                  <a:pt x="862621" y="2993689"/>
                  <a:pt x="852096" y="2983163"/>
                  <a:pt x="841571" y="2972638"/>
                </a:cubicBezTo>
                <a:lnTo>
                  <a:pt x="952023" y="2862185"/>
                </a:lnTo>
                <a:cubicBezTo>
                  <a:pt x="1019478" y="2794730"/>
                  <a:pt x="1086934" y="2727274"/>
                  <a:pt x="1160306" y="2653902"/>
                </a:cubicBezTo>
                <a:cubicBezTo>
                  <a:pt x="1160306" y="2653902"/>
                  <a:pt x="1160306" y="2653902"/>
                  <a:pt x="1139256" y="2632852"/>
                </a:cubicBezTo>
                <a:cubicBezTo>
                  <a:pt x="1139256" y="2632852"/>
                  <a:pt x="1139256" y="2632852"/>
                  <a:pt x="1090340" y="2681767"/>
                </a:cubicBezTo>
                <a:cubicBezTo>
                  <a:pt x="1079815" y="2671242"/>
                  <a:pt x="1058765" y="2650191"/>
                  <a:pt x="1048239" y="2639666"/>
                </a:cubicBezTo>
                <a:cubicBezTo>
                  <a:pt x="1162544" y="2507819"/>
                  <a:pt x="1441137" y="2246768"/>
                  <a:pt x="1320299" y="2223761"/>
                </a:cubicBezTo>
                <a:cubicBezTo>
                  <a:pt x="1320299" y="2223761"/>
                  <a:pt x="1320299" y="2223761"/>
                  <a:pt x="1271384" y="2272675"/>
                </a:cubicBezTo>
                <a:cubicBezTo>
                  <a:pt x="1260859" y="2262150"/>
                  <a:pt x="1241563" y="2242854"/>
                  <a:pt x="1241563" y="2242854"/>
                </a:cubicBezTo>
                <a:cubicBezTo>
                  <a:pt x="1131629" y="2331737"/>
                  <a:pt x="999606" y="2442710"/>
                  <a:pt x="889673" y="2531592"/>
                </a:cubicBezTo>
                <a:cubicBezTo>
                  <a:pt x="889673" y="2531592"/>
                  <a:pt x="868622" y="2510542"/>
                  <a:pt x="858097" y="2500016"/>
                </a:cubicBezTo>
                <a:cubicBezTo>
                  <a:pt x="883344" y="2474770"/>
                  <a:pt x="908590" y="2449524"/>
                  <a:pt x="932259" y="2425855"/>
                </a:cubicBezTo>
                <a:cubicBezTo>
                  <a:pt x="858097" y="2500016"/>
                  <a:pt x="804607" y="2493863"/>
                  <a:pt x="768836" y="2508584"/>
                </a:cubicBezTo>
                <a:cubicBezTo>
                  <a:pt x="654151" y="2539066"/>
                  <a:pt x="503210" y="2732108"/>
                  <a:pt x="345941" y="2868327"/>
                </a:cubicBezTo>
                <a:cubicBezTo>
                  <a:pt x="320694" y="2893574"/>
                  <a:pt x="299644" y="2872523"/>
                  <a:pt x="289118" y="2861998"/>
                </a:cubicBezTo>
                <a:cubicBezTo>
                  <a:pt x="201814" y="2970353"/>
                  <a:pt x="106601" y="3023463"/>
                  <a:pt x="0" y="3112522"/>
                </a:cubicBezTo>
                <a:cubicBezTo>
                  <a:pt x="361322" y="2688049"/>
                  <a:pt x="805091" y="2346025"/>
                  <a:pt x="1145538" y="1903833"/>
                </a:cubicBezTo>
                <a:cubicBezTo>
                  <a:pt x="1196031" y="1853340"/>
                  <a:pt x="1139208" y="1847011"/>
                  <a:pt x="1188123" y="1798095"/>
                </a:cubicBezTo>
                <a:cubicBezTo>
                  <a:pt x="1213369" y="1772849"/>
                  <a:pt x="1237038" y="1749181"/>
                  <a:pt x="1262285" y="1723934"/>
                </a:cubicBezTo>
                <a:cubicBezTo>
                  <a:pt x="1215987" y="1728130"/>
                  <a:pt x="1221938" y="1683587"/>
                  <a:pt x="1245606" y="1659919"/>
                </a:cubicBezTo>
                <a:cubicBezTo>
                  <a:pt x="1345534" y="1538941"/>
                  <a:pt x="1451774" y="1411650"/>
                  <a:pt x="1562752" y="1295411"/>
                </a:cubicBezTo>
                <a:cubicBezTo>
                  <a:pt x="1673728" y="1179170"/>
                  <a:pt x="1789445" y="1073980"/>
                  <a:pt x="1908325" y="997201"/>
                </a:cubicBezTo>
                <a:cubicBezTo>
                  <a:pt x="1993012" y="933565"/>
                  <a:pt x="2074366" y="869753"/>
                  <a:pt x="2173773" y="770345"/>
                </a:cubicBezTo>
                <a:cubicBezTo>
                  <a:pt x="2165003" y="761574"/>
                  <a:pt x="2165003" y="761574"/>
                  <a:pt x="2154477" y="751049"/>
                </a:cubicBezTo>
                <a:cubicBezTo>
                  <a:pt x="2173773" y="770345"/>
                  <a:pt x="2203392" y="702134"/>
                  <a:pt x="2237586" y="688991"/>
                </a:cubicBezTo>
                <a:cubicBezTo>
                  <a:pt x="2246357" y="697761"/>
                  <a:pt x="2246357" y="697761"/>
                  <a:pt x="2256882" y="708287"/>
                </a:cubicBezTo>
                <a:cubicBezTo>
                  <a:pt x="2267407" y="718812"/>
                  <a:pt x="2292654" y="693565"/>
                  <a:pt x="2316323" y="669897"/>
                </a:cubicBezTo>
                <a:cubicBezTo>
                  <a:pt x="2326848" y="680422"/>
                  <a:pt x="2326848" y="680422"/>
                  <a:pt x="2337373" y="690947"/>
                </a:cubicBezTo>
                <a:cubicBezTo>
                  <a:pt x="2375762" y="631508"/>
                  <a:pt x="2445728" y="603643"/>
                  <a:pt x="2475170" y="532100"/>
                </a:cubicBezTo>
                <a:cubicBezTo>
                  <a:pt x="2485695" y="542625"/>
                  <a:pt x="2485695" y="542625"/>
                  <a:pt x="2496221" y="553150"/>
                </a:cubicBezTo>
                <a:cubicBezTo>
                  <a:pt x="2509364" y="518956"/>
                  <a:pt x="2579329" y="491092"/>
                  <a:pt x="2583525" y="444795"/>
                </a:cubicBezTo>
                <a:cubicBezTo>
                  <a:pt x="2594051" y="455320"/>
                  <a:pt x="2594051" y="455320"/>
                  <a:pt x="2604576" y="465846"/>
                </a:cubicBezTo>
                <a:cubicBezTo>
                  <a:pt x="2594051" y="455320"/>
                  <a:pt x="2583525" y="444795"/>
                  <a:pt x="2607194" y="421126"/>
                </a:cubicBezTo>
                <a:cubicBezTo>
                  <a:pt x="2681355" y="346965"/>
                  <a:pt x="2694498" y="312771"/>
                  <a:pt x="2694498" y="312771"/>
                </a:cubicBezTo>
                <a:cubicBezTo>
                  <a:pt x="2768660" y="238610"/>
                  <a:pt x="2925929" y="102391"/>
                  <a:pt x="2936455" y="112916"/>
                </a:cubicBezTo>
                <a:cubicBezTo>
                  <a:pt x="2976423" y="51898"/>
                  <a:pt x="3031667" y="59805"/>
                  <a:pt x="3070056" y="365"/>
                </a:cubicBezTo>
                <a:cubicBezTo>
                  <a:pt x="3099878" y="30187"/>
                  <a:pt x="3082540" y="110678"/>
                  <a:pt x="3152505" y="82814"/>
                </a:cubicBezTo>
                <a:cubicBezTo>
                  <a:pt x="3233383" y="41405"/>
                  <a:pt x="3410305" y="-113"/>
                  <a:pt x="3521611"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15" name="Rectangle 14"/>
          <p:cNvSpPr/>
          <p:nvPr userDrawn="1"/>
        </p:nvSpPr>
        <p:spPr>
          <a:xfrm>
            <a:off x="6113112" y="2717801"/>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itle 13"/>
          <p:cNvSpPr>
            <a:spLocks noGrp="1"/>
          </p:cNvSpPr>
          <p:nvPr>
            <p:ph type="title" hasCustomPrompt="1"/>
          </p:nvPr>
        </p:nvSpPr>
        <p:spPr>
          <a:xfrm>
            <a:off x="6107764" y="1556083"/>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23016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62967-41DD-43A9-A8A2-DBE4C7CD30D6}" type="datetimeFigureOut">
              <a:rPr lang="en-US" smtClean="0"/>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18707761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2967-41DD-43A9-A8A2-DBE4C7CD30D6}" type="datetimeFigureOut">
              <a:rPr lang="en-US" smtClean="0"/>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51530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62967-41DD-43A9-A8A2-DBE4C7CD30D6}"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23082050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62967-41DD-43A9-A8A2-DBE4C7CD30D6}"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23415684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62967-41DD-43A9-A8A2-DBE4C7CD30D6}"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31131866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62967-41DD-43A9-A8A2-DBE4C7CD30D6}"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4866-2612-44FE-BED6-48B9181DF8CD}" type="slidenum">
              <a:rPr lang="en-US" smtClean="0"/>
              <a:t>‹#›</a:t>
            </a:fld>
            <a:endParaRPr lang="en-US"/>
          </a:p>
        </p:txBody>
      </p:sp>
    </p:spTree>
    <p:extLst>
      <p:ext uri="{BB962C8B-B14F-4D97-AF65-F5344CB8AC3E}">
        <p14:creationId xmlns:p14="http://schemas.microsoft.com/office/powerpoint/2010/main" val="21968623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1030911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7288823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3765550"/>
          </a:xfrm>
          <a:custGeom>
            <a:avLst/>
            <a:gdLst>
              <a:gd name="connsiteX0" fmla="*/ 0 w 12192000"/>
              <a:gd name="connsiteY0" fmla="*/ 0 h 3765550"/>
              <a:gd name="connsiteX1" fmla="*/ 12192000 w 12192000"/>
              <a:gd name="connsiteY1" fmla="*/ 0 h 3765550"/>
              <a:gd name="connsiteX2" fmla="*/ 12192000 w 12192000"/>
              <a:gd name="connsiteY2" fmla="*/ 2571750 h 3765550"/>
              <a:gd name="connsiteX3" fmla="*/ 0 w 12192000"/>
              <a:gd name="connsiteY3" fmla="*/ 2571750 h 3765550"/>
            </a:gdLst>
            <a:ahLst/>
            <a:cxnLst>
              <a:cxn ang="0">
                <a:pos x="connsiteX0" y="connsiteY0"/>
              </a:cxn>
              <a:cxn ang="0">
                <a:pos x="connsiteX1" y="connsiteY1"/>
              </a:cxn>
              <a:cxn ang="0">
                <a:pos x="connsiteX2" y="connsiteY2"/>
              </a:cxn>
              <a:cxn ang="0">
                <a:pos x="connsiteX3" y="connsiteY3"/>
              </a:cxn>
            </a:cxnLst>
            <a:rect l="l" t="t" r="r" b="b"/>
            <a:pathLst>
              <a:path w="12192000" h="3765550">
                <a:moveTo>
                  <a:pt x="0" y="0"/>
                </a:moveTo>
                <a:lnTo>
                  <a:pt x="12192000" y="0"/>
                </a:lnTo>
                <a:lnTo>
                  <a:pt x="12192000" y="2571750"/>
                </a:lnTo>
                <a:cubicBezTo>
                  <a:pt x="9175750" y="5257800"/>
                  <a:pt x="4064000" y="2571750"/>
                  <a:pt x="0" y="257175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1"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869901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3445566" y="0"/>
            <a:ext cx="2936184" cy="685800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
        <p:nvSpPr>
          <p:cNvPr id="11"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90881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Rectangle 14"/>
          <p:cNvSpPr/>
          <p:nvPr userDrawn="1"/>
        </p:nvSpPr>
        <p:spPr>
          <a:xfrm>
            <a:off x="546100" y="2717801"/>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itle 13"/>
          <p:cNvSpPr>
            <a:spLocks noGrp="1"/>
          </p:cNvSpPr>
          <p:nvPr>
            <p:ph type="title" hasCustomPrompt="1"/>
          </p:nvPr>
        </p:nvSpPr>
        <p:spPr>
          <a:xfrm>
            <a:off x="540752" y="1556083"/>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1" name="Picture Placeholder 10"/>
          <p:cNvSpPr>
            <a:spLocks noGrp="1"/>
          </p:cNvSpPr>
          <p:nvPr>
            <p:ph type="pic" sz="quarter" idx="10" hasCustomPrompt="1"/>
          </p:nvPr>
        </p:nvSpPr>
        <p:spPr>
          <a:xfrm>
            <a:off x="5384800" y="482601"/>
            <a:ext cx="6197045" cy="6007100"/>
          </a:xfrm>
          <a:custGeom>
            <a:avLst/>
            <a:gdLst>
              <a:gd name="connsiteX0" fmla="*/ 3603710 w 4303203"/>
              <a:gd name="connsiteY0" fmla="*/ 862 h 4171306"/>
              <a:gd name="connsiteX1" fmla="*/ 2766435 w 4303203"/>
              <a:gd name="connsiteY1" fmla="*/ 379143 h 4171306"/>
              <a:gd name="connsiteX2" fmla="*/ 3630742 w 4303203"/>
              <a:gd name="connsiteY2" fmla="*/ 103513 h 4171306"/>
              <a:gd name="connsiteX3" fmla="*/ 2867781 w 4303203"/>
              <a:gd name="connsiteY3" fmla="*/ 522109 h 4171306"/>
              <a:gd name="connsiteX4" fmla="*/ 3692982 w 4303203"/>
              <a:gd name="connsiteY4" fmla="*/ 299718 h 4171306"/>
              <a:gd name="connsiteX5" fmla="*/ 3522681 w 4303203"/>
              <a:gd name="connsiteY5" fmla="*/ 363002 h 4171306"/>
              <a:gd name="connsiteX6" fmla="*/ 3596161 w 4303203"/>
              <a:gd name="connsiteY6" fmla="*/ 359998 h 4171306"/>
              <a:gd name="connsiteX7" fmla="*/ 3499693 w 4303203"/>
              <a:gd name="connsiteY7" fmla="*/ 406933 h 4171306"/>
              <a:gd name="connsiteX8" fmla="*/ 3435934 w 4303203"/>
              <a:gd name="connsiteY8" fmla="*/ 417466 h 4171306"/>
              <a:gd name="connsiteX9" fmla="*/ 3610626 w 4303203"/>
              <a:gd name="connsiteY9" fmla="*/ 412966 h 4171306"/>
              <a:gd name="connsiteX10" fmla="*/ 3568436 w 4303203"/>
              <a:gd name="connsiteY10" fmla="*/ 432944 h 4171306"/>
              <a:gd name="connsiteX11" fmla="*/ 3614537 w 4303203"/>
              <a:gd name="connsiteY11" fmla="*/ 415089 h 4171306"/>
              <a:gd name="connsiteX12" fmla="*/ 3610626 w 4303203"/>
              <a:gd name="connsiteY12" fmla="*/ 412966 h 4171306"/>
              <a:gd name="connsiteX13" fmla="*/ 3630654 w 4303203"/>
              <a:gd name="connsiteY13" fmla="*/ 405784 h 4171306"/>
              <a:gd name="connsiteX14" fmla="*/ 3810437 w 4303203"/>
              <a:gd name="connsiteY14" fmla="*/ 358925 h 4171306"/>
              <a:gd name="connsiteX15" fmla="*/ 3445542 w 4303203"/>
              <a:gd name="connsiteY15" fmla="*/ 503897 h 4171306"/>
              <a:gd name="connsiteX16" fmla="*/ 3437365 w 4303203"/>
              <a:gd name="connsiteY16" fmla="*/ 512998 h 4171306"/>
              <a:gd name="connsiteX17" fmla="*/ 3427410 w 4303203"/>
              <a:gd name="connsiteY17" fmla="*/ 514365 h 4171306"/>
              <a:gd name="connsiteX18" fmla="*/ 2973163 w 4303203"/>
              <a:gd name="connsiteY18" fmla="*/ 737207 h 4171306"/>
              <a:gd name="connsiteX19" fmla="*/ 3835573 w 4303203"/>
              <a:gd name="connsiteY19" fmla="*/ 458292 h 4171306"/>
              <a:gd name="connsiteX20" fmla="*/ 3074509 w 4303203"/>
              <a:gd name="connsiteY20" fmla="*/ 880172 h 4171306"/>
              <a:gd name="connsiteX21" fmla="*/ 3899711 w 4303203"/>
              <a:gd name="connsiteY21" fmla="*/ 657781 h 4171306"/>
              <a:gd name="connsiteX22" fmla="*/ 3729410 w 4303203"/>
              <a:gd name="connsiteY22" fmla="*/ 721065 h 4171306"/>
              <a:gd name="connsiteX23" fmla="*/ 3802888 w 4303203"/>
              <a:gd name="connsiteY23" fmla="*/ 718060 h 4171306"/>
              <a:gd name="connsiteX24" fmla="*/ 3706421 w 4303203"/>
              <a:gd name="connsiteY24" fmla="*/ 764996 h 4171306"/>
              <a:gd name="connsiteX25" fmla="*/ 3642661 w 4303203"/>
              <a:gd name="connsiteY25" fmla="*/ 775528 h 4171306"/>
              <a:gd name="connsiteX26" fmla="*/ 3817354 w 4303203"/>
              <a:gd name="connsiteY26" fmla="*/ 771030 h 4171306"/>
              <a:gd name="connsiteX27" fmla="*/ 3644094 w 4303203"/>
              <a:gd name="connsiteY27" fmla="*/ 871062 h 4171306"/>
              <a:gd name="connsiteX28" fmla="*/ 3196511 w 4303203"/>
              <a:gd name="connsiteY28" fmla="*/ 1067060 h 4171306"/>
              <a:gd name="connsiteX29" fmla="*/ 3158299 w 4303203"/>
              <a:gd name="connsiteY29" fmla="*/ 1092458 h 4171306"/>
              <a:gd name="connsiteX30" fmla="*/ 3163247 w 4303203"/>
              <a:gd name="connsiteY30" fmla="*/ 1097069 h 4171306"/>
              <a:gd name="connsiteX31" fmla="*/ 3150891 w 4303203"/>
              <a:gd name="connsiteY31" fmla="*/ 1097382 h 4171306"/>
              <a:gd name="connsiteX32" fmla="*/ 3094782 w 4303203"/>
              <a:gd name="connsiteY32" fmla="*/ 1134676 h 4171306"/>
              <a:gd name="connsiteX33" fmla="*/ 3056601 w 4303203"/>
              <a:gd name="connsiteY33" fmla="*/ 1163418 h 4171306"/>
              <a:gd name="connsiteX34" fmla="*/ 3030373 w 4303203"/>
              <a:gd name="connsiteY34" fmla="*/ 1213572 h 4171306"/>
              <a:gd name="connsiteX35" fmla="*/ 3015675 w 4303203"/>
              <a:gd name="connsiteY35" fmla="*/ 1265104 h 4171306"/>
              <a:gd name="connsiteX36" fmla="*/ 3016911 w 4303203"/>
              <a:gd name="connsiteY36" fmla="*/ 1264184 h 4171306"/>
              <a:gd name="connsiteX37" fmla="*/ 3181815 w 4303203"/>
              <a:gd name="connsiteY37" fmla="*/ 1141492 h 4171306"/>
              <a:gd name="connsiteX38" fmla="*/ 3236436 w 4303203"/>
              <a:gd name="connsiteY38" fmla="*/ 1082035 h 4171306"/>
              <a:gd name="connsiteX39" fmla="*/ 3492593 w 4303203"/>
              <a:gd name="connsiteY39" fmla="*/ 1241279 h 4171306"/>
              <a:gd name="connsiteX40" fmla="*/ 3698761 w 4303203"/>
              <a:gd name="connsiteY40" fmla="*/ 1379125 h 4171306"/>
              <a:gd name="connsiteX41" fmla="*/ 3716278 w 4303203"/>
              <a:gd name="connsiteY41" fmla="*/ 1385763 h 4171306"/>
              <a:gd name="connsiteX42" fmla="*/ 3829672 w 4303203"/>
              <a:gd name="connsiteY42" fmla="*/ 1398474 h 4171306"/>
              <a:gd name="connsiteX43" fmla="*/ 4039979 w 4303203"/>
              <a:gd name="connsiteY43" fmla="*/ 1377571 h 4171306"/>
              <a:gd name="connsiteX44" fmla="*/ 4293125 w 4303203"/>
              <a:gd name="connsiteY44" fmla="*/ 1555304 h 4171306"/>
              <a:gd name="connsiteX45" fmla="*/ 4302354 w 4303203"/>
              <a:gd name="connsiteY45" fmla="*/ 1589066 h 4171306"/>
              <a:gd name="connsiteX46" fmla="*/ 4286368 w 4303203"/>
              <a:gd name="connsiteY46" fmla="*/ 1620634 h 4171306"/>
              <a:gd name="connsiteX47" fmla="*/ 4095848 w 4303203"/>
              <a:gd name="connsiteY47" fmla="*/ 1658033 h 4171306"/>
              <a:gd name="connsiteX48" fmla="*/ 4067328 w 4303203"/>
              <a:gd name="connsiteY48" fmla="*/ 1685668 h 4171306"/>
              <a:gd name="connsiteX49" fmla="*/ 4053908 w 4303203"/>
              <a:gd name="connsiteY49" fmla="*/ 1715754 h 4171306"/>
              <a:gd name="connsiteX50" fmla="*/ 3844689 w 4303203"/>
              <a:gd name="connsiteY50" fmla="*/ 1791873 h 4171306"/>
              <a:gd name="connsiteX51" fmla="*/ 3657529 w 4303203"/>
              <a:gd name="connsiteY51" fmla="*/ 1894344 h 4171306"/>
              <a:gd name="connsiteX52" fmla="*/ 3470810 w 4303203"/>
              <a:gd name="connsiteY52" fmla="*/ 1979808 h 4171306"/>
              <a:gd name="connsiteX53" fmla="*/ 3241413 w 4303203"/>
              <a:gd name="connsiteY53" fmla="*/ 2151341 h 4171306"/>
              <a:gd name="connsiteX54" fmla="*/ 3047106 w 4303203"/>
              <a:gd name="connsiteY54" fmla="*/ 2431055 h 4171306"/>
              <a:gd name="connsiteX55" fmla="*/ 2983751 w 4303203"/>
              <a:gd name="connsiteY55" fmla="*/ 2534644 h 4171306"/>
              <a:gd name="connsiteX56" fmla="*/ 2997130 w 4303203"/>
              <a:gd name="connsiteY56" fmla="*/ 2700032 h 4171306"/>
              <a:gd name="connsiteX57" fmla="*/ 2974829 w 4303203"/>
              <a:gd name="connsiteY57" fmla="*/ 2779918 h 4171306"/>
              <a:gd name="connsiteX58" fmla="*/ 2947397 w 4303203"/>
              <a:gd name="connsiteY58" fmla="*/ 2862767 h 4171306"/>
              <a:gd name="connsiteX59" fmla="*/ 2983319 w 4303203"/>
              <a:gd name="connsiteY59" fmla="*/ 2842027 h 4171306"/>
              <a:gd name="connsiteX60" fmla="*/ 2964080 w 4303203"/>
              <a:gd name="connsiteY60" fmla="*/ 2998326 h 4171306"/>
              <a:gd name="connsiteX61" fmla="*/ 2914886 w 4303203"/>
              <a:gd name="connsiteY61" fmla="*/ 3043483 h 4171306"/>
              <a:gd name="connsiteX62" fmla="*/ 2831247 w 4303203"/>
              <a:gd name="connsiteY62" fmla="*/ 3052681 h 4171306"/>
              <a:gd name="connsiteX63" fmla="*/ 2552683 w 4303203"/>
              <a:gd name="connsiteY63" fmla="*/ 3050169 h 4171306"/>
              <a:gd name="connsiteX64" fmla="*/ 2530987 w 4303203"/>
              <a:gd name="connsiteY64" fmla="*/ 3046103 h 4171306"/>
              <a:gd name="connsiteX65" fmla="*/ 2518194 w 4303203"/>
              <a:gd name="connsiteY65" fmla="*/ 3065119 h 4171306"/>
              <a:gd name="connsiteX66" fmla="*/ 2287514 w 4303203"/>
              <a:gd name="connsiteY66" fmla="*/ 3310539 h 4171306"/>
              <a:gd name="connsiteX67" fmla="*/ 2045056 w 4303203"/>
              <a:gd name="connsiteY67" fmla="*/ 3551262 h 4171306"/>
              <a:gd name="connsiteX68" fmla="*/ 699493 w 4303203"/>
              <a:gd name="connsiteY68" fmla="*/ 4170444 h 4171306"/>
              <a:gd name="connsiteX69" fmla="*/ 1536767 w 4303203"/>
              <a:gd name="connsiteY69" fmla="*/ 3792163 h 4171306"/>
              <a:gd name="connsiteX70" fmla="*/ 672461 w 4303203"/>
              <a:gd name="connsiteY70" fmla="*/ 4067793 h 4171306"/>
              <a:gd name="connsiteX71" fmla="*/ 1435422 w 4303203"/>
              <a:gd name="connsiteY71" fmla="*/ 3649196 h 4171306"/>
              <a:gd name="connsiteX72" fmla="*/ 610220 w 4303203"/>
              <a:gd name="connsiteY72" fmla="*/ 3871588 h 4171306"/>
              <a:gd name="connsiteX73" fmla="*/ 780521 w 4303203"/>
              <a:gd name="connsiteY73" fmla="*/ 3808304 h 4171306"/>
              <a:gd name="connsiteX74" fmla="*/ 707042 w 4303203"/>
              <a:gd name="connsiteY74" fmla="*/ 3811309 h 4171306"/>
              <a:gd name="connsiteX75" fmla="*/ 803509 w 4303203"/>
              <a:gd name="connsiteY75" fmla="*/ 3764373 h 4171306"/>
              <a:gd name="connsiteX76" fmla="*/ 867269 w 4303203"/>
              <a:gd name="connsiteY76" fmla="*/ 3753841 h 4171306"/>
              <a:gd name="connsiteX77" fmla="*/ 692577 w 4303203"/>
              <a:gd name="connsiteY77" fmla="*/ 3758339 h 4171306"/>
              <a:gd name="connsiteX78" fmla="*/ 734767 w 4303203"/>
              <a:gd name="connsiteY78" fmla="*/ 3738362 h 4171306"/>
              <a:gd name="connsiteX79" fmla="*/ 688667 w 4303203"/>
              <a:gd name="connsiteY79" fmla="*/ 3756218 h 4171306"/>
              <a:gd name="connsiteX80" fmla="*/ 692577 w 4303203"/>
              <a:gd name="connsiteY80" fmla="*/ 3758339 h 4171306"/>
              <a:gd name="connsiteX81" fmla="*/ 672550 w 4303203"/>
              <a:gd name="connsiteY81" fmla="*/ 3765523 h 4171306"/>
              <a:gd name="connsiteX82" fmla="*/ 492765 w 4303203"/>
              <a:gd name="connsiteY82" fmla="*/ 3812382 h 4171306"/>
              <a:gd name="connsiteX83" fmla="*/ 857660 w 4303203"/>
              <a:gd name="connsiteY83" fmla="*/ 3667409 h 4171306"/>
              <a:gd name="connsiteX84" fmla="*/ 865837 w 4303203"/>
              <a:gd name="connsiteY84" fmla="*/ 3658308 h 4171306"/>
              <a:gd name="connsiteX85" fmla="*/ 875792 w 4303203"/>
              <a:gd name="connsiteY85" fmla="*/ 3656941 h 4171306"/>
              <a:gd name="connsiteX86" fmla="*/ 1330040 w 4303203"/>
              <a:gd name="connsiteY86" fmla="*/ 3434101 h 4171306"/>
              <a:gd name="connsiteX87" fmla="*/ 467629 w 4303203"/>
              <a:gd name="connsiteY87" fmla="*/ 3713015 h 4171306"/>
              <a:gd name="connsiteX88" fmla="*/ 1228695 w 4303203"/>
              <a:gd name="connsiteY88" fmla="*/ 3291134 h 4171306"/>
              <a:gd name="connsiteX89" fmla="*/ 403492 w 4303203"/>
              <a:gd name="connsiteY89" fmla="*/ 3513525 h 4171306"/>
              <a:gd name="connsiteX90" fmla="*/ 573793 w 4303203"/>
              <a:gd name="connsiteY90" fmla="*/ 3450242 h 4171306"/>
              <a:gd name="connsiteX91" fmla="*/ 500314 w 4303203"/>
              <a:gd name="connsiteY91" fmla="*/ 3453246 h 4171306"/>
              <a:gd name="connsiteX92" fmla="*/ 596782 w 4303203"/>
              <a:gd name="connsiteY92" fmla="*/ 3406311 h 4171306"/>
              <a:gd name="connsiteX93" fmla="*/ 660541 w 4303203"/>
              <a:gd name="connsiteY93" fmla="*/ 3395778 h 4171306"/>
              <a:gd name="connsiteX94" fmla="*/ 485849 w 4303203"/>
              <a:gd name="connsiteY94" fmla="*/ 3400276 h 4171306"/>
              <a:gd name="connsiteX95" fmla="*/ 659109 w 4303203"/>
              <a:gd name="connsiteY95" fmla="*/ 3300244 h 4171306"/>
              <a:gd name="connsiteX96" fmla="*/ 1106692 w 4303203"/>
              <a:gd name="connsiteY96" fmla="*/ 3104248 h 4171306"/>
              <a:gd name="connsiteX97" fmla="*/ 1144905 w 4303203"/>
              <a:gd name="connsiteY97" fmla="*/ 3078847 h 4171306"/>
              <a:gd name="connsiteX98" fmla="*/ 1139956 w 4303203"/>
              <a:gd name="connsiteY98" fmla="*/ 3074238 h 4171306"/>
              <a:gd name="connsiteX99" fmla="*/ 1152311 w 4303203"/>
              <a:gd name="connsiteY99" fmla="*/ 3073924 h 4171306"/>
              <a:gd name="connsiteX100" fmla="*/ 1208420 w 4303203"/>
              <a:gd name="connsiteY100" fmla="*/ 3036630 h 4171306"/>
              <a:gd name="connsiteX101" fmla="*/ 1246602 w 4303203"/>
              <a:gd name="connsiteY101" fmla="*/ 3007887 h 4171306"/>
              <a:gd name="connsiteX102" fmla="*/ 1272830 w 4303203"/>
              <a:gd name="connsiteY102" fmla="*/ 2957734 h 4171306"/>
              <a:gd name="connsiteX103" fmla="*/ 1287528 w 4303203"/>
              <a:gd name="connsiteY103" fmla="*/ 2906202 h 4171306"/>
              <a:gd name="connsiteX104" fmla="*/ 1286291 w 4303203"/>
              <a:gd name="connsiteY104" fmla="*/ 2907122 h 4171306"/>
              <a:gd name="connsiteX105" fmla="*/ 1121388 w 4303203"/>
              <a:gd name="connsiteY105" fmla="*/ 3029815 h 4171306"/>
              <a:gd name="connsiteX106" fmla="*/ 1066766 w 4303203"/>
              <a:gd name="connsiteY106" fmla="*/ 3089271 h 4171306"/>
              <a:gd name="connsiteX107" fmla="*/ 810611 w 4303203"/>
              <a:gd name="connsiteY107" fmla="*/ 2930028 h 4171306"/>
              <a:gd name="connsiteX108" fmla="*/ 604443 w 4303203"/>
              <a:gd name="connsiteY108" fmla="*/ 2792183 h 4171306"/>
              <a:gd name="connsiteX109" fmla="*/ 586925 w 4303203"/>
              <a:gd name="connsiteY109" fmla="*/ 2785543 h 4171306"/>
              <a:gd name="connsiteX110" fmla="*/ 473531 w 4303203"/>
              <a:gd name="connsiteY110" fmla="*/ 2772832 h 4171306"/>
              <a:gd name="connsiteX111" fmla="*/ 263224 w 4303203"/>
              <a:gd name="connsiteY111" fmla="*/ 2793735 h 4171306"/>
              <a:gd name="connsiteX112" fmla="*/ 10078 w 4303203"/>
              <a:gd name="connsiteY112" fmla="*/ 2616002 h 4171306"/>
              <a:gd name="connsiteX113" fmla="*/ 849 w 4303203"/>
              <a:gd name="connsiteY113" fmla="*/ 2582241 h 4171306"/>
              <a:gd name="connsiteX114" fmla="*/ 16836 w 4303203"/>
              <a:gd name="connsiteY114" fmla="*/ 2550673 h 4171306"/>
              <a:gd name="connsiteX115" fmla="*/ 207354 w 4303203"/>
              <a:gd name="connsiteY115" fmla="*/ 2513273 h 4171306"/>
              <a:gd name="connsiteX116" fmla="*/ 235874 w 4303203"/>
              <a:gd name="connsiteY116" fmla="*/ 2485638 h 4171306"/>
              <a:gd name="connsiteX117" fmla="*/ 249294 w 4303203"/>
              <a:gd name="connsiteY117" fmla="*/ 2455553 h 4171306"/>
              <a:gd name="connsiteX118" fmla="*/ 458513 w 4303203"/>
              <a:gd name="connsiteY118" fmla="*/ 2379433 h 4171306"/>
              <a:gd name="connsiteX119" fmla="*/ 645674 w 4303203"/>
              <a:gd name="connsiteY119" fmla="*/ 2276962 h 4171306"/>
              <a:gd name="connsiteX120" fmla="*/ 832392 w 4303203"/>
              <a:gd name="connsiteY120" fmla="*/ 2191498 h 4171306"/>
              <a:gd name="connsiteX121" fmla="*/ 1061789 w 4303203"/>
              <a:gd name="connsiteY121" fmla="*/ 2019965 h 4171306"/>
              <a:gd name="connsiteX122" fmla="*/ 1256097 w 4303203"/>
              <a:gd name="connsiteY122" fmla="*/ 1740253 h 4171306"/>
              <a:gd name="connsiteX123" fmla="*/ 1319452 w 4303203"/>
              <a:gd name="connsiteY123" fmla="*/ 1636662 h 4171306"/>
              <a:gd name="connsiteX124" fmla="*/ 1306072 w 4303203"/>
              <a:gd name="connsiteY124" fmla="*/ 1471274 h 4171306"/>
              <a:gd name="connsiteX125" fmla="*/ 1328374 w 4303203"/>
              <a:gd name="connsiteY125" fmla="*/ 1391388 h 4171306"/>
              <a:gd name="connsiteX126" fmla="*/ 1355807 w 4303203"/>
              <a:gd name="connsiteY126" fmla="*/ 1308539 h 4171306"/>
              <a:gd name="connsiteX127" fmla="*/ 1319884 w 4303203"/>
              <a:gd name="connsiteY127" fmla="*/ 1329278 h 4171306"/>
              <a:gd name="connsiteX128" fmla="*/ 1339122 w 4303203"/>
              <a:gd name="connsiteY128" fmla="*/ 1172980 h 4171306"/>
              <a:gd name="connsiteX129" fmla="*/ 1388317 w 4303203"/>
              <a:gd name="connsiteY129" fmla="*/ 1127824 h 4171306"/>
              <a:gd name="connsiteX130" fmla="*/ 1471956 w 4303203"/>
              <a:gd name="connsiteY130" fmla="*/ 1118625 h 4171306"/>
              <a:gd name="connsiteX131" fmla="*/ 1750519 w 4303203"/>
              <a:gd name="connsiteY131" fmla="*/ 1121137 h 4171306"/>
              <a:gd name="connsiteX132" fmla="*/ 1772216 w 4303203"/>
              <a:gd name="connsiteY132" fmla="*/ 1125204 h 4171306"/>
              <a:gd name="connsiteX133" fmla="*/ 1785008 w 4303203"/>
              <a:gd name="connsiteY133" fmla="*/ 1106187 h 4171306"/>
              <a:gd name="connsiteX134" fmla="*/ 2015689 w 4303203"/>
              <a:gd name="connsiteY134" fmla="*/ 860766 h 4171306"/>
              <a:gd name="connsiteX135" fmla="*/ 2258147 w 4303203"/>
              <a:gd name="connsiteY135" fmla="*/ 620044 h 4171306"/>
              <a:gd name="connsiteX136" fmla="*/ 3603710 w 4303203"/>
              <a:gd name="connsiteY136" fmla="*/ 862 h 417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303203" h="4171306">
                <a:moveTo>
                  <a:pt x="3603710" y="862"/>
                </a:moveTo>
                <a:cubicBezTo>
                  <a:pt x="3603710" y="862"/>
                  <a:pt x="2791910" y="316254"/>
                  <a:pt x="2766435" y="379143"/>
                </a:cubicBezTo>
                <a:cubicBezTo>
                  <a:pt x="2766435" y="379143"/>
                  <a:pt x="3534622" y="62649"/>
                  <a:pt x="3630742" y="103513"/>
                </a:cubicBezTo>
                <a:cubicBezTo>
                  <a:pt x="3630742" y="103513"/>
                  <a:pt x="2877131" y="394073"/>
                  <a:pt x="2867781" y="522109"/>
                </a:cubicBezTo>
                <a:cubicBezTo>
                  <a:pt x="2867781" y="522109"/>
                  <a:pt x="3561306" y="253102"/>
                  <a:pt x="3692982" y="299718"/>
                </a:cubicBezTo>
                <a:cubicBezTo>
                  <a:pt x="3692982" y="299718"/>
                  <a:pt x="3549227" y="334536"/>
                  <a:pt x="3522681" y="363002"/>
                </a:cubicBezTo>
                <a:cubicBezTo>
                  <a:pt x="3522681" y="363002"/>
                  <a:pt x="3522681" y="363002"/>
                  <a:pt x="3596161" y="359998"/>
                </a:cubicBezTo>
                <a:cubicBezTo>
                  <a:pt x="3596161" y="359998"/>
                  <a:pt x="3596161" y="359998"/>
                  <a:pt x="3499693" y="406933"/>
                </a:cubicBezTo>
                <a:cubicBezTo>
                  <a:pt x="3499693" y="406933"/>
                  <a:pt x="3499693" y="406933"/>
                  <a:pt x="3435934" y="417466"/>
                </a:cubicBezTo>
                <a:cubicBezTo>
                  <a:pt x="3435934" y="417466"/>
                  <a:pt x="3549353" y="404544"/>
                  <a:pt x="3610626" y="412966"/>
                </a:cubicBezTo>
                <a:cubicBezTo>
                  <a:pt x="3598656" y="415497"/>
                  <a:pt x="3586568" y="422476"/>
                  <a:pt x="3568436" y="432944"/>
                </a:cubicBezTo>
                <a:cubicBezTo>
                  <a:pt x="3584552" y="423639"/>
                  <a:pt x="3600552" y="418782"/>
                  <a:pt x="3614537" y="415089"/>
                </a:cubicBezTo>
                <a:cubicBezTo>
                  <a:pt x="3612640" y="411803"/>
                  <a:pt x="3610626" y="412966"/>
                  <a:pt x="3610626" y="412966"/>
                </a:cubicBezTo>
                <a:cubicBezTo>
                  <a:pt x="3618684" y="408314"/>
                  <a:pt x="3626624" y="408110"/>
                  <a:pt x="3630654" y="405784"/>
                </a:cubicBezTo>
                <a:cubicBezTo>
                  <a:pt x="3720840" y="371233"/>
                  <a:pt x="3784837" y="351805"/>
                  <a:pt x="3810437" y="358925"/>
                </a:cubicBezTo>
                <a:cubicBezTo>
                  <a:pt x="3810437" y="358925"/>
                  <a:pt x="3636107" y="424535"/>
                  <a:pt x="3445542" y="503897"/>
                </a:cubicBezTo>
                <a:cubicBezTo>
                  <a:pt x="3443409" y="509509"/>
                  <a:pt x="3441395" y="510672"/>
                  <a:pt x="3437365" y="512998"/>
                </a:cubicBezTo>
                <a:cubicBezTo>
                  <a:pt x="3437365" y="512998"/>
                  <a:pt x="3433454" y="510876"/>
                  <a:pt x="3427410" y="514365"/>
                </a:cubicBezTo>
                <a:cubicBezTo>
                  <a:pt x="3212788" y="603238"/>
                  <a:pt x="2985959" y="703537"/>
                  <a:pt x="2973163" y="737207"/>
                </a:cubicBezTo>
                <a:cubicBezTo>
                  <a:pt x="2973163" y="737207"/>
                  <a:pt x="3741350" y="420713"/>
                  <a:pt x="3835573" y="458292"/>
                </a:cubicBezTo>
                <a:cubicBezTo>
                  <a:pt x="3835573" y="458292"/>
                  <a:pt x="3083859" y="752136"/>
                  <a:pt x="3074509" y="880172"/>
                </a:cubicBezTo>
                <a:cubicBezTo>
                  <a:pt x="3074509" y="880172"/>
                  <a:pt x="3768034" y="611164"/>
                  <a:pt x="3899711" y="657781"/>
                </a:cubicBezTo>
                <a:cubicBezTo>
                  <a:pt x="3899711" y="657781"/>
                  <a:pt x="3755955" y="692599"/>
                  <a:pt x="3729410" y="721065"/>
                </a:cubicBezTo>
                <a:cubicBezTo>
                  <a:pt x="3729410" y="721065"/>
                  <a:pt x="3729410" y="721065"/>
                  <a:pt x="3802888" y="718060"/>
                </a:cubicBezTo>
                <a:cubicBezTo>
                  <a:pt x="3802888" y="718060"/>
                  <a:pt x="3802888" y="718060"/>
                  <a:pt x="3706421" y="764996"/>
                </a:cubicBezTo>
                <a:cubicBezTo>
                  <a:pt x="3706421" y="764996"/>
                  <a:pt x="3706421" y="764996"/>
                  <a:pt x="3642661" y="775528"/>
                </a:cubicBezTo>
                <a:cubicBezTo>
                  <a:pt x="3642661" y="775528"/>
                  <a:pt x="3756080" y="762606"/>
                  <a:pt x="3817354" y="771030"/>
                </a:cubicBezTo>
                <a:cubicBezTo>
                  <a:pt x="3789266" y="782866"/>
                  <a:pt x="3734988" y="809822"/>
                  <a:pt x="3644094" y="871062"/>
                </a:cubicBezTo>
                <a:cubicBezTo>
                  <a:pt x="3644094" y="871062"/>
                  <a:pt x="3458738" y="903615"/>
                  <a:pt x="3196511" y="1067060"/>
                </a:cubicBezTo>
                <a:lnTo>
                  <a:pt x="3158299" y="1092458"/>
                </a:lnTo>
                <a:lnTo>
                  <a:pt x="3163247" y="1097069"/>
                </a:lnTo>
                <a:lnTo>
                  <a:pt x="3150891" y="1097382"/>
                </a:lnTo>
                <a:lnTo>
                  <a:pt x="3094782" y="1134676"/>
                </a:lnTo>
                <a:lnTo>
                  <a:pt x="3056601" y="1163418"/>
                </a:lnTo>
                <a:lnTo>
                  <a:pt x="3030373" y="1213572"/>
                </a:lnTo>
                <a:lnTo>
                  <a:pt x="3015675" y="1265104"/>
                </a:lnTo>
                <a:lnTo>
                  <a:pt x="3016911" y="1264184"/>
                </a:lnTo>
                <a:cubicBezTo>
                  <a:pt x="3024764" y="1258341"/>
                  <a:pt x="3056174" y="1234971"/>
                  <a:pt x="3181815" y="1141492"/>
                </a:cubicBezTo>
                <a:cubicBezTo>
                  <a:pt x="3200072" y="1119783"/>
                  <a:pt x="3215762" y="1099556"/>
                  <a:pt x="3236436" y="1082035"/>
                </a:cubicBezTo>
                <a:cubicBezTo>
                  <a:pt x="3305863" y="1036367"/>
                  <a:pt x="3411169" y="1165432"/>
                  <a:pt x="3492593" y="1241279"/>
                </a:cubicBezTo>
                <a:cubicBezTo>
                  <a:pt x="3559357" y="1297664"/>
                  <a:pt x="3631256" y="1351086"/>
                  <a:pt x="3698761" y="1379125"/>
                </a:cubicBezTo>
                <a:cubicBezTo>
                  <a:pt x="3706309" y="1380349"/>
                  <a:pt x="3711294" y="1383056"/>
                  <a:pt x="3716278" y="1385763"/>
                </a:cubicBezTo>
                <a:cubicBezTo>
                  <a:pt x="3758863" y="1400267"/>
                  <a:pt x="3796612" y="1406393"/>
                  <a:pt x="3829672" y="1398474"/>
                </a:cubicBezTo>
                <a:cubicBezTo>
                  <a:pt x="3898508" y="1375485"/>
                  <a:pt x="3959941" y="1345601"/>
                  <a:pt x="4039979" y="1377571"/>
                </a:cubicBezTo>
                <a:cubicBezTo>
                  <a:pt x="4127420" y="1416435"/>
                  <a:pt x="4211999" y="1468121"/>
                  <a:pt x="4293125" y="1555304"/>
                </a:cubicBezTo>
                <a:cubicBezTo>
                  <a:pt x="4300527" y="1562199"/>
                  <a:pt x="4305215" y="1576246"/>
                  <a:pt x="4302354" y="1589066"/>
                </a:cubicBezTo>
                <a:cubicBezTo>
                  <a:pt x="4302059" y="1600406"/>
                  <a:pt x="4294065" y="1616190"/>
                  <a:pt x="4286368" y="1620634"/>
                </a:cubicBezTo>
                <a:cubicBezTo>
                  <a:pt x="4237321" y="1660120"/>
                  <a:pt x="4161970" y="1642196"/>
                  <a:pt x="4095848" y="1658033"/>
                </a:cubicBezTo>
                <a:cubicBezTo>
                  <a:pt x="4090569" y="1666666"/>
                  <a:pt x="4070190" y="1672847"/>
                  <a:pt x="4067328" y="1685668"/>
                </a:cubicBezTo>
                <a:cubicBezTo>
                  <a:pt x="4067033" y="1697007"/>
                  <a:pt x="4059188" y="1707121"/>
                  <a:pt x="4053908" y="1715754"/>
                </a:cubicBezTo>
                <a:cubicBezTo>
                  <a:pt x="3984630" y="1755752"/>
                  <a:pt x="3920778" y="1781448"/>
                  <a:pt x="3844689" y="1791873"/>
                </a:cubicBezTo>
                <a:cubicBezTo>
                  <a:pt x="3772992" y="1827681"/>
                  <a:pt x="3731643" y="1862723"/>
                  <a:pt x="3657529" y="1894344"/>
                </a:cubicBezTo>
                <a:cubicBezTo>
                  <a:pt x="3586128" y="1918816"/>
                  <a:pt x="3549318" y="1973572"/>
                  <a:pt x="3470810" y="1979808"/>
                </a:cubicBezTo>
                <a:cubicBezTo>
                  <a:pt x="3369212" y="1999379"/>
                  <a:pt x="3320163" y="2038864"/>
                  <a:pt x="3241413" y="2151341"/>
                </a:cubicBezTo>
                <a:cubicBezTo>
                  <a:pt x="3201891" y="2213250"/>
                  <a:pt x="3069258" y="2356837"/>
                  <a:pt x="3047106" y="2431055"/>
                </a:cubicBezTo>
                <a:cubicBezTo>
                  <a:pt x="3040791" y="2479374"/>
                  <a:pt x="2995049" y="2489030"/>
                  <a:pt x="2983751" y="2534644"/>
                </a:cubicBezTo>
                <a:cubicBezTo>
                  <a:pt x="2969295" y="2604416"/>
                  <a:pt x="3002262" y="2697069"/>
                  <a:pt x="2997130" y="2700032"/>
                </a:cubicBezTo>
                <a:cubicBezTo>
                  <a:pt x="2976899" y="2700543"/>
                  <a:pt x="2986275" y="2728635"/>
                  <a:pt x="2974829" y="2779918"/>
                </a:cubicBezTo>
                <a:cubicBezTo>
                  <a:pt x="2966540" y="2807039"/>
                  <a:pt x="2960670" y="2838351"/>
                  <a:pt x="2947397" y="2862767"/>
                </a:cubicBezTo>
                <a:cubicBezTo>
                  <a:pt x="2947397" y="2862767"/>
                  <a:pt x="2947397" y="2862767"/>
                  <a:pt x="2983319" y="2842027"/>
                </a:cubicBezTo>
                <a:cubicBezTo>
                  <a:pt x="2974439" y="2891830"/>
                  <a:pt x="2975379" y="2952713"/>
                  <a:pt x="2964080" y="2998326"/>
                </a:cubicBezTo>
                <a:cubicBezTo>
                  <a:pt x="2953522" y="3015590"/>
                  <a:pt x="2928011" y="3024736"/>
                  <a:pt x="2914886" y="3043483"/>
                </a:cubicBezTo>
                <a:cubicBezTo>
                  <a:pt x="2891645" y="3062483"/>
                  <a:pt x="2858880" y="3059063"/>
                  <a:pt x="2831247" y="3052681"/>
                </a:cubicBezTo>
                <a:cubicBezTo>
                  <a:pt x="2739057" y="3026330"/>
                  <a:pt x="2646732" y="3059741"/>
                  <a:pt x="2552683" y="3050169"/>
                </a:cubicBezTo>
                <a:lnTo>
                  <a:pt x="2530987" y="3046103"/>
                </a:lnTo>
                <a:lnTo>
                  <a:pt x="2518194" y="3065119"/>
                </a:lnTo>
                <a:cubicBezTo>
                  <a:pt x="2484288" y="3109332"/>
                  <a:pt x="2417810" y="3184945"/>
                  <a:pt x="2287514" y="3310539"/>
                </a:cubicBezTo>
                <a:cubicBezTo>
                  <a:pt x="2287514" y="3310539"/>
                  <a:pt x="2208242" y="3457046"/>
                  <a:pt x="2045056" y="3551262"/>
                </a:cubicBezTo>
                <a:cubicBezTo>
                  <a:pt x="2045056" y="3551262"/>
                  <a:pt x="833655" y="4198105"/>
                  <a:pt x="699493" y="4170444"/>
                </a:cubicBezTo>
                <a:cubicBezTo>
                  <a:pt x="699493" y="4170444"/>
                  <a:pt x="1511292" y="3855052"/>
                  <a:pt x="1536767" y="3792163"/>
                </a:cubicBezTo>
                <a:cubicBezTo>
                  <a:pt x="1536767" y="3792163"/>
                  <a:pt x="768580" y="4108657"/>
                  <a:pt x="672461" y="4067793"/>
                </a:cubicBezTo>
                <a:cubicBezTo>
                  <a:pt x="672461" y="4067793"/>
                  <a:pt x="1426072" y="3777233"/>
                  <a:pt x="1435422" y="3649196"/>
                </a:cubicBezTo>
                <a:cubicBezTo>
                  <a:pt x="1435422" y="3649196"/>
                  <a:pt x="741896" y="3918204"/>
                  <a:pt x="610220" y="3871588"/>
                </a:cubicBezTo>
                <a:cubicBezTo>
                  <a:pt x="610220" y="3871588"/>
                  <a:pt x="753976" y="3836770"/>
                  <a:pt x="780521" y="3808304"/>
                </a:cubicBezTo>
                <a:cubicBezTo>
                  <a:pt x="780521" y="3808304"/>
                  <a:pt x="780521" y="3808304"/>
                  <a:pt x="707042" y="3811309"/>
                </a:cubicBezTo>
                <a:cubicBezTo>
                  <a:pt x="707042" y="3811309"/>
                  <a:pt x="707042" y="3811309"/>
                  <a:pt x="803509" y="3764373"/>
                </a:cubicBezTo>
                <a:cubicBezTo>
                  <a:pt x="803509" y="3764373"/>
                  <a:pt x="803509" y="3764373"/>
                  <a:pt x="867269" y="3753841"/>
                </a:cubicBezTo>
                <a:cubicBezTo>
                  <a:pt x="867269" y="3753841"/>
                  <a:pt x="753850" y="3766764"/>
                  <a:pt x="692577" y="3758339"/>
                </a:cubicBezTo>
                <a:cubicBezTo>
                  <a:pt x="704548" y="3755809"/>
                  <a:pt x="716635" y="3748830"/>
                  <a:pt x="734767" y="3738362"/>
                </a:cubicBezTo>
                <a:cubicBezTo>
                  <a:pt x="718650" y="3747667"/>
                  <a:pt x="702651" y="3752523"/>
                  <a:pt x="688667" y="3756218"/>
                </a:cubicBezTo>
                <a:cubicBezTo>
                  <a:pt x="690563" y="3759502"/>
                  <a:pt x="692577" y="3758339"/>
                  <a:pt x="692577" y="3758339"/>
                </a:cubicBezTo>
                <a:cubicBezTo>
                  <a:pt x="684519" y="3762992"/>
                  <a:pt x="676579" y="3763197"/>
                  <a:pt x="672550" y="3765523"/>
                </a:cubicBezTo>
                <a:cubicBezTo>
                  <a:pt x="582362" y="3800073"/>
                  <a:pt x="518365" y="3819501"/>
                  <a:pt x="492765" y="3812382"/>
                </a:cubicBezTo>
                <a:cubicBezTo>
                  <a:pt x="492765" y="3812382"/>
                  <a:pt x="667095" y="3746771"/>
                  <a:pt x="857660" y="3667409"/>
                </a:cubicBezTo>
                <a:cubicBezTo>
                  <a:pt x="859793" y="3661797"/>
                  <a:pt x="861807" y="3660634"/>
                  <a:pt x="865837" y="3658308"/>
                </a:cubicBezTo>
                <a:cubicBezTo>
                  <a:pt x="865837" y="3658308"/>
                  <a:pt x="869749" y="3660430"/>
                  <a:pt x="875792" y="3656941"/>
                </a:cubicBezTo>
                <a:cubicBezTo>
                  <a:pt x="1090414" y="3568068"/>
                  <a:pt x="1317243" y="3467769"/>
                  <a:pt x="1330040" y="3434101"/>
                </a:cubicBezTo>
                <a:cubicBezTo>
                  <a:pt x="1330040" y="3434101"/>
                  <a:pt x="561853" y="3750594"/>
                  <a:pt x="467629" y="3713015"/>
                </a:cubicBezTo>
                <a:cubicBezTo>
                  <a:pt x="467629" y="3713015"/>
                  <a:pt x="1219344" y="3419171"/>
                  <a:pt x="1228695" y="3291134"/>
                </a:cubicBezTo>
                <a:cubicBezTo>
                  <a:pt x="1228695" y="3291134"/>
                  <a:pt x="535168" y="3560142"/>
                  <a:pt x="403492" y="3513525"/>
                </a:cubicBezTo>
                <a:cubicBezTo>
                  <a:pt x="403492" y="3513525"/>
                  <a:pt x="547248" y="3478706"/>
                  <a:pt x="573793" y="3450242"/>
                </a:cubicBezTo>
                <a:cubicBezTo>
                  <a:pt x="573793" y="3450242"/>
                  <a:pt x="573793" y="3450242"/>
                  <a:pt x="500314" y="3453246"/>
                </a:cubicBezTo>
                <a:cubicBezTo>
                  <a:pt x="500314" y="3453246"/>
                  <a:pt x="500314" y="3453246"/>
                  <a:pt x="596782" y="3406311"/>
                </a:cubicBezTo>
                <a:cubicBezTo>
                  <a:pt x="596782" y="3406311"/>
                  <a:pt x="596782" y="3406311"/>
                  <a:pt x="660541" y="3395778"/>
                </a:cubicBezTo>
                <a:cubicBezTo>
                  <a:pt x="660541" y="3395778"/>
                  <a:pt x="547122" y="3408700"/>
                  <a:pt x="485849" y="3400276"/>
                </a:cubicBezTo>
                <a:cubicBezTo>
                  <a:pt x="513937" y="3388442"/>
                  <a:pt x="568214" y="3361484"/>
                  <a:pt x="659109" y="3300244"/>
                </a:cubicBezTo>
                <a:cubicBezTo>
                  <a:pt x="659109" y="3300244"/>
                  <a:pt x="844464" y="3267691"/>
                  <a:pt x="1106692" y="3104248"/>
                </a:cubicBezTo>
                <a:lnTo>
                  <a:pt x="1144905" y="3078847"/>
                </a:lnTo>
                <a:lnTo>
                  <a:pt x="1139956" y="3074238"/>
                </a:lnTo>
                <a:lnTo>
                  <a:pt x="1152311" y="3073924"/>
                </a:lnTo>
                <a:lnTo>
                  <a:pt x="1208420" y="3036630"/>
                </a:lnTo>
                <a:lnTo>
                  <a:pt x="1246602" y="3007887"/>
                </a:lnTo>
                <a:lnTo>
                  <a:pt x="1272830" y="2957734"/>
                </a:lnTo>
                <a:lnTo>
                  <a:pt x="1287528" y="2906202"/>
                </a:lnTo>
                <a:lnTo>
                  <a:pt x="1286291" y="2907122"/>
                </a:lnTo>
                <a:cubicBezTo>
                  <a:pt x="1278439" y="2912965"/>
                  <a:pt x="1247029" y="2936334"/>
                  <a:pt x="1121388" y="3029815"/>
                </a:cubicBezTo>
                <a:cubicBezTo>
                  <a:pt x="1103131" y="3051524"/>
                  <a:pt x="1087441" y="3071752"/>
                  <a:pt x="1066766" y="3089271"/>
                </a:cubicBezTo>
                <a:cubicBezTo>
                  <a:pt x="997340" y="3134940"/>
                  <a:pt x="892033" y="3005874"/>
                  <a:pt x="810611" y="2930028"/>
                </a:cubicBezTo>
                <a:cubicBezTo>
                  <a:pt x="743845" y="2873642"/>
                  <a:pt x="671947" y="2820220"/>
                  <a:pt x="604443" y="2792183"/>
                </a:cubicBezTo>
                <a:cubicBezTo>
                  <a:pt x="596893" y="2790957"/>
                  <a:pt x="591909" y="2788252"/>
                  <a:pt x="586925" y="2785543"/>
                </a:cubicBezTo>
                <a:cubicBezTo>
                  <a:pt x="544341" y="2771040"/>
                  <a:pt x="506591" y="2764913"/>
                  <a:pt x="473531" y="2772832"/>
                </a:cubicBezTo>
                <a:cubicBezTo>
                  <a:pt x="404695" y="2795821"/>
                  <a:pt x="343262" y="2825707"/>
                  <a:pt x="263224" y="2793735"/>
                </a:cubicBezTo>
                <a:cubicBezTo>
                  <a:pt x="175782" y="2754871"/>
                  <a:pt x="91204" y="2703187"/>
                  <a:pt x="10078" y="2616002"/>
                </a:cubicBezTo>
                <a:cubicBezTo>
                  <a:pt x="2675" y="2609107"/>
                  <a:pt x="-2012" y="2595062"/>
                  <a:pt x="849" y="2582241"/>
                </a:cubicBezTo>
                <a:cubicBezTo>
                  <a:pt x="1145" y="2570902"/>
                  <a:pt x="9138" y="2555118"/>
                  <a:pt x="16836" y="2550673"/>
                </a:cubicBezTo>
                <a:cubicBezTo>
                  <a:pt x="65883" y="2511187"/>
                  <a:pt x="141233" y="2529111"/>
                  <a:pt x="207354" y="2513273"/>
                </a:cubicBezTo>
                <a:cubicBezTo>
                  <a:pt x="212634" y="2504640"/>
                  <a:pt x="233013" y="2498459"/>
                  <a:pt x="235874" y="2485638"/>
                </a:cubicBezTo>
                <a:cubicBezTo>
                  <a:pt x="236170" y="2474299"/>
                  <a:pt x="244016" y="2464186"/>
                  <a:pt x="249294" y="2455553"/>
                </a:cubicBezTo>
                <a:cubicBezTo>
                  <a:pt x="318573" y="2415554"/>
                  <a:pt x="382424" y="2389859"/>
                  <a:pt x="458513" y="2379433"/>
                </a:cubicBezTo>
                <a:cubicBezTo>
                  <a:pt x="530211" y="2343625"/>
                  <a:pt x="571560" y="2308583"/>
                  <a:pt x="645674" y="2276962"/>
                </a:cubicBezTo>
                <a:cubicBezTo>
                  <a:pt x="717074" y="2252490"/>
                  <a:pt x="753885" y="2197733"/>
                  <a:pt x="832392" y="2191498"/>
                </a:cubicBezTo>
                <a:cubicBezTo>
                  <a:pt x="933992" y="2171928"/>
                  <a:pt x="983039" y="2132442"/>
                  <a:pt x="1061789" y="2019965"/>
                </a:cubicBezTo>
                <a:cubicBezTo>
                  <a:pt x="1101312" y="1958057"/>
                  <a:pt x="1233945" y="1814469"/>
                  <a:pt x="1256097" y="1740253"/>
                </a:cubicBezTo>
                <a:cubicBezTo>
                  <a:pt x="1262411" y="1691932"/>
                  <a:pt x="1308153" y="1682276"/>
                  <a:pt x="1319452" y="1636662"/>
                </a:cubicBezTo>
                <a:cubicBezTo>
                  <a:pt x="1333908" y="1566891"/>
                  <a:pt x="1300941" y="1474237"/>
                  <a:pt x="1306072" y="1471274"/>
                </a:cubicBezTo>
                <a:cubicBezTo>
                  <a:pt x="1326304" y="1470762"/>
                  <a:pt x="1316927" y="1442671"/>
                  <a:pt x="1328374" y="1391388"/>
                </a:cubicBezTo>
                <a:cubicBezTo>
                  <a:pt x="1336663" y="1364266"/>
                  <a:pt x="1342533" y="1332955"/>
                  <a:pt x="1355807" y="1308539"/>
                </a:cubicBezTo>
                <a:cubicBezTo>
                  <a:pt x="1355807" y="1308539"/>
                  <a:pt x="1355807" y="1308539"/>
                  <a:pt x="1319884" y="1329278"/>
                </a:cubicBezTo>
                <a:cubicBezTo>
                  <a:pt x="1328764" y="1279478"/>
                  <a:pt x="1327825" y="1218594"/>
                  <a:pt x="1339122" y="1172980"/>
                </a:cubicBezTo>
                <a:cubicBezTo>
                  <a:pt x="1349681" y="1155715"/>
                  <a:pt x="1375192" y="1146571"/>
                  <a:pt x="1388317" y="1127824"/>
                </a:cubicBezTo>
                <a:cubicBezTo>
                  <a:pt x="1411557" y="1108823"/>
                  <a:pt x="1444323" y="1112243"/>
                  <a:pt x="1471956" y="1118625"/>
                </a:cubicBezTo>
                <a:cubicBezTo>
                  <a:pt x="1564146" y="1144976"/>
                  <a:pt x="1656470" y="1111565"/>
                  <a:pt x="1750519" y="1121137"/>
                </a:cubicBezTo>
                <a:lnTo>
                  <a:pt x="1772216" y="1125204"/>
                </a:lnTo>
                <a:lnTo>
                  <a:pt x="1785008" y="1106187"/>
                </a:lnTo>
                <a:cubicBezTo>
                  <a:pt x="1818914" y="1061975"/>
                  <a:pt x="1885394" y="986362"/>
                  <a:pt x="2015689" y="860766"/>
                </a:cubicBezTo>
                <a:cubicBezTo>
                  <a:pt x="2015689" y="860766"/>
                  <a:pt x="2094961" y="714259"/>
                  <a:pt x="2258147" y="620044"/>
                </a:cubicBezTo>
                <a:cubicBezTo>
                  <a:pt x="2258147" y="620044"/>
                  <a:pt x="3469547" y="-26798"/>
                  <a:pt x="3603710" y="862"/>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57538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09252" y="0"/>
            <a:ext cx="6082748" cy="6858000"/>
          </a:xfrm>
          <a:custGeom>
            <a:avLst/>
            <a:gdLst>
              <a:gd name="connsiteX0" fmla="*/ 0 w 6082748"/>
              <a:gd name="connsiteY0" fmla="*/ 0 h 6858000"/>
              <a:gd name="connsiteX1" fmla="*/ 6082748 w 6082748"/>
              <a:gd name="connsiteY1" fmla="*/ 0 h 6858000"/>
              <a:gd name="connsiteX2" fmla="*/ 6082748 w 6082748"/>
              <a:gd name="connsiteY2" fmla="*/ 6858000 h 6858000"/>
              <a:gd name="connsiteX3" fmla="*/ 0 w 6082748"/>
              <a:gd name="connsiteY3" fmla="*/ 6858000 h 6858000"/>
              <a:gd name="connsiteX4" fmla="*/ 0 w 60827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2748" h="6858000">
                <a:moveTo>
                  <a:pt x="0" y="0"/>
                </a:moveTo>
                <a:lnTo>
                  <a:pt x="6082748" y="0"/>
                </a:lnTo>
                <a:lnTo>
                  <a:pt x="6082748" y="6858000"/>
                </a:lnTo>
                <a:lnTo>
                  <a:pt x="0" y="6858000"/>
                </a:lnTo>
                <a:cubicBezTo>
                  <a:pt x="4555854" y="3684104"/>
                  <a:pt x="0" y="2286000"/>
                  <a:pt x="0"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2"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8936165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5067300" cy="685800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
        <p:nvSpPr>
          <p:cNvPr id="10"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0267355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341806" y="412953"/>
            <a:ext cx="5391764" cy="404106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
        <p:nvSpPr>
          <p:cNvPr id="10"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8158352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438150" y="438150"/>
            <a:ext cx="5067300" cy="596265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
        <p:nvSpPr>
          <p:cNvPr id="13"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4834944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515210" y="1"/>
            <a:ext cx="8676791" cy="5819291"/>
          </a:xfrm>
          <a:custGeom>
            <a:avLst/>
            <a:gdLst>
              <a:gd name="connsiteX0" fmla="*/ 92788 w 8676791"/>
              <a:gd name="connsiteY0" fmla="*/ 0 h 5819291"/>
              <a:gd name="connsiteX1" fmla="*/ 142392 w 8676791"/>
              <a:gd name="connsiteY1" fmla="*/ 0 h 5819291"/>
              <a:gd name="connsiteX2" fmla="*/ 142392 w 8676791"/>
              <a:gd name="connsiteY2" fmla="*/ 1 h 5819291"/>
              <a:gd name="connsiteX3" fmla="*/ 8676791 w 8676791"/>
              <a:gd name="connsiteY3" fmla="*/ 1 h 5819291"/>
              <a:gd name="connsiteX4" fmla="*/ 8676791 w 8676791"/>
              <a:gd name="connsiteY4" fmla="*/ 3042528 h 5819291"/>
              <a:gd name="connsiteX5" fmla="*/ 6307348 w 8676791"/>
              <a:gd name="connsiteY5" fmla="*/ 5411971 h 5819291"/>
              <a:gd name="connsiteX6" fmla="*/ 4340634 w 8676791"/>
              <a:gd name="connsiteY6" fmla="*/ 5411971 h 5819291"/>
              <a:gd name="connsiteX7" fmla="*/ 407320 w 8676791"/>
              <a:gd name="connsiteY7" fmla="*/ 1478658 h 5819291"/>
              <a:gd name="connsiteX8" fmla="*/ 39778 w 8676791"/>
              <a:gd name="connsiteY8" fmla="*/ 164213 h 581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6791" h="5819291">
                <a:moveTo>
                  <a:pt x="92788" y="0"/>
                </a:moveTo>
                <a:lnTo>
                  <a:pt x="142392" y="0"/>
                </a:lnTo>
                <a:lnTo>
                  <a:pt x="142392" y="1"/>
                </a:lnTo>
                <a:lnTo>
                  <a:pt x="8676791" y="1"/>
                </a:lnTo>
                <a:lnTo>
                  <a:pt x="8676791" y="3042528"/>
                </a:lnTo>
                <a:lnTo>
                  <a:pt x="6307348" y="5411971"/>
                </a:lnTo>
                <a:cubicBezTo>
                  <a:pt x="5764255" y="5955064"/>
                  <a:pt x="4883727" y="5955065"/>
                  <a:pt x="4340634" y="5411971"/>
                </a:cubicBezTo>
                <a:lnTo>
                  <a:pt x="407320" y="1478658"/>
                </a:lnTo>
                <a:cubicBezTo>
                  <a:pt x="50916" y="1122253"/>
                  <a:pt x="-71599" y="620527"/>
                  <a:pt x="39778" y="164213"/>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4"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0851170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
            <a:ext cx="12192000" cy="5309419"/>
          </a:xfrm>
          <a:custGeom>
            <a:avLst/>
            <a:gdLst>
              <a:gd name="connsiteX0" fmla="*/ 0 w 12192000"/>
              <a:gd name="connsiteY0" fmla="*/ 0 h 5309419"/>
              <a:gd name="connsiteX1" fmla="*/ 12192000 w 12192000"/>
              <a:gd name="connsiteY1" fmla="*/ 0 h 5309419"/>
              <a:gd name="connsiteX2" fmla="*/ 12192000 w 12192000"/>
              <a:gd name="connsiteY2" fmla="*/ 2304381 h 5309419"/>
              <a:gd name="connsiteX3" fmla="*/ 0 w 12192000"/>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12192000" h="5309419">
                <a:moveTo>
                  <a:pt x="0" y="0"/>
                </a:moveTo>
                <a:lnTo>
                  <a:pt x="12192000" y="0"/>
                </a:lnTo>
                <a:lnTo>
                  <a:pt x="12192000" y="2304381"/>
                </a:lnTo>
                <a:lnTo>
                  <a:pt x="0" y="5309419"/>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1"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8082399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607116" y="533400"/>
            <a:ext cx="3679134" cy="567690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
        <p:nvSpPr>
          <p:cNvPr id="9"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6178220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76250" y="2381250"/>
            <a:ext cx="5619750" cy="3676650"/>
          </a:xfrm>
          <a:custGeom>
            <a:avLst/>
            <a:gdLst>
              <a:gd name="connsiteX0" fmla="*/ 0 w 5619750"/>
              <a:gd name="connsiteY0" fmla="*/ 0 h 3676650"/>
              <a:gd name="connsiteX1" fmla="*/ 5619750 w 5619750"/>
              <a:gd name="connsiteY1" fmla="*/ 0 h 3676650"/>
              <a:gd name="connsiteX2" fmla="*/ 5619750 w 5619750"/>
              <a:gd name="connsiteY2" fmla="*/ 3676650 h 3676650"/>
              <a:gd name="connsiteX3" fmla="*/ 0 w 5619750"/>
              <a:gd name="connsiteY3" fmla="*/ 3676650 h 3676650"/>
            </a:gdLst>
            <a:ahLst/>
            <a:cxnLst>
              <a:cxn ang="0">
                <a:pos x="connsiteX0" y="connsiteY0"/>
              </a:cxn>
              <a:cxn ang="0">
                <a:pos x="connsiteX1" y="connsiteY1"/>
              </a:cxn>
              <a:cxn ang="0">
                <a:pos x="connsiteX2" y="connsiteY2"/>
              </a:cxn>
              <a:cxn ang="0">
                <a:pos x="connsiteX3" y="connsiteY3"/>
              </a:cxn>
            </a:cxnLst>
            <a:rect l="l" t="t" r="r" b="b"/>
            <a:pathLst>
              <a:path w="5619750" h="3676650">
                <a:moveTo>
                  <a:pt x="0" y="0"/>
                </a:moveTo>
                <a:lnTo>
                  <a:pt x="5619750" y="0"/>
                </a:lnTo>
                <a:lnTo>
                  <a:pt x="5619750" y="3676650"/>
                </a:lnTo>
                <a:lnTo>
                  <a:pt x="0" y="36766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536035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3181350"/>
            <a:ext cx="12192000" cy="3676650"/>
          </a:xfrm>
          <a:custGeom>
            <a:avLst/>
            <a:gdLst>
              <a:gd name="connsiteX0" fmla="*/ 0 w 12192000"/>
              <a:gd name="connsiteY0" fmla="*/ 0 h 3676650"/>
              <a:gd name="connsiteX1" fmla="*/ 12192000 w 12192000"/>
              <a:gd name="connsiteY1" fmla="*/ 0 h 3676650"/>
              <a:gd name="connsiteX2" fmla="*/ 12192000 w 12192000"/>
              <a:gd name="connsiteY2" fmla="*/ 3676650 h 3676650"/>
              <a:gd name="connsiteX3" fmla="*/ 0 w 12192000"/>
              <a:gd name="connsiteY3" fmla="*/ 3676650 h 3676650"/>
            </a:gdLst>
            <a:ahLst/>
            <a:cxnLst>
              <a:cxn ang="0">
                <a:pos x="connsiteX0" y="connsiteY0"/>
              </a:cxn>
              <a:cxn ang="0">
                <a:pos x="connsiteX1" y="connsiteY1"/>
              </a:cxn>
              <a:cxn ang="0">
                <a:pos x="connsiteX2" y="connsiteY2"/>
              </a:cxn>
              <a:cxn ang="0">
                <a:pos x="connsiteX3" y="connsiteY3"/>
              </a:cxn>
            </a:cxnLst>
            <a:rect l="l" t="t" r="r" b="b"/>
            <a:pathLst>
              <a:path w="12192000" h="3676650">
                <a:moveTo>
                  <a:pt x="0" y="0"/>
                </a:moveTo>
                <a:lnTo>
                  <a:pt x="12192000" y="0"/>
                </a:lnTo>
                <a:lnTo>
                  <a:pt x="12192000" y="3676650"/>
                </a:lnTo>
                <a:lnTo>
                  <a:pt x="0" y="36766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4243250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14874" y="2"/>
            <a:ext cx="7377127" cy="6857998"/>
          </a:xfrm>
          <a:custGeom>
            <a:avLst/>
            <a:gdLst>
              <a:gd name="connsiteX0" fmla="*/ 7377127 w 7377127"/>
              <a:gd name="connsiteY0" fmla="*/ 0 h 6857998"/>
              <a:gd name="connsiteX1" fmla="*/ 7377127 w 7377127"/>
              <a:gd name="connsiteY1" fmla="*/ 6857998 h 6857998"/>
              <a:gd name="connsiteX2" fmla="*/ 5702148 w 7377127"/>
              <a:gd name="connsiteY2" fmla="*/ 6857998 h 6857998"/>
              <a:gd name="connsiteX3" fmla="*/ 0 w 7377127"/>
              <a:gd name="connsiteY3" fmla="*/ 2653513 h 6857998"/>
              <a:gd name="connsiteX4" fmla="*/ 1956570 w 7377127"/>
              <a:gd name="connsiteY4" fmla="*/ 1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7127" h="6857998">
                <a:moveTo>
                  <a:pt x="7377127" y="0"/>
                </a:moveTo>
                <a:lnTo>
                  <a:pt x="7377127" y="6857998"/>
                </a:lnTo>
                <a:lnTo>
                  <a:pt x="5702148" y="6857998"/>
                </a:lnTo>
                <a:lnTo>
                  <a:pt x="0" y="2653513"/>
                </a:lnTo>
                <a:lnTo>
                  <a:pt x="1956570" y="1"/>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9"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82396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2-Pics">
    <p:spTree>
      <p:nvGrpSpPr>
        <p:cNvPr id="1" name=""/>
        <p:cNvGrpSpPr/>
        <p:nvPr/>
      </p:nvGrpSpPr>
      <p:grpSpPr>
        <a:xfrm>
          <a:off x="0" y="0"/>
          <a:ext cx="0" cy="0"/>
          <a:chOff x="0" y="0"/>
          <a:chExt cx="0" cy="0"/>
        </a:xfrm>
      </p:grpSpPr>
      <p:sp>
        <p:nvSpPr>
          <p:cNvPr id="38" name="Picture Placeholder 7"/>
          <p:cNvSpPr>
            <a:spLocks noGrp="1"/>
          </p:cNvSpPr>
          <p:nvPr>
            <p:ph type="pic" sz="quarter" idx="10" hasCustomPrompt="1"/>
          </p:nvPr>
        </p:nvSpPr>
        <p:spPr>
          <a:xfrm>
            <a:off x="0" y="1538357"/>
            <a:ext cx="12192000" cy="4467808"/>
          </a:xfrm>
          <a:prstGeom prst="rect">
            <a:avLst/>
          </a:prstGeom>
          <a:solidFill>
            <a:schemeClr val="bg2">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313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0"/>
            <a:ext cx="4151086" cy="6858000"/>
          </a:xfrm>
          <a:custGeom>
            <a:avLst/>
            <a:gdLst>
              <a:gd name="connsiteX0" fmla="*/ 0 w 5619750"/>
              <a:gd name="connsiteY0" fmla="*/ 0 h 3676650"/>
              <a:gd name="connsiteX1" fmla="*/ 5619750 w 5619750"/>
              <a:gd name="connsiteY1" fmla="*/ 0 h 3676650"/>
              <a:gd name="connsiteX2" fmla="*/ 5619750 w 5619750"/>
              <a:gd name="connsiteY2" fmla="*/ 3676650 h 3676650"/>
              <a:gd name="connsiteX3" fmla="*/ 0 w 5619750"/>
              <a:gd name="connsiteY3" fmla="*/ 3676650 h 3676650"/>
            </a:gdLst>
            <a:ahLst/>
            <a:cxnLst>
              <a:cxn ang="0">
                <a:pos x="connsiteX0" y="connsiteY0"/>
              </a:cxn>
              <a:cxn ang="0">
                <a:pos x="connsiteX1" y="connsiteY1"/>
              </a:cxn>
              <a:cxn ang="0">
                <a:pos x="connsiteX2" y="connsiteY2"/>
              </a:cxn>
              <a:cxn ang="0">
                <a:pos x="connsiteX3" y="connsiteY3"/>
              </a:cxn>
            </a:cxnLst>
            <a:rect l="l" t="t" r="r" b="b"/>
            <a:pathLst>
              <a:path w="5619750" h="3676650">
                <a:moveTo>
                  <a:pt x="0" y="0"/>
                </a:moveTo>
                <a:lnTo>
                  <a:pt x="5619750" y="0"/>
                </a:lnTo>
                <a:lnTo>
                  <a:pt x="5619750" y="3676650"/>
                </a:lnTo>
                <a:lnTo>
                  <a:pt x="0" y="36766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7"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8225850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34100" y="0"/>
            <a:ext cx="6057900" cy="6858000"/>
          </a:xfrm>
          <a:custGeom>
            <a:avLst/>
            <a:gdLst>
              <a:gd name="connsiteX0" fmla="*/ 0 w 6057900"/>
              <a:gd name="connsiteY0" fmla="*/ 0 h 6858000"/>
              <a:gd name="connsiteX1" fmla="*/ 6057900 w 6057900"/>
              <a:gd name="connsiteY1" fmla="*/ 0 h 6858000"/>
              <a:gd name="connsiteX2" fmla="*/ 6057900 w 6057900"/>
              <a:gd name="connsiteY2" fmla="*/ 6858000 h 6858000"/>
              <a:gd name="connsiteX3" fmla="*/ 0 w 60579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7900" h="6858000">
                <a:moveTo>
                  <a:pt x="0" y="0"/>
                </a:moveTo>
                <a:lnTo>
                  <a:pt x="6057900" y="0"/>
                </a:lnTo>
                <a:lnTo>
                  <a:pt x="6057900" y="6858000"/>
                </a:lnTo>
                <a:lnTo>
                  <a:pt x="0" y="68580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674991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535090"/>
          </a:xfrm>
          <a:custGeom>
            <a:avLst/>
            <a:gdLst>
              <a:gd name="connsiteX0" fmla="*/ 0 w 12192000"/>
              <a:gd name="connsiteY0" fmla="*/ 0 h 5535090"/>
              <a:gd name="connsiteX1" fmla="*/ 12192000 w 12192000"/>
              <a:gd name="connsiteY1" fmla="*/ 0 h 5535090"/>
              <a:gd name="connsiteX2" fmla="*/ 12192000 w 12192000"/>
              <a:gd name="connsiteY2" fmla="*/ 3240344 h 5535090"/>
              <a:gd name="connsiteX3" fmla="*/ 0 w 12192000"/>
              <a:gd name="connsiteY3" fmla="*/ 4650044 h 5535090"/>
            </a:gdLst>
            <a:ahLst/>
            <a:cxnLst>
              <a:cxn ang="0">
                <a:pos x="connsiteX0" y="connsiteY0"/>
              </a:cxn>
              <a:cxn ang="0">
                <a:pos x="connsiteX1" y="connsiteY1"/>
              </a:cxn>
              <a:cxn ang="0">
                <a:pos x="connsiteX2" y="connsiteY2"/>
              </a:cxn>
              <a:cxn ang="0">
                <a:pos x="connsiteX3" y="connsiteY3"/>
              </a:cxn>
            </a:cxnLst>
            <a:rect l="l" t="t" r="r" b="b"/>
            <a:pathLst>
              <a:path w="12192000" h="5535090">
                <a:moveTo>
                  <a:pt x="0" y="0"/>
                </a:moveTo>
                <a:lnTo>
                  <a:pt x="12192000" y="0"/>
                </a:lnTo>
                <a:lnTo>
                  <a:pt x="12192000" y="3240344"/>
                </a:lnTo>
                <a:cubicBezTo>
                  <a:pt x="8134350" y="3627694"/>
                  <a:pt x="4362451" y="7139244"/>
                  <a:pt x="0" y="4650044"/>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0862823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95350" y="1085850"/>
            <a:ext cx="5715000" cy="4686300"/>
          </a:xfrm>
          <a:custGeom>
            <a:avLst/>
            <a:gdLst>
              <a:gd name="connsiteX0" fmla="*/ 190504 w 5715000"/>
              <a:gd name="connsiteY0" fmla="*/ 0 h 4686300"/>
              <a:gd name="connsiteX1" fmla="*/ 5524496 w 5715000"/>
              <a:gd name="connsiteY1" fmla="*/ 0 h 4686300"/>
              <a:gd name="connsiteX2" fmla="*/ 5715000 w 5715000"/>
              <a:gd name="connsiteY2" fmla="*/ 190504 h 4686300"/>
              <a:gd name="connsiteX3" fmla="*/ 5715000 w 5715000"/>
              <a:gd name="connsiteY3" fmla="*/ 438150 h 4686300"/>
              <a:gd name="connsiteX4" fmla="*/ 5715000 w 5715000"/>
              <a:gd name="connsiteY4" fmla="*/ 952496 h 4686300"/>
              <a:gd name="connsiteX5" fmla="*/ 5715000 w 5715000"/>
              <a:gd name="connsiteY5" fmla="*/ 3733804 h 4686300"/>
              <a:gd name="connsiteX6" fmla="*/ 5715000 w 5715000"/>
              <a:gd name="connsiteY6" fmla="*/ 4114800 h 4686300"/>
              <a:gd name="connsiteX7" fmla="*/ 5715000 w 5715000"/>
              <a:gd name="connsiteY7" fmla="*/ 4495796 h 4686300"/>
              <a:gd name="connsiteX8" fmla="*/ 5524496 w 5715000"/>
              <a:gd name="connsiteY8" fmla="*/ 4686300 h 4686300"/>
              <a:gd name="connsiteX9" fmla="*/ 190504 w 5715000"/>
              <a:gd name="connsiteY9" fmla="*/ 4686300 h 4686300"/>
              <a:gd name="connsiteX10" fmla="*/ 0 w 5715000"/>
              <a:gd name="connsiteY10" fmla="*/ 4495796 h 4686300"/>
              <a:gd name="connsiteX11" fmla="*/ 0 w 5715000"/>
              <a:gd name="connsiteY11" fmla="*/ 3733804 h 4686300"/>
              <a:gd name="connsiteX12" fmla="*/ 0 w 5715000"/>
              <a:gd name="connsiteY12" fmla="*/ 952496 h 4686300"/>
              <a:gd name="connsiteX13" fmla="*/ 0 w 5715000"/>
              <a:gd name="connsiteY13" fmla="*/ 438150 h 4686300"/>
              <a:gd name="connsiteX14" fmla="*/ 0 w 5715000"/>
              <a:gd name="connsiteY14" fmla="*/ 190504 h 4686300"/>
              <a:gd name="connsiteX15" fmla="*/ 190504 w 5715000"/>
              <a:gd name="connsiteY15" fmla="*/ 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5000" h="4686300">
                <a:moveTo>
                  <a:pt x="190504" y="0"/>
                </a:moveTo>
                <a:lnTo>
                  <a:pt x="5524496" y="0"/>
                </a:lnTo>
                <a:cubicBezTo>
                  <a:pt x="5629708" y="0"/>
                  <a:pt x="5715000" y="85292"/>
                  <a:pt x="5715000" y="190504"/>
                </a:cubicBezTo>
                <a:lnTo>
                  <a:pt x="5715000" y="438150"/>
                </a:lnTo>
                <a:lnTo>
                  <a:pt x="5715000" y="952496"/>
                </a:lnTo>
                <a:lnTo>
                  <a:pt x="5715000" y="3733804"/>
                </a:lnTo>
                <a:lnTo>
                  <a:pt x="5715000" y="4114800"/>
                </a:lnTo>
                <a:lnTo>
                  <a:pt x="5715000" y="4495796"/>
                </a:lnTo>
                <a:cubicBezTo>
                  <a:pt x="5715000" y="4601008"/>
                  <a:pt x="5629708" y="4686300"/>
                  <a:pt x="5524496" y="4686300"/>
                </a:cubicBezTo>
                <a:lnTo>
                  <a:pt x="190504" y="4686300"/>
                </a:lnTo>
                <a:cubicBezTo>
                  <a:pt x="85292" y="4686300"/>
                  <a:pt x="0" y="4601008"/>
                  <a:pt x="0" y="4495796"/>
                </a:cubicBezTo>
                <a:lnTo>
                  <a:pt x="0" y="3733804"/>
                </a:lnTo>
                <a:lnTo>
                  <a:pt x="0" y="952496"/>
                </a:lnTo>
                <a:lnTo>
                  <a:pt x="0" y="438150"/>
                </a:lnTo>
                <a:lnTo>
                  <a:pt x="0" y="190504"/>
                </a:lnTo>
                <a:cubicBezTo>
                  <a:pt x="0" y="85292"/>
                  <a:pt x="85292" y="0"/>
                  <a:pt x="190504"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1"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Picture Placeholder 17"/>
          <p:cNvSpPr>
            <a:spLocks noGrp="1"/>
          </p:cNvSpPr>
          <p:nvPr>
            <p:ph type="pic" sz="quarter" idx="11"/>
          </p:nvPr>
        </p:nvSpPr>
        <p:spPr>
          <a:xfrm>
            <a:off x="1695450" y="704850"/>
            <a:ext cx="1866900" cy="1943100"/>
          </a:xfrm>
          <a:custGeom>
            <a:avLst/>
            <a:gdLst>
              <a:gd name="connsiteX0" fmla="*/ 146053 w 1866900"/>
              <a:gd name="connsiteY0" fmla="*/ 0 h 1943100"/>
              <a:gd name="connsiteX1" fmla="*/ 1720847 w 1866900"/>
              <a:gd name="connsiteY1" fmla="*/ 0 h 1943100"/>
              <a:gd name="connsiteX2" fmla="*/ 1866900 w 1866900"/>
              <a:gd name="connsiteY2" fmla="*/ 146053 h 1943100"/>
              <a:gd name="connsiteX3" fmla="*/ 1866900 w 1866900"/>
              <a:gd name="connsiteY3" fmla="*/ 247650 h 1943100"/>
              <a:gd name="connsiteX4" fmla="*/ 1866900 w 1866900"/>
              <a:gd name="connsiteY4" fmla="*/ 730247 h 1943100"/>
              <a:gd name="connsiteX5" fmla="*/ 1866900 w 1866900"/>
              <a:gd name="connsiteY5" fmla="*/ 1212853 h 1943100"/>
              <a:gd name="connsiteX6" fmla="*/ 1866900 w 1866900"/>
              <a:gd name="connsiteY6" fmla="*/ 1695450 h 1943100"/>
              <a:gd name="connsiteX7" fmla="*/ 1866900 w 1866900"/>
              <a:gd name="connsiteY7" fmla="*/ 1797047 h 1943100"/>
              <a:gd name="connsiteX8" fmla="*/ 1720847 w 1866900"/>
              <a:gd name="connsiteY8" fmla="*/ 1943100 h 1943100"/>
              <a:gd name="connsiteX9" fmla="*/ 146053 w 1866900"/>
              <a:gd name="connsiteY9" fmla="*/ 1943100 h 1943100"/>
              <a:gd name="connsiteX10" fmla="*/ 0 w 1866900"/>
              <a:gd name="connsiteY10" fmla="*/ 1797047 h 1943100"/>
              <a:gd name="connsiteX11" fmla="*/ 0 w 1866900"/>
              <a:gd name="connsiteY11" fmla="*/ 1695450 h 1943100"/>
              <a:gd name="connsiteX12" fmla="*/ 0 w 1866900"/>
              <a:gd name="connsiteY12" fmla="*/ 1212853 h 1943100"/>
              <a:gd name="connsiteX13" fmla="*/ 0 w 1866900"/>
              <a:gd name="connsiteY13" fmla="*/ 730247 h 1943100"/>
              <a:gd name="connsiteX14" fmla="*/ 0 w 1866900"/>
              <a:gd name="connsiteY14" fmla="*/ 247650 h 1943100"/>
              <a:gd name="connsiteX15" fmla="*/ 0 w 1866900"/>
              <a:gd name="connsiteY15" fmla="*/ 146053 h 1943100"/>
              <a:gd name="connsiteX16" fmla="*/ 146053 w 1866900"/>
              <a:gd name="connsiteY16"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6900" h="1943100">
                <a:moveTo>
                  <a:pt x="146053" y="0"/>
                </a:moveTo>
                <a:lnTo>
                  <a:pt x="1720847" y="0"/>
                </a:lnTo>
                <a:cubicBezTo>
                  <a:pt x="1801510" y="0"/>
                  <a:pt x="1866900" y="65390"/>
                  <a:pt x="1866900" y="146053"/>
                </a:cubicBezTo>
                <a:lnTo>
                  <a:pt x="1866900" y="247650"/>
                </a:lnTo>
                <a:lnTo>
                  <a:pt x="1866900" y="730247"/>
                </a:lnTo>
                <a:lnTo>
                  <a:pt x="1866900" y="1212853"/>
                </a:lnTo>
                <a:lnTo>
                  <a:pt x="1866900" y="1695450"/>
                </a:lnTo>
                <a:lnTo>
                  <a:pt x="1866900" y="1797047"/>
                </a:lnTo>
                <a:cubicBezTo>
                  <a:pt x="1866900" y="1877710"/>
                  <a:pt x="1801510" y="1943100"/>
                  <a:pt x="1720847" y="1943100"/>
                </a:cubicBezTo>
                <a:lnTo>
                  <a:pt x="146053" y="1943100"/>
                </a:lnTo>
                <a:cubicBezTo>
                  <a:pt x="65390" y="1943100"/>
                  <a:pt x="0" y="1877710"/>
                  <a:pt x="0" y="1797047"/>
                </a:cubicBezTo>
                <a:lnTo>
                  <a:pt x="0" y="1695450"/>
                </a:lnTo>
                <a:lnTo>
                  <a:pt x="0" y="1212853"/>
                </a:lnTo>
                <a:lnTo>
                  <a:pt x="0" y="730247"/>
                </a:lnTo>
                <a:lnTo>
                  <a:pt x="0" y="247650"/>
                </a:lnTo>
                <a:lnTo>
                  <a:pt x="0" y="146053"/>
                </a:lnTo>
                <a:cubicBezTo>
                  <a:pt x="0" y="65390"/>
                  <a:pt x="65390" y="0"/>
                  <a:pt x="146053"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800"/>
            </a:lvl1pPr>
          </a:lstStyle>
          <a:p>
            <a:endParaRPr lang="en-US"/>
          </a:p>
        </p:txBody>
      </p:sp>
      <p:sp>
        <p:nvSpPr>
          <p:cNvPr id="19" name="Picture Placeholder 18"/>
          <p:cNvSpPr>
            <a:spLocks noGrp="1"/>
          </p:cNvSpPr>
          <p:nvPr>
            <p:ph type="pic" sz="quarter" idx="12"/>
          </p:nvPr>
        </p:nvSpPr>
        <p:spPr>
          <a:xfrm>
            <a:off x="1200150" y="4076700"/>
            <a:ext cx="1317812" cy="1371600"/>
          </a:xfrm>
          <a:custGeom>
            <a:avLst/>
            <a:gdLst>
              <a:gd name="connsiteX0" fmla="*/ 103096 w 1317812"/>
              <a:gd name="connsiteY0" fmla="*/ 0 h 1371600"/>
              <a:gd name="connsiteX1" fmla="*/ 1214716 w 1317812"/>
              <a:gd name="connsiteY1" fmla="*/ 0 h 1371600"/>
              <a:gd name="connsiteX2" fmla="*/ 1317812 w 1317812"/>
              <a:gd name="connsiteY2" fmla="*/ 103096 h 1371600"/>
              <a:gd name="connsiteX3" fmla="*/ 1317812 w 1317812"/>
              <a:gd name="connsiteY3" fmla="*/ 174812 h 1371600"/>
              <a:gd name="connsiteX4" fmla="*/ 1317812 w 1317812"/>
              <a:gd name="connsiteY4" fmla="*/ 515469 h 1371600"/>
              <a:gd name="connsiteX5" fmla="*/ 1317812 w 1317812"/>
              <a:gd name="connsiteY5" fmla="*/ 856132 h 1371600"/>
              <a:gd name="connsiteX6" fmla="*/ 1317812 w 1317812"/>
              <a:gd name="connsiteY6" fmla="*/ 1196788 h 1371600"/>
              <a:gd name="connsiteX7" fmla="*/ 1317812 w 1317812"/>
              <a:gd name="connsiteY7" fmla="*/ 1268504 h 1371600"/>
              <a:gd name="connsiteX8" fmla="*/ 1214716 w 1317812"/>
              <a:gd name="connsiteY8" fmla="*/ 1371600 h 1371600"/>
              <a:gd name="connsiteX9" fmla="*/ 103096 w 1317812"/>
              <a:gd name="connsiteY9" fmla="*/ 1371600 h 1371600"/>
              <a:gd name="connsiteX10" fmla="*/ 0 w 1317812"/>
              <a:gd name="connsiteY10" fmla="*/ 1268504 h 1371600"/>
              <a:gd name="connsiteX11" fmla="*/ 0 w 1317812"/>
              <a:gd name="connsiteY11" fmla="*/ 1196788 h 1371600"/>
              <a:gd name="connsiteX12" fmla="*/ 0 w 1317812"/>
              <a:gd name="connsiteY12" fmla="*/ 856132 h 1371600"/>
              <a:gd name="connsiteX13" fmla="*/ 0 w 1317812"/>
              <a:gd name="connsiteY13" fmla="*/ 515469 h 1371600"/>
              <a:gd name="connsiteX14" fmla="*/ 0 w 1317812"/>
              <a:gd name="connsiteY14" fmla="*/ 174812 h 1371600"/>
              <a:gd name="connsiteX15" fmla="*/ 0 w 1317812"/>
              <a:gd name="connsiteY15" fmla="*/ 103096 h 1371600"/>
              <a:gd name="connsiteX16" fmla="*/ 103096 w 1317812"/>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7812" h="1371600">
                <a:moveTo>
                  <a:pt x="103096" y="0"/>
                </a:moveTo>
                <a:lnTo>
                  <a:pt x="1214716" y="0"/>
                </a:lnTo>
                <a:cubicBezTo>
                  <a:pt x="1271655" y="0"/>
                  <a:pt x="1317812" y="46158"/>
                  <a:pt x="1317812" y="103096"/>
                </a:cubicBezTo>
                <a:lnTo>
                  <a:pt x="1317812" y="174812"/>
                </a:lnTo>
                <a:lnTo>
                  <a:pt x="1317812" y="515469"/>
                </a:lnTo>
                <a:lnTo>
                  <a:pt x="1317812" y="856132"/>
                </a:lnTo>
                <a:lnTo>
                  <a:pt x="1317812" y="1196788"/>
                </a:lnTo>
                <a:lnTo>
                  <a:pt x="1317812" y="1268504"/>
                </a:lnTo>
                <a:cubicBezTo>
                  <a:pt x="1317812" y="1325443"/>
                  <a:pt x="1271655" y="1371600"/>
                  <a:pt x="1214716" y="1371600"/>
                </a:cubicBezTo>
                <a:lnTo>
                  <a:pt x="103096" y="1371600"/>
                </a:lnTo>
                <a:cubicBezTo>
                  <a:pt x="46158" y="1371600"/>
                  <a:pt x="0" y="1325443"/>
                  <a:pt x="0" y="1268504"/>
                </a:cubicBezTo>
                <a:lnTo>
                  <a:pt x="0" y="1196788"/>
                </a:lnTo>
                <a:lnTo>
                  <a:pt x="0" y="856132"/>
                </a:lnTo>
                <a:lnTo>
                  <a:pt x="0" y="515469"/>
                </a:lnTo>
                <a:lnTo>
                  <a:pt x="0" y="174812"/>
                </a:lnTo>
                <a:lnTo>
                  <a:pt x="0" y="103096"/>
                </a:lnTo>
                <a:cubicBezTo>
                  <a:pt x="0" y="46158"/>
                  <a:pt x="46158" y="0"/>
                  <a:pt x="103096"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800"/>
            </a:lvl1pPr>
          </a:lstStyle>
          <a:p>
            <a:endParaRPr lang="en-US"/>
          </a:p>
        </p:txBody>
      </p:sp>
      <p:sp>
        <p:nvSpPr>
          <p:cNvPr id="17" name="Picture Placeholder 16"/>
          <p:cNvSpPr>
            <a:spLocks noGrp="1"/>
          </p:cNvSpPr>
          <p:nvPr>
            <p:ph type="pic" sz="quarter" idx="13"/>
          </p:nvPr>
        </p:nvSpPr>
        <p:spPr>
          <a:xfrm>
            <a:off x="4257675" y="3991948"/>
            <a:ext cx="2076450" cy="2161203"/>
          </a:xfrm>
          <a:custGeom>
            <a:avLst/>
            <a:gdLst>
              <a:gd name="connsiteX0" fmla="*/ 162447 w 2076450"/>
              <a:gd name="connsiteY0" fmla="*/ 0 h 2161203"/>
              <a:gd name="connsiteX1" fmla="*/ 1914003 w 2076450"/>
              <a:gd name="connsiteY1" fmla="*/ 0 h 2161203"/>
              <a:gd name="connsiteX2" fmla="*/ 2076450 w 2076450"/>
              <a:gd name="connsiteY2" fmla="*/ 162447 h 2161203"/>
              <a:gd name="connsiteX3" fmla="*/ 2076450 w 2076450"/>
              <a:gd name="connsiteY3" fmla="*/ 275448 h 2161203"/>
              <a:gd name="connsiteX4" fmla="*/ 2076450 w 2076450"/>
              <a:gd name="connsiteY4" fmla="*/ 812214 h 2161203"/>
              <a:gd name="connsiteX5" fmla="*/ 2076450 w 2076450"/>
              <a:gd name="connsiteY5" fmla="*/ 1348990 h 2161203"/>
              <a:gd name="connsiteX6" fmla="*/ 2076450 w 2076450"/>
              <a:gd name="connsiteY6" fmla="*/ 1885756 h 2161203"/>
              <a:gd name="connsiteX7" fmla="*/ 2076450 w 2076450"/>
              <a:gd name="connsiteY7" fmla="*/ 1998756 h 2161203"/>
              <a:gd name="connsiteX8" fmla="*/ 1914003 w 2076450"/>
              <a:gd name="connsiteY8" fmla="*/ 2161203 h 2161203"/>
              <a:gd name="connsiteX9" fmla="*/ 162447 w 2076450"/>
              <a:gd name="connsiteY9" fmla="*/ 2161203 h 2161203"/>
              <a:gd name="connsiteX10" fmla="*/ 0 w 2076450"/>
              <a:gd name="connsiteY10" fmla="*/ 1998756 h 2161203"/>
              <a:gd name="connsiteX11" fmla="*/ 0 w 2076450"/>
              <a:gd name="connsiteY11" fmla="*/ 1900296 h 2161203"/>
              <a:gd name="connsiteX12" fmla="*/ 0 w 2076450"/>
              <a:gd name="connsiteY12" fmla="*/ 1885756 h 2161203"/>
              <a:gd name="connsiteX13" fmla="*/ 0 w 2076450"/>
              <a:gd name="connsiteY13" fmla="*/ 1348990 h 2161203"/>
              <a:gd name="connsiteX14" fmla="*/ 0 w 2076450"/>
              <a:gd name="connsiteY14" fmla="*/ 812214 h 2161203"/>
              <a:gd name="connsiteX15" fmla="*/ 0 w 2076450"/>
              <a:gd name="connsiteY15" fmla="*/ 275448 h 2161203"/>
              <a:gd name="connsiteX16" fmla="*/ 0 w 2076450"/>
              <a:gd name="connsiteY16" fmla="*/ 260907 h 2161203"/>
              <a:gd name="connsiteX17" fmla="*/ 0 w 2076450"/>
              <a:gd name="connsiteY17" fmla="*/ 162447 h 2161203"/>
              <a:gd name="connsiteX18" fmla="*/ 162447 w 2076450"/>
              <a:gd name="connsiteY18" fmla="*/ 0 h 21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6450" h="2161203">
                <a:moveTo>
                  <a:pt x="162447" y="0"/>
                </a:moveTo>
                <a:lnTo>
                  <a:pt x="1914003" y="0"/>
                </a:lnTo>
                <a:cubicBezTo>
                  <a:pt x="2003720" y="0"/>
                  <a:pt x="2076450" y="72730"/>
                  <a:pt x="2076450" y="162447"/>
                </a:cubicBezTo>
                <a:lnTo>
                  <a:pt x="2076450" y="275448"/>
                </a:lnTo>
                <a:lnTo>
                  <a:pt x="2076450" y="812214"/>
                </a:lnTo>
                <a:lnTo>
                  <a:pt x="2076450" y="1348990"/>
                </a:lnTo>
                <a:lnTo>
                  <a:pt x="2076450" y="1885756"/>
                </a:lnTo>
                <a:lnTo>
                  <a:pt x="2076450" y="1998756"/>
                </a:lnTo>
                <a:cubicBezTo>
                  <a:pt x="2076450" y="2088473"/>
                  <a:pt x="2003720" y="2161203"/>
                  <a:pt x="1914003" y="2161203"/>
                </a:cubicBezTo>
                <a:lnTo>
                  <a:pt x="162447" y="2161203"/>
                </a:lnTo>
                <a:cubicBezTo>
                  <a:pt x="72730" y="2161203"/>
                  <a:pt x="0" y="2088473"/>
                  <a:pt x="0" y="1998756"/>
                </a:cubicBezTo>
                <a:lnTo>
                  <a:pt x="0" y="1900296"/>
                </a:lnTo>
                <a:lnTo>
                  <a:pt x="0" y="1885756"/>
                </a:lnTo>
                <a:lnTo>
                  <a:pt x="0" y="1348990"/>
                </a:lnTo>
                <a:lnTo>
                  <a:pt x="0" y="812214"/>
                </a:lnTo>
                <a:lnTo>
                  <a:pt x="0" y="275448"/>
                </a:lnTo>
                <a:lnTo>
                  <a:pt x="0" y="260907"/>
                </a:lnTo>
                <a:lnTo>
                  <a:pt x="0" y="162447"/>
                </a:lnTo>
                <a:cubicBezTo>
                  <a:pt x="0" y="72730"/>
                  <a:pt x="72730" y="0"/>
                  <a:pt x="162447" y="0"/>
                </a:cubicBezTo>
                <a:close/>
              </a:path>
            </a:pathLst>
          </a:custGeom>
          <a:pattFill prst="solidDmnd">
            <a:fgClr>
              <a:schemeClr val="tx1">
                <a:lumMod val="50000"/>
                <a:lumOff val="50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9722296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76300" y="533400"/>
            <a:ext cx="2876550" cy="3790950"/>
          </a:xfrm>
          <a:custGeom>
            <a:avLst/>
            <a:gdLst>
              <a:gd name="connsiteX0" fmla="*/ 0 w 2876550"/>
              <a:gd name="connsiteY0" fmla="*/ 0 h 3790950"/>
              <a:gd name="connsiteX1" fmla="*/ 2876550 w 2876550"/>
              <a:gd name="connsiteY1" fmla="*/ 0 h 3790950"/>
              <a:gd name="connsiteX2" fmla="*/ 2876550 w 2876550"/>
              <a:gd name="connsiteY2" fmla="*/ 3790950 h 3790950"/>
              <a:gd name="connsiteX3" fmla="*/ 0 w 2876550"/>
              <a:gd name="connsiteY3" fmla="*/ 3790950 h 3790950"/>
            </a:gdLst>
            <a:ahLst/>
            <a:cxnLst>
              <a:cxn ang="0">
                <a:pos x="connsiteX0" y="connsiteY0"/>
              </a:cxn>
              <a:cxn ang="0">
                <a:pos x="connsiteX1" y="connsiteY1"/>
              </a:cxn>
              <a:cxn ang="0">
                <a:pos x="connsiteX2" y="connsiteY2"/>
              </a:cxn>
              <a:cxn ang="0">
                <a:pos x="connsiteX3" y="connsiteY3"/>
              </a:cxn>
            </a:cxnLst>
            <a:rect l="l" t="t" r="r" b="b"/>
            <a:pathLst>
              <a:path w="2876550" h="3790950">
                <a:moveTo>
                  <a:pt x="0" y="0"/>
                </a:moveTo>
                <a:lnTo>
                  <a:pt x="2876550" y="0"/>
                </a:lnTo>
                <a:lnTo>
                  <a:pt x="2876550" y="3790950"/>
                </a:lnTo>
                <a:lnTo>
                  <a:pt x="0" y="37909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9"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Picture Placeholder 11"/>
          <p:cNvSpPr>
            <a:spLocks noGrp="1"/>
          </p:cNvSpPr>
          <p:nvPr>
            <p:ph type="pic" sz="quarter" idx="11"/>
          </p:nvPr>
        </p:nvSpPr>
        <p:spPr>
          <a:xfrm>
            <a:off x="4305300" y="2505075"/>
            <a:ext cx="2876550" cy="3790950"/>
          </a:xfrm>
          <a:custGeom>
            <a:avLst/>
            <a:gdLst>
              <a:gd name="connsiteX0" fmla="*/ 0 w 2876550"/>
              <a:gd name="connsiteY0" fmla="*/ 0 h 3790950"/>
              <a:gd name="connsiteX1" fmla="*/ 2876550 w 2876550"/>
              <a:gd name="connsiteY1" fmla="*/ 0 h 3790950"/>
              <a:gd name="connsiteX2" fmla="*/ 2876550 w 2876550"/>
              <a:gd name="connsiteY2" fmla="*/ 3790950 h 3790950"/>
              <a:gd name="connsiteX3" fmla="*/ 0 w 2876550"/>
              <a:gd name="connsiteY3" fmla="*/ 3790950 h 3790950"/>
            </a:gdLst>
            <a:ahLst/>
            <a:cxnLst>
              <a:cxn ang="0">
                <a:pos x="connsiteX0" y="connsiteY0"/>
              </a:cxn>
              <a:cxn ang="0">
                <a:pos x="connsiteX1" y="connsiteY1"/>
              </a:cxn>
              <a:cxn ang="0">
                <a:pos x="connsiteX2" y="connsiteY2"/>
              </a:cxn>
              <a:cxn ang="0">
                <a:pos x="connsiteX3" y="connsiteY3"/>
              </a:cxn>
            </a:cxnLst>
            <a:rect l="l" t="t" r="r" b="b"/>
            <a:pathLst>
              <a:path w="2876550" h="3790950">
                <a:moveTo>
                  <a:pt x="0" y="0"/>
                </a:moveTo>
                <a:lnTo>
                  <a:pt x="2876550" y="0"/>
                </a:lnTo>
                <a:lnTo>
                  <a:pt x="2876550" y="3790950"/>
                </a:lnTo>
                <a:lnTo>
                  <a:pt x="0" y="37909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41711784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Picture Placeholder 9"/>
          <p:cNvSpPr>
            <a:spLocks noGrp="1"/>
          </p:cNvSpPr>
          <p:nvPr>
            <p:ph type="pic" sz="quarter" idx="11"/>
          </p:nvPr>
        </p:nvSpPr>
        <p:spPr>
          <a:xfrm>
            <a:off x="7829550" y="876299"/>
            <a:ext cx="2971800" cy="4610100"/>
          </a:xfrm>
          <a:custGeom>
            <a:avLst/>
            <a:gdLst>
              <a:gd name="connsiteX0" fmla="*/ 136528 w 2971800"/>
              <a:gd name="connsiteY0" fmla="*/ 0 h 4610100"/>
              <a:gd name="connsiteX1" fmla="*/ 2835272 w 2971800"/>
              <a:gd name="connsiteY1" fmla="*/ 0 h 4610100"/>
              <a:gd name="connsiteX2" fmla="*/ 2971800 w 2971800"/>
              <a:gd name="connsiteY2" fmla="*/ 136528 h 4610100"/>
              <a:gd name="connsiteX3" fmla="*/ 2971800 w 2971800"/>
              <a:gd name="connsiteY3" fmla="*/ 152400 h 4610100"/>
              <a:gd name="connsiteX4" fmla="*/ 2971800 w 2971800"/>
              <a:gd name="connsiteY4" fmla="*/ 682622 h 4610100"/>
              <a:gd name="connsiteX5" fmla="*/ 2971800 w 2971800"/>
              <a:gd name="connsiteY5" fmla="*/ 3927478 h 4610100"/>
              <a:gd name="connsiteX6" fmla="*/ 2971800 w 2971800"/>
              <a:gd name="connsiteY6" fmla="*/ 4200525 h 4610100"/>
              <a:gd name="connsiteX7" fmla="*/ 2971800 w 2971800"/>
              <a:gd name="connsiteY7" fmla="*/ 4473572 h 4610100"/>
              <a:gd name="connsiteX8" fmla="*/ 2835272 w 2971800"/>
              <a:gd name="connsiteY8" fmla="*/ 4610100 h 4610100"/>
              <a:gd name="connsiteX9" fmla="*/ 136528 w 2971800"/>
              <a:gd name="connsiteY9" fmla="*/ 4610100 h 4610100"/>
              <a:gd name="connsiteX10" fmla="*/ 0 w 2971800"/>
              <a:gd name="connsiteY10" fmla="*/ 4473572 h 4610100"/>
              <a:gd name="connsiteX11" fmla="*/ 0 w 2971800"/>
              <a:gd name="connsiteY11" fmla="*/ 4200525 h 4610100"/>
              <a:gd name="connsiteX12" fmla="*/ 0 w 2971800"/>
              <a:gd name="connsiteY12" fmla="*/ 3927478 h 4610100"/>
              <a:gd name="connsiteX13" fmla="*/ 0 w 2971800"/>
              <a:gd name="connsiteY13" fmla="*/ 682622 h 4610100"/>
              <a:gd name="connsiteX14" fmla="*/ 0 w 2971800"/>
              <a:gd name="connsiteY14" fmla="*/ 152400 h 4610100"/>
              <a:gd name="connsiteX15" fmla="*/ 0 w 2971800"/>
              <a:gd name="connsiteY15" fmla="*/ 136528 h 4610100"/>
              <a:gd name="connsiteX16" fmla="*/ 136528 w 2971800"/>
              <a:gd name="connsiteY16"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1800" h="4610100">
                <a:moveTo>
                  <a:pt x="136528" y="0"/>
                </a:moveTo>
                <a:lnTo>
                  <a:pt x="2835272" y="0"/>
                </a:lnTo>
                <a:cubicBezTo>
                  <a:pt x="2910674" y="0"/>
                  <a:pt x="2971800" y="61126"/>
                  <a:pt x="2971800" y="136528"/>
                </a:cubicBezTo>
                <a:lnTo>
                  <a:pt x="2971800" y="152400"/>
                </a:lnTo>
                <a:lnTo>
                  <a:pt x="2971800" y="682622"/>
                </a:lnTo>
                <a:lnTo>
                  <a:pt x="2971800" y="3927478"/>
                </a:lnTo>
                <a:lnTo>
                  <a:pt x="2971800" y="4200525"/>
                </a:lnTo>
                <a:lnTo>
                  <a:pt x="2971800" y="4473572"/>
                </a:lnTo>
                <a:cubicBezTo>
                  <a:pt x="2971800" y="4548974"/>
                  <a:pt x="2910674" y="4610100"/>
                  <a:pt x="2835272" y="4610100"/>
                </a:cubicBezTo>
                <a:lnTo>
                  <a:pt x="136528" y="4610100"/>
                </a:lnTo>
                <a:cubicBezTo>
                  <a:pt x="61126" y="4610100"/>
                  <a:pt x="0" y="4548974"/>
                  <a:pt x="0" y="4473572"/>
                </a:cubicBezTo>
                <a:lnTo>
                  <a:pt x="0" y="4200525"/>
                </a:lnTo>
                <a:lnTo>
                  <a:pt x="0" y="3927478"/>
                </a:lnTo>
                <a:lnTo>
                  <a:pt x="0" y="682622"/>
                </a:lnTo>
                <a:lnTo>
                  <a:pt x="0" y="152400"/>
                </a:lnTo>
                <a:lnTo>
                  <a:pt x="0" y="136528"/>
                </a:lnTo>
                <a:cubicBezTo>
                  <a:pt x="0" y="61126"/>
                  <a:pt x="61126" y="0"/>
                  <a:pt x="136528"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2950736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Picture Placeholder 16"/>
          <p:cNvSpPr>
            <a:spLocks noGrp="1"/>
          </p:cNvSpPr>
          <p:nvPr>
            <p:ph type="pic" sz="quarter" idx="11"/>
          </p:nvPr>
        </p:nvSpPr>
        <p:spPr>
          <a:xfrm>
            <a:off x="495917" y="1238250"/>
            <a:ext cx="2241755" cy="1932547"/>
          </a:xfrm>
          <a:custGeom>
            <a:avLst/>
            <a:gdLst>
              <a:gd name="connsiteX0" fmla="*/ 483137 w 2241755"/>
              <a:gd name="connsiteY0" fmla="*/ 0 h 1932547"/>
              <a:gd name="connsiteX1" fmla="*/ 1758618 w 2241755"/>
              <a:gd name="connsiteY1" fmla="*/ 0 h 1932547"/>
              <a:gd name="connsiteX2" fmla="*/ 2241755 w 2241755"/>
              <a:gd name="connsiteY2" fmla="*/ 966274 h 1932547"/>
              <a:gd name="connsiteX3" fmla="*/ 1758618 w 2241755"/>
              <a:gd name="connsiteY3" fmla="*/ 1932547 h 1932547"/>
              <a:gd name="connsiteX4" fmla="*/ 483137 w 2241755"/>
              <a:gd name="connsiteY4" fmla="*/ 1932547 h 1932547"/>
              <a:gd name="connsiteX5" fmla="*/ 0 w 2241755"/>
              <a:gd name="connsiteY5" fmla="*/ 966274 h 19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755" h="1932547">
                <a:moveTo>
                  <a:pt x="483137" y="0"/>
                </a:moveTo>
                <a:lnTo>
                  <a:pt x="1758618" y="0"/>
                </a:lnTo>
                <a:lnTo>
                  <a:pt x="2241755" y="966274"/>
                </a:lnTo>
                <a:lnTo>
                  <a:pt x="1758618" y="1932547"/>
                </a:lnTo>
                <a:lnTo>
                  <a:pt x="483137" y="1932547"/>
                </a:lnTo>
                <a:lnTo>
                  <a:pt x="0" y="96627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9" name="Picture Placeholder 18"/>
          <p:cNvSpPr>
            <a:spLocks noGrp="1"/>
          </p:cNvSpPr>
          <p:nvPr>
            <p:ph type="pic" sz="quarter" idx="12"/>
          </p:nvPr>
        </p:nvSpPr>
        <p:spPr>
          <a:xfrm>
            <a:off x="1943717" y="3429000"/>
            <a:ext cx="2241755" cy="1932547"/>
          </a:xfrm>
          <a:custGeom>
            <a:avLst/>
            <a:gdLst>
              <a:gd name="connsiteX0" fmla="*/ 483137 w 2241755"/>
              <a:gd name="connsiteY0" fmla="*/ 0 h 1932547"/>
              <a:gd name="connsiteX1" fmla="*/ 1758618 w 2241755"/>
              <a:gd name="connsiteY1" fmla="*/ 0 h 1932547"/>
              <a:gd name="connsiteX2" fmla="*/ 2241755 w 2241755"/>
              <a:gd name="connsiteY2" fmla="*/ 966274 h 1932547"/>
              <a:gd name="connsiteX3" fmla="*/ 1758618 w 2241755"/>
              <a:gd name="connsiteY3" fmla="*/ 1932547 h 1932547"/>
              <a:gd name="connsiteX4" fmla="*/ 483137 w 2241755"/>
              <a:gd name="connsiteY4" fmla="*/ 1932547 h 1932547"/>
              <a:gd name="connsiteX5" fmla="*/ 0 w 2241755"/>
              <a:gd name="connsiteY5" fmla="*/ 966274 h 19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755" h="1932547">
                <a:moveTo>
                  <a:pt x="483137" y="0"/>
                </a:moveTo>
                <a:lnTo>
                  <a:pt x="1758618" y="0"/>
                </a:lnTo>
                <a:lnTo>
                  <a:pt x="2241755" y="966274"/>
                </a:lnTo>
                <a:lnTo>
                  <a:pt x="1758618" y="1932547"/>
                </a:lnTo>
                <a:lnTo>
                  <a:pt x="483137" y="1932547"/>
                </a:lnTo>
                <a:lnTo>
                  <a:pt x="0" y="96627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8" name="Picture Placeholder 17"/>
          <p:cNvSpPr>
            <a:spLocks noGrp="1"/>
          </p:cNvSpPr>
          <p:nvPr>
            <p:ph type="pic" sz="quarter" idx="13"/>
          </p:nvPr>
        </p:nvSpPr>
        <p:spPr>
          <a:xfrm>
            <a:off x="3697473" y="2462726"/>
            <a:ext cx="2241755" cy="1932547"/>
          </a:xfrm>
          <a:custGeom>
            <a:avLst/>
            <a:gdLst>
              <a:gd name="connsiteX0" fmla="*/ 483137 w 2241755"/>
              <a:gd name="connsiteY0" fmla="*/ 0 h 1932547"/>
              <a:gd name="connsiteX1" fmla="*/ 1758618 w 2241755"/>
              <a:gd name="connsiteY1" fmla="*/ 0 h 1932547"/>
              <a:gd name="connsiteX2" fmla="*/ 2241755 w 2241755"/>
              <a:gd name="connsiteY2" fmla="*/ 966274 h 1932547"/>
              <a:gd name="connsiteX3" fmla="*/ 1758618 w 2241755"/>
              <a:gd name="connsiteY3" fmla="*/ 1932547 h 1932547"/>
              <a:gd name="connsiteX4" fmla="*/ 483137 w 2241755"/>
              <a:gd name="connsiteY4" fmla="*/ 1932547 h 1932547"/>
              <a:gd name="connsiteX5" fmla="*/ 0 w 2241755"/>
              <a:gd name="connsiteY5" fmla="*/ 966274 h 19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755" h="1932547">
                <a:moveTo>
                  <a:pt x="483137" y="0"/>
                </a:moveTo>
                <a:lnTo>
                  <a:pt x="1758618" y="0"/>
                </a:lnTo>
                <a:lnTo>
                  <a:pt x="2241755" y="966274"/>
                </a:lnTo>
                <a:lnTo>
                  <a:pt x="1758618" y="1932547"/>
                </a:lnTo>
                <a:lnTo>
                  <a:pt x="483137" y="1932547"/>
                </a:lnTo>
                <a:lnTo>
                  <a:pt x="0" y="96627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6" name="Picture Placeholder 15"/>
          <p:cNvSpPr>
            <a:spLocks noGrp="1"/>
          </p:cNvSpPr>
          <p:nvPr>
            <p:ph type="pic" sz="quarter" idx="14"/>
          </p:nvPr>
        </p:nvSpPr>
        <p:spPr>
          <a:xfrm>
            <a:off x="5451229" y="3429000"/>
            <a:ext cx="2241755" cy="1932547"/>
          </a:xfrm>
          <a:custGeom>
            <a:avLst/>
            <a:gdLst>
              <a:gd name="connsiteX0" fmla="*/ 483137 w 2241755"/>
              <a:gd name="connsiteY0" fmla="*/ 0 h 1932547"/>
              <a:gd name="connsiteX1" fmla="*/ 1758618 w 2241755"/>
              <a:gd name="connsiteY1" fmla="*/ 0 h 1932547"/>
              <a:gd name="connsiteX2" fmla="*/ 2241755 w 2241755"/>
              <a:gd name="connsiteY2" fmla="*/ 966274 h 1932547"/>
              <a:gd name="connsiteX3" fmla="*/ 1758618 w 2241755"/>
              <a:gd name="connsiteY3" fmla="*/ 1932547 h 1932547"/>
              <a:gd name="connsiteX4" fmla="*/ 483137 w 2241755"/>
              <a:gd name="connsiteY4" fmla="*/ 1932547 h 1932547"/>
              <a:gd name="connsiteX5" fmla="*/ 0 w 2241755"/>
              <a:gd name="connsiteY5" fmla="*/ 966274 h 19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755" h="1932547">
                <a:moveTo>
                  <a:pt x="483137" y="0"/>
                </a:moveTo>
                <a:lnTo>
                  <a:pt x="1758618" y="0"/>
                </a:lnTo>
                <a:lnTo>
                  <a:pt x="2241755" y="966274"/>
                </a:lnTo>
                <a:lnTo>
                  <a:pt x="1758618" y="1932547"/>
                </a:lnTo>
                <a:lnTo>
                  <a:pt x="483137" y="1932547"/>
                </a:lnTo>
                <a:lnTo>
                  <a:pt x="0" y="96627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8091370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Picture Placeholder 13"/>
          <p:cNvSpPr>
            <a:spLocks noGrp="1"/>
          </p:cNvSpPr>
          <p:nvPr>
            <p:ph type="pic" sz="quarter" idx="11"/>
          </p:nvPr>
        </p:nvSpPr>
        <p:spPr>
          <a:xfrm>
            <a:off x="1401740" y="2068490"/>
            <a:ext cx="2721018" cy="2721018"/>
          </a:xfrm>
          <a:custGeom>
            <a:avLst/>
            <a:gdLst>
              <a:gd name="connsiteX0" fmla="*/ 1360509 w 2721018"/>
              <a:gd name="connsiteY0" fmla="*/ 0 h 2721018"/>
              <a:gd name="connsiteX1" fmla="*/ 2721018 w 2721018"/>
              <a:gd name="connsiteY1" fmla="*/ 1360509 h 2721018"/>
              <a:gd name="connsiteX2" fmla="*/ 1360509 w 2721018"/>
              <a:gd name="connsiteY2" fmla="*/ 2721018 h 2721018"/>
              <a:gd name="connsiteX3" fmla="*/ 0 w 2721018"/>
              <a:gd name="connsiteY3" fmla="*/ 1360509 h 2721018"/>
            </a:gdLst>
            <a:ahLst/>
            <a:cxnLst>
              <a:cxn ang="0">
                <a:pos x="connsiteX0" y="connsiteY0"/>
              </a:cxn>
              <a:cxn ang="0">
                <a:pos x="connsiteX1" y="connsiteY1"/>
              </a:cxn>
              <a:cxn ang="0">
                <a:pos x="connsiteX2" y="connsiteY2"/>
              </a:cxn>
              <a:cxn ang="0">
                <a:pos x="connsiteX3" y="connsiteY3"/>
              </a:cxn>
            </a:cxnLst>
            <a:rect l="l" t="t" r="r" b="b"/>
            <a:pathLst>
              <a:path w="2721018" h="2721018">
                <a:moveTo>
                  <a:pt x="1360509" y="0"/>
                </a:moveTo>
                <a:lnTo>
                  <a:pt x="2721018" y="1360509"/>
                </a:lnTo>
                <a:lnTo>
                  <a:pt x="1360509" y="2721018"/>
                </a:lnTo>
                <a:lnTo>
                  <a:pt x="0" y="1360509"/>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6" name="Picture Placeholder 15"/>
          <p:cNvSpPr>
            <a:spLocks noGrp="1"/>
          </p:cNvSpPr>
          <p:nvPr>
            <p:ph type="pic" sz="quarter" idx="12"/>
          </p:nvPr>
        </p:nvSpPr>
        <p:spPr>
          <a:xfrm>
            <a:off x="8160854" y="2068487"/>
            <a:ext cx="2721018" cy="2721018"/>
          </a:xfrm>
          <a:custGeom>
            <a:avLst/>
            <a:gdLst>
              <a:gd name="connsiteX0" fmla="*/ 1360509 w 2721018"/>
              <a:gd name="connsiteY0" fmla="*/ 0 h 2721018"/>
              <a:gd name="connsiteX1" fmla="*/ 2721018 w 2721018"/>
              <a:gd name="connsiteY1" fmla="*/ 1360509 h 2721018"/>
              <a:gd name="connsiteX2" fmla="*/ 1360509 w 2721018"/>
              <a:gd name="connsiteY2" fmla="*/ 2721018 h 2721018"/>
              <a:gd name="connsiteX3" fmla="*/ 0 w 2721018"/>
              <a:gd name="connsiteY3" fmla="*/ 1360509 h 2721018"/>
            </a:gdLst>
            <a:ahLst/>
            <a:cxnLst>
              <a:cxn ang="0">
                <a:pos x="connsiteX0" y="connsiteY0"/>
              </a:cxn>
              <a:cxn ang="0">
                <a:pos x="connsiteX1" y="connsiteY1"/>
              </a:cxn>
              <a:cxn ang="0">
                <a:pos x="connsiteX2" y="connsiteY2"/>
              </a:cxn>
              <a:cxn ang="0">
                <a:pos x="connsiteX3" y="connsiteY3"/>
              </a:cxn>
            </a:cxnLst>
            <a:rect l="l" t="t" r="r" b="b"/>
            <a:pathLst>
              <a:path w="2721018" h="2721018">
                <a:moveTo>
                  <a:pt x="1360509" y="0"/>
                </a:moveTo>
                <a:lnTo>
                  <a:pt x="2721018" y="1360509"/>
                </a:lnTo>
                <a:lnTo>
                  <a:pt x="1360509" y="2721018"/>
                </a:lnTo>
                <a:lnTo>
                  <a:pt x="0" y="1360509"/>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5" name="Picture Placeholder 14"/>
          <p:cNvSpPr>
            <a:spLocks noGrp="1"/>
          </p:cNvSpPr>
          <p:nvPr>
            <p:ph type="pic" sz="quarter" idx="13"/>
          </p:nvPr>
        </p:nvSpPr>
        <p:spPr>
          <a:xfrm>
            <a:off x="4410858" y="1705757"/>
            <a:ext cx="3446484" cy="3446484"/>
          </a:xfrm>
          <a:custGeom>
            <a:avLst/>
            <a:gdLst>
              <a:gd name="connsiteX0" fmla="*/ 1723242 w 3446484"/>
              <a:gd name="connsiteY0" fmla="*/ 0 h 3446484"/>
              <a:gd name="connsiteX1" fmla="*/ 3446484 w 3446484"/>
              <a:gd name="connsiteY1" fmla="*/ 1723242 h 3446484"/>
              <a:gd name="connsiteX2" fmla="*/ 1723242 w 3446484"/>
              <a:gd name="connsiteY2" fmla="*/ 3446484 h 3446484"/>
              <a:gd name="connsiteX3" fmla="*/ 0 w 3446484"/>
              <a:gd name="connsiteY3" fmla="*/ 1723242 h 3446484"/>
            </a:gdLst>
            <a:ahLst/>
            <a:cxnLst>
              <a:cxn ang="0">
                <a:pos x="connsiteX0" y="connsiteY0"/>
              </a:cxn>
              <a:cxn ang="0">
                <a:pos x="connsiteX1" y="connsiteY1"/>
              </a:cxn>
              <a:cxn ang="0">
                <a:pos x="connsiteX2" y="connsiteY2"/>
              </a:cxn>
              <a:cxn ang="0">
                <a:pos x="connsiteX3" y="connsiteY3"/>
              </a:cxn>
            </a:cxnLst>
            <a:rect l="l" t="t" r="r" b="b"/>
            <a:pathLst>
              <a:path w="3446484" h="3446484">
                <a:moveTo>
                  <a:pt x="1723242" y="0"/>
                </a:moveTo>
                <a:lnTo>
                  <a:pt x="3446484" y="1723242"/>
                </a:lnTo>
                <a:lnTo>
                  <a:pt x="1723242" y="3446484"/>
                </a:lnTo>
                <a:lnTo>
                  <a:pt x="0" y="1723242"/>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9900825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Picture Placeholder 9"/>
          <p:cNvSpPr>
            <a:spLocks noGrp="1"/>
          </p:cNvSpPr>
          <p:nvPr>
            <p:ph type="pic" sz="quarter" idx="11"/>
          </p:nvPr>
        </p:nvSpPr>
        <p:spPr>
          <a:xfrm>
            <a:off x="1695450" y="0"/>
            <a:ext cx="4191000" cy="6858000"/>
          </a:xfrm>
          <a:custGeom>
            <a:avLst/>
            <a:gdLst>
              <a:gd name="connsiteX0" fmla="*/ 0 w 4191000"/>
              <a:gd name="connsiteY0" fmla="*/ 0 h 6858000"/>
              <a:gd name="connsiteX1" fmla="*/ 4191000 w 4191000"/>
              <a:gd name="connsiteY1" fmla="*/ 0 h 6858000"/>
              <a:gd name="connsiteX2" fmla="*/ 4191000 w 4191000"/>
              <a:gd name="connsiteY2" fmla="*/ 6858000 h 6858000"/>
              <a:gd name="connsiteX3" fmla="*/ 0 w 4191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91000" h="6858000">
                <a:moveTo>
                  <a:pt x="0" y="0"/>
                </a:moveTo>
                <a:lnTo>
                  <a:pt x="4191000" y="0"/>
                </a:lnTo>
                <a:lnTo>
                  <a:pt x="4191000" y="6858000"/>
                </a:lnTo>
                <a:lnTo>
                  <a:pt x="0" y="68580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8385766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Picture Placeholder 9"/>
          <p:cNvSpPr>
            <a:spLocks noGrp="1"/>
          </p:cNvSpPr>
          <p:nvPr>
            <p:ph type="pic" sz="quarter" idx="11"/>
          </p:nvPr>
        </p:nvSpPr>
        <p:spPr>
          <a:xfrm>
            <a:off x="1676400" y="1371601"/>
            <a:ext cx="3771900" cy="4423229"/>
          </a:xfrm>
          <a:custGeom>
            <a:avLst/>
            <a:gdLst>
              <a:gd name="connsiteX0" fmla="*/ 180979 w 3771900"/>
              <a:gd name="connsiteY0" fmla="*/ 0 h 4423229"/>
              <a:gd name="connsiteX1" fmla="*/ 3590921 w 3771900"/>
              <a:gd name="connsiteY1" fmla="*/ 0 h 4423229"/>
              <a:gd name="connsiteX2" fmla="*/ 3771900 w 3771900"/>
              <a:gd name="connsiteY2" fmla="*/ 180979 h 4423229"/>
              <a:gd name="connsiteX3" fmla="*/ 3771900 w 3771900"/>
              <a:gd name="connsiteY3" fmla="*/ 323850 h 4423229"/>
              <a:gd name="connsiteX4" fmla="*/ 3771900 w 3771900"/>
              <a:gd name="connsiteY4" fmla="*/ 904871 h 4423229"/>
              <a:gd name="connsiteX5" fmla="*/ 3771900 w 3771900"/>
              <a:gd name="connsiteY5" fmla="*/ 3518358 h 4423229"/>
              <a:gd name="connsiteX6" fmla="*/ 3771900 w 3771900"/>
              <a:gd name="connsiteY6" fmla="*/ 3880304 h 4423229"/>
              <a:gd name="connsiteX7" fmla="*/ 3771900 w 3771900"/>
              <a:gd name="connsiteY7" fmla="*/ 4242250 h 4423229"/>
              <a:gd name="connsiteX8" fmla="*/ 3590921 w 3771900"/>
              <a:gd name="connsiteY8" fmla="*/ 4423229 h 4423229"/>
              <a:gd name="connsiteX9" fmla="*/ 180979 w 3771900"/>
              <a:gd name="connsiteY9" fmla="*/ 4423229 h 4423229"/>
              <a:gd name="connsiteX10" fmla="*/ 0 w 3771900"/>
              <a:gd name="connsiteY10" fmla="*/ 4242250 h 4423229"/>
              <a:gd name="connsiteX11" fmla="*/ 0 w 3771900"/>
              <a:gd name="connsiteY11" fmla="*/ 3518358 h 4423229"/>
              <a:gd name="connsiteX12" fmla="*/ 0 w 3771900"/>
              <a:gd name="connsiteY12" fmla="*/ 3518357 h 4423229"/>
              <a:gd name="connsiteX13" fmla="*/ 0 w 3771900"/>
              <a:gd name="connsiteY13" fmla="*/ 904871 h 4423229"/>
              <a:gd name="connsiteX14" fmla="*/ 0 w 3771900"/>
              <a:gd name="connsiteY14" fmla="*/ 323850 h 4423229"/>
              <a:gd name="connsiteX15" fmla="*/ 0 w 3771900"/>
              <a:gd name="connsiteY15" fmla="*/ 180979 h 4423229"/>
              <a:gd name="connsiteX16" fmla="*/ 180979 w 3771900"/>
              <a:gd name="connsiteY16" fmla="*/ 0 h 44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1900" h="4423229">
                <a:moveTo>
                  <a:pt x="180979" y="0"/>
                </a:moveTo>
                <a:lnTo>
                  <a:pt x="3590921" y="0"/>
                </a:lnTo>
                <a:cubicBezTo>
                  <a:pt x="3690873" y="0"/>
                  <a:pt x="3771900" y="81027"/>
                  <a:pt x="3771900" y="180979"/>
                </a:cubicBezTo>
                <a:lnTo>
                  <a:pt x="3771900" y="323850"/>
                </a:lnTo>
                <a:lnTo>
                  <a:pt x="3771900" y="904871"/>
                </a:lnTo>
                <a:lnTo>
                  <a:pt x="3771900" y="3518358"/>
                </a:lnTo>
                <a:lnTo>
                  <a:pt x="3771900" y="3880304"/>
                </a:lnTo>
                <a:lnTo>
                  <a:pt x="3771900" y="4242250"/>
                </a:lnTo>
                <a:cubicBezTo>
                  <a:pt x="3771900" y="4342202"/>
                  <a:pt x="3690873" y="4423229"/>
                  <a:pt x="3590921" y="4423229"/>
                </a:cubicBezTo>
                <a:lnTo>
                  <a:pt x="180979" y="4423229"/>
                </a:lnTo>
                <a:cubicBezTo>
                  <a:pt x="81027" y="4423229"/>
                  <a:pt x="0" y="4342202"/>
                  <a:pt x="0" y="4242250"/>
                </a:cubicBezTo>
                <a:lnTo>
                  <a:pt x="0" y="3518358"/>
                </a:lnTo>
                <a:lnTo>
                  <a:pt x="0" y="3518357"/>
                </a:lnTo>
                <a:lnTo>
                  <a:pt x="0" y="904871"/>
                </a:lnTo>
                <a:lnTo>
                  <a:pt x="0" y="323850"/>
                </a:lnTo>
                <a:lnTo>
                  <a:pt x="0" y="180979"/>
                </a:lnTo>
                <a:cubicBezTo>
                  <a:pt x="0" y="81027"/>
                  <a:pt x="81027" y="0"/>
                  <a:pt x="180979"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28582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mage Layouts">
    <p:spTree>
      <p:nvGrpSpPr>
        <p:cNvPr id="1" name=""/>
        <p:cNvGrpSpPr/>
        <p:nvPr/>
      </p:nvGrpSpPr>
      <p:grpSpPr>
        <a:xfrm>
          <a:off x="0" y="0"/>
          <a:ext cx="0" cy="0"/>
          <a:chOff x="0" y="0"/>
          <a:chExt cx="0" cy="0"/>
        </a:xfrm>
      </p:grpSpPr>
      <p:sp>
        <p:nvSpPr>
          <p:cNvPr id="3" name="Oval 2"/>
          <p:cNvSpPr/>
          <p:nvPr userDrawn="1"/>
        </p:nvSpPr>
        <p:spPr>
          <a:xfrm>
            <a:off x="4948564" y="584200"/>
            <a:ext cx="2339363" cy="2339363"/>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Picture Placeholder 7"/>
          <p:cNvSpPr>
            <a:spLocks noGrp="1"/>
          </p:cNvSpPr>
          <p:nvPr>
            <p:ph type="pic" sz="quarter" idx="29" hasCustomPrompt="1"/>
          </p:nvPr>
        </p:nvSpPr>
        <p:spPr>
          <a:xfrm>
            <a:off x="5055764" y="691400"/>
            <a:ext cx="2124963" cy="2124963"/>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84450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2-Pics">
    <p:spTree>
      <p:nvGrpSpPr>
        <p:cNvPr id="1" name=""/>
        <p:cNvGrpSpPr/>
        <p:nvPr/>
      </p:nvGrpSpPr>
      <p:grpSpPr>
        <a:xfrm>
          <a:off x="0" y="0"/>
          <a:ext cx="0" cy="0"/>
          <a:chOff x="0" y="0"/>
          <a:chExt cx="0" cy="0"/>
        </a:xfrm>
      </p:grpSpPr>
      <p:sp>
        <p:nvSpPr>
          <p:cNvPr id="38" name="Picture Placeholder 7"/>
          <p:cNvSpPr>
            <a:spLocks noGrp="1"/>
          </p:cNvSpPr>
          <p:nvPr>
            <p:ph type="pic" sz="quarter" idx="10" hasCustomPrompt="1"/>
          </p:nvPr>
        </p:nvSpPr>
        <p:spPr>
          <a:xfrm>
            <a:off x="529923" y="1512082"/>
            <a:ext cx="5379668"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40" name="Text Placeholder 3"/>
          <p:cNvSpPr>
            <a:spLocks noGrp="1"/>
          </p:cNvSpPr>
          <p:nvPr>
            <p:ph type="body" sz="half" idx="15"/>
          </p:nvPr>
        </p:nvSpPr>
        <p:spPr>
          <a:xfrm>
            <a:off x="551849" y="5154601"/>
            <a:ext cx="5338813"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17"/>
          </p:nvPr>
        </p:nvSpPr>
        <p:spPr>
          <a:xfrm>
            <a:off x="564681" y="4722794"/>
            <a:ext cx="5313147" cy="427079"/>
          </a:xfrm>
          <a:prstGeom prst="rect">
            <a:avLst/>
          </a:prstGeom>
        </p:spPr>
        <p:txBody>
          <a:bodyPr wrap="none" lIns="0" tIns="0" rIns="0" bIns="0" anchor="ctr">
            <a:noAutofit/>
          </a:bodyPr>
          <a:lstStyle>
            <a:lvl1pPr marL="0" indent="0" algn="ctr">
              <a:buNone/>
              <a:defRPr sz="32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Picture Placeholder 7"/>
          <p:cNvSpPr>
            <a:spLocks noGrp="1"/>
          </p:cNvSpPr>
          <p:nvPr>
            <p:ph type="pic" sz="quarter" idx="18" hasCustomPrompt="1"/>
          </p:nvPr>
        </p:nvSpPr>
        <p:spPr>
          <a:xfrm>
            <a:off x="6263158" y="1512082"/>
            <a:ext cx="5379668"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18" name="Text Placeholder 3"/>
          <p:cNvSpPr>
            <a:spLocks noGrp="1"/>
          </p:cNvSpPr>
          <p:nvPr>
            <p:ph type="body" sz="half" idx="19"/>
          </p:nvPr>
        </p:nvSpPr>
        <p:spPr>
          <a:xfrm>
            <a:off x="6285084" y="5154601"/>
            <a:ext cx="5338813"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xt Placeholder 3"/>
          <p:cNvSpPr>
            <a:spLocks noGrp="1"/>
          </p:cNvSpPr>
          <p:nvPr>
            <p:ph type="body" sz="half" idx="20"/>
          </p:nvPr>
        </p:nvSpPr>
        <p:spPr>
          <a:xfrm>
            <a:off x="6297916" y="4722794"/>
            <a:ext cx="5313147" cy="427079"/>
          </a:xfrm>
          <a:prstGeom prst="rect">
            <a:avLst/>
          </a:prstGeom>
        </p:spPr>
        <p:txBody>
          <a:bodyPr wrap="none" lIns="0" tIns="0" rIns="0" bIns="0" anchor="ctr">
            <a:noAutofit/>
          </a:bodyPr>
          <a:lstStyle>
            <a:lvl1pPr marL="0" indent="0" algn="ctr">
              <a:buNone/>
              <a:defRPr sz="32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90432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nodePh="1">
                                  <p:stCondLst>
                                    <p:cond delay="0"/>
                                  </p:stCondLst>
                                  <p:endCondLst>
                                    <p:cond evt="begin" delay="0">
                                      <p:tn val="10"/>
                                    </p:cond>
                                  </p:endCondLst>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additive="base">
                                        <p:cTn id="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nodePh="1">
                                  <p:stCondLst>
                                    <p:cond delay="0"/>
                                  </p:stCondLst>
                                  <p:endCondLst>
                                    <p:cond evt="begin" delay="0">
                                      <p:tn val="15"/>
                                    </p:cond>
                                  </p:endCondLst>
                                  <p:childTnLst>
                                    <p:set>
                                      <p:cBhvr>
                                        <p:cTn id="16" dur="1" fill="hold">
                                          <p:stCondLst>
                                            <p:cond delay="0"/>
                                          </p:stCondLst>
                                        </p:cTn>
                                        <p:tgtEl>
                                          <p:spTgt spid="40">
                                            <p:txEl>
                                              <p:pRg st="0" end="0"/>
                                            </p:txEl>
                                          </p:spTgt>
                                        </p:tgtEl>
                                        <p:attrNameLst>
                                          <p:attrName>style.visibility</p:attrName>
                                        </p:attrNameLst>
                                      </p:cBhvr>
                                      <p:to>
                                        <p:strVal val="visible"/>
                                      </p:to>
                                    </p:set>
                                    <p:anim calcmode="lin" valueType="num">
                                      <p:cBhvr additive="base">
                                        <p:cTn id="1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nodePh="1">
                                  <p:stCondLst>
                                    <p:cond delay="0"/>
                                  </p:stCondLst>
                                  <p:endCondLst>
                                    <p:cond evt="begin" delay="0">
                                      <p:tn val="24"/>
                                    </p:cond>
                                  </p:end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additive="base">
                                        <p:cTn id="2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15" grpId="0" animBg="1"/>
      <p:bldP spid="1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Picture Placeholder 13"/>
          <p:cNvSpPr>
            <a:spLocks noGrp="1"/>
          </p:cNvSpPr>
          <p:nvPr>
            <p:ph type="pic" sz="quarter" idx="11"/>
          </p:nvPr>
        </p:nvSpPr>
        <p:spPr>
          <a:xfrm>
            <a:off x="1085850" y="1828800"/>
            <a:ext cx="2898148" cy="3600450"/>
          </a:xfrm>
          <a:custGeom>
            <a:avLst/>
            <a:gdLst>
              <a:gd name="connsiteX0" fmla="*/ 152403 w 2898148"/>
              <a:gd name="connsiteY0" fmla="*/ 0 h 3600450"/>
              <a:gd name="connsiteX1" fmla="*/ 2745745 w 2898148"/>
              <a:gd name="connsiteY1" fmla="*/ 0 h 3600450"/>
              <a:gd name="connsiteX2" fmla="*/ 2898148 w 2898148"/>
              <a:gd name="connsiteY2" fmla="*/ 152403 h 3600450"/>
              <a:gd name="connsiteX3" fmla="*/ 2898148 w 2898148"/>
              <a:gd name="connsiteY3" fmla="*/ 262802 h 3600450"/>
              <a:gd name="connsiteX4" fmla="*/ 2898148 w 2898148"/>
              <a:gd name="connsiteY4" fmla="*/ 761997 h 3600450"/>
              <a:gd name="connsiteX5" fmla="*/ 2898148 w 2898148"/>
              <a:gd name="connsiteY5" fmla="*/ 2838453 h 3600450"/>
              <a:gd name="connsiteX6" fmla="*/ 2898148 w 2898148"/>
              <a:gd name="connsiteY6" fmla="*/ 3314700 h 3600450"/>
              <a:gd name="connsiteX7" fmla="*/ 2898148 w 2898148"/>
              <a:gd name="connsiteY7" fmla="*/ 3448047 h 3600450"/>
              <a:gd name="connsiteX8" fmla="*/ 2745745 w 2898148"/>
              <a:gd name="connsiteY8" fmla="*/ 3600450 h 3600450"/>
              <a:gd name="connsiteX9" fmla="*/ 2602873 w 2898148"/>
              <a:gd name="connsiteY9" fmla="*/ 3600450 h 3600450"/>
              <a:gd name="connsiteX10" fmla="*/ 2602873 w 2898148"/>
              <a:gd name="connsiteY10" fmla="*/ 3325696 h 3600450"/>
              <a:gd name="connsiteX11" fmla="*/ 2602873 w 2898148"/>
              <a:gd name="connsiteY11" fmla="*/ 3239830 h 3600450"/>
              <a:gd name="connsiteX12" fmla="*/ 2481525 w 2898148"/>
              <a:gd name="connsiteY12" fmla="*/ 3121294 h 3600450"/>
              <a:gd name="connsiteX13" fmla="*/ 416623 w 2898148"/>
              <a:gd name="connsiteY13" fmla="*/ 3121294 h 3600450"/>
              <a:gd name="connsiteX14" fmla="*/ 295275 w 2898148"/>
              <a:gd name="connsiteY14" fmla="*/ 3239830 h 3600450"/>
              <a:gd name="connsiteX15" fmla="*/ 295275 w 2898148"/>
              <a:gd name="connsiteY15" fmla="*/ 3325696 h 3600450"/>
              <a:gd name="connsiteX16" fmla="*/ 295275 w 2898148"/>
              <a:gd name="connsiteY16" fmla="*/ 3600450 h 3600450"/>
              <a:gd name="connsiteX17" fmla="*/ 152403 w 2898148"/>
              <a:gd name="connsiteY17" fmla="*/ 3600450 h 3600450"/>
              <a:gd name="connsiteX18" fmla="*/ 0 w 2898148"/>
              <a:gd name="connsiteY18" fmla="*/ 3448047 h 3600450"/>
              <a:gd name="connsiteX19" fmla="*/ 0 w 2898148"/>
              <a:gd name="connsiteY19" fmla="*/ 3314700 h 3600450"/>
              <a:gd name="connsiteX20" fmla="*/ 0 w 2898148"/>
              <a:gd name="connsiteY20" fmla="*/ 2838453 h 3600450"/>
              <a:gd name="connsiteX21" fmla="*/ 0 w 2898148"/>
              <a:gd name="connsiteY21" fmla="*/ 761997 h 3600450"/>
              <a:gd name="connsiteX22" fmla="*/ 0 w 2898148"/>
              <a:gd name="connsiteY22" fmla="*/ 262802 h 3600450"/>
              <a:gd name="connsiteX23" fmla="*/ 0 w 2898148"/>
              <a:gd name="connsiteY23" fmla="*/ 152403 h 3600450"/>
              <a:gd name="connsiteX24" fmla="*/ 152403 w 2898148"/>
              <a:gd name="connsiteY24"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8148" h="3600450">
                <a:moveTo>
                  <a:pt x="152403" y="0"/>
                </a:moveTo>
                <a:lnTo>
                  <a:pt x="2745745" y="0"/>
                </a:lnTo>
                <a:cubicBezTo>
                  <a:pt x="2829915" y="0"/>
                  <a:pt x="2898148" y="68233"/>
                  <a:pt x="2898148" y="152403"/>
                </a:cubicBezTo>
                <a:lnTo>
                  <a:pt x="2898148" y="262802"/>
                </a:lnTo>
                <a:lnTo>
                  <a:pt x="2898148" y="761997"/>
                </a:lnTo>
                <a:lnTo>
                  <a:pt x="2898148" y="2838453"/>
                </a:lnTo>
                <a:lnTo>
                  <a:pt x="2898148" y="3314700"/>
                </a:lnTo>
                <a:lnTo>
                  <a:pt x="2898148" y="3448047"/>
                </a:lnTo>
                <a:cubicBezTo>
                  <a:pt x="2898148" y="3532217"/>
                  <a:pt x="2829915" y="3600450"/>
                  <a:pt x="2745745" y="3600450"/>
                </a:cubicBezTo>
                <a:lnTo>
                  <a:pt x="2602873" y="3600450"/>
                </a:lnTo>
                <a:lnTo>
                  <a:pt x="2602873" y="3325696"/>
                </a:lnTo>
                <a:lnTo>
                  <a:pt x="2602873" y="3239830"/>
                </a:lnTo>
                <a:cubicBezTo>
                  <a:pt x="2602873" y="3174364"/>
                  <a:pt x="2548544" y="3121294"/>
                  <a:pt x="2481525" y="3121294"/>
                </a:cubicBezTo>
                <a:lnTo>
                  <a:pt x="416623" y="3121294"/>
                </a:lnTo>
                <a:cubicBezTo>
                  <a:pt x="349604" y="3121294"/>
                  <a:pt x="295275" y="3174364"/>
                  <a:pt x="295275" y="3239830"/>
                </a:cubicBezTo>
                <a:lnTo>
                  <a:pt x="295275" y="3325696"/>
                </a:lnTo>
                <a:lnTo>
                  <a:pt x="295275" y="3600450"/>
                </a:lnTo>
                <a:lnTo>
                  <a:pt x="152403" y="3600450"/>
                </a:lnTo>
                <a:cubicBezTo>
                  <a:pt x="68233" y="3600450"/>
                  <a:pt x="0" y="3532217"/>
                  <a:pt x="0" y="3448047"/>
                </a:cubicBezTo>
                <a:lnTo>
                  <a:pt x="0" y="3314700"/>
                </a:lnTo>
                <a:lnTo>
                  <a:pt x="0" y="2838453"/>
                </a:lnTo>
                <a:lnTo>
                  <a:pt x="0" y="761997"/>
                </a:lnTo>
                <a:lnTo>
                  <a:pt x="0" y="262802"/>
                </a:lnTo>
                <a:lnTo>
                  <a:pt x="0" y="152403"/>
                </a:lnTo>
                <a:cubicBezTo>
                  <a:pt x="0" y="68233"/>
                  <a:pt x="68233" y="0"/>
                  <a:pt x="152403"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6" name="Picture Placeholder 15"/>
          <p:cNvSpPr>
            <a:spLocks noGrp="1"/>
          </p:cNvSpPr>
          <p:nvPr>
            <p:ph type="pic" sz="quarter" idx="12"/>
          </p:nvPr>
        </p:nvSpPr>
        <p:spPr>
          <a:xfrm>
            <a:off x="4685025" y="1828800"/>
            <a:ext cx="2898148" cy="3600450"/>
          </a:xfrm>
          <a:custGeom>
            <a:avLst/>
            <a:gdLst>
              <a:gd name="connsiteX0" fmla="*/ 152403 w 2898148"/>
              <a:gd name="connsiteY0" fmla="*/ 0 h 3600450"/>
              <a:gd name="connsiteX1" fmla="*/ 2745745 w 2898148"/>
              <a:gd name="connsiteY1" fmla="*/ 0 h 3600450"/>
              <a:gd name="connsiteX2" fmla="*/ 2898148 w 2898148"/>
              <a:gd name="connsiteY2" fmla="*/ 152403 h 3600450"/>
              <a:gd name="connsiteX3" fmla="*/ 2898148 w 2898148"/>
              <a:gd name="connsiteY3" fmla="*/ 262802 h 3600450"/>
              <a:gd name="connsiteX4" fmla="*/ 2898148 w 2898148"/>
              <a:gd name="connsiteY4" fmla="*/ 761997 h 3600450"/>
              <a:gd name="connsiteX5" fmla="*/ 2898148 w 2898148"/>
              <a:gd name="connsiteY5" fmla="*/ 2838453 h 3600450"/>
              <a:gd name="connsiteX6" fmla="*/ 2898148 w 2898148"/>
              <a:gd name="connsiteY6" fmla="*/ 3314700 h 3600450"/>
              <a:gd name="connsiteX7" fmla="*/ 2898148 w 2898148"/>
              <a:gd name="connsiteY7" fmla="*/ 3448047 h 3600450"/>
              <a:gd name="connsiteX8" fmla="*/ 2745745 w 2898148"/>
              <a:gd name="connsiteY8" fmla="*/ 3600450 h 3600450"/>
              <a:gd name="connsiteX9" fmla="*/ 2602873 w 2898148"/>
              <a:gd name="connsiteY9" fmla="*/ 3600450 h 3600450"/>
              <a:gd name="connsiteX10" fmla="*/ 2602873 w 2898148"/>
              <a:gd name="connsiteY10" fmla="*/ 3325696 h 3600450"/>
              <a:gd name="connsiteX11" fmla="*/ 2602873 w 2898148"/>
              <a:gd name="connsiteY11" fmla="*/ 3239830 h 3600450"/>
              <a:gd name="connsiteX12" fmla="*/ 2481525 w 2898148"/>
              <a:gd name="connsiteY12" fmla="*/ 3121294 h 3600450"/>
              <a:gd name="connsiteX13" fmla="*/ 416623 w 2898148"/>
              <a:gd name="connsiteY13" fmla="*/ 3121294 h 3600450"/>
              <a:gd name="connsiteX14" fmla="*/ 295275 w 2898148"/>
              <a:gd name="connsiteY14" fmla="*/ 3239830 h 3600450"/>
              <a:gd name="connsiteX15" fmla="*/ 295275 w 2898148"/>
              <a:gd name="connsiteY15" fmla="*/ 3325696 h 3600450"/>
              <a:gd name="connsiteX16" fmla="*/ 295275 w 2898148"/>
              <a:gd name="connsiteY16" fmla="*/ 3600450 h 3600450"/>
              <a:gd name="connsiteX17" fmla="*/ 152403 w 2898148"/>
              <a:gd name="connsiteY17" fmla="*/ 3600450 h 3600450"/>
              <a:gd name="connsiteX18" fmla="*/ 0 w 2898148"/>
              <a:gd name="connsiteY18" fmla="*/ 3448047 h 3600450"/>
              <a:gd name="connsiteX19" fmla="*/ 0 w 2898148"/>
              <a:gd name="connsiteY19" fmla="*/ 3314700 h 3600450"/>
              <a:gd name="connsiteX20" fmla="*/ 0 w 2898148"/>
              <a:gd name="connsiteY20" fmla="*/ 2838453 h 3600450"/>
              <a:gd name="connsiteX21" fmla="*/ 0 w 2898148"/>
              <a:gd name="connsiteY21" fmla="*/ 761997 h 3600450"/>
              <a:gd name="connsiteX22" fmla="*/ 0 w 2898148"/>
              <a:gd name="connsiteY22" fmla="*/ 262802 h 3600450"/>
              <a:gd name="connsiteX23" fmla="*/ 0 w 2898148"/>
              <a:gd name="connsiteY23" fmla="*/ 152403 h 3600450"/>
              <a:gd name="connsiteX24" fmla="*/ 152403 w 2898148"/>
              <a:gd name="connsiteY24"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8148" h="3600450">
                <a:moveTo>
                  <a:pt x="152403" y="0"/>
                </a:moveTo>
                <a:lnTo>
                  <a:pt x="2745745" y="0"/>
                </a:lnTo>
                <a:cubicBezTo>
                  <a:pt x="2829915" y="0"/>
                  <a:pt x="2898148" y="68233"/>
                  <a:pt x="2898148" y="152403"/>
                </a:cubicBezTo>
                <a:lnTo>
                  <a:pt x="2898148" y="262802"/>
                </a:lnTo>
                <a:lnTo>
                  <a:pt x="2898148" y="761997"/>
                </a:lnTo>
                <a:lnTo>
                  <a:pt x="2898148" y="2838453"/>
                </a:lnTo>
                <a:lnTo>
                  <a:pt x="2898148" y="3314700"/>
                </a:lnTo>
                <a:lnTo>
                  <a:pt x="2898148" y="3448047"/>
                </a:lnTo>
                <a:cubicBezTo>
                  <a:pt x="2898148" y="3532217"/>
                  <a:pt x="2829915" y="3600450"/>
                  <a:pt x="2745745" y="3600450"/>
                </a:cubicBezTo>
                <a:lnTo>
                  <a:pt x="2602873" y="3600450"/>
                </a:lnTo>
                <a:lnTo>
                  <a:pt x="2602873" y="3325696"/>
                </a:lnTo>
                <a:lnTo>
                  <a:pt x="2602873" y="3239830"/>
                </a:lnTo>
                <a:cubicBezTo>
                  <a:pt x="2602873" y="3174364"/>
                  <a:pt x="2548544" y="3121294"/>
                  <a:pt x="2481525" y="3121294"/>
                </a:cubicBezTo>
                <a:lnTo>
                  <a:pt x="416623" y="3121294"/>
                </a:lnTo>
                <a:cubicBezTo>
                  <a:pt x="349604" y="3121294"/>
                  <a:pt x="295275" y="3174364"/>
                  <a:pt x="295275" y="3239830"/>
                </a:cubicBezTo>
                <a:lnTo>
                  <a:pt x="295275" y="3325696"/>
                </a:lnTo>
                <a:lnTo>
                  <a:pt x="295275" y="3600450"/>
                </a:lnTo>
                <a:lnTo>
                  <a:pt x="152403" y="3600450"/>
                </a:lnTo>
                <a:cubicBezTo>
                  <a:pt x="68233" y="3600450"/>
                  <a:pt x="0" y="3532217"/>
                  <a:pt x="0" y="3448047"/>
                </a:cubicBezTo>
                <a:lnTo>
                  <a:pt x="0" y="3314700"/>
                </a:lnTo>
                <a:lnTo>
                  <a:pt x="0" y="2838453"/>
                </a:lnTo>
                <a:lnTo>
                  <a:pt x="0" y="761997"/>
                </a:lnTo>
                <a:lnTo>
                  <a:pt x="0" y="262802"/>
                </a:lnTo>
                <a:lnTo>
                  <a:pt x="0" y="152403"/>
                </a:lnTo>
                <a:cubicBezTo>
                  <a:pt x="0" y="68233"/>
                  <a:pt x="68233" y="0"/>
                  <a:pt x="152403"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7" name="Picture Placeholder 16"/>
          <p:cNvSpPr>
            <a:spLocks noGrp="1"/>
          </p:cNvSpPr>
          <p:nvPr>
            <p:ph type="pic" sz="quarter" idx="13"/>
          </p:nvPr>
        </p:nvSpPr>
        <p:spPr>
          <a:xfrm>
            <a:off x="8284200" y="1828800"/>
            <a:ext cx="2898148" cy="3600450"/>
          </a:xfrm>
          <a:custGeom>
            <a:avLst/>
            <a:gdLst>
              <a:gd name="connsiteX0" fmla="*/ 152403 w 2898148"/>
              <a:gd name="connsiteY0" fmla="*/ 0 h 3600450"/>
              <a:gd name="connsiteX1" fmla="*/ 2745745 w 2898148"/>
              <a:gd name="connsiteY1" fmla="*/ 0 h 3600450"/>
              <a:gd name="connsiteX2" fmla="*/ 2898148 w 2898148"/>
              <a:gd name="connsiteY2" fmla="*/ 152403 h 3600450"/>
              <a:gd name="connsiteX3" fmla="*/ 2898148 w 2898148"/>
              <a:gd name="connsiteY3" fmla="*/ 262802 h 3600450"/>
              <a:gd name="connsiteX4" fmla="*/ 2898148 w 2898148"/>
              <a:gd name="connsiteY4" fmla="*/ 761997 h 3600450"/>
              <a:gd name="connsiteX5" fmla="*/ 2898148 w 2898148"/>
              <a:gd name="connsiteY5" fmla="*/ 2838453 h 3600450"/>
              <a:gd name="connsiteX6" fmla="*/ 2898148 w 2898148"/>
              <a:gd name="connsiteY6" fmla="*/ 3314700 h 3600450"/>
              <a:gd name="connsiteX7" fmla="*/ 2898148 w 2898148"/>
              <a:gd name="connsiteY7" fmla="*/ 3448047 h 3600450"/>
              <a:gd name="connsiteX8" fmla="*/ 2745745 w 2898148"/>
              <a:gd name="connsiteY8" fmla="*/ 3600450 h 3600450"/>
              <a:gd name="connsiteX9" fmla="*/ 2602873 w 2898148"/>
              <a:gd name="connsiteY9" fmla="*/ 3600450 h 3600450"/>
              <a:gd name="connsiteX10" fmla="*/ 2602873 w 2898148"/>
              <a:gd name="connsiteY10" fmla="*/ 3325696 h 3600450"/>
              <a:gd name="connsiteX11" fmla="*/ 2602873 w 2898148"/>
              <a:gd name="connsiteY11" fmla="*/ 3239830 h 3600450"/>
              <a:gd name="connsiteX12" fmla="*/ 2481525 w 2898148"/>
              <a:gd name="connsiteY12" fmla="*/ 3121294 h 3600450"/>
              <a:gd name="connsiteX13" fmla="*/ 416623 w 2898148"/>
              <a:gd name="connsiteY13" fmla="*/ 3121294 h 3600450"/>
              <a:gd name="connsiteX14" fmla="*/ 295275 w 2898148"/>
              <a:gd name="connsiteY14" fmla="*/ 3239830 h 3600450"/>
              <a:gd name="connsiteX15" fmla="*/ 295275 w 2898148"/>
              <a:gd name="connsiteY15" fmla="*/ 3325696 h 3600450"/>
              <a:gd name="connsiteX16" fmla="*/ 295275 w 2898148"/>
              <a:gd name="connsiteY16" fmla="*/ 3600450 h 3600450"/>
              <a:gd name="connsiteX17" fmla="*/ 152403 w 2898148"/>
              <a:gd name="connsiteY17" fmla="*/ 3600450 h 3600450"/>
              <a:gd name="connsiteX18" fmla="*/ 0 w 2898148"/>
              <a:gd name="connsiteY18" fmla="*/ 3448047 h 3600450"/>
              <a:gd name="connsiteX19" fmla="*/ 0 w 2898148"/>
              <a:gd name="connsiteY19" fmla="*/ 3314700 h 3600450"/>
              <a:gd name="connsiteX20" fmla="*/ 0 w 2898148"/>
              <a:gd name="connsiteY20" fmla="*/ 2838453 h 3600450"/>
              <a:gd name="connsiteX21" fmla="*/ 0 w 2898148"/>
              <a:gd name="connsiteY21" fmla="*/ 761997 h 3600450"/>
              <a:gd name="connsiteX22" fmla="*/ 0 w 2898148"/>
              <a:gd name="connsiteY22" fmla="*/ 262802 h 3600450"/>
              <a:gd name="connsiteX23" fmla="*/ 0 w 2898148"/>
              <a:gd name="connsiteY23" fmla="*/ 152403 h 3600450"/>
              <a:gd name="connsiteX24" fmla="*/ 152403 w 2898148"/>
              <a:gd name="connsiteY24"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8148" h="3600450">
                <a:moveTo>
                  <a:pt x="152403" y="0"/>
                </a:moveTo>
                <a:lnTo>
                  <a:pt x="2745745" y="0"/>
                </a:lnTo>
                <a:cubicBezTo>
                  <a:pt x="2829915" y="0"/>
                  <a:pt x="2898148" y="68233"/>
                  <a:pt x="2898148" y="152403"/>
                </a:cubicBezTo>
                <a:lnTo>
                  <a:pt x="2898148" y="262802"/>
                </a:lnTo>
                <a:lnTo>
                  <a:pt x="2898148" y="761997"/>
                </a:lnTo>
                <a:lnTo>
                  <a:pt x="2898148" y="2838453"/>
                </a:lnTo>
                <a:lnTo>
                  <a:pt x="2898148" y="3314700"/>
                </a:lnTo>
                <a:lnTo>
                  <a:pt x="2898148" y="3448047"/>
                </a:lnTo>
                <a:cubicBezTo>
                  <a:pt x="2898148" y="3532217"/>
                  <a:pt x="2829915" y="3600450"/>
                  <a:pt x="2745745" y="3600450"/>
                </a:cubicBezTo>
                <a:lnTo>
                  <a:pt x="2602873" y="3600450"/>
                </a:lnTo>
                <a:lnTo>
                  <a:pt x="2602873" y="3325696"/>
                </a:lnTo>
                <a:lnTo>
                  <a:pt x="2602873" y="3239830"/>
                </a:lnTo>
                <a:cubicBezTo>
                  <a:pt x="2602873" y="3174364"/>
                  <a:pt x="2548544" y="3121294"/>
                  <a:pt x="2481525" y="3121294"/>
                </a:cubicBezTo>
                <a:lnTo>
                  <a:pt x="416623" y="3121294"/>
                </a:lnTo>
                <a:cubicBezTo>
                  <a:pt x="349604" y="3121294"/>
                  <a:pt x="295275" y="3174364"/>
                  <a:pt x="295275" y="3239830"/>
                </a:cubicBezTo>
                <a:lnTo>
                  <a:pt x="295275" y="3325696"/>
                </a:lnTo>
                <a:lnTo>
                  <a:pt x="295275" y="3600450"/>
                </a:lnTo>
                <a:lnTo>
                  <a:pt x="152403" y="3600450"/>
                </a:lnTo>
                <a:cubicBezTo>
                  <a:pt x="68233" y="3600450"/>
                  <a:pt x="0" y="3532217"/>
                  <a:pt x="0" y="3448047"/>
                </a:cubicBezTo>
                <a:lnTo>
                  <a:pt x="0" y="3314700"/>
                </a:lnTo>
                <a:lnTo>
                  <a:pt x="0" y="2838453"/>
                </a:lnTo>
                <a:lnTo>
                  <a:pt x="0" y="761997"/>
                </a:lnTo>
                <a:lnTo>
                  <a:pt x="0" y="262802"/>
                </a:lnTo>
                <a:lnTo>
                  <a:pt x="0" y="152403"/>
                </a:lnTo>
                <a:cubicBezTo>
                  <a:pt x="0" y="68233"/>
                  <a:pt x="68233" y="0"/>
                  <a:pt x="152403"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0199641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Picture Placeholder 12"/>
          <p:cNvSpPr>
            <a:spLocks noGrp="1"/>
          </p:cNvSpPr>
          <p:nvPr>
            <p:ph type="pic" sz="quarter" idx="11"/>
          </p:nvPr>
        </p:nvSpPr>
        <p:spPr>
          <a:xfrm>
            <a:off x="8377085" y="678427"/>
            <a:ext cx="3038167" cy="5346290"/>
          </a:xfrm>
          <a:custGeom>
            <a:avLst/>
            <a:gdLst>
              <a:gd name="connsiteX0" fmla="*/ 0 w 3038167"/>
              <a:gd name="connsiteY0" fmla="*/ 0 h 5346290"/>
              <a:gd name="connsiteX1" fmla="*/ 3038167 w 3038167"/>
              <a:gd name="connsiteY1" fmla="*/ 0 h 5346290"/>
              <a:gd name="connsiteX2" fmla="*/ 3038167 w 3038167"/>
              <a:gd name="connsiteY2" fmla="*/ 5346290 h 5346290"/>
              <a:gd name="connsiteX3" fmla="*/ 0 w 3038167"/>
              <a:gd name="connsiteY3" fmla="*/ 5346290 h 5346290"/>
            </a:gdLst>
            <a:ahLst/>
            <a:cxnLst>
              <a:cxn ang="0">
                <a:pos x="connsiteX0" y="connsiteY0"/>
              </a:cxn>
              <a:cxn ang="0">
                <a:pos x="connsiteX1" y="connsiteY1"/>
              </a:cxn>
              <a:cxn ang="0">
                <a:pos x="connsiteX2" y="connsiteY2"/>
              </a:cxn>
              <a:cxn ang="0">
                <a:pos x="connsiteX3" y="connsiteY3"/>
              </a:cxn>
            </a:cxnLst>
            <a:rect l="l" t="t" r="r" b="b"/>
            <a:pathLst>
              <a:path w="3038167" h="5346290">
                <a:moveTo>
                  <a:pt x="0" y="0"/>
                </a:moveTo>
                <a:lnTo>
                  <a:pt x="3038167" y="0"/>
                </a:lnTo>
                <a:lnTo>
                  <a:pt x="3038167" y="5346290"/>
                </a:lnTo>
                <a:lnTo>
                  <a:pt x="0" y="534629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2" name="Picture Placeholder 11"/>
          <p:cNvSpPr>
            <a:spLocks noGrp="1"/>
          </p:cNvSpPr>
          <p:nvPr>
            <p:ph type="pic" sz="quarter" idx="12"/>
          </p:nvPr>
        </p:nvSpPr>
        <p:spPr>
          <a:xfrm>
            <a:off x="4615017" y="678427"/>
            <a:ext cx="3038167" cy="5346290"/>
          </a:xfrm>
          <a:custGeom>
            <a:avLst/>
            <a:gdLst>
              <a:gd name="connsiteX0" fmla="*/ 0 w 3038167"/>
              <a:gd name="connsiteY0" fmla="*/ 0 h 5346290"/>
              <a:gd name="connsiteX1" fmla="*/ 3038167 w 3038167"/>
              <a:gd name="connsiteY1" fmla="*/ 0 h 5346290"/>
              <a:gd name="connsiteX2" fmla="*/ 3038167 w 3038167"/>
              <a:gd name="connsiteY2" fmla="*/ 5346290 h 5346290"/>
              <a:gd name="connsiteX3" fmla="*/ 0 w 3038167"/>
              <a:gd name="connsiteY3" fmla="*/ 5346290 h 5346290"/>
            </a:gdLst>
            <a:ahLst/>
            <a:cxnLst>
              <a:cxn ang="0">
                <a:pos x="connsiteX0" y="connsiteY0"/>
              </a:cxn>
              <a:cxn ang="0">
                <a:pos x="connsiteX1" y="connsiteY1"/>
              </a:cxn>
              <a:cxn ang="0">
                <a:pos x="connsiteX2" y="connsiteY2"/>
              </a:cxn>
              <a:cxn ang="0">
                <a:pos x="connsiteX3" y="connsiteY3"/>
              </a:cxn>
            </a:cxnLst>
            <a:rect l="l" t="t" r="r" b="b"/>
            <a:pathLst>
              <a:path w="3038167" h="5346290">
                <a:moveTo>
                  <a:pt x="0" y="0"/>
                </a:moveTo>
                <a:lnTo>
                  <a:pt x="3038167" y="0"/>
                </a:lnTo>
                <a:lnTo>
                  <a:pt x="3038167" y="5346290"/>
                </a:lnTo>
                <a:lnTo>
                  <a:pt x="0" y="534629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5918033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342900" y="304800"/>
            <a:ext cx="2717834" cy="3832820"/>
          </a:xfrm>
          <a:custGeom>
            <a:avLst/>
            <a:gdLst>
              <a:gd name="connsiteX0" fmla="*/ 0 w 2717834"/>
              <a:gd name="connsiteY0" fmla="*/ 0 h 3832820"/>
              <a:gd name="connsiteX1" fmla="*/ 2717834 w 2717834"/>
              <a:gd name="connsiteY1" fmla="*/ 0 h 3832820"/>
              <a:gd name="connsiteX2" fmla="*/ 2717834 w 2717834"/>
              <a:gd name="connsiteY2" fmla="*/ 3832820 h 3832820"/>
              <a:gd name="connsiteX3" fmla="*/ 0 w 2717834"/>
              <a:gd name="connsiteY3" fmla="*/ 3832820 h 3832820"/>
            </a:gdLst>
            <a:ahLst/>
            <a:cxnLst>
              <a:cxn ang="0">
                <a:pos x="connsiteX0" y="connsiteY0"/>
              </a:cxn>
              <a:cxn ang="0">
                <a:pos x="connsiteX1" y="connsiteY1"/>
              </a:cxn>
              <a:cxn ang="0">
                <a:pos x="connsiteX2" y="connsiteY2"/>
              </a:cxn>
              <a:cxn ang="0">
                <a:pos x="connsiteX3" y="connsiteY3"/>
              </a:cxn>
            </a:cxnLst>
            <a:rect l="l" t="t" r="r" b="b"/>
            <a:pathLst>
              <a:path w="2717834" h="3832820">
                <a:moveTo>
                  <a:pt x="0" y="0"/>
                </a:moveTo>
                <a:lnTo>
                  <a:pt x="2717834" y="0"/>
                </a:lnTo>
                <a:lnTo>
                  <a:pt x="2717834" y="3832820"/>
                </a:lnTo>
                <a:lnTo>
                  <a:pt x="0" y="383282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7" name="Picture Placeholder 26"/>
          <p:cNvSpPr>
            <a:spLocks noGrp="1"/>
          </p:cNvSpPr>
          <p:nvPr>
            <p:ph type="pic" sz="quarter" idx="13"/>
          </p:nvPr>
        </p:nvSpPr>
        <p:spPr>
          <a:xfrm>
            <a:off x="6252611" y="304800"/>
            <a:ext cx="2717834" cy="3871972"/>
          </a:xfrm>
          <a:custGeom>
            <a:avLst/>
            <a:gdLst>
              <a:gd name="connsiteX0" fmla="*/ 0 w 2717834"/>
              <a:gd name="connsiteY0" fmla="*/ 0 h 3871972"/>
              <a:gd name="connsiteX1" fmla="*/ 2717834 w 2717834"/>
              <a:gd name="connsiteY1" fmla="*/ 0 h 3871972"/>
              <a:gd name="connsiteX2" fmla="*/ 2717834 w 2717834"/>
              <a:gd name="connsiteY2" fmla="*/ 3871972 h 3871972"/>
              <a:gd name="connsiteX3" fmla="*/ 0 w 2717834"/>
              <a:gd name="connsiteY3" fmla="*/ 3871972 h 3871972"/>
            </a:gdLst>
            <a:ahLst/>
            <a:cxnLst>
              <a:cxn ang="0">
                <a:pos x="connsiteX0" y="connsiteY0"/>
              </a:cxn>
              <a:cxn ang="0">
                <a:pos x="connsiteX1" y="connsiteY1"/>
              </a:cxn>
              <a:cxn ang="0">
                <a:pos x="connsiteX2" y="connsiteY2"/>
              </a:cxn>
              <a:cxn ang="0">
                <a:pos x="connsiteX3" y="connsiteY3"/>
              </a:cxn>
            </a:cxnLst>
            <a:rect l="l" t="t" r="r" b="b"/>
            <a:pathLst>
              <a:path w="2717834" h="3871972">
                <a:moveTo>
                  <a:pt x="0" y="0"/>
                </a:moveTo>
                <a:lnTo>
                  <a:pt x="2717834" y="0"/>
                </a:lnTo>
                <a:lnTo>
                  <a:pt x="2717834" y="3871972"/>
                </a:lnTo>
                <a:lnTo>
                  <a:pt x="0" y="3871972"/>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5" name="Picture Placeholder 24"/>
          <p:cNvSpPr>
            <a:spLocks noGrp="1"/>
          </p:cNvSpPr>
          <p:nvPr>
            <p:ph type="pic" sz="quarter" idx="14"/>
          </p:nvPr>
        </p:nvSpPr>
        <p:spPr>
          <a:xfrm>
            <a:off x="3297755" y="2681227"/>
            <a:ext cx="2717834" cy="3871972"/>
          </a:xfrm>
          <a:custGeom>
            <a:avLst/>
            <a:gdLst>
              <a:gd name="connsiteX0" fmla="*/ 0 w 2717834"/>
              <a:gd name="connsiteY0" fmla="*/ 0 h 3871972"/>
              <a:gd name="connsiteX1" fmla="*/ 2717834 w 2717834"/>
              <a:gd name="connsiteY1" fmla="*/ 0 h 3871972"/>
              <a:gd name="connsiteX2" fmla="*/ 2717834 w 2717834"/>
              <a:gd name="connsiteY2" fmla="*/ 3871972 h 3871972"/>
              <a:gd name="connsiteX3" fmla="*/ 0 w 2717834"/>
              <a:gd name="connsiteY3" fmla="*/ 3871972 h 3871972"/>
            </a:gdLst>
            <a:ahLst/>
            <a:cxnLst>
              <a:cxn ang="0">
                <a:pos x="connsiteX0" y="connsiteY0"/>
              </a:cxn>
              <a:cxn ang="0">
                <a:pos x="connsiteX1" y="connsiteY1"/>
              </a:cxn>
              <a:cxn ang="0">
                <a:pos x="connsiteX2" y="connsiteY2"/>
              </a:cxn>
              <a:cxn ang="0">
                <a:pos x="connsiteX3" y="connsiteY3"/>
              </a:cxn>
            </a:cxnLst>
            <a:rect l="l" t="t" r="r" b="b"/>
            <a:pathLst>
              <a:path w="2717834" h="3871972">
                <a:moveTo>
                  <a:pt x="0" y="0"/>
                </a:moveTo>
                <a:lnTo>
                  <a:pt x="2717834" y="0"/>
                </a:lnTo>
                <a:lnTo>
                  <a:pt x="2717834" y="3871972"/>
                </a:lnTo>
                <a:lnTo>
                  <a:pt x="0" y="3871972"/>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4" name="Picture Placeholder 23"/>
          <p:cNvSpPr>
            <a:spLocks noGrp="1"/>
          </p:cNvSpPr>
          <p:nvPr>
            <p:ph type="pic" sz="quarter" idx="15"/>
          </p:nvPr>
        </p:nvSpPr>
        <p:spPr>
          <a:xfrm>
            <a:off x="342900" y="4403844"/>
            <a:ext cx="2717834" cy="2149354"/>
          </a:xfrm>
          <a:custGeom>
            <a:avLst/>
            <a:gdLst>
              <a:gd name="connsiteX0" fmla="*/ 0 w 2717834"/>
              <a:gd name="connsiteY0" fmla="*/ 0 h 2149354"/>
              <a:gd name="connsiteX1" fmla="*/ 2717834 w 2717834"/>
              <a:gd name="connsiteY1" fmla="*/ 0 h 2149354"/>
              <a:gd name="connsiteX2" fmla="*/ 2717834 w 2717834"/>
              <a:gd name="connsiteY2" fmla="*/ 2149354 h 2149354"/>
              <a:gd name="connsiteX3" fmla="*/ 0 w 2717834"/>
              <a:gd name="connsiteY3" fmla="*/ 2149354 h 2149354"/>
            </a:gdLst>
            <a:ahLst/>
            <a:cxnLst>
              <a:cxn ang="0">
                <a:pos x="connsiteX0" y="connsiteY0"/>
              </a:cxn>
              <a:cxn ang="0">
                <a:pos x="connsiteX1" y="connsiteY1"/>
              </a:cxn>
              <a:cxn ang="0">
                <a:pos x="connsiteX2" y="connsiteY2"/>
              </a:cxn>
              <a:cxn ang="0">
                <a:pos x="connsiteX3" y="connsiteY3"/>
              </a:cxn>
            </a:cxnLst>
            <a:rect l="l" t="t" r="r" b="b"/>
            <a:pathLst>
              <a:path w="2717834" h="2149354">
                <a:moveTo>
                  <a:pt x="0" y="0"/>
                </a:moveTo>
                <a:lnTo>
                  <a:pt x="2717834" y="0"/>
                </a:lnTo>
                <a:lnTo>
                  <a:pt x="2717834" y="2149354"/>
                </a:lnTo>
                <a:lnTo>
                  <a:pt x="0" y="214935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6" name="Picture Placeholder 25"/>
          <p:cNvSpPr>
            <a:spLocks noGrp="1"/>
          </p:cNvSpPr>
          <p:nvPr>
            <p:ph type="pic" sz="quarter" idx="16"/>
          </p:nvPr>
        </p:nvSpPr>
        <p:spPr>
          <a:xfrm>
            <a:off x="3297755" y="304800"/>
            <a:ext cx="2717834" cy="2149354"/>
          </a:xfrm>
          <a:custGeom>
            <a:avLst/>
            <a:gdLst>
              <a:gd name="connsiteX0" fmla="*/ 0 w 2717834"/>
              <a:gd name="connsiteY0" fmla="*/ 0 h 2149354"/>
              <a:gd name="connsiteX1" fmla="*/ 2717834 w 2717834"/>
              <a:gd name="connsiteY1" fmla="*/ 0 h 2149354"/>
              <a:gd name="connsiteX2" fmla="*/ 2717834 w 2717834"/>
              <a:gd name="connsiteY2" fmla="*/ 2149354 h 2149354"/>
              <a:gd name="connsiteX3" fmla="*/ 0 w 2717834"/>
              <a:gd name="connsiteY3" fmla="*/ 2149354 h 2149354"/>
            </a:gdLst>
            <a:ahLst/>
            <a:cxnLst>
              <a:cxn ang="0">
                <a:pos x="connsiteX0" y="connsiteY0"/>
              </a:cxn>
              <a:cxn ang="0">
                <a:pos x="connsiteX1" y="connsiteY1"/>
              </a:cxn>
              <a:cxn ang="0">
                <a:pos x="connsiteX2" y="connsiteY2"/>
              </a:cxn>
              <a:cxn ang="0">
                <a:pos x="connsiteX3" y="connsiteY3"/>
              </a:cxn>
            </a:cxnLst>
            <a:rect l="l" t="t" r="r" b="b"/>
            <a:pathLst>
              <a:path w="2717834" h="2149354">
                <a:moveTo>
                  <a:pt x="0" y="0"/>
                </a:moveTo>
                <a:lnTo>
                  <a:pt x="2717834" y="0"/>
                </a:lnTo>
                <a:lnTo>
                  <a:pt x="2717834" y="2149354"/>
                </a:lnTo>
                <a:lnTo>
                  <a:pt x="0" y="214935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8" name="Picture Placeholder 27"/>
          <p:cNvSpPr>
            <a:spLocks noGrp="1"/>
          </p:cNvSpPr>
          <p:nvPr>
            <p:ph type="pic" sz="quarter" idx="17"/>
          </p:nvPr>
        </p:nvSpPr>
        <p:spPr>
          <a:xfrm>
            <a:off x="9207466" y="304800"/>
            <a:ext cx="2717834" cy="1805571"/>
          </a:xfrm>
          <a:custGeom>
            <a:avLst/>
            <a:gdLst>
              <a:gd name="connsiteX0" fmla="*/ 0 w 2717834"/>
              <a:gd name="connsiteY0" fmla="*/ 0 h 1805571"/>
              <a:gd name="connsiteX1" fmla="*/ 2717834 w 2717834"/>
              <a:gd name="connsiteY1" fmla="*/ 0 h 1805571"/>
              <a:gd name="connsiteX2" fmla="*/ 2717834 w 2717834"/>
              <a:gd name="connsiteY2" fmla="*/ 1805571 h 1805571"/>
              <a:gd name="connsiteX3" fmla="*/ 0 w 2717834"/>
              <a:gd name="connsiteY3" fmla="*/ 1805571 h 1805571"/>
            </a:gdLst>
            <a:ahLst/>
            <a:cxnLst>
              <a:cxn ang="0">
                <a:pos x="connsiteX0" y="connsiteY0"/>
              </a:cxn>
              <a:cxn ang="0">
                <a:pos x="connsiteX1" y="connsiteY1"/>
              </a:cxn>
              <a:cxn ang="0">
                <a:pos x="connsiteX2" y="connsiteY2"/>
              </a:cxn>
              <a:cxn ang="0">
                <a:pos x="connsiteX3" y="connsiteY3"/>
              </a:cxn>
            </a:cxnLst>
            <a:rect l="l" t="t" r="r" b="b"/>
            <a:pathLst>
              <a:path w="2717834" h="1805571">
                <a:moveTo>
                  <a:pt x="0" y="0"/>
                </a:moveTo>
                <a:lnTo>
                  <a:pt x="2717834" y="0"/>
                </a:lnTo>
                <a:lnTo>
                  <a:pt x="2717834" y="1805571"/>
                </a:lnTo>
                <a:lnTo>
                  <a:pt x="0" y="1805571"/>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9" name="Picture Placeholder 28"/>
          <p:cNvSpPr>
            <a:spLocks noGrp="1"/>
          </p:cNvSpPr>
          <p:nvPr>
            <p:ph type="pic" sz="quarter" idx="18"/>
          </p:nvPr>
        </p:nvSpPr>
        <p:spPr>
          <a:xfrm>
            <a:off x="9207466" y="2371200"/>
            <a:ext cx="2717834" cy="1805571"/>
          </a:xfrm>
          <a:custGeom>
            <a:avLst/>
            <a:gdLst>
              <a:gd name="connsiteX0" fmla="*/ 0 w 2717834"/>
              <a:gd name="connsiteY0" fmla="*/ 0 h 1805571"/>
              <a:gd name="connsiteX1" fmla="*/ 2717834 w 2717834"/>
              <a:gd name="connsiteY1" fmla="*/ 0 h 1805571"/>
              <a:gd name="connsiteX2" fmla="*/ 2717834 w 2717834"/>
              <a:gd name="connsiteY2" fmla="*/ 1805571 h 1805571"/>
              <a:gd name="connsiteX3" fmla="*/ 0 w 2717834"/>
              <a:gd name="connsiteY3" fmla="*/ 1805571 h 1805571"/>
            </a:gdLst>
            <a:ahLst/>
            <a:cxnLst>
              <a:cxn ang="0">
                <a:pos x="connsiteX0" y="connsiteY0"/>
              </a:cxn>
              <a:cxn ang="0">
                <a:pos x="connsiteX1" y="connsiteY1"/>
              </a:cxn>
              <a:cxn ang="0">
                <a:pos x="connsiteX2" y="connsiteY2"/>
              </a:cxn>
              <a:cxn ang="0">
                <a:pos x="connsiteX3" y="connsiteY3"/>
              </a:cxn>
            </a:cxnLst>
            <a:rect l="l" t="t" r="r" b="b"/>
            <a:pathLst>
              <a:path w="2717834" h="1805571">
                <a:moveTo>
                  <a:pt x="0" y="0"/>
                </a:moveTo>
                <a:lnTo>
                  <a:pt x="2717834" y="0"/>
                </a:lnTo>
                <a:lnTo>
                  <a:pt x="2717834" y="1805571"/>
                </a:lnTo>
                <a:lnTo>
                  <a:pt x="0" y="1805571"/>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2" name="Picture Placeholder 21"/>
          <p:cNvSpPr>
            <a:spLocks noGrp="1"/>
          </p:cNvSpPr>
          <p:nvPr>
            <p:ph type="pic" sz="quarter" idx="19"/>
          </p:nvPr>
        </p:nvSpPr>
        <p:spPr>
          <a:xfrm>
            <a:off x="6252612" y="4403844"/>
            <a:ext cx="5672689" cy="2149354"/>
          </a:xfrm>
          <a:custGeom>
            <a:avLst/>
            <a:gdLst>
              <a:gd name="connsiteX0" fmla="*/ 0 w 5672689"/>
              <a:gd name="connsiteY0" fmla="*/ 0 h 2149354"/>
              <a:gd name="connsiteX1" fmla="*/ 5672689 w 5672689"/>
              <a:gd name="connsiteY1" fmla="*/ 0 h 2149354"/>
              <a:gd name="connsiteX2" fmla="*/ 5672689 w 5672689"/>
              <a:gd name="connsiteY2" fmla="*/ 2149354 h 2149354"/>
              <a:gd name="connsiteX3" fmla="*/ 0 w 5672689"/>
              <a:gd name="connsiteY3" fmla="*/ 2149354 h 2149354"/>
            </a:gdLst>
            <a:ahLst/>
            <a:cxnLst>
              <a:cxn ang="0">
                <a:pos x="connsiteX0" y="connsiteY0"/>
              </a:cxn>
              <a:cxn ang="0">
                <a:pos x="connsiteX1" y="connsiteY1"/>
              </a:cxn>
              <a:cxn ang="0">
                <a:pos x="connsiteX2" y="connsiteY2"/>
              </a:cxn>
              <a:cxn ang="0">
                <a:pos x="connsiteX3" y="connsiteY3"/>
              </a:cxn>
            </a:cxnLst>
            <a:rect l="l" t="t" r="r" b="b"/>
            <a:pathLst>
              <a:path w="5672689" h="2149354">
                <a:moveTo>
                  <a:pt x="0" y="0"/>
                </a:moveTo>
                <a:lnTo>
                  <a:pt x="5672689" y="0"/>
                </a:lnTo>
                <a:lnTo>
                  <a:pt x="5672689" y="2149354"/>
                </a:lnTo>
                <a:lnTo>
                  <a:pt x="0" y="2149354"/>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056340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0"/>
            <a:ext cx="2800350" cy="3429000"/>
          </a:xfrm>
          <a:custGeom>
            <a:avLst/>
            <a:gdLst>
              <a:gd name="connsiteX0" fmla="*/ 0 w 2800350"/>
              <a:gd name="connsiteY0" fmla="*/ 0 h 3429000"/>
              <a:gd name="connsiteX1" fmla="*/ 2800350 w 2800350"/>
              <a:gd name="connsiteY1" fmla="*/ 0 h 3429000"/>
              <a:gd name="connsiteX2" fmla="*/ 2800350 w 2800350"/>
              <a:gd name="connsiteY2" fmla="*/ 3429000 h 3429000"/>
              <a:gd name="connsiteX3" fmla="*/ 0 w 280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800350" h="3429000">
                <a:moveTo>
                  <a:pt x="0" y="0"/>
                </a:moveTo>
                <a:lnTo>
                  <a:pt x="2800350" y="0"/>
                </a:lnTo>
                <a:lnTo>
                  <a:pt x="2800350" y="3429000"/>
                </a:lnTo>
                <a:lnTo>
                  <a:pt x="0" y="34290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4" name="Picture Placeholder 13"/>
          <p:cNvSpPr>
            <a:spLocks noGrp="1"/>
          </p:cNvSpPr>
          <p:nvPr>
            <p:ph type="pic" sz="quarter" idx="13"/>
          </p:nvPr>
        </p:nvSpPr>
        <p:spPr>
          <a:xfrm>
            <a:off x="2800350" y="2863696"/>
            <a:ext cx="2800350" cy="3429000"/>
          </a:xfrm>
          <a:custGeom>
            <a:avLst/>
            <a:gdLst>
              <a:gd name="connsiteX0" fmla="*/ 0 w 2800350"/>
              <a:gd name="connsiteY0" fmla="*/ 0 h 3429000"/>
              <a:gd name="connsiteX1" fmla="*/ 2800350 w 2800350"/>
              <a:gd name="connsiteY1" fmla="*/ 0 h 3429000"/>
              <a:gd name="connsiteX2" fmla="*/ 2800350 w 2800350"/>
              <a:gd name="connsiteY2" fmla="*/ 3429000 h 3429000"/>
              <a:gd name="connsiteX3" fmla="*/ 0 w 280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800350" h="3429000">
                <a:moveTo>
                  <a:pt x="0" y="0"/>
                </a:moveTo>
                <a:lnTo>
                  <a:pt x="2800350" y="0"/>
                </a:lnTo>
                <a:lnTo>
                  <a:pt x="2800350" y="3429000"/>
                </a:lnTo>
                <a:lnTo>
                  <a:pt x="0" y="34290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2" name="Picture Placeholder 11"/>
          <p:cNvSpPr>
            <a:spLocks noGrp="1"/>
          </p:cNvSpPr>
          <p:nvPr>
            <p:ph type="pic" sz="quarter" idx="14"/>
          </p:nvPr>
        </p:nvSpPr>
        <p:spPr>
          <a:xfrm>
            <a:off x="5600700" y="1077378"/>
            <a:ext cx="2800350" cy="3429000"/>
          </a:xfrm>
          <a:custGeom>
            <a:avLst/>
            <a:gdLst>
              <a:gd name="connsiteX0" fmla="*/ 0 w 2800350"/>
              <a:gd name="connsiteY0" fmla="*/ 0 h 3429000"/>
              <a:gd name="connsiteX1" fmla="*/ 2800350 w 2800350"/>
              <a:gd name="connsiteY1" fmla="*/ 0 h 3429000"/>
              <a:gd name="connsiteX2" fmla="*/ 2800350 w 2800350"/>
              <a:gd name="connsiteY2" fmla="*/ 3429000 h 3429000"/>
              <a:gd name="connsiteX3" fmla="*/ 0 w 280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800350" h="3429000">
                <a:moveTo>
                  <a:pt x="0" y="0"/>
                </a:moveTo>
                <a:lnTo>
                  <a:pt x="2800350" y="0"/>
                </a:lnTo>
                <a:lnTo>
                  <a:pt x="2800350" y="3429000"/>
                </a:lnTo>
                <a:lnTo>
                  <a:pt x="0" y="34290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8643552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2700" y="419100"/>
            <a:ext cx="5353050" cy="3009900"/>
          </a:xfrm>
          <a:custGeom>
            <a:avLst/>
            <a:gdLst>
              <a:gd name="connsiteX0" fmla="*/ 0 w 5353050"/>
              <a:gd name="connsiteY0" fmla="*/ 0 h 3009900"/>
              <a:gd name="connsiteX1" fmla="*/ 5353050 w 5353050"/>
              <a:gd name="connsiteY1" fmla="*/ 0 h 3009900"/>
              <a:gd name="connsiteX2" fmla="*/ 5353050 w 5353050"/>
              <a:gd name="connsiteY2" fmla="*/ 3009900 h 3009900"/>
              <a:gd name="connsiteX3" fmla="*/ 0 w 53530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5353050" h="3009900">
                <a:moveTo>
                  <a:pt x="0" y="0"/>
                </a:moveTo>
                <a:lnTo>
                  <a:pt x="5353050" y="0"/>
                </a:lnTo>
                <a:lnTo>
                  <a:pt x="5353050" y="3009900"/>
                </a:lnTo>
                <a:lnTo>
                  <a:pt x="0" y="30099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1" name="Picture Placeholder 10"/>
          <p:cNvSpPr>
            <a:spLocks noGrp="1"/>
          </p:cNvSpPr>
          <p:nvPr>
            <p:ph type="pic" sz="quarter" idx="15"/>
          </p:nvPr>
        </p:nvSpPr>
        <p:spPr>
          <a:xfrm>
            <a:off x="6362700" y="3429000"/>
            <a:ext cx="5353050" cy="3009900"/>
          </a:xfrm>
          <a:custGeom>
            <a:avLst/>
            <a:gdLst>
              <a:gd name="connsiteX0" fmla="*/ 0 w 5353050"/>
              <a:gd name="connsiteY0" fmla="*/ 0 h 3009900"/>
              <a:gd name="connsiteX1" fmla="*/ 5353050 w 5353050"/>
              <a:gd name="connsiteY1" fmla="*/ 0 h 3009900"/>
              <a:gd name="connsiteX2" fmla="*/ 5353050 w 5353050"/>
              <a:gd name="connsiteY2" fmla="*/ 3009900 h 3009900"/>
              <a:gd name="connsiteX3" fmla="*/ 0 w 53530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5353050" h="3009900">
                <a:moveTo>
                  <a:pt x="0" y="0"/>
                </a:moveTo>
                <a:lnTo>
                  <a:pt x="5353050" y="0"/>
                </a:lnTo>
                <a:lnTo>
                  <a:pt x="5353050" y="3009900"/>
                </a:lnTo>
                <a:lnTo>
                  <a:pt x="0" y="30099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2"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5823848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1091380" y="1032388"/>
            <a:ext cx="4041058" cy="4041058"/>
          </a:xfrm>
          <a:custGeom>
            <a:avLst/>
            <a:gdLst>
              <a:gd name="connsiteX0" fmla="*/ 0 w 4041058"/>
              <a:gd name="connsiteY0" fmla="*/ 0 h 4041058"/>
              <a:gd name="connsiteX1" fmla="*/ 4041058 w 4041058"/>
              <a:gd name="connsiteY1" fmla="*/ 0 h 4041058"/>
              <a:gd name="connsiteX2" fmla="*/ 4041058 w 4041058"/>
              <a:gd name="connsiteY2" fmla="*/ 4041058 h 4041058"/>
              <a:gd name="connsiteX3" fmla="*/ 0 w 4041058"/>
              <a:gd name="connsiteY3" fmla="*/ 4041058 h 4041058"/>
            </a:gdLst>
            <a:ahLst/>
            <a:cxnLst>
              <a:cxn ang="0">
                <a:pos x="connsiteX0" y="connsiteY0"/>
              </a:cxn>
              <a:cxn ang="0">
                <a:pos x="connsiteX1" y="connsiteY1"/>
              </a:cxn>
              <a:cxn ang="0">
                <a:pos x="connsiteX2" y="connsiteY2"/>
              </a:cxn>
              <a:cxn ang="0">
                <a:pos x="connsiteX3" y="connsiteY3"/>
              </a:cxn>
            </a:cxnLst>
            <a:rect l="l" t="t" r="r" b="b"/>
            <a:pathLst>
              <a:path w="4041058" h="4041058">
                <a:moveTo>
                  <a:pt x="0" y="0"/>
                </a:moveTo>
                <a:lnTo>
                  <a:pt x="4041058" y="0"/>
                </a:lnTo>
                <a:lnTo>
                  <a:pt x="4041058" y="4041058"/>
                </a:lnTo>
                <a:lnTo>
                  <a:pt x="0" y="4041058"/>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3195032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495300" y="419100"/>
            <a:ext cx="2740536" cy="2908300"/>
          </a:xfrm>
          <a:custGeom>
            <a:avLst/>
            <a:gdLst>
              <a:gd name="connsiteX0" fmla="*/ 0 w 2740536"/>
              <a:gd name="connsiteY0" fmla="*/ 0 h 2908300"/>
              <a:gd name="connsiteX1" fmla="*/ 2740536 w 2740536"/>
              <a:gd name="connsiteY1" fmla="*/ 0 h 2908300"/>
              <a:gd name="connsiteX2" fmla="*/ 2740536 w 2740536"/>
              <a:gd name="connsiteY2" fmla="*/ 2908300 h 2908300"/>
              <a:gd name="connsiteX3" fmla="*/ 0 w 2740536"/>
              <a:gd name="connsiteY3" fmla="*/ 2908300 h 2908300"/>
            </a:gdLst>
            <a:ahLst/>
            <a:cxnLst>
              <a:cxn ang="0">
                <a:pos x="connsiteX0" y="connsiteY0"/>
              </a:cxn>
              <a:cxn ang="0">
                <a:pos x="connsiteX1" y="connsiteY1"/>
              </a:cxn>
              <a:cxn ang="0">
                <a:pos x="connsiteX2" y="connsiteY2"/>
              </a:cxn>
              <a:cxn ang="0">
                <a:pos x="connsiteX3" y="connsiteY3"/>
              </a:cxn>
            </a:cxnLst>
            <a:rect l="l" t="t" r="r" b="b"/>
            <a:pathLst>
              <a:path w="2740536" h="2908300">
                <a:moveTo>
                  <a:pt x="0" y="0"/>
                </a:moveTo>
                <a:lnTo>
                  <a:pt x="2740536" y="0"/>
                </a:lnTo>
                <a:lnTo>
                  <a:pt x="2740536" y="2908300"/>
                </a:lnTo>
                <a:lnTo>
                  <a:pt x="0" y="29083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6" name="Picture Placeholder 15"/>
          <p:cNvSpPr>
            <a:spLocks noGrp="1"/>
          </p:cNvSpPr>
          <p:nvPr>
            <p:ph type="pic" sz="quarter" idx="13"/>
          </p:nvPr>
        </p:nvSpPr>
        <p:spPr>
          <a:xfrm>
            <a:off x="3393564" y="419100"/>
            <a:ext cx="2740536" cy="2908300"/>
          </a:xfrm>
          <a:custGeom>
            <a:avLst/>
            <a:gdLst>
              <a:gd name="connsiteX0" fmla="*/ 0 w 2740536"/>
              <a:gd name="connsiteY0" fmla="*/ 0 h 2908300"/>
              <a:gd name="connsiteX1" fmla="*/ 2740536 w 2740536"/>
              <a:gd name="connsiteY1" fmla="*/ 0 h 2908300"/>
              <a:gd name="connsiteX2" fmla="*/ 2740536 w 2740536"/>
              <a:gd name="connsiteY2" fmla="*/ 2908300 h 2908300"/>
              <a:gd name="connsiteX3" fmla="*/ 0 w 2740536"/>
              <a:gd name="connsiteY3" fmla="*/ 2908300 h 2908300"/>
            </a:gdLst>
            <a:ahLst/>
            <a:cxnLst>
              <a:cxn ang="0">
                <a:pos x="connsiteX0" y="connsiteY0"/>
              </a:cxn>
              <a:cxn ang="0">
                <a:pos x="connsiteX1" y="connsiteY1"/>
              </a:cxn>
              <a:cxn ang="0">
                <a:pos x="connsiteX2" y="connsiteY2"/>
              </a:cxn>
              <a:cxn ang="0">
                <a:pos x="connsiteX3" y="connsiteY3"/>
              </a:cxn>
            </a:cxnLst>
            <a:rect l="l" t="t" r="r" b="b"/>
            <a:pathLst>
              <a:path w="2740536" h="2908300">
                <a:moveTo>
                  <a:pt x="0" y="0"/>
                </a:moveTo>
                <a:lnTo>
                  <a:pt x="2740536" y="0"/>
                </a:lnTo>
                <a:lnTo>
                  <a:pt x="2740536" y="2908300"/>
                </a:lnTo>
                <a:lnTo>
                  <a:pt x="0" y="29083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7" name="Picture Placeholder 16"/>
          <p:cNvSpPr>
            <a:spLocks noGrp="1"/>
          </p:cNvSpPr>
          <p:nvPr>
            <p:ph type="pic" sz="quarter" idx="14"/>
          </p:nvPr>
        </p:nvSpPr>
        <p:spPr>
          <a:xfrm>
            <a:off x="495300" y="3492500"/>
            <a:ext cx="5638800" cy="2946400"/>
          </a:xfrm>
          <a:custGeom>
            <a:avLst/>
            <a:gdLst>
              <a:gd name="connsiteX0" fmla="*/ 0 w 5638800"/>
              <a:gd name="connsiteY0" fmla="*/ 0 h 2908300"/>
              <a:gd name="connsiteX1" fmla="*/ 5638800 w 5638800"/>
              <a:gd name="connsiteY1" fmla="*/ 0 h 2908300"/>
              <a:gd name="connsiteX2" fmla="*/ 5638800 w 5638800"/>
              <a:gd name="connsiteY2" fmla="*/ 2908300 h 2908300"/>
              <a:gd name="connsiteX3" fmla="*/ 0 w 5638800"/>
              <a:gd name="connsiteY3" fmla="*/ 2908300 h 2908300"/>
            </a:gdLst>
            <a:ahLst/>
            <a:cxnLst>
              <a:cxn ang="0">
                <a:pos x="connsiteX0" y="connsiteY0"/>
              </a:cxn>
              <a:cxn ang="0">
                <a:pos x="connsiteX1" y="connsiteY1"/>
              </a:cxn>
              <a:cxn ang="0">
                <a:pos x="connsiteX2" y="connsiteY2"/>
              </a:cxn>
              <a:cxn ang="0">
                <a:pos x="connsiteX3" y="connsiteY3"/>
              </a:cxn>
            </a:cxnLst>
            <a:rect l="l" t="t" r="r" b="b"/>
            <a:pathLst>
              <a:path w="5638800" h="2908300">
                <a:moveTo>
                  <a:pt x="0" y="0"/>
                </a:moveTo>
                <a:lnTo>
                  <a:pt x="5638800" y="0"/>
                </a:lnTo>
                <a:lnTo>
                  <a:pt x="5638800" y="2908300"/>
                </a:lnTo>
                <a:lnTo>
                  <a:pt x="0" y="29083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4" name="Picture Placeholder 13"/>
          <p:cNvSpPr>
            <a:spLocks noGrp="1"/>
          </p:cNvSpPr>
          <p:nvPr>
            <p:ph type="pic" sz="quarter" idx="15"/>
          </p:nvPr>
        </p:nvSpPr>
        <p:spPr>
          <a:xfrm>
            <a:off x="6291828" y="419100"/>
            <a:ext cx="5423922" cy="6019800"/>
          </a:xfrm>
          <a:custGeom>
            <a:avLst/>
            <a:gdLst>
              <a:gd name="connsiteX0" fmla="*/ 0 w 5423922"/>
              <a:gd name="connsiteY0" fmla="*/ 0 h 5981700"/>
              <a:gd name="connsiteX1" fmla="*/ 5423922 w 5423922"/>
              <a:gd name="connsiteY1" fmla="*/ 0 h 5981700"/>
              <a:gd name="connsiteX2" fmla="*/ 5423922 w 5423922"/>
              <a:gd name="connsiteY2" fmla="*/ 5981700 h 5981700"/>
              <a:gd name="connsiteX3" fmla="*/ 0 w 5423922"/>
              <a:gd name="connsiteY3" fmla="*/ 5981700 h 5981700"/>
            </a:gdLst>
            <a:ahLst/>
            <a:cxnLst>
              <a:cxn ang="0">
                <a:pos x="connsiteX0" y="connsiteY0"/>
              </a:cxn>
              <a:cxn ang="0">
                <a:pos x="connsiteX1" y="connsiteY1"/>
              </a:cxn>
              <a:cxn ang="0">
                <a:pos x="connsiteX2" y="connsiteY2"/>
              </a:cxn>
              <a:cxn ang="0">
                <a:pos x="connsiteX3" y="connsiteY3"/>
              </a:cxn>
            </a:cxnLst>
            <a:rect l="l" t="t" r="r" b="b"/>
            <a:pathLst>
              <a:path w="5423922" h="5981700">
                <a:moveTo>
                  <a:pt x="0" y="0"/>
                </a:moveTo>
                <a:lnTo>
                  <a:pt x="5423922" y="0"/>
                </a:lnTo>
                <a:lnTo>
                  <a:pt x="5423922" y="5981700"/>
                </a:lnTo>
                <a:lnTo>
                  <a:pt x="0" y="59817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1005826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1"/>
            <a:ext cx="5708945" cy="3829347"/>
          </a:xfrm>
          <a:custGeom>
            <a:avLst/>
            <a:gdLst>
              <a:gd name="connsiteX0" fmla="*/ 5656242 w 5708945"/>
              <a:gd name="connsiteY0" fmla="*/ 0 h 3829347"/>
              <a:gd name="connsiteX1" fmla="*/ 5680601 w 5708945"/>
              <a:gd name="connsiteY1" fmla="*/ 87356 h 3829347"/>
              <a:gd name="connsiteX2" fmla="*/ 5127715 w 5708945"/>
              <a:gd name="connsiteY2" fmla="*/ 1349388 h 3829347"/>
              <a:gd name="connsiteX3" fmla="*/ 1102295 w 5708945"/>
              <a:gd name="connsiteY3" fmla="*/ 3673465 h 3829347"/>
              <a:gd name="connsiteX4" fmla="*/ 11612 w 5708945"/>
              <a:gd name="connsiteY4" fmla="*/ 3711564 h 3829347"/>
              <a:gd name="connsiteX5" fmla="*/ 0 w 5708945"/>
              <a:gd name="connsiteY5" fmla="*/ 3705201 h 3829347"/>
              <a:gd name="connsiteX6" fmla="*/ 0 w 5708945"/>
              <a:gd name="connsiteY6" fmla="*/ 1 h 382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8945" h="3829347">
                <a:moveTo>
                  <a:pt x="5656242" y="0"/>
                </a:moveTo>
                <a:lnTo>
                  <a:pt x="5680601" y="87356"/>
                </a:lnTo>
                <a:cubicBezTo>
                  <a:pt x="5789702" y="570591"/>
                  <a:pt x="5579311" y="1088659"/>
                  <a:pt x="5127715" y="1349388"/>
                </a:cubicBezTo>
                <a:lnTo>
                  <a:pt x="1102295" y="3673465"/>
                </a:lnTo>
                <a:cubicBezTo>
                  <a:pt x="754914" y="3874026"/>
                  <a:pt x="347024" y="3874848"/>
                  <a:pt x="11612" y="3711564"/>
                </a:cubicBezTo>
                <a:lnTo>
                  <a:pt x="0" y="3705201"/>
                </a:lnTo>
                <a:lnTo>
                  <a:pt x="0" y="1"/>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Picture Placeholder 11"/>
          <p:cNvSpPr>
            <a:spLocks noGrp="1"/>
          </p:cNvSpPr>
          <p:nvPr>
            <p:ph type="pic" sz="quarter" idx="16"/>
          </p:nvPr>
        </p:nvSpPr>
        <p:spPr>
          <a:xfrm>
            <a:off x="-1" y="3111536"/>
            <a:ext cx="6465806" cy="3746466"/>
          </a:xfrm>
          <a:custGeom>
            <a:avLst/>
            <a:gdLst>
              <a:gd name="connsiteX0" fmla="*/ 3600766 w 6465806"/>
              <a:gd name="connsiteY0" fmla="*/ 391 h 3746466"/>
              <a:gd name="connsiteX1" fmla="*/ 4638356 w 6465806"/>
              <a:gd name="connsiteY1" fmla="*/ 581231 h 3746466"/>
              <a:gd name="connsiteX2" fmla="*/ 6465806 w 6465806"/>
              <a:gd name="connsiteY2" fmla="*/ 3746466 h 3746466"/>
              <a:gd name="connsiteX3" fmla="*/ 1 w 6465806"/>
              <a:gd name="connsiteY3" fmla="*/ 3746465 h 3746466"/>
              <a:gd name="connsiteX4" fmla="*/ 0 w 6465806"/>
              <a:gd name="connsiteY4" fmla="*/ 1917340 h 3746466"/>
              <a:gd name="connsiteX5" fmla="*/ 3050935 w 6465806"/>
              <a:gd name="connsiteY5" fmla="*/ 155882 h 3746466"/>
              <a:gd name="connsiteX6" fmla="*/ 3600766 w 6465806"/>
              <a:gd name="connsiteY6" fmla="*/ 391 h 374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5806" h="3746466">
                <a:moveTo>
                  <a:pt x="3600766" y="391"/>
                </a:moveTo>
                <a:cubicBezTo>
                  <a:pt x="4012873" y="-10312"/>
                  <a:pt x="4417739" y="199111"/>
                  <a:pt x="4638356" y="581231"/>
                </a:cubicBezTo>
                <a:lnTo>
                  <a:pt x="6465806" y="3746466"/>
                </a:lnTo>
                <a:lnTo>
                  <a:pt x="1" y="3746465"/>
                </a:lnTo>
                <a:lnTo>
                  <a:pt x="0" y="1917340"/>
                </a:lnTo>
                <a:lnTo>
                  <a:pt x="3050935" y="155882"/>
                </a:lnTo>
                <a:cubicBezTo>
                  <a:pt x="3224626" y="55602"/>
                  <a:pt x="3413444" y="5256"/>
                  <a:pt x="3600766" y="391"/>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7970628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1" y="0"/>
            <a:ext cx="7382371" cy="5718222"/>
          </a:xfrm>
          <a:custGeom>
            <a:avLst/>
            <a:gdLst>
              <a:gd name="connsiteX0" fmla="*/ 0 w 7382371"/>
              <a:gd name="connsiteY0" fmla="*/ 0 h 5718222"/>
              <a:gd name="connsiteX1" fmla="*/ 7175902 w 7382371"/>
              <a:gd name="connsiteY1" fmla="*/ 0 h 5718222"/>
              <a:gd name="connsiteX2" fmla="*/ 7232545 w 7382371"/>
              <a:gd name="connsiteY2" fmla="*/ 95854 h 5718222"/>
              <a:gd name="connsiteX3" fmla="*/ 6998816 w 7382371"/>
              <a:gd name="connsiteY3" fmla="*/ 1630834 h 5718222"/>
              <a:gd name="connsiteX4" fmla="*/ 3294984 w 7382371"/>
              <a:gd name="connsiteY4" fmla="*/ 5334666 h 5718222"/>
              <a:gd name="connsiteX5" fmla="*/ 1443013 w 7382371"/>
              <a:gd name="connsiteY5" fmla="*/ 5334666 h 5718222"/>
              <a:gd name="connsiteX6" fmla="*/ 0 w 7382371"/>
              <a:gd name="connsiteY6" fmla="*/ 3891653 h 5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371" h="5718222">
                <a:moveTo>
                  <a:pt x="0" y="0"/>
                </a:moveTo>
                <a:lnTo>
                  <a:pt x="7175902" y="0"/>
                </a:lnTo>
                <a:lnTo>
                  <a:pt x="7232545" y="95854"/>
                </a:lnTo>
                <a:cubicBezTo>
                  <a:pt x="7492245" y="590034"/>
                  <a:pt x="7414335" y="1215315"/>
                  <a:pt x="6998816" y="1630834"/>
                </a:cubicBezTo>
                <a:lnTo>
                  <a:pt x="3294984" y="5334666"/>
                </a:lnTo>
                <a:cubicBezTo>
                  <a:pt x="2783576" y="5846074"/>
                  <a:pt x="1954421" y="5846074"/>
                  <a:pt x="1443013" y="5334666"/>
                </a:cubicBezTo>
                <a:lnTo>
                  <a:pt x="0" y="3891653"/>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3804067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0" name="Picture Placeholder 19"/>
          <p:cNvSpPr>
            <a:spLocks noGrp="1"/>
          </p:cNvSpPr>
          <p:nvPr>
            <p:ph type="pic" sz="quarter" idx="12"/>
          </p:nvPr>
        </p:nvSpPr>
        <p:spPr>
          <a:xfrm>
            <a:off x="323851" y="304800"/>
            <a:ext cx="2195047" cy="1943100"/>
          </a:xfrm>
          <a:custGeom>
            <a:avLst/>
            <a:gdLst>
              <a:gd name="connsiteX0" fmla="*/ 0 w 2195047"/>
              <a:gd name="connsiteY0" fmla="*/ 0 h 1943100"/>
              <a:gd name="connsiteX1" fmla="*/ 2195047 w 2195047"/>
              <a:gd name="connsiteY1" fmla="*/ 0 h 1943100"/>
              <a:gd name="connsiteX2" fmla="*/ 2195047 w 2195047"/>
              <a:gd name="connsiteY2" fmla="*/ 1943100 h 1943100"/>
              <a:gd name="connsiteX3" fmla="*/ 0 w 2195047"/>
              <a:gd name="connsiteY3" fmla="*/ 1943100 h 1943100"/>
            </a:gdLst>
            <a:ahLst/>
            <a:cxnLst>
              <a:cxn ang="0">
                <a:pos x="connsiteX0" y="connsiteY0"/>
              </a:cxn>
              <a:cxn ang="0">
                <a:pos x="connsiteX1" y="connsiteY1"/>
              </a:cxn>
              <a:cxn ang="0">
                <a:pos x="connsiteX2" y="connsiteY2"/>
              </a:cxn>
              <a:cxn ang="0">
                <a:pos x="connsiteX3" y="connsiteY3"/>
              </a:cxn>
            </a:cxnLst>
            <a:rect l="l" t="t" r="r" b="b"/>
            <a:pathLst>
              <a:path w="2195047" h="1943100">
                <a:moveTo>
                  <a:pt x="0" y="0"/>
                </a:moveTo>
                <a:lnTo>
                  <a:pt x="2195047" y="0"/>
                </a:lnTo>
                <a:lnTo>
                  <a:pt x="2195047" y="1943100"/>
                </a:lnTo>
                <a:lnTo>
                  <a:pt x="0" y="19431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1" name="Picture Placeholder 20"/>
          <p:cNvSpPr>
            <a:spLocks noGrp="1"/>
          </p:cNvSpPr>
          <p:nvPr>
            <p:ph type="pic" sz="quarter" idx="13"/>
          </p:nvPr>
        </p:nvSpPr>
        <p:spPr>
          <a:xfrm>
            <a:off x="2719854" y="304800"/>
            <a:ext cx="2195047" cy="1943100"/>
          </a:xfrm>
          <a:custGeom>
            <a:avLst/>
            <a:gdLst>
              <a:gd name="connsiteX0" fmla="*/ 0 w 2195047"/>
              <a:gd name="connsiteY0" fmla="*/ 0 h 1943100"/>
              <a:gd name="connsiteX1" fmla="*/ 2195047 w 2195047"/>
              <a:gd name="connsiteY1" fmla="*/ 0 h 1943100"/>
              <a:gd name="connsiteX2" fmla="*/ 2195047 w 2195047"/>
              <a:gd name="connsiteY2" fmla="*/ 1943100 h 1943100"/>
              <a:gd name="connsiteX3" fmla="*/ 0 w 2195047"/>
              <a:gd name="connsiteY3" fmla="*/ 1943100 h 1943100"/>
            </a:gdLst>
            <a:ahLst/>
            <a:cxnLst>
              <a:cxn ang="0">
                <a:pos x="connsiteX0" y="connsiteY0"/>
              </a:cxn>
              <a:cxn ang="0">
                <a:pos x="connsiteX1" y="connsiteY1"/>
              </a:cxn>
              <a:cxn ang="0">
                <a:pos x="connsiteX2" y="connsiteY2"/>
              </a:cxn>
              <a:cxn ang="0">
                <a:pos x="connsiteX3" y="connsiteY3"/>
              </a:cxn>
            </a:cxnLst>
            <a:rect l="l" t="t" r="r" b="b"/>
            <a:pathLst>
              <a:path w="2195047" h="1943100">
                <a:moveTo>
                  <a:pt x="0" y="0"/>
                </a:moveTo>
                <a:lnTo>
                  <a:pt x="2195047" y="0"/>
                </a:lnTo>
                <a:lnTo>
                  <a:pt x="2195047" y="1943100"/>
                </a:lnTo>
                <a:lnTo>
                  <a:pt x="0" y="19431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3" name="Picture Placeholder 22"/>
          <p:cNvSpPr>
            <a:spLocks noGrp="1"/>
          </p:cNvSpPr>
          <p:nvPr>
            <p:ph type="pic" sz="quarter" idx="14"/>
          </p:nvPr>
        </p:nvSpPr>
        <p:spPr>
          <a:xfrm>
            <a:off x="323851" y="4591050"/>
            <a:ext cx="2195047" cy="1943100"/>
          </a:xfrm>
          <a:custGeom>
            <a:avLst/>
            <a:gdLst>
              <a:gd name="connsiteX0" fmla="*/ 0 w 2195047"/>
              <a:gd name="connsiteY0" fmla="*/ 0 h 1943100"/>
              <a:gd name="connsiteX1" fmla="*/ 2195047 w 2195047"/>
              <a:gd name="connsiteY1" fmla="*/ 0 h 1943100"/>
              <a:gd name="connsiteX2" fmla="*/ 2195047 w 2195047"/>
              <a:gd name="connsiteY2" fmla="*/ 1943100 h 1943100"/>
              <a:gd name="connsiteX3" fmla="*/ 0 w 2195047"/>
              <a:gd name="connsiteY3" fmla="*/ 1943100 h 1943100"/>
            </a:gdLst>
            <a:ahLst/>
            <a:cxnLst>
              <a:cxn ang="0">
                <a:pos x="connsiteX0" y="connsiteY0"/>
              </a:cxn>
              <a:cxn ang="0">
                <a:pos x="connsiteX1" y="connsiteY1"/>
              </a:cxn>
              <a:cxn ang="0">
                <a:pos x="connsiteX2" y="connsiteY2"/>
              </a:cxn>
              <a:cxn ang="0">
                <a:pos x="connsiteX3" y="connsiteY3"/>
              </a:cxn>
            </a:cxnLst>
            <a:rect l="l" t="t" r="r" b="b"/>
            <a:pathLst>
              <a:path w="2195047" h="1943100">
                <a:moveTo>
                  <a:pt x="0" y="0"/>
                </a:moveTo>
                <a:lnTo>
                  <a:pt x="2195047" y="0"/>
                </a:lnTo>
                <a:lnTo>
                  <a:pt x="2195047" y="1943100"/>
                </a:lnTo>
                <a:lnTo>
                  <a:pt x="0" y="19431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5" name="Picture Placeholder 24"/>
          <p:cNvSpPr>
            <a:spLocks noGrp="1"/>
          </p:cNvSpPr>
          <p:nvPr>
            <p:ph type="pic" sz="quarter" idx="16"/>
          </p:nvPr>
        </p:nvSpPr>
        <p:spPr>
          <a:xfrm>
            <a:off x="5115857" y="304800"/>
            <a:ext cx="2195047" cy="4086225"/>
          </a:xfrm>
          <a:custGeom>
            <a:avLst/>
            <a:gdLst>
              <a:gd name="connsiteX0" fmla="*/ 0 w 2195047"/>
              <a:gd name="connsiteY0" fmla="*/ 0 h 4086225"/>
              <a:gd name="connsiteX1" fmla="*/ 2195047 w 2195047"/>
              <a:gd name="connsiteY1" fmla="*/ 0 h 4086225"/>
              <a:gd name="connsiteX2" fmla="*/ 2195047 w 2195047"/>
              <a:gd name="connsiteY2" fmla="*/ 4086225 h 4086225"/>
              <a:gd name="connsiteX3" fmla="*/ 0 w 2195047"/>
              <a:gd name="connsiteY3" fmla="*/ 4086225 h 4086225"/>
            </a:gdLst>
            <a:ahLst/>
            <a:cxnLst>
              <a:cxn ang="0">
                <a:pos x="connsiteX0" y="connsiteY0"/>
              </a:cxn>
              <a:cxn ang="0">
                <a:pos x="connsiteX1" y="connsiteY1"/>
              </a:cxn>
              <a:cxn ang="0">
                <a:pos x="connsiteX2" y="connsiteY2"/>
              </a:cxn>
              <a:cxn ang="0">
                <a:pos x="connsiteX3" y="connsiteY3"/>
              </a:cxn>
            </a:cxnLst>
            <a:rect l="l" t="t" r="r" b="b"/>
            <a:pathLst>
              <a:path w="2195047" h="4086225">
                <a:moveTo>
                  <a:pt x="0" y="0"/>
                </a:moveTo>
                <a:lnTo>
                  <a:pt x="2195047" y="0"/>
                </a:lnTo>
                <a:lnTo>
                  <a:pt x="2195047" y="4086225"/>
                </a:lnTo>
                <a:lnTo>
                  <a:pt x="0" y="4086225"/>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2" name="Picture Placeholder 21"/>
          <p:cNvSpPr>
            <a:spLocks noGrp="1"/>
          </p:cNvSpPr>
          <p:nvPr>
            <p:ph type="pic" sz="quarter" idx="17"/>
          </p:nvPr>
        </p:nvSpPr>
        <p:spPr>
          <a:xfrm>
            <a:off x="323850" y="2447925"/>
            <a:ext cx="4591050" cy="1943100"/>
          </a:xfrm>
          <a:custGeom>
            <a:avLst/>
            <a:gdLst>
              <a:gd name="connsiteX0" fmla="*/ 0 w 4591050"/>
              <a:gd name="connsiteY0" fmla="*/ 0 h 1943100"/>
              <a:gd name="connsiteX1" fmla="*/ 4591050 w 4591050"/>
              <a:gd name="connsiteY1" fmla="*/ 0 h 1943100"/>
              <a:gd name="connsiteX2" fmla="*/ 4591050 w 4591050"/>
              <a:gd name="connsiteY2" fmla="*/ 1943100 h 1943100"/>
              <a:gd name="connsiteX3" fmla="*/ 0 w 4591050"/>
              <a:gd name="connsiteY3" fmla="*/ 1943100 h 1943100"/>
            </a:gdLst>
            <a:ahLst/>
            <a:cxnLst>
              <a:cxn ang="0">
                <a:pos x="connsiteX0" y="connsiteY0"/>
              </a:cxn>
              <a:cxn ang="0">
                <a:pos x="connsiteX1" y="connsiteY1"/>
              </a:cxn>
              <a:cxn ang="0">
                <a:pos x="connsiteX2" y="connsiteY2"/>
              </a:cxn>
              <a:cxn ang="0">
                <a:pos x="connsiteX3" y="connsiteY3"/>
              </a:cxn>
            </a:cxnLst>
            <a:rect l="l" t="t" r="r" b="b"/>
            <a:pathLst>
              <a:path w="4591050" h="1943100">
                <a:moveTo>
                  <a:pt x="0" y="0"/>
                </a:moveTo>
                <a:lnTo>
                  <a:pt x="4591050" y="0"/>
                </a:lnTo>
                <a:lnTo>
                  <a:pt x="4591050" y="1943100"/>
                </a:lnTo>
                <a:lnTo>
                  <a:pt x="0" y="19431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24" name="Picture Placeholder 23"/>
          <p:cNvSpPr>
            <a:spLocks noGrp="1"/>
          </p:cNvSpPr>
          <p:nvPr>
            <p:ph type="pic" sz="quarter" idx="19"/>
          </p:nvPr>
        </p:nvSpPr>
        <p:spPr>
          <a:xfrm>
            <a:off x="2719853" y="4591050"/>
            <a:ext cx="4591050" cy="1943100"/>
          </a:xfrm>
          <a:custGeom>
            <a:avLst/>
            <a:gdLst>
              <a:gd name="connsiteX0" fmla="*/ 0 w 4591050"/>
              <a:gd name="connsiteY0" fmla="*/ 0 h 1943100"/>
              <a:gd name="connsiteX1" fmla="*/ 4591050 w 4591050"/>
              <a:gd name="connsiteY1" fmla="*/ 0 h 1943100"/>
              <a:gd name="connsiteX2" fmla="*/ 4591050 w 4591050"/>
              <a:gd name="connsiteY2" fmla="*/ 1943100 h 1943100"/>
              <a:gd name="connsiteX3" fmla="*/ 0 w 4591050"/>
              <a:gd name="connsiteY3" fmla="*/ 1943100 h 1943100"/>
            </a:gdLst>
            <a:ahLst/>
            <a:cxnLst>
              <a:cxn ang="0">
                <a:pos x="connsiteX0" y="connsiteY0"/>
              </a:cxn>
              <a:cxn ang="0">
                <a:pos x="connsiteX1" y="connsiteY1"/>
              </a:cxn>
              <a:cxn ang="0">
                <a:pos x="connsiteX2" y="connsiteY2"/>
              </a:cxn>
              <a:cxn ang="0">
                <a:pos x="connsiteX3" y="connsiteY3"/>
              </a:cxn>
            </a:cxnLst>
            <a:rect l="l" t="t" r="r" b="b"/>
            <a:pathLst>
              <a:path w="4591050" h="1943100">
                <a:moveTo>
                  <a:pt x="0" y="0"/>
                </a:moveTo>
                <a:lnTo>
                  <a:pt x="4591050" y="0"/>
                </a:lnTo>
                <a:lnTo>
                  <a:pt x="4591050" y="1943100"/>
                </a:lnTo>
                <a:lnTo>
                  <a:pt x="0" y="19431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18376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2-Pics">
    <p:spTree>
      <p:nvGrpSpPr>
        <p:cNvPr id="1" name=""/>
        <p:cNvGrpSpPr/>
        <p:nvPr/>
      </p:nvGrpSpPr>
      <p:grpSpPr>
        <a:xfrm>
          <a:off x="0" y="0"/>
          <a:ext cx="0" cy="0"/>
          <a:chOff x="0" y="0"/>
          <a:chExt cx="0" cy="0"/>
        </a:xfrm>
      </p:grpSpPr>
      <p:sp>
        <p:nvSpPr>
          <p:cNvPr id="43" name="Picture Placeholder 7"/>
          <p:cNvSpPr>
            <a:spLocks noGrp="1"/>
          </p:cNvSpPr>
          <p:nvPr>
            <p:ph type="pic" sz="quarter" idx="24" hasCustomPrompt="1"/>
          </p:nvPr>
        </p:nvSpPr>
        <p:spPr>
          <a:xfrm>
            <a:off x="513348" y="1542667"/>
            <a:ext cx="6839951" cy="4476332"/>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3" name="Rectangle 52"/>
          <p:cNvSpPr/>
          <p:nvPr userDrawn="1"/>
        </p:nvSpPr>
        <p:spPr>
          <a:xfrm>
            <a:off x="7454355" y="1543453"/>
            <a:ext cx="4216812" cy="2400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4" name="Text Placeholder 3"/>
          <p:cNvSpPr>
            <a:spLocks noGrp="1"/>
          </p:cNvSpPr>
          <p:nvPr>
            <p:ph type="body" sz="half" idx="26"/>
          </p:nvPr>
        </p:nvSpPr>
        <p:spPr>
          <a:xfrm>
            <a:off x="7721601" y="2311400"/>
            <a:ext cx="3624159" cy="1410643"/>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5" name="Text Placeholder 3"/>
          <p:cNvSpPr>
            <a:spLocks noGrp="1"/>
          </p:cNvSpPr>
          <p:nvPr>
            <p:ph type="body" sz="half" idx="27"/>
          </p:nvPr>
        </p:nvSpPr>
        <p:spPr>
          <a:xfrm>
            <a:off x="7716525" y="1753133"/>
            <a:ext cx="3634307" cy="545300"/>
          </a:xfrm>
          <a:prstGeom prst="rect">
            <a:avLst/>
          </a:prstGeom>
        </p:spPr>
        <p:txBody>
          <a:bodyPr wrap="none" lIns="0" tIns="0" rIns="0" bIns="0" anchor="ctr">
            <a:noAutofit/>
          </a:bodyPr>
          <a:lstStyle>
            <a:lvl1pPr marL="0" indent="0" algn="ctr">
              <a:buNone/>
              <a:defRPr sz="32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9" name="Picture Placeholder 7"/>
          <p:cNvSpPr>
            <a:spLocks noGrp="1"/>
          </p:cNvSpPr>
          <p:nvPr>
            <p:ph type="pic" sz="quarter" idx="18" hasCustomPrompt="1"/>
          </p:nvPr>
        </p:nvSpPr>
        <p:spPr>
          <a:xfrm>
            <a:off x="7461184" y="3956452"/>
            <a:ext cx="4202203" cy="2062547"/>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21"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22" name="Rectangle 21"/>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361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nodePh="1">
                                  <p:stCondLst>
                                    <p:cond delay="0"/>
                                  </p:stCondLst>
                                  <p:endCondLst>
                                    <p:cond evt="begin" delay="0">
                                      <p:tn val="15"/>
                                    </p:cond>
                                  </p:end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nodePh="1">
                                  <p:stCondLst>
                                    <p:cond delay="0"/>
                                  </p:stCondLst>
                                  <p:endCondLst>
                                    <p:cond evt="begin" delay="0">
                                      <p:tn val="20"/>
                                    </p:cond>
                                  </p:end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3"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9" grpId="0" animBg="1"/>
    </p:bld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14514" y="1"/>
            <a:ext cx="12206514" cy="5429249"/>
          </a:xfrm>
          <a:custGeom>
            <a:avLst/>
            <a:gdLst>
              <a:gd name="connsiteX0" fmla="*/ 14514 w 12206514"/>
              <a:gd name="connsiteY0" fmla="*/ 0 h 5429249"/>
              <a:gd name="connsiteX1" fmla="*/ 12206514 w 12206514"/>
              <a:gd name="connsiteY1" fmla="*/ 0 h 5429249"/>
              <a:gd name="connsiteX2" fmla="*/ 12206514 w 12206514"/>
              <a:gd name="connsiteY2" fmla="*/ 3457449 h 5429249"/>
              <a:gd name="connsiteX3" fmla="*/ 0 w 12206514"/>
              <a:gd name="connsiteY3" fmla="*/ 5429249 h 5429249"/>
            </a:gdLst>
            <a:ahLst/>
            <a:cxnLst>
              <a:cxn ang="0">
                <a:pos x="connsiteX0" y="connsiteY0"/>
              </a:cxn>
              <a:cxn ang="0">
                <a:pos x="connsiteX1" y="connsiteY1"/>
              </a:cxn>
              <a:cxn ang="0">
                <a:pos x="connsiteX2" y="connsiteY2"/>
              </a:cxn>
              <a:cxn ang="0">
                <a:pos x="connsiteX3" y="connsiteY3"/>
              </a:cxn>
            </a:cxnLst>
            <a:rect l="l" t="t" r="r" b="b"/>
            <a:pathLst>
              <a:path w="12206514" h="5429249">
                <a:moveTo>
                  <a:pt x="14514" y="0"/>
                </a:moveTo>
                <a:lnTo>
                  <a:pt x="12206514" y="0"/>
                </a:lnTo>
                <a:lnTo>
                  <a:pt x="12206514" y="3457449"/>
                </a:lnTo>
                <a:cubicBezTo>
                  <a:pt x="8137676" y="4196308"/>
                  <a:pt x="4823581" y="1086756"/>
                  <a:pt x="0" y="5429249"/>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8332384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6" name="Picture Placeholder 15"/>
          <p:cNvSpPr>
            <a:spLocks noGrp="1"/>
          </p:cNvSpPr>
          <p:nvPr>
            <p:ph type="pic" sz="quarter" idx="15"/>
          </p:nvPr>
        </p:nvSpPr>
        <p:spPr>
          <a:xfrm>
            <a:off x="495300" y="495299"/>
            <a:ext cx="2686050" cy="2686050"/>
          </a:xfrm>
          <a:custGeom>
            <a:avLst/>
            <a:gdLst>
              <a:gd name="connsiteX0" fmla="*/ 0 w 2686050"/>
              <a:gd name="connsiteY0" fmla="*/ 0 h 2686050"/>
              <a:gd name="connsiteX1" fmla="*/ 2686050 w 2686050"/>
              <a:gd name="connsiteY1" fmla="*/ 0 h 2686050"/>
              <a:gd name="connsiteX2" fmla="*/ 2686050 w 2686050"/>
              <a:gd name="connsiteY2" fmla="*/ 2686050 h 2686050"/>
              <a:gd name="connsiteX3" fmla="*/ 0 w 26860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686050" h="2686050">
                <a:moveTo>
                  <a:pt x="0" y="0"/>
                </a:moveTo>
                <a:lnTo>
                  <a:pt x="2686050" y="0"/>
                </a:lnTo>
                <a:lnTo>
                  <a:pt x="2686050" y="2686050"/>
                </a:lnTo>
                <a:lnTo>
                  <a:pt x="0" y="26860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1"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Picture Placeholder 16"/>
          <p:cNvSpPr>
            <a:spLocks noGrp="1"/>
          </p:cNvSpPr>
          <p:nvPr>
            <p:ph type="pic" sz="quarter" idx="16"/>
          </p:nvPr>
        </p:nvSpPr>
        <p:spPr>
          <a:xfrm>
            <a:off x="3657600" y="495299"/>
            <a:ext cx="2686050" cy="2686050"/>
          </a:xfrm>
          <a:custGeom>
            <a:avLst/>
            <a:gdLst>
              <a:gd name="connsiteX0" fmla="*/ 0 w 2686050"/>
              <a:gd name="connsiteY0" fmla="*/ 0 h 2686050"/>
              <a:gd name="connsiteX1" fmla="*/ 2686050 w 2686050"/>
              <a:gd name="connsiteY1" fmla="*/ 0 h 2686050"/>
              <a:gd name="connsiteX2" fmla="*/ 2686050 w 2686050"/>
              <a:gd name="connsiteY2" fmla="*/ 2686050 h 2686050"/>
              <a:gd name="connsiteX3" fmla="*/ 0 w 26860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686050" h="2686050">
                <a:moveTo>
                  <a:pt x="0" y="0"/>
                </a:moveTo>
                <a:lnTo>
                  <a:pt x="2686050" y="0"/>
                </a:lnTo>
                <a:lnTo>
                  <a:pt x="2686050" y="2686050"/>
                </a:lnTo>
                <a:lnTo>
                  <a:pt x="0" y="26860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9" name="Picture Placeholder 18"/>
          <p:cNvSpPr>
            <a:spLocks noGrp="1"/>
          </p:cNvSpPr>
          <p:nvPr>
            <p:ph type="pic" sz="quarter" idx="17"/>
          </p:nvPr>
        </p:nvSpPr>
        <p:spPr>
          <a:xfrm>
            <a:off x="3657600" y="3709752"/>
            <a:ext cx="2686050" cy="2686050"/>
          </a:xfrm>
          <a:custGeom>
            <a:avLst/>
            <a:gdLst>
              <a:gd name="connsiteX0" fmla="*/ 0 w 2686050"/>
              <a:gd name="connsiteY0" fmla="*/ 0 h 2686050"/>
              <a:gd name="connsiteX1" fmla="*/ 2686050 w 2686050"/>
              <a:gd name="connsiteY1" fmla="*/ 0 h 2686050"/>
              <a:gd name="connsiteX2" fmla="*/ 2686050 w 2686050"/>
              <a:gd name="connsiteY2" fmla="*/ 2686050 h 2686050"/>
              <a:gd name="connsiteX3" fmla="*/ 0 w 26860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686050" h="2686050">
                <a:moveTo>
                  <a:pt x="0" y="0"/>
                </a:moveTo>
                <a:lnTo>
                  <a:pt x="2686050" y="0"/>
                </a:lnTo>
                <a:lnTo>
                  <a:pt x="2686050" y="2686050"/>
                </a:lnTo>
                <a:lnTo>
                  <a:pt x="0" y="26860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8" name="Picture Placeholder 17"/>
          <p:cNvSpPr>
            <a:spLocks noGrp="1"/>
          </p:cNvSpPr>
          <p:nvPr>
            <p:ph type="pic" sz="quarter" idx="18"/>
          </p:nvPr>
        </p:nvSpPr>
        <p:spPr>
          <a:xfrm>
            <a:off x="495300" y="3709752"/>
            <a:ext cx="2686050" cy="2686050"/>
          </a:xfrm>
          <a:custGeom>
            <a:avLst/>
            <a:gdLst>
              <a:gd name="connsiteX0" fmla="*/ 0 w 2686050"/>
              <a:gd name="connsiteY0" fmla="*/ 0 h 2686050"/>
              <a:gd name="connsiteX1" fmla="*/ 2686050 w 2686050"/>
              <a:gd name="connsiteY1" fmla="*/ 0 h 2686050"/>
              <a:gd name="connsiteX2" fmla="*/ 2686050 w 2686050"/>
              <a:gd name="connsiteY2" fmla="*/ 2686050 h 2686050"/>
              <a:gd name="connsiteX3" fmla="*/ 0 w 26860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686050" h="2686050">
                <a:moveTo>
                  <a:pt x="0" y="0"/>
                </a:moveTo>
                <a:lnTo>
                  <a:pt x="2686050" y="0"/>
                </a:lnTo>
                <a:lnTo>
                  <a:pt x="2686050" y="2686050"/>
                </a:lnTo>
                <a:lnTo>
                  <a:pt x="0" y="268605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4702565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Picture Placeholder 15"/>
          <p:cNvSpPr>
            <a:spLocks noGrp="1"/>
          </p:cNvSpPr>
          <p:nvPr>
            <p:ph type="pic" sz="quarter" idx="18"/>
          </p:nvPr>
        </p:nvSpPr>
        <p:spPr>
          <a:xfrm>
            <a:off x="6134100" y="2419350"/>
            <a:ext cx="2647950" cy="4076700"/>
          </a:xfrm>
          <a:custGeom>
            <a:avLst/>
            <a:gdLst>
              <a:gd name="connsiteX0" fmla="*/ 0 w 2647950"/>
              <a:gd name="connsiteY0" fmla="*/ 0 h 4076700"/>
              <a:gd name="connsiteX1" fmla="*/ 2647950 w 2647950"/>
              <a:gd name="connsiteY1" fmla="*/ 0 h 4076700"/>
              <a:gd name="connsiteX2" fmla="*/ 2647950 w 2647950"/>
              <a:gd name="connsiteY2" fmla="*/ 4076700 h 4076700"/>
              <a:gd name="connsiteX3" fmla="*/ 0 w 264795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647950" h="4076700">
                <a:moveTo>
                  <a:pt x="0" y="0"/>
                </a:moveTo>
                <a:lnTo>
                  <a:pt x="2647950" y="0"/>
                </a:lnTo>
                <a:lnTo>
                  <a:pt x="2647950" y="4076700"/>
                </a:lnTo>
                <a:lnTo>
                  <a:pt x="0" y="40767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4" name="Picture Placeholder 13"/>
          <p:cNvSpPr>
            <a:spLocks noGrp="1"/>
          </p:cNvSpPr>
          <p:nvPr>
            <p:ph type="pic" sz="quarter" idx="19"/>
          </p:nvPr>
        </p:nvSpPr>
        <p:spPr>
          <a:xfrm>
            <a:off x="9124950" y="381000"/>
            <a:ext cx="2647950" cy="4076700"/>
          </a:xfrm>
          <a:custGeom>
            <a:avLst/>
            <a:gdLst>
              <a:gd name="connsiteX0" fmla="*/ 0 w 2647950"/>
              <a:gd name="connsiteY0" fmla="*/ 0 h 4076700"/>
              <a:gd name="connsiteX1" fmla="*/ 2647950 w 2647950"/>
              <a:gd name="connsiteY1" fmla="*/ 0 h 4076700"/>
              <a:gd name="connsiteX2" fmla="*/ 2647950 w 2647950"/>
              <a:gd name="connsiteY2" fmla="*/ 4076700 h 4076700"/>
              <a:gd name="connsiteX3" fmla="*/ 0 w 264795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647950" h="4076700">
                <a:moveTo>
                  <a:pt x="0" y="0"/>
                </a:moveTo>
                <a:lnTo>
                  <a:pt x="2647950" y="0"/>
                </a:lnTo>
                <a:lnTo>
                  <a:pt x="2647950" y="4076700"/>
                </a:lnTo>
                <a:lnTo>
                  <a:pt x="0" y="40767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22943156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Picture Placeholder 19"/>
          <p:cNvSpPr>
            <a:spLocks noGrp="1"/>
          </p:cNvSpPr>
          <p:nvPr>
            <p:ph type="pic" sz="quarter" idx="11"/>
          </p:nvPr>
        </p:nvSpPr>
        <p:spPr>
          <a:xfrm>
            <a:off x="400050" y="361950"/>
            <a:ext cx="2564567" cy="4648200"/>
          </a:xfrm>
          <a:custGeom>
            <a:avLst/>
            <a:gdLst>
              <a:gd name="connsiteX0" fmla="*/ 0 w 2564567"/>
              <a:gd name="connsiteY0" fmla="*/ 0 h 4648200"/>
              <a:gd name="connsiteX1" fmla="*/ 2564567 w 2564567"/>
              <a:gd name="connsiteY1" fmla="*/ 0 h 4648200"/>
              <a:gd name="connsiteX2" fmla="*/ 2564567 w 2564567"/>
              <a:gd name="connsiteY2" fmla="*/ 4648200 h 4648200"/>
              <a:gd name="connsiteX3" fmla="*/ 0 w 2564567"/>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2564567" h="4648200">
                <a:moveTo>
                  <a:pt x="0" y="0"/>
                </a:moveTo>
                <a:lnTo>
                  <a:pt x="2564567" y="0"/>
                </a:lnTo>
                <a:lnTo>
                  <a:pt x="2564567" y="4648200"/>
                </a:lnTo>
                <a:lnTo>
                  <a:pt x="0" y="46482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7" name="Picture Placeholder 21"/>
          <p:cNvSpPr>
            <a:spLocks noGrp="1"/>
          </p:cNvSpPr>
          <p:nvPr>
            <p:ph type="pic" sz="quarter" idx="12"/>
          </p:nvPr>
        </p:nvSpPr>
        <p:spPr>
          <a:xfrm>
            <a:off x="3342494" y="361950"/>
            <a:ext cx="2564567" cy="4648200"/>
          </a:xfrm>
          <a:custGeom>
            <a:avLst/>
            <a:gdLst>
              <a:gd name="connsiteX0" fmla="*/ 0 w 2564567"/>
              <a:gd name="connsiteY0" fmla="*/ 0 h 4648200"/>
              <a:gd name="connsiteX1" fmla="*/ 2564567 w 2564567"/>
              <a:gd name="connsiteY1" fmla="*/ 0 h 4648200"/>
              <a:gd name="connsiteX2" fmla="*/ 2564567 w 2564567"/>
              <a:gd name="connsiteY2" fmla="*/ 4648200 h 4648200"/>
              <a:gd name="connsiteX3" fmla="*/ 0 w 2564567"/>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2564567" h="4648200">
                <a:moveTo>
                  <a:pt x="0" y="0"/>
                </a:moveTo>
                <a:lnTo>
                  <a:pt x="2564567" y="0"/>
                </a:lnTo>
                <a:lnTo>
                  <a:pt x="2564567" y="4648200"/>
                </a:lnTo>
                <a:lnTo>
                  <a:pt x="0" y="46482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8" name="Picture Placeholder 22"/>
          <p:cNvSpPr>
            <a:spLocks noGrp="1"/>
          </p:cNvSpPr>
          <p:nvPr>
            <p:ph type="pic" sz="quarter" idx="13"/>
          </p:nvPr>
        </p:nvSpPr>
        <p:spPr>
          <a:xfrm>
            <a:off x="6284939" y="361950"/>
            <a:ext cx="2564567" cy="4648200"/>
          </a:xfrm>
          <a:custGeom>
            <a:avLst/>
            <a:gdLst>
              <a:gd name="connsiteX0" fmla="*/ 0 w 2564567"/>
              <a:gd name="connsiteY0" fmla="*/ 0 h 4648200"/>
              <a:gd name="connsiteX1" fmla="*/ 2564567 w 2564567"/>
              <a:gd name="connsiteY1" fmla="*/ 0 h 4648200"/>
              <a:gd name="connsiteX2" fmla="*/ 2564567 w 2564567"/>
              <a:gd name="connsiteY2" fmla="*/ 4648200 h 4648200"/>
              <a:gd name="connsiteX3" fmla="*/ 0 w 2564567"/>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2564567" h="4648200">
                <a:moveTo>
                  <a:pt x="0" y="0"/>
                </a:moveTo>
                <a:lnTo>
                  <a:pt x="2564567" y="0"/>
                </a:lnTo>
                <a:lnTo>
                  <a:pt x="2564567" y="4648200"/>
                </a:lnTo>
                <a:lnTo>
                  <a:pt x="0" y="46482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9" name="Picture Placeholder 23"/>
          <p:cNvSpPr>
            <a:spLocks noGrp="1"/>
          </p:cNvSpPr>
          <p:nvPr>
            <p:ph type="pic" sz="quarter" idx="14"/>
          </p:nvPr>
        </p:nvSpPr>
        <p:spPr>
          <a:xfrm>
            <a:off x="9227383" y="361950"/>
            <a:ext cx="2564567" cy="4648200"/>
          </a:xfrm>
          <a:custGeom>
            <a:avLst/>
            <a:gdLst>
              <a:gd name="connsiteX0" fmla="*/ 0 w 2564567"/>
              <a:gd name="connsiteY0" fmla="*/ 0 h 4648200"/>
              <a:gd name="connsiteX1" fmla="*/ 2564567 w 2564567"/>
              <a:gd name="connsiteY1" fmla="*/ 0 h 4648200"/>
              <a:gd name="connsiteX2" fmla="*/ 2564567 w 2564567"/>
              <a:gd name="connsiteY2" fmla="*/ 4648200 h 4648200"/>
              <a:gd name="connsiteX3" fmla="*/ 0 w 2564567"/>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2564567" h="4648200">
                <a:moveTo>
                  <a:pt x="0" y="0"/>
                </a:moveTo>
                <a:lnTo>
                  <a:pt x="2564567" y="0"/>
                </a:lnTo>
                <a:lnTo>
                  <a:pt x="2564567" y="4648200"/>
                </a:lnTo>
                <a:lnTo>
                  <a:pt x="0" y="46482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3716030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Picture Placeholder 9"/>
          <p:cNvSpPr>
            <a:spLocks noGrp="1"/>
          </p:cNvSpPr>
          <p:nvPr>
            <p:ph type="pic" sz="quarter" idx="18"/>
          </p:nvPr>
        </p:nvSpPr>
        <p:spPr>
          <a:xfrm>
            <a:off x="5181600" y="1722524"/>
            <a:ext cx="1924050" cy="3395577"/>
          </a:xfrm>
          <a:custGeom>
            <a:avLst/>
            <a:gdLst>
              <a:gd name="connsiteX0" fmla="*/ 0 w 1924050"/>
              <a:gd name="connsiteY0" fmla="*/ 0 h 3395577"/>
              <a:gd name="connsiteX1" fmla="*/ 1924050 w 1924050"/>
              <a:gd name="connsiteY1" fmla="*/ 0 h 3395577"/>
              <a:gd name="connsiteX2" fmla="*/ 1924050 w 1924050"/>
              <a:gd name="connsiteY2" fmla="*/ 3395577 h 3395577"/>
              <a:gd name="connsiteX3" fmla="*/ 0 w 1924050"/>
              <a:gd name="connsiteY3" fmla="*/ 3395577 h 3395577"/>
            </a:gdLst>
            <a:ahLst/>
            <a:cxnLst>
              <a:cxn ang="0">
                <a:pos x="connsiteX0" y="connsiteY0"/>
              </a:cxn>
              <a:cxn ang="0">
                <a:pos x="connsiteX1" y="connsiteY1"/>
              </a:cxn>
              <a:cxn ang="0">
                <a:pos x="connsiteX2" y="connsiteY2"/>
              </a:cxn>
              <a:cxn ang="0">
                <a:pos x="connsiteX3" y="connsiteY3"/>
              </a:cxn>
            </a:cxnLst>
            <a:rect l="l" t="t" r="r" b="b"/>
            <a:pathLst>
              <a:path w="1924050" h="3395577">
                <a:moveTo>
                  <a:pt x="0" y="0"/>
                </a:moveTo>
                <a:lnTo>
                  <a:pt x="1924050" y="0"/>
                </a:lnTo>
                <a:lnTo>
                  <a:pt x="1924050" y="3395577"/>
                </a:lnTo>
                <a:lnTo>
                  <a:pt x="0" y="3395577"/>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6288496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Picture Placeholder 11"/>
          <p:cNvSpPr>
            <a:spLocks noGrp="1"/>
          </p:cNvSpPr>
          <p:nvPr>
            <p:ph type="pic" sz="quarter" idx="18"/>
          </p:nvPr>
        </p:nvSpPr>
        <p:spPr>
          <a:xfrm>
            <a:off x="820271" y="2191871"/>
            <a:ext cx="2474258" cy="3294529"/>
          </a:xfrm>
          <a:custGeom>
            <a:avLst/>
            <a:gdLst>
              <a:gd name="connsiteX0" fmla="*/ 0 w 2474258"/>
              <a:gd name="connsiteY0" fmla="*/ 0 h 3294529"/>
              <a:gd name="connsiteX1" fmla="*/ 2474258 w 2474258"/>
              <a:gd name="connsiteY1" fmla="*/ 0 h 3294529"/>
              <a:gd name="connsiteX2" fmla="*/ 2474258 w 2474258"/>
              <a:gd name="connsiteY2" fmla="*/ 3294529 h 3294529"/>
              <a:gd name="connsiteX3" fmla="*/ 0 w 2474258"/>
              <a:gd name="connsiteY3" fmla="*/ 3294529 h 3294529"/>
            </a:gdLst>
            <a:ahLst/>
            <a:cxnLst>
              <a:cxn ang="0">
                <a:pos x="connsiteX0" y="connsiteY0"/>
              </a:cxn>
              <a:cxn ang="0">
                <a:pos x="connsiteX1" y="connsiteY1"/>
              </a:cxn>
              <a:cxn ang="0">
                <a:pos x="connsiteX2" y="connsiteY2"/>
              </a:cxn>
              <a:cxn ang="0">
                <a:pos x="connsiteX3" y="connsiteY3"/>
              </a:cxn>
            </a:cxnLst>
            <a:rect l="l" t="t" r="r" b="b"/>
            <a:pathLst>
              <a:path w="2474258" h="3294529">
                <a:moveTo>
                  <a:pt x="0" y="0"/>
                </a:moveTo>
                <a:lnTo>
                  <a:pt x="2474258" y="0"/>
                </a:lnTo>
                <a:lnTo>
                  <a:pt x="2474258" y="3294529"/>
                </a:lnTo>
                <a:lnTo>
                  <a:pt x="0" y="3294529"/>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13" name="Picture Placeholder 12"/>
          <p:cNvSpPr>
            <a:spLocks noGrp="1"/>
          </p:cNvSpPr>
          <p:nvPr>
            <p:ph type="pic" sz="quarter" idx="19"/>
          </p:nvPr>
        </p:nvSpPr>
        <p:spPr>
          <a:xfrm>
            <a:off x="8898199" y="2191871"/>
            <a:ext cx="2474258" cy="3294529"/>
          </a:xfrm>
          <a:custGeom>
            <a:avLst/>
            <a:gdLst>
              <a:gd name="connsiteX0" fmla="*/ 0 w 2474258"/>
              <a:gd name="connsiteY0" fmla="*/ 0 h 3294529"/>
              <a:gd name="connsiteX1" fmla="*/ 2474258 w 2474258"/>
              <a:gd name="connsiteY1" fmla="*/ 0 h 3294529"/>
              <a:gd name="connsiteX2" fmla="*/ 2474258 w 2474258"/>
              <a:gd name="connsiteY2" fmla="*/ 3294529 h 3294529"/>
              <a:gd name="connsiteX3" fmla="*/ 0 w 2474258"/>
              <a:gd name="connsiteY3" fmla="*/ 3294529 h 3294529"/>
            </a:gdLst>
            <a:ahLst/>
            <a:cxnLst>
              <a:cxn ang="0">
                <a:pos x="connsiteX0" y="connsiteY0"/>
              </a:cxn>
              <a:cxn ang="0">
                <a:pos x="connsiteX1" y="connsiteY1"/>
              </a:cxn>
              <a:cxn ang="0">
                <a:pos x="connsiteX2" y="connsiteY2"/>
              </a:cxn>
              <a:cxn ang="0">
                <a:pos x="connsiteX3" y="connsiteY3"/>
              </a:cxn>
            </a:cxnLst>
            <a:rect l="l" t="t" r="r" b="b"/>
            <a:pathLst>
              <a:path w="2474258" h="3294529">
                <a:moveTo>
                  <a:pt x="0" y="0"/>
                </a:moveTo>
                <a:lnTo>
                  <a:pt x="2474258" y="0"/>
                </a:lnTo>
                <a:lnTo>
                  <a:pt x="2474258" y="3294529"/>
                </a:lnTo>
                <a:lnTo>
                  <a:pt x="0" y="3294529"/>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5099707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Picture Placeholder 9"/>
          <p:cNvSpPr>
            <a:spLocks noGrp="1"/>
          </p:cNvSpPr>
          <p:nvPr>
            <p:ph type="pic" sz="quarter" idx="18"/>
          </p:nvPr>
        </p:nvSpPr>
        <p:spPr>
          <a:xfrm>
            <a:off x="2085762" y="2121505"/>
            <a:ext cx="2596110" cy="2596110"/>
          </a:xfrm>
          <a:custGeom>
            <a:avLst/>
            <a:gdLst>
              <a:gd name="connsiteX0" fmla="*/ 1298055 w 2596110"/>
              <a:gd name="connsiteY0" fmla="*/ 0 h 2596110"/>
              <a:gd name="connsiteX1" fmla="*/ 2596110 w 2596110"/>
              <a:gd name="connsiteY1" fmla="*/ 1298055 h 2596110"/>
              <a:gd name="connsiteX2" fmla="*/ 1298055 w 2596110"/>
              <a:gd name="connsiteY2" fmla="*/ 2596110 h 2596110"/>
              <a:gd name="connsiteX3" fmla="*/ 0 w 2596110"/>
              <a:gd name="connsiteY3" fmla="*/ 1298055 h 2596110"/>
              <a:gd name="connsiteX4" fmla="*/ 1298055 w 2596110"/>
              <a:gd name="connsiteY4" fmla="*/ 0 h 2596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110" h="2596110">
                <a:moveTo>
                  <a:pt x="1298055" y="0"/>
                </a:moveTo>
                <a:cubicBezTo>
                  <a:pt x="2014951" y="0"/>
                  <a:pt x="2596110" y="581159"/>
                  <a:pt x="2596110" y="1298055"/>
                </a:cubicBezTo>
                <a:cubicBezTo>
                  <a:pt x="2596110" y="2014951"/>
                  <a:pt x="2014951" y="2596110"/>
                  <a:pt x="1298055" y="2596110"/>
                </a:cubicBezTo>
                <a:cubicBezTo>
                  <a:pt x="581159" y="2596110"/>
                  <a:pt x="0" y="2014951"/>
                  <a:pt x="0" y="1298055"/>
                </a:cubicBezTo>
                <a:cubicBezTo>
                  <a:pt x="0" y="581159"/>
                  <a:pt x="581159" y="0"/>
                  <a:pt x="1298055"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6818993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9"/>
          <p:cNvSpPr>
            <a:spLocks noGrp="1"/>
          </p:cNvSpPr>
          <p:nvPr>
            <p:ph type="pic" sz="quarter" idx="11" hasCustomPrompt="1"/>
          </p:nvPr>
        </p:nvSpPr>
        <p:spPr>
          <a:xfrm>
            <a:off x="1434160" y="2485835"/>
            <a:ext cx="2223559" cy="4748744"/>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10"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Picture Placeholder 12"/>
          <p:cNvSpPr>
            <a:spLocks noGrp="1"/>
          </p:cNvSpPr>
          <p:nvPr>
            <p:ph type="pic" sz="quarter" idx="19"/>
          </p:nvPr>
        </p:nvSpPr>
        <p:spPr>
          <a:xfrm>
            <a:off x="8650424" y="-517920"/>
            <a:ext cx="2223559" cy="4748744"/>
          </a:xfrm>
          <a:custGeom>
            <a:avLst/>
            <a:gdLst>
              <a:gd name="connsiteX0" fmla="*/ 255020 w 2223559"/>
              <a:gd name="connsiteY0" fmla="*/ 0 h 4748744"/>
              <a:gd name="connsiteX1" fmla="*/ 1968539 w 2223559"/>
              <a:gd name="connsiteY1" fmla="*/ 0 h 4748744"/>
              <a:gd name="connsiteX2" fmla="*/ 2223559 w 2223559"/>
              <a:gd name="connsiteY2" fmla="*/ 255157 h 4748744"/>
              <a:gd name="connsiteX3" fmla="*/ 2223559 w 2223559"/>
              <a:gd name="connsiteY3" fmla="*/ 4493588 h 4748744"/>
              <a:gd name="connsiteX4" fmla="*/ 1968539 w 2223559"/>
              <a:gd name="connsiteY4" fmla="*/ 4748744 h 4748744"/>
              <a:gd name="connsiteX5" fmla="*/ 1721241 w 2223559"/>
              <a:gd name="connsiteY5" fmla="*/ 4748744 h 4748744"/>
              <a:gd name="connsiteX6" fmla="*/ 1721241 w 2223559"/>
              <a:gd name="connsiteY6" fmla="*/ 4714586 h 4748744"/>
              <a:gd name="connsiteX7" fmla="*/ 1578740 w 2223559"/>
              <a:gd name="connsiteY7" fmla="*/ 4572008 h 4748744"/>
              <a:gd name="connsiteX8" fmla="*/ 638678 w 2223559"/>
              <a:gd name="connsiteY8" fmla="*/ 4572008 h 4748744"/>
              <a:gd name="connsiteX9" fmla="*/ 496177 w 2223559"/>
              <a:gd name="connsiteY9" fmla="*/ 4714586 h 4748744"/>
              <a:gd name="connsiteX10" fmla="*/ 496177 w 2223559"/>
              <a:gd name="connsiteY10" fmla="*/ 4748744 h 4748744"/>
              <a:gd name="connsiteX11" fmla="*/ 255020 w 2223559"/>
              <a:gd name="connsiteY11" fmla="*/ 4748744 h 4748744"/>
              <a:gd name="connsiteX12" fmla="*/ 0 w 2223559"/>
              <a:gd name="connsiteY12" fmla="*/ 4493588 h 4748744"/>
              <a:gd name="connsiteX13" fmla="*/ 0 w 2223559"/>
              <a:gd name="connsiteY13" fmla="*/ 255157 h 4748744"/>
              <a:gd name="connsiteX14" fmla="*/ 255020 w 2223559"/>
              <a:gd name="connsiteY14" fmla="*/ 0 h 474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3559" h="4748744">
                <a:moveTo>
                  <a:pt x="255020" y="0"/>
                </a:moveTo>
                <a:lnTo>
                  <a:pt x="1968539" y="0"/>
                </a:lnTo>
                <a:cubicBezTo>
                  <a:pt x="2109383" y="0"/>
                  <a:pt x="2223559" y="114237"/>
                  <a:pt x="2223559" y="255157"/>
                </a:cubicBezTo>
                <a:lnTo>
                  <a:pt x="2223559" y="4493588"/>
                </a:lnTo>
                <a:cubicBezTo>
                  <a:pt x="2223559" y="4634507"/>
                  <a:pt x="2109383" y="4748744"/>
                  <a:pt x="1968539" y="4748744"/>
                </a:cubicBezTo>
                <a:lnTo>
                  <a:pt x="1721241" y="4748744"/>
                </a:lnTo>
                <a:lnTo>
                  <a:pt x="1721241" y="4714586"/>
                </a:lnTo>
                <a:cubicBezTo>
                  <a:pt x="1721241" y="4635842"/>
                  <a:pt x="1657441" y="4572008"/>
                  <a:pt x="1578740" y="4572008"/>
                </a:cubicBezTo>
                <a:lnTo>
                  <a:pt x="638678" y="4572008"/>
                </a:lnTo>
                <a:cubicBezTo>
                  <a:pt x="559977" y="4572008"/>
                  <a:pt x="496177" y="4635842"/>
                  <a:pt x="496177" y="4714586"/>
                </a:cubicBezTo>
                <a:lnTo>
                  <a:pt x="496177" y="4748744"/>
                </a:lnTo>
                <a:lnTo>
                  <a:pt x="255020" y="4748744"/>
                </a:lnTo>
                <a:cubicBezTo>
                  <a:pt x="114175" y="4748744"/>
                  <a:pt x="0" y="4634507"/>
                  <a:pt x="0" y="4493588"/>
                </a:cubicBezTo>
                <a:lnTo>
                  <a:pt x="0" y="255157"/>
                </a:lnTo>
                <a:cubicBezTo>
                  <a:pt x="0" y="114237"/>
                  <a:pt x="114175" y="0"/>
                  <a:pt x="255020" y="0"/>
                </a:cubicBez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6631601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icture Placeholder 9"/>
          <p:cNvSpPr>
            <a:spLocks noGrp="1"/>
          </p:cNvSpPr>
          <p:nvPr>
            <p:ph type="pic" sz="quarter" idx="10" hasCustomPrompt="1"/>
          </p:nvPr>
        </p:nvSpPr>
        <p:spPr>
          <a:xfrm>
            <a:off x="4088870" y="1187977"/>
            <a:ext cx="2223559" cy="4748744"/>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7" name="Picture Placeholder 9"/>
          <p:cNvSpPr>
            <a:spLocks noGrp="1"/>
          </p:cNvSpPr>
          <p:nvPr>
            <p:ph type="pic" sz="quarter" idx="11" hasCustomPrompt="1"/>
          </p:nvPr>
        </p:nvSpPr>
        <p:spPr>
          <a:xfrm>
            <a:off x="1321598" y="1187977"/>
            <a:ext cx="2223559" cy="4748744"/>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6912979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4" name="Picture Placeholder 13"/>
          <p:cNvSpPr>
            <a:spLocks noGrp="1"/>
          </p:cNvSpPr>
          <p:nvPr>
            <p:ph type="pic" sz="quarter" idx="18"/>
          </p:nvPr>
        </p:nvSpPr>
        <p:spPr>
          <a:xfrm>
            <a:off x="0" y="0"/>
            <a:ext cx="7543800" cy="6858000"/>
          </a:xfrm>
          <a:custGeom>
            <a:avLst/>
            <a:gdLst>
              <a:gd name="connsiteX0" fmla="*/ 0 w 7543800"/>
              <a:gd name="connsiteY0" fmla="*/ 0 h 6858000"/>
              <a:gd name="connsiteX1" fmla="*/ 7543800 w 7543800"/>
              <a:gd name="connsiteY1" fmla="*/ 0 h 6858000"/>
              <a:gd name="connsiteX2" fmla="*/ 2877671 w 7543800"/>
              <a:gd name="connsiteY2" fmla="*/ 6858000 h 6858000"/>
              <a:gd name="connsiteX3" fmla="*/ 0 w 7543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43800" h="6858000">
                <a:moveTo>
                  <a:pt x="0" y="0"/>
                </a:moveTo>
                <a:lnTo>
                  <a:pt x="7543800" y="0"/>
                </a:lnTo>
                <a:lnTo>
                  <a:pt x="2877671" y="6858000"/>
                </a:lnTo>
                <a:lnTo>
                  <a:pt x="0" y="6858000"/>
                </a:lnTo>
                <a:close/>
              </a:path>
            </a:pathLst>
          </a:custGeom>
          <a:pattFill prst="solidDmnd">
            <a:fgClr>
              <a:schemeClr val="bg1">
                <a:lumMod val="75000"/>
              </a:schemeClr>
            </a:fgClr>
            <a:bgClr>
              <a:schemeClr val="bg1"/>
            </a:bgClr>
          </a:pattFill>
        </p:spPr>
        <p:txBody>
          <a:bodyPr wrap="square" anchor="ctr">
            <a:noAutofit/>
          </a:bodyPr>
          <a:lstStyle>
            <a:lvl1pPr algn="ctr">
              <a:defRPr sz="1800"/>
            </a:lvl1pPr>
          </a:lstStyle>
          <a:p>
            <a:endParaRPr lang="en-US"/>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 name="Picture Placeholder 9"/>
          <p:cNvSpPr>
            <a:spLocks noGrp="1"/>
          </p:cNvSpPr>
          <p:nvPr>
            <p:ph type="pic" sz="quarter" idx="11" hasCustomPrompt="1"/>
          </p:nvPr>
        </p:nvSpPr>
        <p:spPr>
          <a:xfrm>
            <a:off x="3638684" y="1054627"/>
            <a:ext cx="2223559" cy="4748744"/>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50000"/>
                <a:lumOff val="50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Tree>
    <p:extLst>
      <p:ext uri="{BB962C8B-B14F-4D97-AF65-F5344CB8AC3E}">
        <p14:creationId xmlns:p14="http://schemas.microsoft.com/office/powerpoint/2010/main" val="134797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2-Pics">
    <p:spTree>
      <p:nvGrpSpPr>
        <p:cNvPr id="1" name=""/>
        <p:cNvGrpSpPr/>
        <p:nvPr/>
      </p:nvGrpSpPr>
      <p:grpSpPr>
        <a:xfrm>
          <a:off x="0" y="0"/>
          <a:ext cx="0" cy="0"/>
          <a:chOff x="0" y="0"/>
          <a:chExt cx="0" cy="0"/>
        </a:xfrm>
      </p:grpSpPr>
      <p:sp>
        <p:nvSpPr>
          <p:cNvPr id="38" name="Picture Placeholder 7"/>
          <p:cNvSpPr>
            <a:spLocks noGrp="1"/>
          </p:cNvSpPr>
          <p:nvPr>
            <p:ph type="pic" sz="quarter" idx="10" hasCustomPrompt="1"/>
          </p:nvPr>
        </p:nvSpPr>
        <p:spPr>
          <a:xfrm>
            <a:off x="539655" y="1522001"/>
            <a:ext cx="3445501"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40" name="Text Placeholder 3"/>
          <p:cNvSpPr>
            <a:spLocks noGrp="1"/>
          </p:cNvSpPr>
          <p:nvPr>
            <p:ph type="body" sz="half" idx="15"/>
          </p:nvPr>
        </p:nvSpPr>
        <p:spPr>
          <a:xfrm>
            <a:off x="546368" y="5026401"/>
            <a:ext cx="3432075"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17"/>
          </p:nvPr>
        </p:nvSpPr>
        <p:spPr>
          <a:xfrm>
            <a:off x="541564" y="4751799"/>
            <a:ext cx="3441685" cy="257040"/>
          </a:xfrm>
          <a:prstGeom prst="rect">
            <a:avLst/>
          </a:prstGeom>
        </p:spPr>
        <p:txBody>
          <a:bodyPr wrap="none" lIns="0" tIns="0" rIns="0" bIns="0" anchor="ctr">
            <a:noAutofit/>
          </a:bodyPr>
          <a:lstStyle>
            <a:lvl1pPr marL="0" indent="0" algn="ctr">
              <a:buNone/>
              <a:defRPr sz="24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1" name="Picture Placeholder 7"/>
          <p:cNvSpPr>
            <a:spLocks noGrp="1"/>
          </p:cNvSpPr>
          <p:nvPr>
            <p:ph type="pic" sz="quarter" idx="18" hasCustomPrompt="1"/>
          </p:nvPr>
        </p:nvSpPr>
        <p:spPr>
          <a:xfrm>
            <a:off x="4381500" y="1522001"/>
            <a:ext cx="3445501"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9"/>
          </p:nvPr>
        </p:nvSpPr>
        <p:spPr>
          <a:xfrm>
            <a:off x="4388213" y="5026401"/>
            <a:ext cx="3432075"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0"/>
          </p:nvPr>
        </p:nvSpPr>
        <p:spPr>
          <a:xfrm>
            <a:off x="4383410" y="4751799"/>
            <a:ext cx="3441685" cy="257040"/>
          </a:xfrm>
          <a:prstGeom prst="rect">
            <a:avLst/>
          </a:prstGeom>
        </p:spPr>
        <p:txBody>
          <a:bodyPr wrap="none" lIns="0" tIns="0" rIns="0" bIns="0" anchor="ctr">
            <a:noAutofit/>
          </a:bodyPr>
          <a:lstStyle>
            <a:lvl1pPr marL="0" indent="0" algn="ctr">
              <a:buNone/>
              <a:defRPr sz="24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Picture Placeholder 7"/>
          <p:cNvSpPr>
            <a:spLocks noGrp="1"/>
          </p:cNvSpPr>
          <p:nvPr>
            <p:ph type="pic" sz="quarter" idx="21" hasCustomPrompt="1"/>
          </p:nvPr>
        </p:nvSpPr>
        <p:spPr>
          <a:xfrm>
            <a:off x="8194010" y="1522001"/>
            <a:ext cx="3445501"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37" name="Text Placeholder 3"/>
          <p:cNvSpPr>
            <a:spLocks noGrp="1"/>
          </p:cNvSpPr>
          <p:nvPr>
            <p:ph type="body" sz="half" idx="22"/>
          </p:nvPr>
        </p:nvSpPr>
        <p:spPr>
          <a:xfrm>
            <a:off x="8200723" y="5026401"/>
            <a:ext cx="3432075"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9" name="Text Placeholder 3"/>
          <p:cNvSpPr>
            <a:spLocks noGrp="1"/>
          </p:cNvSpPr>
          <p:nvPr>
            <p:ph type="body" sz="half" idx="23"/>
          </p:nvPr>
        </p:nvSpPr>
        <p:spPr>
          <a:xfrm>
            <a:off x="8195919" y="4751799"/>
            <a:ext cx="3441685" cy="257040"/>
          </a:xfrm>
          <a:prstGeom prst="rect">
            <a:avLst/>
          </a:prstGeom>
        </p:spPr>
        <p:txBody>
          <a:bodyPr wrap="none" lIns="0" tIns="0" rIns="0" bIns="0" anchor="ctr">
            <a:noAutofit/>
          </a:bodyPr>
          <a:lstStyle>
            <a:lvl1pPr marL="0" indent="0" algn="ctr">
              <a:buNone/>
              <a:defRPr sz="24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9" name="Rectangle 1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6772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nodePh="1">
                                  <p:stCondLst>
                                    <p:cond delay="0"/>
                                  </p:stCondLst>
                                  <p:endCondLst>
                                    <p:cond evt="begin" delay="0">
                                      <p:tn val="10"/>
                                    </p:cond>
                                  </p:endCondLst>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additive="base">
                                        <p:cTn id="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nodePh="1">
                                  <p:stCondLst>
                                    <p:cond delay="0"/>
                                  </p:stCondLst>
                                  <p:endCondLst>
                                    <p:cond evt="begin" delay="0">
                                      <p:tn val="15"/>
                                    </p:cond>
                                  </p:endCondLst>
                                  <p:childTnLst>
                                    <p:set>
                                      <p:cBhvr>
                                        <p:cTn id="16" dur="1" fill="hold">
                                          <p:stCondLst>
                                            <p:cond delay="0"/>
                                          </p:stCondLst>
                                        </p:cTn>
                                        <p:tgtEl>
                                          <p:spTgt spid="40">
                                            <p:txEl>
                                              <p:pRg st="0" end="0"/>
                                            </p:txEl>
                                          </p:spTgt>
                                        </p:tgtEl>
                                        <p:attrNameLst>
                                          <p:attrName>style.visibility</p:attrName>
                                        </p:attrNameLst>
                                      </p:cBhvr>
                                      <p:to>
                                        <p:strVal val="visible"/>
                                      </p:to>
                                    </p:set>
                                    <p:anim calcmode="lin" valueType="num">
                                      <p:cBhvr additive="base">
                                        <p:cTn id="1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nodePh="1">
                                  <p:stCondLst>
                                    <p:cond delay="0"/>
                                  </p:stCondLst>
                                  <p:endCondLst>
                                    <p:cond evt="begin" delay="0">
                                      <p:tn val="24"/>
                                    </p:cond>
                                  </p:endCondLst>
                                  <p:childTnLst>
                                    <p:set>
                                      <p:cBhvr>
                                        <p:cTn id="25" dur="1" fill="hold">
                                          <p:stCondLst>
                                            <p:cond delay="0"/>
                                          </p:stCondLst>
                                        </p:cTn>
                                        <p:tgtEl>
                                          <p:spTgt spid="34">
                                            <p:txEl>
                                              <p:pRg st="0" end="0"/>
                                            </p:txEl>
                                          </p:spTgt>
                                        </p:tgtEl>
                                        <p:attrNameLst>
                                          <p:attrName>style.visibility</p:attrName>
                                        </p:attrNameLst>
                                      </p:cBhvr>
                                      <p:to>
                                        <p:strVal val="visible"/>
                                      </p:to>
                                    </p:set>
                                    <p:anim calcmode="lin" valueType="num">
                                      <p:cBhvr additive="base">
                                        <p:cTn id="2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39">
                                            <p:txEl>
                                              <p:pRg st="0" end="0"/>
                                            </p:txEl>
                                          </p:spTgt>
                                        </p:tgtEl>
                                        <p:attrNameLst>
                                          <p:attrName>style.visibility</p:attrName>
                                        </p:attrNameLst>
                                      </p:cBhvr>
                                      <p:to>
                                        <p:strVal val="visible"/>
                                      </p:to>
                                    </p:set>
                                    <p:anim calcmode="lin" valueType="num">
                                      <p:cBhvr additive="base">
                                        <p:cTn id="40"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accel="50000" decel="50000" fill="hold" grpId="0" nodeType="afterEffect" nodePh="1">
                                  <p:stCondLst>
                                    <p:cond delay="0"/>
                                  </p:stCondLst>
                                  <p:endCondLst>
                                    <p:cond evt="begin" delay="0">
                                      <p:tn val="43"/>
                                    </p:cond>
                                  </p:end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additive="base">
                                        <p:cTn id="45"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31"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6" grpId="0" animBg="1"/>
      <p:bldP spid="3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6789321" y="2286001"/>
            <a:ext cx="1813560" cy="2266949"/>
          </a:xfrm>
          <a:custGeom>
            <a:avLst/>
            <a:gdLst>
              <a:gd name="connsiteX0" fmla="*/ 0 w 1813560"/>
              <a:gd name="connsiteY0" fmla="*/ 0 h 2266949"/>
              <a:gd name="connsiteX1" fmla="*/ 1813560 w 1813560"/>
              <a:gd name="connsiteY1" fmla="*/ 0 h 2266949"/>
              <a:gd name="connsiteX2" fmla="*/ 1813560 w 1813560"/>
              <a:gd name="connsiteY2" fmla="*/ 2266949 h 2266949"/>
              <a:gd name="connsiteX3" fmla="*/ 0 w 1813560"/>
              <a:gd name="connsiteY3" fmla="*/ 2266949 h 2266949"/>
            </a:gdLst>
            <a:ahLst/>
            <a:cxnLst>
              <a:cxn ang="0">
                <a:pos x="connsiteX0" y="connsiteY0"/>
              </a:cxn>
              <a:cxn ang="0">
                <a:pos x="connsiteX1" y="connsiteY1"/>
              </a:cxn>
              <a:cxn ang="0">
                <a:pos x="connsiteX2" y="connsiteY2"/>
              </a:cxn>
              <a:cxn ang="0">
                <a:pos x="connsiteX3" y="connsiteY3"/>
              </a:cxn>
            </a:cxnLst>
            <a:rect l="l" t="t" r="r" b="b"/>
            <a:pathLst>
              <a:path w="1813560" h="2266949">
                <a:moveTo>
                  <a:pt x="0" y="0"/>
                </a:moveTo>
                <a:lnTo>
                  <a:pt x="1813560" y="0"/>
                </a:lnTo>
                <a:lnTo>
                  <a:pt x="1813560" y="2266949"/>
                </a:lnTo>
                <a:lnTo>
                  <a:pt x="0" y="226694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5914417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7" name="Picture Placeholder 9"/>
          <p:cNvSpPr>
            <a:spLocks noGrp="1"/>
          </p:cNvSpPr>
          <p:nvPr>
            <p:ph type="pic" sz="quarter" idx="11" hasCustomPrompt="1"/>
          </p:nvPr>
        </p:nvSpPr>
        <p:spPr>
          <a:xfrm>
            <a:off x="3899942" y="1054627"/>
            <a:ext cx="2223559" cy="4748744"/>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932692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7" name="Picture Placeholder 9"/>
          <p:cNvSpPr>
            <a:spLocks noGrp="1"/>
          </p:cNvSpPr>
          <p:nvPr>
            <p:ph type="pic" sz="quarter" idx="11" hasCustomPrompt="1"/>
          </p:nvPr>
        </p:nvSpPr>
        <p:spPr>
          <a:xfrm>
            <a:off x="4010024" y="2286000"/>
            <a:ext cx="4166235" cy="2362200"/>
          </a:xfrm>
          <a:custGeom>
            <a:avLst/>
            <a:gdLst>
              <a:gd name="connsiteX0" fmla="*/ 0 w 12192000"/>
              <a:gd name="connsiteY0" fmla="*/ 0 h 2670629"/>
              <a:gd name="connsiteX1" fmla="*/ 12192000 w 12192000"/>
              <a:gd name="connsiteY1" fmla="*/ 0 h 2670629"/>
              <a:gd name="connsiteX2" fmla="*/ 12192000 w 12192000"/>
              <a:gd name="connsiteY2" fmla="*/ 2670629 h 2670629"/>
              <a:gd name="connsiteX3" fmla="*/ 0 w 12192000"/>
              <a:gd name="connsiteY3" fmla="*/ 2670629 h 2670629"/>
            </a:gdLst>
            <a:ahLst/>
            <a:cxnLst>
              <a:cxn ang="0">
                <a:pos x="connsiteX0" y="connsiteY0"/>
              </a:cxn>
              <a:cxn ang="0">
                <a:pos x="connsiteX1" y="connsiteY1"/>
              </a:cxn>
              <a:cxn ang="0">
                <a:pos x="connsiteX2" y="connsiteY2"/>
              </a:cxn>
              <a:cxn ang="0">
                <a:pos x="connsiteX3" y="connsiteY3"/>
              </a:cxn>
            </a:cxnLst>
            <a:rect l="l" t="t" r="r" b="b"/>
            <a:pathLst>
              <a:path w="12192000" h="2670629">
                <a:moveTo>
                  <a:pt x="0" y="0"/>
                </a:moveTo>
                <a:lnTo>
                  <a:pt x="12192000" y="0"/>
                </a:lnTo>
                <a:lnTo>
                  <a:pt x="12192000" y="2670629"/>
                </a:lnTo>
                <a:lnTo>
                  <a:pt x="0" y="267062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1968647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9"/>
          <p:cNvSpPr>
            <a:spLocks noGrp="1"/>
          </p:cNvSpPr>
          <p:nvPr>
            <p:ph type="pic" sz="quarter" idx="11" hasCustomPrompt="1"/>
          </p:nvPr>
        </p:nvSpPr>
        <p:spPr>
          <a:xfrm>
            <a:off x="1496144" y="2074181"/>
            <a:ext cx="4199805" cy="2574019"/>
          </a:xfrm>
          <a:custGeom>
            <a:avLst/>
            <a:gdLst>
              <a:gd name="connsiteX0" fmla="*/ 0 w 12192000"/>
              <a:gd name="connsiteY0" fmla="*/ 0 h 2670629"/>
              <a:gd name="connsiteX1" fmla="*/ 12192000 w 12192000"/>
              <a:gd name="connsiteY1" fmla="*/ 0 h 2670629"/>
              <a:gd name="connsiteX2" fmla="*/ 12192000 w 12192000"/>
              <a:gd name="connsiteY2" fmla="*/ 2670629 h 2670629"/>
              <a:gd name="connsiteX3" fmla="*/ 0 w 12192000"/>
              <a:gd name="connsiteY3" fmla="*/ 2670629 h 2670629"/>
            </a:gdLst>
            <a:ahLst/>
            <a:cxnLst>
              <a:cxn ang="0">
                <a:pos x="connsiteX0" y="connsiteY0"/>
              </a:cxn>
              <a:cxn ang="0">
                <a:pos x="connsiteX1" y="connsiteY1"/>
              </a:cxn>
              <a:cxn ang="0">
                <a:pos x="connsiteX2" y="connsiteY2"/>
              </a:cxn>
              <a:cxn ang="0">
                <a:pos x="connsiteX3" y="connsiteY3"/>
              </a:cxn>
            </a:cxnLst>
            <a:rect l="l" t="t" r="r" b="b"/>
            <a:pathLst>
              <a:path w="12192000" h="2670629">
                <a:moveTo>
                  <a:pt x="0" y="0"/>
                </a:moveTo>
                <a:lnTo>
                  <a:pt x="12192000" y="0"/>
                </a:lnTo>
                <a:lnTo>
                  <a:pt x="12192000" y="2670629"/>
                </a:lnTo>
                <a:lnTo>
                  <a:pt x="0" y="267062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7723730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2192000" cy="2670629"/>
          </a:xfrm>
          <a:custGeom>
            <a:avLst/>
            <a:gdLst>
              <a:gd name="connsiteX0" fmla="*/ 0 w 12192000"/>
              <a:gd name="connsiteY0" fmla="*/ 0 h 2670629"/>
              <a:gd name="connsiteX1" fmla="*/ 12192000 w 12192000"/>
              <a:gd name="connsiteY1" fmla="*/ 0 h 2670629"/>
              <a:gd name="connsiteX2" fmla="*/ 12192000 w 12192000"/>
              <a:gd name="connsiteY2" fmla="*/ 2670629 h 2670629"/>
              <a:gd name="connsiteX3" fmla="*/ 0 w 12192000"/>
              <a:gd name="connsiteY3" fmla="*/ 2670629 h 2670629"/>
            </a:gdLst>
            <a:ahLst/>
            <a:cxnLst>
              <a:cxn ang="0">
                <a:pos x="connsiteX0" y="connsiteY0"/>
              </a:cxn>
              <a:cxn ang="0">
                <a:pos x="connsiteX1" y="connsiteY1"/>
              </a:cxn>
              <a:cxn ang="0">
                <a:pos x="connsiteX2" y="connsiteY2"/>
              </a:cxn>
              <a:cxn ang="0">
                <a:pos x="connsiteX3" y="connsiteY3"/>
              </a:cxn>
            </a:cxnLst>
            <a:rect l="l" t="t" r="r" b="b"/>
            <a:pathLst>
              <a:path w="12192000" h="2670629">
                <a:moveTo>
                  <a:pt x="0" y="0"/>
                </a:moveTo>
                <a:lnTo>
                  <a:pt x="12192000" y="0"/>
                </a:lnTo>
                <a:lnTo>
                  <a:pt x="12192000" y="2670629"/>
                </a:lnTo>
                <a:lnTo>
                  <a:pt x="0" y="267062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1676662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8654192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8654192" y="6858000"/>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1328382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5496721" y="472437"/>
            <a:ext cx="5913125" cy="5913126"/>
          </a:xfrm>
          <a:custGeom>
            <a:avLst/>
            <a:gdLst>
              <a:gd name="connsiteX0" fmla="*/ 2956563 w 5913125"/>
              <a:gd name="connsiteY0" fmla="*/ 0 h 5913126"/>
              <a:gd name="connsiteX1" fmla="*/ 3502650 w 5913125"/>
              <a:gd name="connsiteY1" fmla="*/ 226197 h 5913126"/>
              <a:gd name="connsiteX2" fmla="*/ 5686929 w 5913125"/>
              <a:gd name="connsiteY2" fmla="*/ 2410477 h 5913126"/>
              <a:gd name="connsiteX3" fmla="*/ 5686929 w 5913125"/>
              <a:gd name="connsiteY3" fmla="*/ 3502650 h 5913126"/>
              <a:gd name="connsiteX4" fmla="*/ 3502650 w 5913125"/>
              <a:gd name="connsiteY4" fmla="*/ 5686930 h 5913126"/>
              <a:gd name="connsiteX5" fmla="*/ 2410477 w 5913125"/>
              <a:gd name="connsiteY5" fmla="*/ 5686930 h 5913126"/>
              <a:gd name="connsiteX6" fmla="*/ 226197 w 5913125"/>
              <a:gd name="connsiteY6" fmla="*/ 3502650 h 5913126"/>
              <a:gd name="connsiteX7" fmla="*/ 226197 w 5913125"/>
              <a:gd name="connsiteY7" fmla="*/ 2410477 h 5913126"/>
              <a:gd name="connsiteX8" fmla="*/ 2410477 w 5913125"/>
              <a:gd name="connsiteY8" fmla="*/ 226197 h 5913126"/>
              <a:gd name="connsiteX9" fmla="*/ 2956563 w 5913125"/>
              <a:gd name="connsiteY9" fmla="*/ 0 h 591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3125" h="5913126">
                <a:moveTo>
                  <a:pt x="2956563" y="0"/>
                </a:moveTo>
                <a:cubicBezTo>
                  <a:pt x="3154207" y="0"/>
                  <a:pt x="3351852" y="75399"/>
                  <a:pt x="3502650" y="226197"/>
                </a:cubicBezTo>
                <a:lnTo>
                  <a:pt x="5686929" y="2410477"/>
                </a:lnTo>
                <a:cubicBezTo>
                  <a:pt x="5988524" y="2712072"/>
                  <a:pt x="5988524" y="3201054"/>
                  <a:pt x="5686929" y="3502650"/>
                </a:cubicBezTo>
                <a:lnTo>
                  <a:pt x="3502650" y="5686930"/>
                </a:lnTo>
                <a:cubicBezTo>
                  <a:pt x="3201054" y="5988525"/>
                  <a:pt x="2712072" y="5988525"/>
                  <a:pt x="2410477" y="5686930"/>
                </a:cubicBezTo>
                <a:lnTo>
                  <a:pt x="226197" y="3502650"/>
                </a:lnTo>
                <a:cubicBezTo>
                  <a:pt x="-75398" y="3201054"/>
                  <a:pt x="-75398" y="2712072"/>
                  <a:pt x="226197" y="2410477"/>
                </a:cubicBezTo>
                <a:lnTo>
                  <a:pt x="2410477" y="226197"/>
                </a:lnTo>
                <a:cubicBezTo>
                  <a:pt x="2561274" y="75399"/>
                  <a:pt x="2758919" y="0"/>
                  <a:pt x="2956563"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6938808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6" name="Picture Placeholder 9"/>
          <p:cNvSpPr>
            <a:spLocks noGrp="1"/>
          </p:cNvSpPr>
          <p:nvPr>
            <p:ph type="pic" sz="quarter" idx="11" hasCustomPrompt="1"/>
          </p:nvPr>
        </p:nvSpPr>
        <p:spPr>
          <a:xfrm>
            <a:off x="0" y="0"/>
            <a:ext cx="12192000" cy="3314700"/>
          </a:xfrm>
          <a:custGeom>
            <a:avLst/>
            <a:gdLst>
              <a:gd name="connsiteX0" fmla="*/ 0 w 12192000"/>
              <a:gd name="connsiteY0" fmla="*/ 0 h 2670629"/>
              <a:gd name="connsiteX1" fmla="*/ 12192000 w 12192000"/>
              <a:gd name="connsiteY1" fmla="*/ 0 h 2670629"/>
              <a:gd name="connsiteX2" fmla="*/ 12192000 w 12192000"/>
              <a:gd name="connsiteY2" fmla="*/ 2670629 h 2670629"/>
              <a:gd name="connsiteX3" fmla="*/ 0 w 12192000"/>
              <a:gd name="connsiteY3" fmla="*/ 2670629 h 2670629"/>
            </a:gdLst>
            <a:ahLst/>
            <a:cxnLst>
              <a:cxn ang="0">
                <a:pos x="connsiteX0" y="connsiteY0"/>
              </a:cxn>
              <a:cxn ang="0">
                <a:pos x="connsiteX1" y="connsiteY1"/>
              </a:cxn>
              <a:cxn ang="0">
                <a:pos x="connsiteX2" y="connsiteY2"/>
              </a:cxn>
              <a:cxn ang="0">
                <a:pos x="connsiteX3" y="connsiteY3"/>
              </a:cxn>
            </a:cxnLst>
            <a:rect l="l" t="t" r="r" b="b"/>
            <a:pathLst>
              <a:path w="12192000" h="2670629">
                <a:moveTo>
                  <a:pt x="0" y="0"/>
                </a:moveTo>
                <a:lnTo>
                  <a:pt x="12192000" y="0"/>
                </a:lnTo>
                <a:lnTo>
                  <a:pt x="12192000" y="2670629"/>
                </a:lnTo>
                <a:lnTo>
                  <a:pt x="0" y="267062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2397396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1885950" y="1964121"/>
            <a:ext cx="8420100" cy="4893879"/>
          </a:xfrm>
          <a:custGeom>
            <a:avLst/>
            <a:gdLst>
              <a:gd name="connsiteX0" fmla="*/ 785125 w 8420100"/>
              <a:gd name="connsiteY0" fmla="*/ 322100 h 4893879"/>
              <a:gd name="connsiteX1" fmla="*/ 4210050 w 8420100"/>
              <a:gd name="connsiteY1" fmla="*/ 4303328 h 4893879"/>
              <a:gd name="connsiteX2" fmla="*/ 7634975 w 8420100"/>
              <a:gd name="connsiteY2" fmla="*/ 322100 h 4893879"/>
              <a:gd name="connsiteX3" fmla="*/ 0 w 8420100"/>
              <a:gd name="connsiteY3" fmla="*/ 0 h 4893879"/>
              <a:gd name="connsiteX4" fmla="*/ 8420100 w 8420100"/>
              <a:gd name="connsiteY4" fmla="*/ 0 h 4893879"/>
              <a:gd name="connsiteX5" fmla="*/ 4210050 w 8420100"/>
              <a:gd name="connsiteY5" fmla="*/ 4893879 h 48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100" h="4893879">
                <a:moveTo>
                  <a:pt x="785125" y="322100"/>
                </a:moveTo>
                <a:lnTo>
                  <a:pt x="4210050" y="4303328"/>
                </a:lnTo>
                <a:lnTo>
                  <a:pt x="7634975" y="322100"/>
                </a:lnTo>
                <a:close/>
                <a:moveTo>
                  <a:pt x="0" y="0"/>
                </a:moveTo>
                <a:lnTo>
                  <a:pt x="8420100" y="0"/>
                </a:lnTo>
                <a:lnTo>
                  <a:pt x="4210050" y="489387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
        <p:nvSpPr>
          <p:cNvPr id="8"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4348765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Shape 2915"/>
          <p:cNvSpPr/>
          <p:nvPr userDrawn="1"/>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Shape 2916"/>
          <p:cNvSpPr/>
          <p:nvPr userDrawn="1"/>
        </p:nvSpPr>
        <p:spPr>
          <a:xfrm>
            <a:off x="1172665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Picture Placeholder 9"/>
          <p:cNvSpPr>
            <a:spLocks noGrp="1"/>
          </p:cNvSpPr>
          <p:nvPr>
            <p:ph type="pic" sz="quarter" idx="12" hasCustomPrompt="1"/>
          </p:nvPr>
        </p:nvSpPr>
        <p:spPr>
          <a:xfrm>
            <a:off x="1885950" y="0"/>
            <a:ext cx="8420100" cy="4893879"/>
          </a:xfrm>
          <a:custGeom>
            <a:avLst/>
            <a:gdLst>
              <a:gd name="connsiteX0" fmla="*/ 4210050 w 8420100"/>
              <a:gd name="connsiteY0" fmla="*/ 590551 h 4893879"/>
              <a:gd name="connsiteX1" fmla="*/ 785125 w 8420100"/>
              <a:gd name="connsiteY1" fmla="*/ 4571779 h 4893879"/>
              <a:gd name="connsiteX2" fmla="*/ 7634975 w 8420100"/>
              <a:gd name="connsiteY2" fmla="*/ 4571779 h 4893879"/>
              <a:gd name="connsiteX3" fmla="*/ 4210050 w 8420100"/>
              <a:gd name="connsiteY3" fmla="*/ 0 h 4893879"/>
              <a:gd name="connsiteX4" fmla="*/ 8420100 w 8420100"/>
              <a:gd name="connsiteY4" fmla="*/ 4893879 h 4893879"/>
              <a:gd name="connsiteX5" fmla="*/ 0 w 8420100"/>
              <a:gd name="connsiteY5" fmla="*/ 4893879 h 48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100" h="4893879">
                <a:moveTo>
                  <a:pt x="4210050" y="590551"/>
                </a:moveTo>
                <a:lnTo>
                  <a:pt x="785125" y="4571779"/>
                </a:lnTo>
                <a:lnTo>
                  <a:pt x="7634975" y="4571779"/>
                </a:lnTo>
                <a:close/>
                <a:moveTo>
                  <a:pt x="4210050" y="0"/>
                </a:moveTo>
                <a:lnTo>
                  <a:pt x="8420100" y="4893879"/>
                </a:lnTo>
                <a:lnTo>
                  <a:pt x="0" y="4893879"/>
                </a:ln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smtClean="0"/>
              <a:t>Picture</a:t>
            </a:r>
            <a:endParaRPr lang="id-ID"/>
          </a:p>
        </p:txBody>
      </p:sp>
    </p:spTree>
    <p:extLst>
      <p:ext uri="{BB962C8B-B14F-4D97-AF65-F5344CB8AC3E}">
        <p14:creationId xmlns:p14="http://schemas.microsoft.com/office/powerpoint/2010/main" val="177045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2-Pics">
    <p:spTree>
      <p:nvGrpSpPr>
        <p:cNvPr id="1" name=""/>
        <p:cNvGrpSpPr/>
        <p:nvPr/>
      </p:nvGrpSpPr>
      <p:grpSpPr>
        <a:xfrm>
          <a:off x="0" y="0"/>
          <a:ext cx="0" cy="0"/>
          <a:chOff x="0" y="0"/>
          <a:chExt cx="0" cy="0"/>
        </a:xfrm>
      </p:grpSpPr>
      <p:sp>
        <p:nvSpPr>
          <p:cNvPr id="38" name="Picture Placeholder 7"/>
          <p:cNvSpPr>
            <a:spLocks noGrp="1"/>
          </p:cNvSpPr>
          <p:nvPr>
            <p:ph type="pic" sz="quarter" idx="10" hasCustomPrompt="1"/>
          </p:nvPr>
        </p:nvSpPr>
        <p:spPr>
          <a:xfrm>
            <a:off x="525245" y="1522001"/>
            <a:ext cx="2537815"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40" name="Text Placeholder 3"/>
          <p:cNvSpPr>
            <a:spLocks noGrp="1"/>
          </p:cNvSpPr>
          <p:nvPr>
            <p:ph type="body" sz="half" idx="15"/>
          </p:nvPr>
        </p:nvSpPr>
        <p:spPr>
          <a:xfrm>
            <a:off x="521051" y="5064901"/>
            <a:ext cx="2546200"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17"/>
          </p:nvPr>
        </p:nvSpPr>
        <p:spPr>
          <a:xfrm>
            <a:off x="517487" y="4751799"/>
            <a:ext cx="2553328" cy="257040"/>
          </a:xfrm>
          <a:prstGeom prst="rect">
            <a:avLst/>
          </a:prstGeom>
        </p:spPr>
        <p:txBody>
          <a:bodyPr wrap="none" lIns="0" tIns="0" rIns="0" bIns="0" anchor="ctr">
            <a:noAutofit/>
          </a:bodyPr>
          <a:lstStyle>
            <a:lvl1pPr marL="0" indent="0" algn="ctr">
              <a:buNone/>
              <a:defRPr sz="2133"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9" name="Picture Placeholder 7"/>
          <p:cNvSpPr>
            <a:spLocks noGrp="1"/>
          </p:cNvSpPr>
          <p:nvPr>
            <p:ph type="pic" sz="quarter" idx="18" hasCustomPrompt="1"/>
          </p:nvPr>
        </p:nvSpPr>
        <p:spPr>
          <a:xfrm>
            <a:off x="3375175" y="1522001"/>
            <a:ext cx="2537815"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20" name="Text Placeholder 3"/>
          <p:cNvSpPr>
            <a:spLocks noGrp="1"/>
          </p:cNvSpPr>
          <p:nvPr>
            <p:ph type="body" sz="half" idx="19"/>
          </p:nvPr>
        </p:nvSpPr>
        <p:spPr>
          <a:xfrm>
            <a:off x="3370981" y="5064901"/>
            <a:ext cx="2546200"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1" name="Text Placeholder 3"/>
          <p:cNvSpPr>
            <a:spLocks noGrp="1"/>
          </p:cNvSpPr>
          <p:nvPr>
            <p:ph type="body" sz="half" idx="20"/>
          </p:nvPr>
        </p:nvSpPr>
        <p:spPr>
          <a:xfrm>
            <a:off x="3367417" y="4751799"/>
            <a:ext cx="2553328" cy="257040"/>
          </a:xfrm>
          <a:prstGeom prst="rect">
            <a:avLst/>
          </a:prstGeom>
        </p:spPr>
        <p:txBody>
          <a:bodyPr wrap="none" lIns="0" tIns="0" rIns="0" bIns="0" anchor="ctr">
            <a:noAutofit/>
          </a:bodyPr>
          <a:lstStyle>
            <a:lvl1pPr marL="0" indent="0" algn="ctr">
              <a:buNone/>
              <a:defRPr sz="2133"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3" name="Picture Placeholder 7"/>
          <p:cNvSpPr>
            <a:spLocks noGrp="1"/>
          </p:cNvSpPr>
          <p:nvPr>
            <p:ph type="pic" sz="quarter" idx="21" hasCustomPrompt="1"/>
          </p:nvPr>
        </p:nvSpPr>
        <p:spPr>
          <a:xfrm>
            <a:off x="6298042" y="1522001"/>
            <a:ext cx="2537815"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24" name="Text Placeholder 3"/>
          <p:cNvSpPr>
            <a:spLocks noGrp="1"/>
          </p:cNvSpPr>
          <p:nvPr>
            <p:ph type="body" sz="half" idx="22"/>
          </p:nvPr>
        </p:nvSpPr>
        <p:spPr>
          <a:xfrm>
            <a:off x="6293848" y="5064901"/>
            <a:ext cx="2546200"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5" name="Text Placeholder 3"/>
          <p:cNvSpPr>
            <a:spLocks noGrp="1"/>
          </p:cNvSpPr>
          <p:nvPr>
            <p:ph type="body" sz="half" idx="23"/>
          </p:nvPr>
        </p:nvSpPr>
        <p:spPr>
          <a:xfrm>
            <a:off x="6290284" y="4751799"/>
            <a:ext cx="2553328" cy="257040"/>
          </a:xfrm>
          <a:prstGeom prst="rect">
            <a:avLst/>
          </a:prstGeom>
        </p:spPr>
        <p:txBody>
          <a:bodyPr wrap="none" lIns="0" tIns="0" rIns="0" bIns="0" anchor="ctr">
            <a:noAutofit/>
          </a:bodyPr>
          <a:lstStyle>
            <a:lvl1pPr marL="0" indent="0" algn="ctr">
              <a:buNone/>
              <a:defRPr sz="2133"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7" name="Picture Placeholder 7"/>
          <p:cNvSpPr>
            <a:spLocks noGrp="1"/>
          </p:cNvSpPr>
          <p:nvPr>
            <p:ph type="pic" sz="quarter" idx="24" hasCustomPrompt="1"/>
          </p:nvPr>
        </p:nvSpPr>
        <p:spPr>
          <a:xfrm>
            <a:off x="9118242" y="1522001"/>
            <a:ext cx="2537815" cy="3130015"/>
          </a:xfrm>
          <a:prstGeom prst="rect">
            <a:avLst/>
          </a:prstGeom>
          <a:solidFill>
            <a:schemeClr val="bg1">
              <a:lumMod val="85000"/>
            </a:schemeClr>
          </a:solidFill>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
        <p:nvSpPr>
          <p:cNvPr id="28" name="Text Placeholder 3"/>
          <p:cNvSpPr>
            <a:spLocks noGrp="1"/>
          </p:cNvSpPr>
          <p:nvPr>
            <p:ph type="body" sz="half" idx="25"/>
          </p:nvPr>
        </p:nvSpPr>
        <p:spPr>
          <a:xfrm>
            <a:off x="9114048" y="5064901"/>
            <a:ext cx="2546200" cy="846795"/>
          </a:xfrm>
          <a:prstGeom prst="rect">
            <a:avLst/>
          </a:prstGeom>
        </p:spPr>
        <p:txBody>
          <a:bodyPr wrap="square" lIns="0" tIns="0" rIns="0" bIns="0" anchor="ctr">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6"/>
          </p:nvPr>
        </p:nvSpPr>
        <p:spPr>
          <a:xfrm>
            <a:off x="9110484" y="4751799"/>
            <a:ext cx="2553328" cy="257040"/>
          </a:xfrm>
          <a:prstGeom prst="rect">
            <a:avLst/>
          </a:prstGeom>
        </p:spPr>
        <p:txBody>
          <a:bodyPr wrap="none" lIns="0" tIns="0" rIns="0" bIns="0" anchor="ctr">
            <a:noAutofit/>
          </a:bodyPr>
          <a:lstStyle>
            <a:lvl1pPr marL="0" indent="0" algn="ctr">
              <a:buNone/>
              <a:defRPr sz="2133"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0"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31" name="Rectangle 30"/>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4690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nodePh="1">
                                  <p:stCondLst>
                                    <p:cond delay="0"/>
                                  </p:stCondLst>
                                  <p:endCondLst>
                                    <p:cond evt="begin" delay="0">
                                      <p:tn val="10"/>
                                    </p:cond>
                                  </p:endCondLst>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additive="base">
                                        <p:cTn id="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nodePh="1">
                                  <p:stCondLst>
                                    <p:cond delay="0"/>
                                  </p:stCondLst>
                                  <p:endCondLst>
                                    <p:cond evt="begin" delay="0">
                                      <p:tn val="15"/>
                                    </p:cond>
                                  </p:endCondLst>
                                  <p:childTnLst>
                                    <p:set>
                                      <p:cBhvr>
                                        <p:cTn id="16" dur="1" fill="hold">
                                          <p:stCondLst>
                                            <p:cond delay="0"/>
                                          </p:stCondLst>
                                        </p:cTn>
                                        <p:tgtEl>
                                          <p:spTgt spid="40">
                                            <p:txEl>
                                              <p:pRg st="0" end="0"/>
                                            </p:txEl>
                                          </p:spTgt>
                                        </p:tgtEl>
                                        <p:attrNameLst>
                                          <p:attrName>style.visibility</p:attrName>
                                        </p:attrNameLst>
                                      </p:cBhvr>
                                      <p:to>
                                        <p:strVal val="visible"/>
                                      </p:to>
                                    </p:set>
                                    <p:anim calcmode="lin" valueType="num">
                                      <p:cBhvr additive="base">
                                        <p:cTn id="1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nodePh="1">
                                  <p:stCondLst>
                                    <p:cond delay="0"/>
                                  </p:stCondLst>
                                  <p:endCondLst>
                                    <p:cond evt="begin" delay="0">
                                      <p:tn val="24"/>
                                    </p:cond>
                                  </p:endCondLst>
                                  <p:childTnLst>
                                    <p:set>
                                      <p:cBhvr>
                                        <p:cTn id="25" dur="1" fill="hold">
                                          <p:stCondLst>
                                            <p:cond delay="0"/>
                                          </p:stCondLst>
                                        </p:cTn>
                                        <p:tgtEl>
                                          <p:spTgt spid="21">
                                            <p:txEl>
                                              <p:pRg st="0" end="0"/>
                                            </p:txEl>
                                          </p:spTgt>
                                        </p:tgtEl>
                                        <p:attrNameLst>
                                          <p:attrName>style.visibility</p:attrName>
                                        </p:attrNameLst>
                                      </p:cBhvr>
                                      <p:to>
                                        <p:strVal val="visible"/>
                                      </p:to>
                                    </p:set>
                                    <p:anim calcmode="lin" valueType="num">
                                      <p:cBhvr additive="base">
                                        <p:cTn id="2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additive="base">
                                        <p:cTn id="4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accel="50000" decel="50000" fill="hold" grpId="0" nodeType="afterEffect" nodePh="1">
                                  <p:stCondLst>
                                    <p:cond delay="0"/>
                                  </p:stCondLst>
                                  <p:endCondLst>
                                    <p:cond evt="begin" delay="0">
                                      <p:tn val="43"/>
                                    </p:cond>
                                  </p:endCondLst>
                                  <p:childTnLst>
                                    <p:set>
                                      <p:cBhvr>
                                        <p:cTn id="44" dur="1" fill="hold">
                                          <p:stCondLst>
                                            <p:cond delay="0"/>
                                          </p:stCondLst>
                                        </p:cTn>
                                        <p:tgtEl>
                                          <p:spTgt spid="24">
                                            <p:txEl>
                                              <p:pRg st="0" end="0"/>
                                            </p:txEl>
                                          </p:spTgt>
                                        </p:tgtEl>
                                        <p:attrNameLst>
                                          <p:attrName>style.visibility</p:attrName>
                                        </p:attrNameLst>
                                      </p:cBhvr>
                                      <p:to>
                                        <p:strVal val="visible"/>
                                      </p:to>
                                    </p:set>
                                    <p:anim calcmode="lin" valueType="num">
                                      <p:cBhvr additive="base">
                                        <p:cTn id="4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4" accel="50000" decel="50000" fill="hold" grpId="0" nodeType="afterEffect" nodePh="1">
                                  <p:stCondLst>
                                    <p:cond delay="0"/>
                                  </p:stCondLst>
                                  <p:endCondLst>
                                    <p:cond evt="begin" delay="0">
                                      <p:tn val="52"/>
                                    </p:cond>
                                  </p:endCondLst>
                                  <p:childTnLst>
                                    <p:set>
                                      <p:cBhvr>
                                        <p:cTn id="53" dur="1" fill="hold">
                                          <p:stCondLst>
                                            <p:cond delay="0"/>
                                          </p:stCondLst>
                                        </p:cTn>
                                        <p:tgtEl>
                                          <p:spTgt spid="29">
                                            <p:txEl>
                                              <p:pRg st="0" end="0"/>
                                            </p:txEl>
                                          </p:spTgt>
                                        </p:tgtEl>
                                        <p:attrNameLst>
                                          <p:attrName>style.visibility</p:attrName>
                                        </p:attrNameLst>
                                      </p:cBhvr>
                                      <p:to>
                                        <p:strVal val="visible"/>
                                      </p:to>
                                    </p:set>
                                    <p:anim calcmode="lin" valueType="num">
                                      <p:cBhvr additive="base">
                                        <p:cTn id="5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8">
                                            <p:txEl>
                                              <p:pRg st="0" end="0"/>
                                            </p:txEl>
                                          </p:spTgt>
                                        </p:tgtEl>
                                        <p:attrNameLst>
                                          <p:attrName>style.visibility</p:attrName>
                                        </p:attrNameLst>
                                      </p:cBhvr>
                                      <p:to>
                                        <p:strVal val="visible"/>
                                      </p:to>
                                    </p:set>
                                    <p:anim calcmode="lin" valueType="num">
                                      <p:cBhvr additive="base">
                                        <p:cTn id="5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FF966DA-4AEE-4C9F-966A-4B76DF806CB6}"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27979455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FF966DA-4AEE-4C9F-966A-4B76DF806CB6}"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36395684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F966DA-4AEE-4C9F-966A-4B76DF806CB6}"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6946149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FF966DA-4AEE-4C9F-966A-4B76DF806CB6}" type="datetimeFigureOut">
              <a:rPr lang="id-ID" smtClean="0"/>
              <a:t>07/04/2019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24647406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FF966DA-4AEE-4C9F-966A-4B76DF806CB6}" type="datetimeFigureOut">
              <a:rPr lang="id-ID" smtClean="0"/>
              <a:t>07/04/2019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1535006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FF966DA-4AEE-4C9F-966A-4B76DF806CB6}" type="datetimeFigureOut">
              <a:rPr lang="id-ID" smtClean="0"/>
              <a:t>07/04/2019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13400441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966DA-4AEE-4C9F-966A-4B76DF806CB6}" type="datetimeFigureOut">
              <a:rPr lang="id-ID" smtClean="0"/>
              <a:t>07/04/2019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38563554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F966DA-4AEE-4C9F-966A-4B76DF806CB6}" type="datetimeFigureOut">
              <a:rPr lang="id-ID" smtClean="0"/>
              <a:t>07/04/2019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24483409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F966DA-4AEE-4C9F-966A-4B76DF806CB6}" type="datetimeFigureOut">
              <a:rPr lang="id-ID" smtClean="0"/>
              <a:t>07/04/2019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34384991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FF966DA-4AEE-4C9F-966A-4B76DF806CB6}"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3523886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2-Pics">
    <p:spTree>
      <p:nvGrpSpPr>
        <p:cNvPr id="1" name=""/>
        <p:cNvGrpSpPr/>
        <p:nvPr/>
      </p:nvGrpSpPr>
      <p:grpSpPr>
        <a:xfrm>
          <a:off x="0" y="0"/>
          <a:ext cx="0" cy="0"/>
          <a:chOff x="0" y="0"/>
          <a:chExt cx="0" cy="0"/>
        </a:xfrm>
      </p:grpSpPr>
      <p:sp>
        <p:nvSpPr>
          <p:cNvPr id="34" name="Picture Placeholder 7"/>
          <p:cNvSpPr>
            <a:spLocks noGrp="1"/>
          </p:cNvSpPr>
          <p:nvPr>
            <p:ph type="pic" sz="quarter" idx="18" hasCustomPrompt="1"/>
          </p:nvPr>
        </p:nvSpPr>
        <p:spPr>
          <a:xfrm>
            <a:off x="529924" y="1536701"/>
            <a:ext cx="2537328" cy="1745583"/>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35" name="Text Placeholder 3"/>
          <p:cNvSpPr>
            <a:spLocks noGrp="1"/>
          </p:cNvSpPr>
          <p:nvPr>
            <p:ph type="body" sz="half" idx="19"/>
          </p:nvPr>
        </p:nvSpPr>
        <p:spPr>
          <a:xfrm>
            <a:off x="529924" y="3389405"/>
            <a:ext cx="2537328" cy="282152"/>
          </a:xfrm>
          <a:prstGeom prst="rect">
            <a:avLst/>
          </a:prstGeom>
        </p:spPr>
        <p:txBody>
          <a:bodyPr wrap="non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9" name="Rectangle 1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Picture Placeholder 7"/>
          <p:cNvSpPr>
            <a:spLocks noGrp="1"/>
          </p:cNvSpPr>
          <p:nvPr>
            <p:ph type="pic" sz="quarter" idx="33" hasCustomPrompt="1"/>
          </p:nvPr>
        </p:nvSpPr>
        <p:spPr>
          <a:xfrm>
            <a:off x="3389161" y="1536701"/>
            <a:ext cx="2537328" cy="1745583"/>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27" name="Text Placeholder 3"/>
          <p:cNvSpPr>
            <a:spLocks noGrp="1"/>
          </p:cNvSpPr>
          <p:nvPr>
            <p:ph type="body" sz="half" idx="34"/>
          </p:nvPr>
        </p:nvSpPr>
        <p:spPr>
          <a:xfrm>
            <a:off x="3389161" y="3389405"/>
            <a:ext cx="2537328" cy="282152"/>
          </a:xfrm>
          <a:prstGeom prst="rect">
            <a:avLst/>
          </a:prstGeom>
        </p:spPr>
        <p:txBody>
          <a:bodyPr wrap="non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Picture Placeholder 7"/>
          <p:cNvSpPr>
            <a:spLocks noGrp="1"/>
          </p:cNvSpPr>
          <p:nvPr>
            <p:ph type="pic" sz="quarter" idx="35" hasCustomPrompt="1"/>
          </p:nvPr>
        </p:nvSpPr>
        <p:spPr>
          <a:xfrm>
            <a:off x="6248399" y="1536701"/>
            <a:ext cx="2537328" cy="1745583"/>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36"/>
          </p:nvPr>
        </p:nvSpPr>
        <p:spPr>
          <a:xfrm>
            <a:off x="6248399" y="3389405"/>
            <a:ext cx="2537328" cy="282152"/>
          </a:xfrm>
          <a:prstGeom prst="rect">
            <a:avLst/>
          </a:prstGeom>
        </p:spPr>
        <p:txBody>
          <a:bodyPr wrap="non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7" name="Picture Placeholder 7"/>
          <p:cNvSpPr>
            <a:spLocks noGrp="1"/>
          </p:cNvSpPr>
          <p:nvPr>
            <p:ph type="pic" sz="quarter" idx="37" hasCustomPrompt="1"/>
          </p:nvPr>
        </p:nvSpPr>
        <p:spPr>
          <a:xfrm>
            <a:off x="9107636" y="1536701"/>
            <a:ext cx="2537328" cy="1745583"/>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38"/>
          </p:nvPr>
        </p:nvSpPr>
        <p:spPr>
          <a:xfrm>
            <a:off x="9107636" y="3389405"/>
            <a:ext cx="2537328" cy="282152"/>
          </a:xfrm>
          <a:prstGeom prst="rect">
            <a:avLst/>
          </a:prstGeom>
        </p:spPr>
        <p:txBody>
          <a:bodyPr wrap="none" lIns="0" tIns="0" rIns="0" bIns="0" anchor="ctr">
            <a:noAutofit/>
          </a:bodyPr>
          <a:lstStyle>
            <a:lvl1pPr marL="0" indent="0" algn="ctr">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9" name="Picture Placeholder 7"/>
          <p:cNvSpPr>
            <a:spLocks noGrp="1"/>
          </p:cNvSpPr>
          <p:nvPr>
            <p:ph type="pic" sz="quarter" idx="32" hasCustomPrompt="1"/>
          </p:nvPr>
        </p:nvSpPr>
        <p:spPr>
          <a:xfrm>
            <a:off x="515039" y="3872833"/>
            <a:ext cx="11163613" cy="2159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020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wipe(down)">
                                      <p:cBhvr>
                                        <p:cTn id="12" dur="500"/>
                                        <p:tgtEl>
                                          <p:spTgt spid="35">
                                            <p:txEl>
                                              <p:pRg st="0" end="0"/>
                                            </p:txEl>
                                          </p:spTgt>
                                        </p:tgtEl>
                                      </p:cBhvr>
                                    </p:animEffect>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down)">
                                      <p:cBhvr>
                                        <p:cTn id="21" dur="500"/>
                                        <p:tgtEl>
                                          <p:spTgt spid="27">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nodePh="1">
                                  <p:stCondLst>
                                    <p:cond delay="0"/>
                                  </p:stCondLst>
                                  <p:endCondLst>
                                    <p:cond evt="begin" delay="0">
                                      <p:tn val="28"/>
                                    </p:cond>
                                  </p:end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wipe(down)">
                                      <p:cBhvr>
                                        <p:cTn id="30" dur="500"/>
                                        <p:tgtEl>
                                          <p:spTgt spid="36">
                                            <p:txEl>
                                              <p:pRg st="0" end="0"/>
                                            </p:txEl>
                                          </p:spTgt>
                                        </p:tgtEl>
                                      </p:cBhvr>
                                    </p:animEffect>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wipe(down)">
                                      <p:cBhvr>
                                        <p:cTn id="39" dur="500"/>
                                        <p:tgtEl>
                                          <p:spTgt spid="38">
                                            <p:txEl>
                                              <p:pRg st="0" end="0"/>
                                            </p:txEl>
                                          </p:spTgt>
                                        </p:tgtEl>
                                      </p:cBhvr>
                                    </p:animEffect>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26"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32"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animBg="1"/>
      <p:bldP spid="3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animBg="1"/>
    </p:bld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FF966DA-4AEE-4C9F-966A-4B76DF806CB6}"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DE796E-6DBC-48E2-A760-0120D79677C6}" type="slidenum">
              <a:rPr lang="id-ID" smtClean="0"/>
              <a:t>‹#›</a:t>
            </a:fld>
            <a:endParaRPr lang="id-ID"/>
          </a:p>
        </p:txBody>
      </p:sp>
    </p:spTree>
    <p:extLst>
      <p:ext uri="{BB962C8B-B14F-4D97-AF65-F5344CB8AC3E}">
        <p14:creationId xmlns:p14="http://schemas.microsoft.com/office/powerpoint/2010/main" val="19779064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9_ภาพนิ่งชื่อเรื่อง">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12219054" cy="6858000"/>
          </a:xfrm>
          <a:prstGeom prst="rect">
            <a:avLst/>
          </a:prstGeom>
          <a:noFill/>
        </p:spPr>
        <p:txBody>
          <a:bodyPr>
            <a:normAutofit/>
          </a:bodyPr>
          <a:lstStyle>
            <a:lvl1pPr>
              <a:defRPr sz="1200"/>
            </a:lvl1pPr>
          </a:lstStyle>
          <a:p>
            <a:endParaRPr lang="en-US"/>
          </a:p>
        </p:txBody>
      </p:sp>
    </p:spTree>
    <p:extLst>
      <p:ext uri="{BB962C8B-B14F-4D97-AF65-F5344CB8AC3E}">
        <p14:creationId xmlns:p14="http://schemas.microsoft.com/office/powerpoint/2010/main" val="2480370990"/>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6_ภาพนิ่งชื่อเรื่อง">
    <p:spTree>
      <p:nvGrpSpPr>
        <p:cNvPr id="1" name=""/>
        <p:cNvGrpSpPr/>
        <p:nvPr/>
      </p:nvGrpSpPr>
      <p:grpSpPr>
        <a:xfrm>
          <a:off x="0" y="0"/>
          <a:ext cx="0" cy="0"/>
          <a:chOff x="0" y="0"/>
          <a:chExt cx="0" cy="0"/>
        </a:xfrm>
      </p:grpSpPr>
      <p:sp>
        <p:nvSpPr>
          <p:cNvPr id="2" name="Picture Placeholder 13"/>
          <p:cNvSpPr>
            <a:spLocks noGrp="1"/>
          </p:cNvSpPr>
          <p:nvPr>
            <p:ph type="pic" sz="quarter" idx="17"/>
          </p:nvPr>
        </p:nvSpPr>
        <p:spPr>
          <a:xfrm>
            <a:off x="3882887" y="1537252"/>
            <a:ext cx="2223696" cy="1868557"/>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18"/>
          </p:nvPr>
        </p:nvSpPr>
        <p:spPr>
          <a:xfrm>
            <a:off x="6383681" y="0"/>
            <a:ext cx="3890249" cy="3405809"/>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9"/>
          </p:nvPr>
        </p:nvSpPr>
        <p:spPr>
          <a:xfrm>
            <a:off x="8328806" y="3646449"/>
            <a:ext cx="3890249" cy="321155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53832934"/>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49_ภาพนิ่งชื่อเรื่อง">
    <p:spTree>
      <p:nvGrpSpPr>
        <p:cNvPr id="1" name=""/>
        <p:cNvGrpSpPr/>
        <p:nvPr/>
      </p:nvGrpSpPr>
      <p:grpSpPr>
        <a:xfrm>
          <a:off x="0" y="0"/>
          <a:ext cx="0" cy="0"/>
          <a:chOff x="0" y="0"/>
          <a:chExt cx="0" cy="0"/>
        </a:xfrm>
      </p:grpSpPr>
      <p:sp>
        <p:nvSpPr>
          <p:cNvPr id="3" name="Picture Placeholder 13"/>
          <p:cNvSpPr>
            <a:spLocks noGrp="1"/>
          </p:cNvSpPr>
          <p:nvPr>
            <p:ph type="pic" sz="quarter" idx="18"/>
          </p:nvPr>
        </p:nvSpPr>
        <p:spPr>
          <a:xfrm>
            <a:off x="0" y="3086100"/>
            <a:ext cx="2967215" cy="244955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9"/>
          </p:nvPr>
        </p:nvSpPr>
        <p:spPr>
          <a:xfrm>
            <a:off x="3226892" y="3086100"/>
            <a:ext cx="4353351" cy="244955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20"/>
          </p:nvPr>
        </p:nvSpPr>
        <p:spPr>
          <a:xfrm>
            <a:off x="7839920" y="3086100"/>
            <a:ext cx="2967215" cy="3771900"/>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8629519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50_ภาพนิ่งชื่อเรื่อง">
    <p:spTree>
      <p:nvGrpSpPr>
        <p:cNvPr id="1" name=""/>
        <p:cNvGrpSpPr/>
        <p:nvPr/>
      </p:nvGrpSpPr>
      <p:grpSpPr>
        <a:xfrm>
          <a:off x="0" y="0"/>
          <a:ext cx="0" cy="0"/>
          <a:chOff x="0" y="0"/>
          <a:chExt cx="0" cy="0"/>
        </a:xfrm>
      </p:grpSpPr>
      <p:sp>
        <p:nvSpPr>
          <p:cNvPr id="5" name="Picture Placeholder 13"/>
          <p:cNvSpPr>
            <a:spLocks noGrp="1"/>
          </p:cNvSpPr>
          <p:nvPr>
            <p:ph type="pic" sz="quarter" idx="19"/>
          </p:nvPr>
        </p:nvSpPr>
        <p:spPr>
          <a:xfrm>
            <a:off x="4656565" y="0"/>
            <a:ext cx="2967215" cy="382115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20"/>
          </p:nvPr>
        </p:nvSpPr>
        <p:spPr>
          <a:xfrm>
            <a:off x="7826707" y="1371600"/>
            <a:ext cx="2967215" cy="244955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22"/>
          </p:nvPr>
        </p:nvSpPr>
        <p:spPr>
          <a:xfrm>
            <a:off x="6260733" y="3962400"/>
            <a:ext cx="5931267" cy="244955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7199307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7_ภาพนิ่งชื่อเรื่อง">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4491831" cy="4675533"/>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a:noFill/>
        </p:spPr>
        <p:txBody>
          <a:bodyPr wrap="square">
            <a:noAutofit/>
          </a:bodyPr>
          <a:lstStyle>
            <a:lvl1pPr>
              <a:defRPr sz="800"/>
            </a:lvl1pPr>
          </a:lstStyle>
          <a:p>
            <a:pPr lvl="0"/>
            <a:endParaRPr lang="en-US" noProof="0"/>
          </a:p>
        </p:txBody>
      </p:sp>
      <p:sp>
        <p:nvSpPr>
          <p:cNvPr id="3" name="Picture Placeholder 4">
            <a:extLst>
              <a:ext uri="{FF2B5EF4-FFF2-40B4-BE49-F238E27FC236}">
                <a16:creationId xmlns:a16="http://schemas.microsoft.com/office/drawing/2014/main" id="{3EB09AAE-0DB1-43A2-A5DB-E2B844558742}"/>
              </a:ext>
            </a:extLst>
          </p:cNvPr>
          <p:cNvSpPr>
            <a:spLocks noGrp="1"/>
          </p:cNvSpPr>
          <p:nvPr>
            <p:ph type="pic" sz="quarter" idx="11"/>
          </p:nvPr>
        </p:nvSpPr>
        <p:spPr>
          <a:xfrm>
            <a:off x="4797387" y="3193774"/>
            <a:ext cx="4491831" cy="2864127"/>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a:noFill/>
        </p:spPr>
        <p:txBody>
          <a:bodyPr wrap="square">
            <a:noAutofit/>
          </a:bodyPr>
          <a:lstStyle>
            <a:lvl1pPr>
              <a:defRPr sz="800"/>
            </a:lvl1pPr>
          </a:lstStyle>
          <a:p>
            <a:pPr lvl="0"/>
            <a:endParaRPr lang="en-US" noProof="0"/>
          </a:p>
        </p:txBody>
      </p:sp>
    </p:spTree>
    <p:extLst>
      <p:ext uri="{BB962C8B-B14F-4D97-AF65-F5344CB8AC3E}">
        <p14:creationId xmlns:p14="http://schemas.microsoft.com/office/powerpoint/2010/main" val="2901257581"/>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8_ภาพนิ่งชื่อเรื่อง">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EB09AAE-0DB1-43A2-A5DB-E2B844558742}"/>
              </a:ext>
            </a:extLst>
          </p:cNvPr>
          <p:cNvSpPr>
            <a:spLocks noGrp="1"/>
          </p:cNvSpPr>
          <p:nvPr>
            <p:ph type="pic" sz="quarter" idx="10"/>
          </p:nvPr>
        </p:nvSpPr>
        <p:spPr>
          <a:xfrm>
            <a:off x="6982685" y="0"/>
            <a:ext cx="3906182" cy="4065933"/>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a:noFill/>
        </p:spPr>
        <p:txBody>
          <a:bodyPr wrap="square">
            <a:noAutofit/>
          </a:bodyPr>
          <a:lstStyle>
            <a:lvl1pPr>
              <a:defRPr sz="800"/>
            </a:lvl1pPr>
          </a:lstStyle>
          <a:p>
            <a:pPr lvl="0"/>
            <a:endParaRPr lang="en-US" noProof="0"/>
          </a:p>
        </p:txBody>
      </p:sp>
      <p:sp>
        <p:nvSpPr>
          <p:cNvPr id="3" name="Picture Placeholder 4">
            <a:extLst>
              <a:ext uri="{FF2B5EF4-FFF2-40B4-BE49-F238E27FC236}">
                <a16:creationId xmlns:a16="http://schemas.microsoft.com/office/drawing/2014/main" id="{3EB09AAE-0DB1-43A2-A5DB-E2B844558742}"/>
              </a:ext>
            </a:extLst>
          </p:cNvPr>
          <p:cNvSpPr>
            <a:spLocks noGrp="1"/>
          </p:cNvSpPr>
          <p:nvPr>
            <p:ph type="pic" sz="quarter" idx="11"/>
          </p:nvPr>
        </p:nvSpPr>
        <p:spPr>
          <a:xfrm>
            <a:off x="3419060" y="2782957"/>
            <a:ext cx="3275493" cy="3052142"/>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a:noFill/>
        </p:spPr>
        <p:txBody>
          <a:bodyPr wrap="square">
            <a:noAutofit/>
          </a:bodyPr>
          <a:lstStyle>
            <a:lvl1pPr>
              <a:defRPr sz="800"/>
            </a:lvl1pPr>
          </a:lstStyle>
          <a:p>
            <a:pPr lvl="0"/>
            <a:endParaRPr lang="en-US" noProof="0"/>
          </a:p>
        </p:txBody>
      </p:sp>
      <p:sp>
        <p:nvSpPr>
          <p:cNvPr id="4" name="Picture Placeholder 4">
            <a:extLst>
              <a:ext uri="{FF2B5EF4-FFF2-40B4-BE49-F238E27FC236}">
                <a16:creationId xmlns:a16="http://schemas.microsoft.com/office/drawing/2014/main" id="{3EB09AAE-0DB1-43A2-A5DB-E2B844558742}"/>
              </a:ext>
            </a:extLst>
          </p:cNvPr>
          <p:cNvSpPr>
            <a:spLocks noGrp="1"/>
          </p:cNvSpPr>
          <p:nvPr>
            <p:ph type="pic" sz="quarter" idx="12"/>
          </p:nvPr>
        </p:nvSpPr>
        <p:spPr>
          <a:xfrm>
            <a:off x="4632370" y="646872"/>
            <a:ext cx="2062183" cy="1921566"/>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a:noFill/>
        </p:spPr>
        <p:txBody>
          <a:bodyPr wrap="square">
            <a:noAutofit/>
          </a:bodyPr>
          <a:lstStyle>
            <a:lvl1pPr>
              <a:defRPr sz="800"/>
            </a:lvl1pPr>
          </a:lstStyle>
          <a:p>
            <a:pPr lvl="0"/>
            <a:endParaRPr lang="en-US" noProof="0"/>
          </a:p>
        </p:txBody>
      </p:sp>
    </p:spTree>
    <p:extLst>
      <p:ext uri="{BB962C8B-B14F-4D97-AF65-F5344CB8AC3E}">
        <p14:creationId xmlns:p14="http://schemas.microsoft.com/office/powerpoint/2010/main" val="41784689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45_ภาพนิ่งชื่อเรื่อง">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6824870" y="0"/>
            <a:ext cx="5394184" cy="3477986"/>
          </a:xfrm>
          <a:prstGeom prst="rect">
            <a:avLst/>
          </a:prstGeom>
          <a:noFill/>
        </p:spPr>
        <p:txBody>
          <a:bodyPr>
            <a:normAutofit/>
          </a:bodyPr>
          <a:lstStyle>
            <a:lvl1pPr>
              <a:defRPr sz="1200"/>
            </a:lvl1pPr>
          </a:lstStyle>
          <a:p>
            <a:endParaRPr lang="en-US"/>
          </a:p>
        </p:txBody>
      </p:sp>
      <p:sp>
        <p:nvSpPr>
          <p:cNvPr id="3" name="Picture Placeholder 4"/>
          <p:cNvSpPr>
            <a:spLocks noGrp="1"/>
          </p:cNvSpPr>
          <p:nvPr>
            <p:ph type="pic" sz="quarter" idx="11"/>
          </p:nvPr>
        </p:nvSpPr>
        <p:spPr>
          <a:xfrm>
            <a:off x="0" y="4465982"/>
            <a:ext cx="4128052" cy="1920856"/>
          </a:xfrm>
          <a:prstGeom prst="rect">
            <a:avLst/>
          </a:prstGeom>
          <a:noFill/>
        </p:spPr>
        <p:txBody>
          <a:bodyPr>
            <a:normAutofit/>
          </a:bodyPr>
          <a:lstStyle>
            <a:lvl1pPr>
              <a:defRPr sz="1200"/>
            </a:lvl1pPr>
          </a:lstStyle>
          <a:p>
            <a:endParaRPr lang="en-US"/>
          </a:p>
        </p:txBody>
      </p:sp>
      <p:sp>
        <p:nvSpPr>
          <p:cNvPr id="5" name="Picture Placeholder 4"/>
          <p:cNvSpPr>
            <a:spLocks noGrp="1"/>
          </p:cNvSpPr>
          <p:nvPr>
            <p:ph type="pic" sz="quarter" idx="12"/>
          </p:nvPr>
        </p:nvSpPr>
        <p:spPr>
          <a:xfrm>
            <a:off x="1928191" y="1961322"/>
            <a:ext cx="2199861" cy="2298542"/>
          </a:xfrm>
          <a:prstGeom prst="rect">
            <a:avLst/>
          </a:prstGeom>
          <a:noFill/>
        </p:spPr>
        <p:txBody>
          <a:bodyPr>
            <a:normAutofit/>
          </a:bodyPr>
          <a:lstStyle>
            <a:lvl1pPr>
              <a:defRPr sz="1200"/>
            </a:lvl1pPr>
          </a:lstStyle>
          <a:p>
            <a:endParaRPr lang="en-US"/>
          </a:p>
        </p:txBody>
      </p:sp>
    </p:spTree>
    <p:extLst>
      <p:ext uri="{BB962C8B-B14F-4D97-AF65-F5344CB8AC3E}">
        <p14:creationId xmlns:p14="http://schemas.microsoft.com/office/powerpoint/2010/main" val="146809483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1_ภาพนิ่งชื่อเรื่อง">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77008" y="2319545"/>
            <a:ext cx="2928938" cy="2636838"/>
          </a:xfrm>
        </p:spPr>
        <p:txBody>
          <a:bodyPr/>
          <a:lstStyle/>
          <a:p>
            <a:endParaRPr lang="id-ID"/>
          </a:p>
        </p:txBody>
      </p:sp>
      <p:sp>
        <p:nvSpPr>
          <p:cNvPr id="8" name="Picture Placeholder 2"/>
          <p:cNvSpPr>
            <a:spLocks noGrp="1"/>
          </p:cNvSpPr>
          <p:nvPr>
            <p:ph type="pic" sz="quarter" idx="11"/>
          </p:nvPr>
        </p:nvSpPr>
        <p:spPr>
          <a:xfrm>
            <a:off x="7480851" y="0"/>
            <a:ext cx="2928938" cy="3776870"/>
          </a:xfrm>
        </p:spPr>
        <p:txBody>
          <a:bodyPr/>
          <a:lstStyle/>
          <a:p>
            <a:endParaRPr lang="id-ID"/>
          </a:p>
        </p:txBody>
      </p:sp>
      <p:sp>
        <p:nvSpPr>
          <p:cNvPr id="9" name="Picture Placeholder 2"/>
          <p:cNvSpPr>
            <a:spLocks noGrp="1"/>
          </p:cNvSpPr>
          <p:nvPr>
            <p:ph type="pic" sz="quarter" idx="12"/>
          </p:nvPr>
        </p:nvSpPr>
        <p:spPr>
          <a:xfrm>
            <a:off x="4731025" y="3018298"/>
            <a:ext cx="2544418" cy="1938085"/>
          </a:xfrm>
        </p:spPr>
        <p:txBody>
          <a:bodyPr/>
          <a:lstStyle/>
          <a:p>
            <a:endParaRPr lang="id-ID"/>
          </a:p>
        </p:txBody>
      </p:sp>
    </p:spTree>
    <p:extLst>
      <p:ext uri="{BB962C8B-B14F-4D97-AF65-F5344CB8AC3E}">
        <p14:creationId xmlns:p14="http://schemas.microsoft.com/office/powerpoint/2010/main" val="1172185641"/>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6_ภาพนิ่งชื่อเรื่อง">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33599" y="2530474"/>
            <a:ext cx="4041499" cy="2346325"/>
          </a:xfrm>
        </p:spPr>
        <p:txBody>
          <a:bodyPr/>
          <a:lstStyle/>
          <a:p>
            <a:endParaRPr lang="id-ID"/>
          </a:p>
        </p:txBody>
      </p:sp>
      <p:sp>
        <p:nvSpPr>
          <p:cNvPr id="6" name="Picture Placeholder 4"/>
          <p:cNvSpPr>
            <a:spLocks noGrp="1"/>
          </p:cNvSpPr>
          <p:nvPr>
            <p:ph type="pic" sz="quarter" idx="11"/>
          </p:nvPr>
        </p:nvSpPr>
        <p:spPr>
          <a:xfrm>
            <a:off x="6380784" y="3703636"/>
            <a:ext cx="3094521" cy="2346325"/>
          </a:xfrm>
        </p:spPr>
        <p:txBody>
          <a:bodyPr/>
          <a:lstStyle/>
          <a:p>
            <a:endParaRPr lang="id-ID"/>
          </a:p>
        </p:txBody>
      </p:sp>
      <p:sp>
        <p:nvSpPr>
          <p:cNvPr id="7" name="Picture Placeholder 4"/>
          <p:cNvSpPr>
            <a:spLocks noGrp="1"/>
          </p:cNvSpPr>
          <p:nvPr>
            <p:ph type="pic" sz="quarter" idx="12"/>
          </p:nvPr>
        </p:nvSpPr>
        <p:spPr>
          <a:xfrm>
            <a:off x="6380784" y="0"/>
            <a:ext cx="4976329" cy="3472414"/>
          </a:xfrm>
        </p:spPr>
        <p:txBody>
          <a:bodyPr/>
          <a:lstStyle/>
          <a:p>
            <a:endParaRPr lang="id-ID"/>
          </a:p>
        </p:txBody>
      </p:sp>
    </p:spTree>
    <p:extLst>
      <p:ext uri="{BB962C8B-B14F-4D97-AF65-F5344CB8AC3E}">
        <p14:creationId xmlns:p14="http://schemas.microsoft.com/office/powerpoint/2010/main" val="7768624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2-Pics">
    <p:spTree>
      <p:nvGrpSpPr>
        <p:cNvPr id="1" name=""/>
        <p:cNvGrpSpPr/>
        <p:nvPr/>
      </p:nvGrpSpPr>
      <p:grpSpPr>
        <a:xfrm>
          <a:off x="0" y="0"/>
          <a:ext cx="0" cy="0"/>
          <a:chOff x="0" y="0"/>
          <a:chExt cx="0" cy="0"/>
        </a:xfrm>
      </p:grpSpPr>
      <p:sp>
        <p:nvSpPr>
          <p:cNvPr id="38" name="Picture Placeholder 7"/>
          <p:cNvSpPr>
            <a:spLocks noGrp="1"/>
          </p:cNvSpPr>
          <p:nvPr>
            <p:ph type="pic" sz="quarter" idx="10" hasCustomPrompt="1"/>
          </p:nvPr>
        </p:nvSpPr>
        <p:spPr>
          <a:xfrm>
            <a:off x="529924" y="1536698"/>
            <a:ext cx="4000365" cy="228774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18" name="Picture Placeholder 7"/>
          <p:cNvSpPr>
            <a:spLocks noGrp="1"/>
          </p:cNvSpPr>
          <p:nvPr>
            <p:ph type="pic" sz="quarter" idx="20" hasCustomPrompt="1"/>
          </p:nvPr>
        </p:nvSpPr>
        <p:spPr>
          <a:xfrm>
            <a:off x="4530290" y="1536698"/>
            <a:ext cx="4119612" cy="228774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24" name="Picture Placeholder 7"/>
          <p:cNvSpPr>
            <a:spLocks noGrp="1"/>
          </p:cNvSpPr>
          <p:nvPr>
            <p:ph type="pic" sz="quarter" idx="24" hasCustomPrompt="1"/>
          </p:nvPr>
        </p:nvSpPr>
        <p:spPr>
          <a:xfrm>
            <a:off x="8661244" y="1536698"/>
            <a:ext cx="2998157" cy="4507967"/>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26"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27" name="Rectangle 26"/>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2546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8" grpId="0" animBg="1"/>
      <p:bldP spid="24" grpId="0" animBg="1"/>
    </p:bld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32_ภาพนิ่งชื่อเรื่อง">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935163" y="0"/>
            <a:ext cx="3697287" cy="2690813"/>
          </a:xfrm>
        </p:spPr>
        <p:txBody>
          <a:bodyPr/>
          <a:lstStyle/>
          <a:p>
            <a:endParaRPr lang="id-ID"/>
          </a:p>
        </p:txBody>
      </p:sp>
      <p:sp>
        <p:nvSpPr>
          <p:cNvPr id="9" name="Picture Placeholder 2"/>
          <p:cNvSpPr>
            <a:spLocks noGrp="1"/>
          </p:cNvSpPr>
          <p:nvPr>
            <p:ph type="pic" sz="quarter" idx="11"/>
          </p:nvPr>
        </p:nvSpPr>
        <p:spPr>
          <a:xfrm>
            <a:off x="5970449" y="1543878"/>
            <a:ext cx="3697287" cy="2690813"/>
          </a:xfrm>
        </p:spPr>
        <p:txBody>
          <a:bodyPr/>
          <a:lstStyle/>
          <a:p>
            <a:endParaRPr lang="id-ID"/>
          </a:p>
        </p:txBody>
      </p:sp>
      <p:sp>
        <p:nvSpPr>
          <p:cNvPr id="10" name="Picture Placeholder 2"/>
          <p:cNvSpPr>
            <a:spLocks noGrp="1"/>
          </p:cNvSpPr>
          <p:nvPr>
            <p:ph type="pic" sz="quarter" idx="12"/>
          </p:nvPr>
        </p:nvSpPr>
        <p:spPr>
          <a:xfrm>
            <a:off x="3260656" y="3005503"/>
            <a:ext cx="2371794" cy="1726145"/>
          </a:xfrm>
        </p:spPr>
        <p:txBody>
          <a:bodyPr/>
          <a:lstStyle/>
          <a:p>
            <a:endParaRPr lang="id-ID"/>
          </a:p>
        </p:txBody>
      </p:sp>
    </p:spTree>
    <p:extLst>
      <p:ext uri="{BB962C8B-B14F-4D97-AF65-F5344CB8AC3E}">
        <p14:creationId xmlns:p14="http://schemas.microsoft.com/office/powerpoint/2010/main" val="1652137446"/>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33_ภาพนิ่งชื่อเรื่อง">
    <p:spTree>
      <p:nvGrpSpPr>
        <p:cNvPr id="1" name=""/>
        <p:cNvGrpSpPr/>
        <p:nvPr/>
      </p:nvGrpSpPr>
      <p:grpSpPr>
        <a:xfrm>
          <a:off x="0" y="0"/>
          <a:ext cx="0" cy="0"/>
          <a:chOff x="0" y="0"/>
          <a:chExt cx="0" cy="0"/>
        </a:xfrm>
      </p:grpSpPr>
      <p:sp>
        <p:nvSpPr>
          <p:cNvPr id="7" name="Picture Placeholder 13"/>
          <p:cNvSpPr>
            <a:spLocks noGrp="1"/>
          </p:cNvSpPr>
          <p:nvPr>
            <p:ph type="pic" sz="quarter" idx="27"/>
          </p:nvPr>
        </p:nvSpPr>
        <p:spPr>
          <a:xfrm>
            <a:off x="1455067" y="0"/>
            <a:ext cx="5148345" cy="3008243"/>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9"/>
          </p:nvPr>
        </p:nvSpPr>
        <p:spPr>
          <a:xfrm>
            <a:off x="3624242" y="3127513"/>
            <a:ext cx="2979170" cy="3240157"/>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30"/>
          </p:nvPr>
        </p:nvSpPr>
        <p:spPr>
          <a:xfrm>
            <a:off x="9212830" y="3127513"/>
            <a:ext cx="2979170" cy="2372140"/>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6728148"/>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34_ภาพนิ่งชื่อเรื่อง">
    <p:spTree>
      <p:nvGrpSpPr>
        <p:cNvPr id="1" name=""/>
        <p:cNvGrpSpPr/>
        <p:nvPr/>
      </p:nvGrpSpPr>
      <p:grpSpPr>
        <a:xfrm>
          <a:off x="0" y="0"/>
          <a:ext cx="0" cy="0"/>
          <a:chOff x="0" y="0"/>
          <a:chExt cx="0" cy="0"/>
        </a:xfrm>
      </p:grpSpPr>
      <p:sp>
        <p:nvSpPr>
          <p:cNvPr id="23" name="Picture Placeholder 13"/>
          <p:cNvSpPr>
            <a:spLocks noGrp="1"/>
          </p:cNvSpPr>
          <p:nvPr>
            <p:ph type="pic" sz="quarter" idx="27"/>
          </p:nvPr>
        </p:nvSpPr>
        <p:spPr>
          <a:xfrm>
            <a:off x="0" y="-15766"/>
            <a:ext cx="5943222" cy="6873766"/>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639534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36_ภาพนิ่งชื่อเรื่อง">
    <p:spTree>
      <p:nvGrpSpPr>
        <p:cNvPr id="1" name=""/>
        <p:cNvGrpSpPr/>
        <p:nvPr/>
      </p:nvGrpSpPr>
      <p:grpSpPr>
        <a:xfrm>
          <a:off x="0" y="0"/>
          <a:ext cx="0" cy="0"/>
          <a:chOff x="0" y="0"/>
          <a:chExt cx="0" cy="0"/>
        </a:xfrm>
      </p:grpSpPr>
      <p:sp>
        <p:nvSpPr>
          <p:cNvPr id="52" name="Picture Placeholder 13"/>
          <p:cNvSpPr>
            <a:spLocks noGrp="1"/>
          </p:cNvSpPr>
          <p:nvPr>
            <p:ph type="pic" sz="quarter" idx="28"/>
          </p:nvPr>
        </p:nvSpPr>
        <p:spPr>
          <a:xfrm>
            <a:off x="8148220" y="2933700"/>
            <a:ext cx="4043780" cy="2133600"/>
          </a:xfrm>
          <a:prstGeom prst="rect">
            <a:avLst/>
          </a:prstGeom>
          <a:noFill/>
          <a:effectLst/>
        </p:spPr>
        <p:txBody>
          <a:bodyPr>
            <a:normAutofit/>
          </a:bodyPr>
          <a:lstStyle>
            <a:lvl1pPr marL="0" indent="0">
              <a:buNone/>
              <a:defRPr sz="1300" b="1"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31"/>
          </p:nvPr>
        </p:nvSpPr>
        <p:spPr>
          <a:xfrm>
            <a:off x="5353878" y="0"/>
            <a:ext cx="2613652" cy="2819400"/>
          </a:xfrm>
          <a:prstGeom prst="rect">
            <a:avLst/>
          </a:prstGeom>
          <a:noFill/>
          <a:effectLst/>
        </p:spPr>
        <p:txBody>
          <a:bodyPr>
            <a:normAutofit/>
          </a:bodyPr>
          <a:lstStyle>
            <a:lvl1pPr marL="0" indent="0">
              <a:buNone/>
              <a:defRPr sz="1300" b="1"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32"/>
          </p:nvPr>
        </p:nvSpPr>
        <p:spPr>
          <a:xfrm>
            <a:off x="4033497" y="2933700"/>
            <a:ext cx="3934033" cy="3924300"/>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9938370"/>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37_ภาพนิ่งชื่อเรื่อง">
    <p:spTree>
      <p:nvGrpSpPr>
        <p:cNvPr id="1" name=""/>
        <p:cNvGrpSpPr/>
        <p:nvPr/>
      </p:nvGrpSpPr>
      <p:grpSpPr>
        <a:xfrm>
          <a:off x="0" y="0"/>
          <a:ext cx="0" cy="0"/>
          <a:chOff x="0" y="0"/>
          <a:chExt cx="0" cy="0"/>
        </a:xfrm>
      </p:grpSpPr>
      <p:sp>
        <p:nvSpPr>
          <p:cNvPr id="8" name="ตัวแทนรูปภาพ 52"/>
          <p:cNvSpPr>
            <a:spLocks noGrp="1"/>
          </p:cNvSpPr>
          <p:nvPr>
            <p:ph type="pic" sz="quarter" idx="29"/>
          </p:nvPr>
        </p:nvSpPr>
        <p:spPr>
          <a:xfrm>
            <a:off x="0" y="810039"/>
            <a:ext cx="6386598" cy="3258378"/>
          </a:xfrm>
          <a:prstGeom prst="rect">
            <a:avLst/>
          </a:prstGeom>
          <a:noFill/>
        </p:spPr>
      </p:sp>
      <p:sp>
        <p:nvSpPr>
          <p:cNvPr id="3" name="ตัวแทนรูปภาพ 52"/>
          <p:cNvSpPr>
            <a:spLocks noGrp="1"/>
          </p:cNvSpPr>
          <p:nvPr>
            <p:ph type="pic" sz="quarter" idx="30"/>
          </p:nvPr>
        </p:nvSpPr>
        <p:spPr>
          <a:xfrm>
            <a:off x="6652591" y="3200400"/>
            <a:ext cx="3583763" cy="3657600"/>
          </a:xfrm>
          <a:prstGeom prst="rect">
            <a:avLst/>
          </a:prstGeom>
          <a:noFill/>
        </p:spPr>
      </p:sp>
    </p:spTree>
    <p:extLst>
      <p:ext uri="{BB962C8B-B14F-4D97-AF65-F5344CB8AC3E}">
        <p14:creationId xmlns:p14="http://schemas.microsoft.com/office/powerpoint/2010/main" val="2989215710"/>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42_ภาพนิ่งชื่อเรื่อง">
    <p:spTree>
      <p:nvGrpSpPr>
        <p:cNvPr id="1" name=""/>
        <p:cNvGrpSpPr/>
        <p:nvPr/>
      </p:nvGrpSpPr>
      <p:grpSpPr>
        <a:xfrm>
          <a:off x="0" y="0"/>
          <a:ext cx="0" cy="0"/>
          <a:chOff x="0" y="0"/>
          <a:chExt cx="0" cy="0"/>
        </a:xfrm>
      </p:grpSpPr>
      <p:sp>
        <p:nvSpPr>
          <p:cNvPr id="14" name="ตัวแทนรูปภาพ 52"/>
          <p:cNvSpPr>
            <a:spLocks noGrp="1"/>
          </p:cNvSpPr>
          <p:nvPr>
            <p:ph type="pic" sz="quarter" idx="28"/>
          </p:nvPr>
        </p:nvSpPr>
        <p:spPr>
          <a:xfrm>
            <a:off x="3464811" y="1"/>
            <a:ext cx="2475319" cy="3843130"/>
          </a:xfrm>
          <a:prstGeom prst="rect">
            <a:avLst/>
          </a:prstGeom>
          <a:noFill/>
        </p:spPr>
      </p:sp>
      <p:sp>
        <p:nvSpPr>
          <p:cNvPr id="3" name="ตัวแทนรูปภาพ 52"/>
          <p:cNvSpPr>
            <a:spLocks noGrp="1"/>
          </p:cNvSpPr>
          <p:nvPr>
            <p:ph type="pic" sz="quarter" idx="29"/>
          </p:nvPr>
        </p:nvSpPr>
        <p:spPr>
          <a:xfrm>
            <a:off x="6145380" y="2526196"/>
            <a:ext cx="2475319" cy="4331804"/>
          </a:xfrm>
          <a:prstGeom prst="rect">
            <a:avLst/>
          </a:prstGeom>
          <a:noFill/>
        </p:spPr>
      </p:sp>
      <p:sp>
        <p:nvSpPr>
          <p:cNvPr id="5" name="ตัวแทนรูปภาพ 52"/>
          <p:cNvSpPr>
            <a:spLocks noGrp="1"/>
          </p:cNvSpPr>
          <p:nvPr>
            <p:ph type="pic" sz="quarter" idx="31"/>
          </p:nvPr>
        </p:nvSpPr>
        <p:spPr>
          <a:xfrm>
            <a:off x="8825949" y="2526196"/>
            <a:ext cx="3366052" cy="2297596"/>
          </a:xfrm>
          <a:prstGeom prst="rect">
            <a:avLst/>
          </a:prstGeom>
          <a:noFill/>
        </p:spPr>
      </p:sp>
    </p:spTree>
    <p:extLst>
      <p:ext uri="{BB962C8B-B14F-4D97-AF65-F5344CB8AC3E}">
        <p14:creationId xmlns:p14="http://schemas.microsoft.com/office/powerpoint/2010/main" val="100992823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44_ภาพนิ่งชื่อเรื่อง">
    <p:spTree>
      <p:nvGrpSpPr>
        <p:cNvPr id="1" name=""/>
        <p:cNvGrpSpPr/>
        <p:nvPr/>
      </p:nvGrpSpPr>
      <p:grpSpPr>
        <a:xfrm>
          <a:off x="0" y="0"/>
          <a:ext cx="0" cy="0"/>
          <a:chOff x="0" y="0"/>
          <a:chExt cx="0" cy="0"/>
        </a:xfrm>
      </p:grpSpPr>
      <p:sp>
        <p:nvSpPr>
          <p:cNvPr id="15" name="ตัวแทนรูปภาพ 52"/>
          <p:cNvSpPr>
            <a:spLocks noGrp="1"/>
          </p:cNvSpPr>
          <p:nvPr>
            <p:ph type="pic" sz="quarter" idx="29"/>
          </p:nvPr>
        </p:nvSpPr>
        <p:spPr>
          <a:xfrm>
            <a:off x="8245338" y="0"/>
            <a:ext cx="3946662" cy="4412974"/>
          </a:xfrm>
          <a:prstGeom prst="rect">
            <a:avLst/>
          </a:prstGeom>
          <a:noFill/>
        </p:spPr>
      </p:sp>
      <p:sp>
        <p:nvSpPr>
          <p:cNvPr id="3" name="ตัวแทนรูปภาพ 52"/>
          <p:cNvSpPr>
            <a:spLocks noGrp="1"/>
          </p:cNvSpPr>
          <p:nvPr>
            <p:ph type="pic" sz="quarter" idx="30"/>
          </p:nvPr>
        </p:nvSpPr>
        <p:spPr>
          <a:xfrm>
            <a:off x="4632918" y="2945683"/>
            <a:ext cx="3391987" cy="3912317"/>
          </a:xfrm>
          <a:prstGeom prst="rect">
            <a:avLst/>
          </a:prstGeom>
          <a:noFill/>
        </p:spPr>
      </p:sp>
      <p:sp>
        <p:nvSpPr>
          <p:cNvPr id="4" name="ตัวแทนรูปภาพ 52"/>
          <p:cNvSpPr>
            <a:spLocks noGrp="1"/>
          </p:cNvSpPr>
          <p:nvPr>
            <p:ph type="pic" sz="quarter" idx="31"/>
          </p:nvPr>
        </p:nvSpPr>
        <p:spPr>
          <a:xfrm>
            <a:off x="1020498" y="2945683"/>
            <a:ext cx="3391987" cy="2262421"/>
          </a:xfrm>
          <a:prstGeom prst="rect">
            <a:avLst/>
          </a:prstGeom>
          <a:noFill/>
        </p:spPr>
      </p:sp>
    </p:spTree>
    <p:extLst>
      <p:ext uri="{BB962C8B-B14F-4D97-AF65-F5344CB8AC3E}">
        <p14:creationId xmlns:p14="http://schemas.microsoft.com/office/powerpoint/2010/main" val="115923869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3_ภาพนิ่งชื่อเรื่อง">
    <p:spTree>
      <p:nvGrpSpPr>
        <p:cNvPr id="1" name=""/>
        <p:cNvGrpSpPr/>
        <p:nvPr/>
      </p:nvGrpSpPr>
      <p:grpSpPr>
        <a:xfrm>
          <a:off x="0" y="0"/>
          <a:ext cx="0" cy="0"/>
          <a:chOff x="0" y="0"/>
          <a:chExt cx="0" cy="0"/>
        </a:xfrm>
      </p:grpSpPr>
      <p:sp>
        <p:nvSpPr>
          <p:cNvPr id="234" name="Picture Placeholder 4">
            <a:extLst>
              <a:ext uri="{FF2B5EF4-FFF2-40B4-BE49-F238E27FC236}">
                <a16:creationId xmlns:a16="http://schemas.microsoft.com/office/drawing/2014/main" id="{4BC6CDCF-2C9F-46A7-BBC6-09637014ED5A}"/>
              </a:ext>
            </a:extLst>
          </p:cNvPr>
          <p:cNvSpPr>
            <a:spLocks noGrp="1"/>
          </p:cNvSpPr>
          <p:nvPr>
            <p:ph type="pic" sz="quarter" idx="13"/>
          </p:nvPr>
        </p:nvSpPr>
        <p:spPr>
          <a:xfrm>
            <a:off x="7960407" y="3775540"/>
            <a:ext cx="4231593" cy="2061040"/>
          </a:xfrm>
          <a:prstGeom prst="rect">
            <a:avLst/>
          </a:prstGeom>
          <a:noFill/>
        </p:spPr>
        <p:txBody>
          <a:bodyPr/>
          <a:lstStyle>
            <a:lvl1pPr>
              <a:defRPr sz="800"/>
            </a:lvl1pPr>
          </a:lstStyle>
          <a:p>
            <a:pPr lvl="0"/>
            <a:endParaRPr lang="en-US" noProof="0"/>
          </a:p>
        </p:txBody>
      </p:sp>
      <p:sp>
        <p:nvSpPr>
          <p:cNvPr id="235" name="Picture Placeholder 4">
            <a:extLst>
              <a:ext uri="{FF2B5EF4-FFF2-40B4-BE49-F238E27FC236}">
                <a16:creationId xmlns:a16="http://schemas.microsoft.com/office/drawing/2014/main" id="{66031416-9B78-47A9-A2DD-F8A416213A63}"/>
              </a:ext>
            </a:extLst>
          </p:cNvPr>
          <p:cNvSpPr>
            <a:spLocks noGrp="1"/>
          </p:cNvSpPr>
          <p:nvPr>
            <p:ph type="pic" sz="quarter" idx="12"/>
          </p:nvPr>
        </p:nvSpPr>
        <p:spPr>
          <a:xfrm>
            <a:off x="5643137" y="3775540"/>
            <a:ext cx="2181256" cy="3082460"/>
          </a:xfrm>
          <a:prstGeom prst="rect">
            <a:avLst/>
          </a:prstGeom>
          <a:noFill/>
        </p:spPr>
        <p:txBody>
          <a:bodyPr/>
          <a:lstStyle>
            <a:lvl1pPr>
              <a:defRPr sz="800"/>
            </a:lvl1pPr>
          </a:lstStyle>
          <a:p>
            <a:pPr lvl="0"/>
            <a:endParaRPr lang="en-US" noProof="0" dirty="0"/>
          </a:p>
        </p:txBody>
      </p:sp>
      <p:sp>
        <p:nvSpPr>
          <p:cNvPr id="236" name="Picture Placeholder 4">
            <a:extLst>
              <a:ext uri="{FF2B5EF4-FFF2-40B4-BE49-F238E27FC236}">
                <a16:creationId xmlns:a16="http://schemas.microsoft.com/office/drawing/2014/main" id="{748E0011-35A9-403D-8AE5-040F9AD26904}"/>
              </a:ext>
            </a:extLst>
          </p:cNvPr>
          <p:cNvSpPr>
            <a:spLocks noGrp="1"/>
          </p:cNvSpPr>
          <p:nvPr>
            <p:ph type="pic" sz="quarter" idx="14"/>
          </p:nvPr>
        </p:nvSpPr>
        <p:spPr>
          <a:xfrm>
            <a:off x="5173098" y="0"/>
            <a:ext cx="4231593" cy="3664880"/>
          </a:xfrm>
          <a:prstGeom prst="rect">
            <a:avLst/>
          </a:prstGeom>
          <a:noFill/>
        </p:spPr>
        <p:txBody>
          <a:bodyPr/>
          <a:lstStyle>
            <a:lvl1pPr>
              <a:defRPr sz="800"/>
            </a:lvl1pPr>
          </a:lstStyle>
          <a:p>
            <a:pPr lvl="0"/>
            <a:endParaRPr lang="en-US" noProof="0"/>
          </a:p>
        </p:txBody>
      </p:sp>
    </p:spTree>
    <p:extLst>
      <p:ext uri="{BB962C8B-B14F-4D97-AF65-F5344CB8AC3E}">
        <p14:creationId xmlns:p14="http://schemas.microsoft.com/office/powerpoint/2010/main" val="14665152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2_ภาพนิ่งชื่อเรื่อง">
    <p:spTree>
      <p:nvGrpSpPr>
        <p:cNvPr id="1" name=""/>
        <p:cNvGrpSpPr/>
        <p:nvPr/>
      </p:nvGrpSpPr>
      <p:grpSpPr>
        <a:xfrm>
          <a:off x="0" y="0"/>
          <a:ext cx="0" cy="0"/>
          <a:chOff x="0" y="0"/>
          <a:chExt cx="0" cy="0"/>
        </a:xfrm>
      </p:grpSpPr>
      <p:sp>
        <p:nvSpPr>
          <p:cNvPr id="404" name="Picture Placeholder 13"/>
          <p:cNvSpPr>
            <a:spLocks noGrp="1"/>
          </p:cNvSpPr>
          <p:nvPr>
            <p:ph type="pic" sz="quarter" idx="24"/>
          </p:nvPr>
        </p:nvSpPr>
        <p:spPr>
          <a:xfrm>
            <a:off x="3034748" y="3679789"/>
            <a:ext cx="1794526" cy="317821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06" name="Picture Placeholder 13"/>
          <p:cNvSpPr>
            <a:spLocks noGrp="1"/>
          </p:cNvSpPr>
          <p:nvPr>
            <p:ph type="pic" sz="quarter" idx="26"/>
          </p:nvPr>
        </p:nvSpPr>
        <p:spPr>
          <a:xfrm>
            <a:off x="1934818" y="1448729"/>
            <a:ext cx="2894456" cy="2018371"/>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07" name="Picture Placeholder 13"/>
          <p:cNvSpPr>
            <a:spLocks noGrp="1"/>
          </p:cNvSpPr>
          <p:nvPr>
            <p:ph type="pic" sz="quarter" idx="27"/>
          </p:nvPr>
        </p:nvSpPr>
        <p:spPr>
          <a:xfrm>
            <a:off x="5022574" y="0"/>
            <a:ext cx="6037962" cy="3467100"/>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38748422"/>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4_ภาพนิ่งชื่อเรื่อง">
    <p:spTree>
      <p:nvGrpSpPr>
        <p:cNvPr id="1" name=""/>
        <p:cNvGrpSpPr/>
        <p:nvPr/>
      </p:nvGrpSpPr>
      <p:grpSpPr>
        <a:xfrm>
          <a:off x="0" y="0"/>
          <a:ext cx="0" cy="0"/>
          <a:chOff x="0" y="0"/>
          <a:chExt cx="0" cy="0"/>
        </a:xfrm>
      </p:grpSpPr>
      <p:sp>
        <p:nvSpPr>
          <p:cNvPr id="2" name="Picture Placeholder 13"/>
          <p:cNvSpPr>
            <a:spLocks noGrp="1"/>
          </p:cNvSpPr>
          <p:nvPr>
            <p:ph type="pic" sz="quarter" idx="22"/>
          </p:nvPr>
        </p:nvSpPr>
        <p:spPr>
          <a:xfrm>
            <a:off x="3370348" y="4359965"/>
            <a:ext cx="4700225" cy="2087218"/>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4"/>
          </p:nvPr>
        </p:nvSpPr>
        <p:spPr>
          <a:xfrm>
            <a:off x="747626" y="4359965"/>
            <a:ext cx="2369204" cy="2491090"/>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25"/>
          </p:nvPr>
        </p:nvSpPr>
        <p:spPr>
          <a:xfrm>
            <a:off x="2522524" y="0"/>
            <a:ext cx="2369204" cy="4184055"/>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26"/>
          </p:nvPr>
        </p:nvSpPr>
        <p:spPr>
          <a:xfrm>
            <a:off x="5128592" y="2235985"/>
            <a:ext cx="1934818" cy="1948070"/>
          </a:xfrm>
          <a:prstGeom prst="rect">
            <a:avLst/>
          </a:prstGeom>
          <a:noFill/>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16100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2-Pics">
    <p:spTree>
      <p:nvGrpSpPr>
        <p:cNvPr id="1" name=""/>
        <p:cNvGrpSpPr/>
        <p:nvPr/>
      </p:nvGrpSpPr>
      <p:grpSpPr>
        <a:xfrm>
          <a:off x="0" y="0"/>
          <a:ext cx="0" cy="0"/>
          <a:chOff x="0" y="0"/>
          <a:chExt cx="0" cy="0"/>
        </a:xfrm>
      </p:grpSpPr>
      <p:sp>
        <p:nvSpPr>
          <p:cNvPr id="27" name="Picture Placeholder 7"/>
          <p:cNvSpPr>
            <a:spLocks noGrp="1"/>
          </p:cNvSpPr>
          <p:nvPr>
            <p:ph type="pic" sz="quarter" idx="26" hasCustomPrompt="1"/>
          </p:nvPr>
        </p:nvSpPr>
        <p:spPr>
          <a:xfrm>
            <a:off x="529924" y="1562767"/>
            <a:ext cx="3512419" cy="1651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28" name="Text Placeholder 3"/>
          <p:cNvSpPr>
            <a:spLocks noGrp="1"/>
          </p:cNvSpPr>
          <p:nvPr>
            <p:ph type="body" sz="half" idx="27"/>
          </p:nvPr>
        </p:nvSpPr>
        <p:spPr>
          <a:xfrm>
            <a:off x="531843" y="3339247"/>
            <a:ext cx="3500408" cy="257040"/>
          </a:xfrm>
          <a:prstGeom prst="rect">
            <a:avLst/>
          </a:prstGeom>
        </p:spPr>
        <p:txBody>
          <a:bodyPr wrap="none" lIns="0" tIns="0" rIns="0" bIns="0" anchor="ctr">
            <a:noAutofit/>
          </a:bodyPr>
          <a:lstStyle>
            <a:lvl1pPr marL="0" indent="0" algn="ctr">
              <a:buNone/>
              <a:defRPr sz="2133"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Picture Placeholder 7"/>
          <p:cNvSpPr>
            <a:spLocks noGrp="1"/>
          </p:cNvSpPr>
          <p:nvPr>
            <p:ph type="pic" sz="quarter" idx="28" hasCustomPrompt="1"/>
          </p:nvPr>
        </p:nvSpPr>
        <p:spPr>
          <a:xfrm>
            <a:off x="4336181" y="1562767"/>
            <a:ext cx="3512419" cy="1651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29"/>
          </p:nvPr>
        </p:nvSpPr>
        <p:spPr>
          <a:xfrm>
            <a:off x="4338100" y="3339247"/>
            <a:ext cx="3500408" cy="257040"/>
          </a:xfrm>
          <a:prstGeom prst="rect">
            <a:avLst/>
          </a:prstGeom>
        </p:spPr>
        <p:txBody>
          <a:bodyPr wrap="none" lIns="0" tIns="0" rIns="0" bIns="0" anchor="ctr">
            <a:noAutofit/>
          </a:bodyPr>
          <a:lstStyle>
            <a:lvl1pPr marL="0" indent="0" algn="ctr">
              <a:buNone/>
              <a:defRPr sz="2133"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30" hasCustomPrompt="1"/>
          </p:nvPr>
        </p:nvSpPr>
        <p:spPr>
          <a:xfrm>
            <a:off x="8133481" y="1562767"/>
            <a:ext cx="3512419" cy="1651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39" name="Text Placeholder 3"/>
          <p:cNvSpPr>
            <a:spLocks noGrp="1"/>
          </p:cNvSpPr>
          <p:nvPr>
            <p:ph type="body" sz="half" idx="31"/>
          </p:nvPr>
        </p:nvSpPr>
        <p:spPr>
          <a:xfrm>
            <a:off x="8135400" y="3339247"/>
            <a:ext cx="3500408" cy="257040"/>
          </a:xfrm>
          <a:prstGeom prst="rect">
            <a:avLst/>
          </a:prstGeom>
        </p:spPr>
        <p:txBody>
          <a:bodyPr wrap="none" lIns="0" tIns="0" rIns="0" bIns="0" anchor="ctr">
            <a:noAutofit/>
          </a:bodyPr>
          <a:lstStyle>
            <a:lvl1pPr marL="0" indent="0" algn="ctr">
              <a:buNone/>
              <a:defRPr sz="2133"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Picture Placeholder 7"/>
          <p:cNvSpPr>
            <a:spLocks noGrp="1"/>
          </p:cNvSpPr>
          <p:nvPr>
            <p:ph type="pic" sz="quarter" idx="32" hasCustomPrompt="1"/>
          </p:nvPr>
        </p:nvSpPr>
        <p:spPr>
          <a:xfrm>
            <a:off x="529924" y="3924967"/>
            <a:ext cx="3512419" cy="1651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42" name="Text Placeholder 3"/>
          <p:cNvSpPr>
            <a:spLocks noGrp="1"/>
          </p:cNvSpPr>
          <p:nvPr>
            <p:ph type="body" sz="half" idx="33"/>
          </p:nvPr>
        </p:nvSpPr>
        <p:spPr>
          <a:xfrm>
            <a:off x="531843" y="5701447"/>
            <a:ext cx="3500408" cy="257040"/>
          </a:xfrm>
          <a:prstGeom prst="rect">
            <a:avLst/>
          </a:prstGeom>
        </p:spPr>
        <p:txBody>
          <a:bodyPr wrap="none" lIns="0" tIns="0" rIns="0" bIns="0" anchor="ctr">
            <a:noAutofit/>
          </a:bodyPr>
          <a:lstStyle>
            <a:lvl1pPr marL="0" indent="0" algn="ctr">
              <a:buNone/>
              <a:defRPr sz="2133"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Picture Placeholder 7"/>
          <p:cNvSpPr>
            <a:spLocks noGrp="1"/>
          </p:cNvSpPr>
          <p:nvPr>
            <p:ph type="pic" sz="quarter" idx="34" hasCustomPrompt="1"/>
          </p:nvPr>
        </p:nvSpPr>
        <p:spPr>
          <a:xfrm>
            <a:off x="4336181" y="3924967"/>
            <a:ext cx="3512419" cy="1651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45" name="Text Placeholder 3"/>
          <p:cNvSpPr>
            <a:spLocks noGrp="1"/>
          </p:cNvSpPr>
          <p:nvPr>
            <p:ph type="body" sz="half" idx="35"/>
          </p:nvPr>
        </p:nvSpPr>
        <p:spPr>
          <a:xfrm>
            <a:off x="4338100" y="5701447"/>
            <a:ext cx="3500408" cy="257040"/>
          </a:xfrm>
          <a:prstGeom prst="rect">
            <a:avLst/>
          </a:prstGeom>
        </p:spPr>
        <p:txBody>
          <a:bodyPr wrap="none" lIns="0" tIns="0" rIns="0" bIns="0" anchor="ctr">
            <a:noAutofit/>
          </a:bodyPr>
          <a:lstStyle>
            <a:lvl1pPr marL="0" indent="0" algn="ctr">
              <a:buNone/>
              <a:defRPr sz="2133"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Picture Placeholder 7"/>
          <p:cNvSpPr>
            <a:spLocks noGrp="1"/>
          </p:cNvSpPr>
          <p:nvPr>
            <p:ph type="pic" sz="quarter" idx="36" hasCustomPrompt="1"/>
          </p:nvPr>
        </p:nvSpPr>
        <p:spPr>
          <a:xfrm>
            <a:off x="8133481" y="3924967"/>
            <a:ext cx="3512419" cy="1651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4" name="Text Placeholder 3"/>
          <p:cNvSpPr>
            <a:spLocks noGrp="1"/>
          </p:cNvSpPr>
          <p:nvPr>
            <p:ph type="body" sz="half" idx="37"/>
          </p:nvPr>
        </p:nvSpPr>
        <p:spPr>
          <a:xfrm>
            <a:off x="8135400" y="5701447"/>
            <a:ext cx="3500408" cy="257040"/>
          </a:xfrm>
          <a:prstGeom prst="rect">
            <a:avLst/>
          </a:prstGeom>
        </p:spPr>
        <p:txBody>
          <a:bodyPr wrap="none" lIns="0" tIns="0" rIns="0" bIns="0" anchor="ctr">
            <a:noAutofit/>
          </a:bodyPr>
          <a:lstStyle>
            <a:lvl1pPr marL="0" indent="0" algn="ctr">
              <a:buNone/>
              <a:defRPr sz="2133"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23" name="Rectangle 22"/>
          <p:cNvSpPr/>
          <p:nvPr userDrawn="1"/>
        </p:nvSpPr>
        <p:spPr>
          <a:xfrm>
            <a:off x="5433459" y="1193801"/>
            <a:ext cx="1325083"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203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wipe(down)">
                                      <p:cBhvr>
                                        <p:cTn id="12" dur="500"/>
                                        <p:tgtEl>
                                          <p:spTgt spid="28">
                                            <p:txEl>
                                              <p:pRg st="0" end="0"/>
                                            </p:txEl>
                                          </p:spTgt>
                                        </p:tgtEl>
                                      </p:cBhvr>
                                    </p:animEffect>
                                  </p:childTnLst>
                                </p:cTn>
                              </p:par>
                              <p:par>
                                <p:cTn id="13" presetID="2" presetClass="entr" presetSubtype="1" accel="50000" decel="5000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wipe(down)">
                                      <p:cBhvr>
                                        <p:cTn id="20" dur="500"/>
                                        <p:tgtEl>
                                          <p:spTgt spid="36">
                                            <p:txEl>
                                              <p:pRg st="0" end="0"/>
                                            </p:txEl>
                                          </p:spTgt>
                                        </p:tgtEl>
                                      </p:cBhvr>
                                    </p:animEffect>
                                  </p:childTnLst>
                                </p:cTn>
                              </p:par>
                              <p:par>
                                <p:cTn id="21" presetID="2" presetClass="entr" presetSubtype="1" accel="50000" decel="5000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nodePh="1">
                                  <p:stCondLst>
                                    <p:cond delay="0"/>
                                  </p:stCondLst>
                                  <p:endCondLst>
                                    <p:cond evt="begin" delay="0">
                                      <p:tn val="26"/>
                                    </p:cond>
                                  </p:end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wipe(down)">
                                      <p:cBhvr>
                                        <p:cTn id="28" dur="500"/>
                                        <p:tgtEl>
                                          <p:spTgt spid="39">
                                            <p:txEl>
                                              <p:pRg st="0" end="0"/>
                                            </p:txEl>
                                          </p:spTgt>
                                        </p:tgtEl>
                                      </p:cBhvr>
                                    </p:animEffect>
                                  </p:childTnLst>
                                </p:cTn>
                              </p:par>
                              <p:par>
                                <p:cTn id="29" presetID="2" presetClass="entr" presetSubtype="1" accel="50000" decel="5000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wipe(down)">
                                      <p:cBhvr>
                                        <p:cTn id="36" dur="500"/>
                                        <p:tgtEl>
                                          <p:spTgt spid="42">
                                            <p:txEl>
                                              <p:pRg st="0" end="0"/>
                                            </p:txEl>
                                          </p:spTgt>
                                        </p:tgtEl>
                                      </p:cBhvr>
                                    </p:animEffect>
                                  </p:childTnLst>
                                </p:cTn>
                              </p:par>
                              <p:par>
                                <p:cTn id="37" presetID="2" presetClass="entr" presetSubtype="1" accel="50000" decel="5000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45">
                                            <p:txEl>
                                              <p:pRg st="0" end="0"/>
                                            </p:txEl>
                                          </p:spTgt>
                                        </p:tgtEl>
                                        <p:attrNameLst>
                                          <p:attrName>style.visibility</p:attrName>
                                        </p:attrNameLst>
                                      </p:cBhvr>
                                      <p:to>
                                        <p:strVal val="visible"/>
                                      </p:to>
                                    </p:set>
                                    <p:animEffect transition="in" filter="wipe(down)">
                                      <p:cBhvr>
                                        <p:cTn id="44" dur="500"/>
                                        <p:tgtEl>
                                          <p:spTgt spid="45">
                                            <p:txEl>
                                              <p:pRg st="0" end="0"/>
                                            </p:txEl>
                                          </p:spTgt>
                                        </p:tgtEl>
                                      </p:cBhvr>
                                    </p:animEffect>
                                  </p:childTnLst>
                                </p:cTn>
                              </p:par>
                              <p:par>
                                <p:cTn id="45" presetID="2" presetClass="entr" presetSubtype="1" accel="50000" decel="5000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2" presetClass="entr" presetSubtype="4" fill="hold" grpId="0" nodeType="afterEffect" nodePh="1">
                                  <p:stCondLst>
                                    <p:cond delay="0"/>
                                  </p:stCondLst>
                                  <p:endCondLst>
                                    <p:cond evt="begin" delay="0">
                                      <p:tn val="50"/>
                                    </p:cond>
                                  </p:endCondLst>
                                  <p:childTnLst>
                                    <p:set>
                                      <p:cBhvr>
                                        <p:cTn id="51" dur="1" fill="hold">
                                          <p:stCondLst>
                                            <p:cond delay="0"/>
                                          </p:stCondLst>
                                        </p:cTn>
                                        <p:tgtEl>
                                          <p:spTgt spid="54">
                                            <p:txEl>
                                              <p:pRg st="0" end="0"/>
                                            </p:txEl>
                                          </p:spTgt>
                                        </p:tgtEl>
                                        <p:attrNameLst>
                                          <p:attrName>style.visibility</p:attrName>
                                        </p:attrNameLst>
                                      </p:cBhvr>
                                      <p:to>
                                        <p:strVal val="visible"/>
                                      </p:to>
                                    </p:set>
                                    <p:animEffect transition="in" filter="wipe(down)">
                                      <p:cBhvr>
                                        <p:cTn id="52"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2"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1" grpId="0" animBg="1"/>
      <p:bldP spid="4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8BDAE-A562-4667-82DD-5BE61974BD31}"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33386138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8BDAE-A562-4667-82DD-5BE61974BD31}"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88100419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8BDAE-A562-4667-82DD-5BE61974BD31}"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74129810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8BDAE-A562-4667-82DD-5BE61974BD31}" type="datetimeFigureOut">
              <a:rPr lang="id-ID" smtClean="0"/>
              <a:t>07/04/2019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9621694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8BDAE-A562-4667-82DD-5BE61974BD31}" type="datetimeFigureOut">
              <a:rPr lang="id-ID" smtClean="0"/>
              <a:t>07/04/2019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80804533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98BDAE-A562-4667-82DD-5BE61974BD31}" type="datetimeFigureOut">
              <a:rPr lang="id-ID" smtClean="0"/>
              <a:t>07/04/2019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85434369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8BDAE-A562-4667-82DD-5BE61974BD31}" type="datetimeFigureOut">
              <a:rPr lang="id-ID" smtClean="0"/>
              <a:t>07/04/2019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22635156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8BDAE-A562-4667-82DD-5BE61974BD31}" type="datetimeFigureOut">
              <a:rPr lang="id-ID" smtClean="0"/>
              <a:t>07/04/2019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49742809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8BDAE-A562-4667-82DD-5BE61974BD31}" type="datetimeFigureOut">
              <a:rPr lang="id-ID" smtClean="0"/>
              <a:t>07/04/2019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3026747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8BDAE-A562-4667-82DD-5BE61974BD31}"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784234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2-Pics">
    <p:spTree>
      <p:nvGrpSpPr>
        <p:cNvPr id="1" name=""/>
        <p:cNvGrpSpPr/>
        <p:nvPr/>
      </p:nvGrpSpPr>
      <p:grpSpPr>
        <a:xfrm>
          <a:off x="0" y="0"/>
          <a:ext cx="0" cy="0"/>
          <a:chOff x="0" y="0"/>
          <a:chExt cx="0" cy="0"/>
        </a:xfrm>
      </p:grpSpPr>
      <p:sp>
        <p:nvSpPr>
          <p:cNvPr id="2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23" name="Rectangle 22"/>
          <p:cNvSpPr/>
          <p:nvPr userDrawn="1"/>
        </p:nvSpPr>
        <p:spPr>
          <a:xfrm>
            <a:off x="5433459" y="1193801"/>
            <a:ext cx="1325083"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Picture Placeholder 15"/>
          <p:cNvSpPr>
            <a:spLocks noGrp="1"/>
          </p:cNvSpPr>
          <p:nvPr>
            <p:ph type="pic" sz="quarter" idx="10" hasCustomPrompt="1"/>
          </p:nvPr>
        </p:nvSpPr>
        <p:spPr>
          <a:xfrm>
            <a:off x="529924" y="1505719"/>
            <a:ext cx="3450400" cy="4127677"/>
          </a:xfrm>
          <a:custGeom>
            <a:avLst/>
            <a:gdLst>
              <a:gd name="connsiteX0" fmla="*/ 2579773 w 3509965"/>
              <a:gd name="connsiteY0" fmla="*/ 0 h 4198939"/>
              <a:gd name="connsiteX1" fmla="*/ 2535371 w 3509965"/>
              <a:gd name="connsiteY1" fmla="*/ 74881 h 4198939"/>
              <a:gd name="connsiteX2" fmla="*/ 2611446 w 3509965"/>
              <a:gd name="connsiteY2" fmla="*/ 111979 h 4198939"/>
              <a:gd name="connsiteX3" fmla="*/ 2475160 w 3509965"/>
              <a:gd name="connsiteY3" fmla="*/ 250293 h 4198939"/>
              <a:gd name="connsiteX4" fmla="*/ 2504976 w 3509965"/>
              <a:gd name="connsiteY4" fmla="*/ 279670 h 4198939"/>
              <a:gd name="connsiteX5" fmla="*/ 2661451 w 3509965"/>
              <a:gd name="connsiteY5" fmla="*/ 120866 h 4198939"/>
              <a:gd name="connsiteX6" fmla="*/ 2795299 w 3509965"/>
              <a:gd name="connsiteY6" fmla="*/ 134120 h 4198939"/>
              <a:gd name="connsiteX7" fmla="*/ 2551555 w 3509965"/>
              <a:gd name="connsiteY7" fmla="*/ 406338 h 4198939"/>
              <a:gd name="connsiteX8" fmla="*/ 2601561 w 3509965"/>
              <a:gd name="connsiteY8" fmla="*/ 415225 h 4198939"/>
              <a:gd name="connsiteX9" fmla="*/ 2513227 w 3509965"/>
              <a:gd name="connsiteY9" fmla="*/ 504872 h 4198939"/>
              <a:gd name="connsiteX10" fmla="*/ 2346656 w 3509965"/>
              <a:gd name="connsiteY10" fmla="*/ 673922 h 4198939"/>
              <a:gd name="connsiteX11" fmla="*/ 2376472 w 3509965"/>
              <a:gd name="connsiteY11" fmla="*/ 703300 h 4198939"/>
              <a:gd name="connsiteX12" fmla="*/ 2415590 w 3509965"/>
              <a:gd name="connsiteY12" fmla="*/ 663599 h 4198939"/>
              <a:gd name="connsiteX13" fmla="*/ 2475221 w 3509965"/>
              <a:gd name="connsiteY13" fmla="*/ 722356 h 4198939"/>
              <a:gd name="connsiteX14" fmla="*/ 2301994 w 3509965"/>
              <a:gd name="connsiteY14" fmla="*/ 1101918 h 4198939"/>
              <a:gd name="connsiteX15" fmla="*/ 2341113 w 3509965"/>
              <a:gd name="connsiteY15" fmla="*/ 1062217 h 4198939"/>
              <a:gd name="connsiteX16" fmla="*/ 2383352 w 3509965"/>
              <a:gd name="connsiteY16" fmla="*/ 1103837 h 4198939"/>
              <a:gd name="connsiteX17" fmla="*/ 2684241 w 3509965"/>
              <a:gd name="connsiteY17" fmla="*/ 887926 h 4198939"/>
              <a:gd name="connsiteX18" fmla="*/ 2728964 w 3509965"/>
              <a:gd name="connsiteY18" fmla="*/ 931994 h 4198939"/>
              <a:gd name="connsiteX19" fmla="*/ 2669654 w 3509965"/>
              <a:gd name="connsiteY19" fmla="*/ 992185 h 4198939"/>
              <a:gd name="connsiteX20" fmla="*/ 2825228 w 3509965"/>
              <a:gd name="connsiteY20" fmla="*/ 948601 h 4198939"/>
              <a:gd name="connsiteX21" fmla="*/ 3182903 w 3509965"/>
              <a:gd name="connsiteY21" fmla="*/ 675059 h 4198939"/>
              <a:gd name="connsiteX22" fmla="*/ 3247817 w 3509965"/>
              <a:gd name="connsiteY22" fmla="*/ 698636 h 4198939"/>
              <a:gd name="connsiteX23" fmla="*/ 3490932 w 3509965"/>
              <a:gd name="connsiteY23" fmla="*/ 506571 h 4198939"/>
              <a:gd name="connsiteX24" fmla="*/ 2798110 w 3509965"/>
              <a:gd name="connsiteY24" fmla="*/ 1236955 h 4198939"/>
              <a:gd name="connsiteX25" fmla="*/ 2769376 w 3509965"/>
              <a:gd name="connsiteY25" fmla="*/ 1271651 h 4198939"/>
              <a:gd name="connsiteX26" fmla="*/ 2802909 w 3509965"/>
              <a:gd name="connsiteY26" fmla="*/ 1273218 h 4198939"/>
              <a:gd name="connsiteX27" fmla="*/ 3089692 w 3509965"/>
              <a:gd name="connsiteY27" fmla="*/ 1388969 h 4198939"/>
              <a:gd name="connsiteX28" fmla="*/ 3073830 w 3509965"/>
              <a:gd name="connsiteY28" fmla="*/ 1690939 h 4198939"/>
              <a:gd name="connsiteX29" fmla="*/ 3170126 w 3509965"/>
              <a:gd name="connsiteY29" fmla="*/ 1944880 h 4198939"/>
              <a:gd name="connsiteX30" fmla="*/ 3145514 w 3509965"/>
              <a:gd name="connsiteY30" fmla="*/ 1999089 h 4198939"/>
              <a:gd name="connsiteX31" fmla="*/ 3355615 w 3509965"/>
              <a:gd name="connsiteY31" fmla="*/ 1932042 h 4198939"/>
              <a:gd name="connsiteX32" fmla="*/ 3453664 w 3509965"/>
              <a:gd name="connsiteY32" fmla="*/ 2070772 h 4198939"/>
              <a:gd name="connsiteX33" fmla="*/ 3487742 w 3509965"/>
              <a:gd name="connsiteY33" fmla="*/ 2381998 h 4198939"/>
              <a:gd name="connsiteX34" fmla="*/ 3259159 w 3509965"/>
              <a:gd name="connsiteY34" fmla="*/ 2666077 h 4198939"/>
              <a:gd name="connsiteX35" fmla="*/ 2974126 w 3509965"/>
              <a:gd name="connsiteY35" fmla="*/ 2895614 h 4198939"/>
              <a:gd name="connsiteX36" fmla="*/ 2838576 w 3509965"/>
              <a:gd name="connsiteY36" fmla="*/ 2917708 h 4198939"/>
              <a:gd name="connsiteX37" fmla="*/ 1834132 w 3509965"/>
              <a:gd name="connsiteY37" fmla="*/ 3676190 h 4198939"/>
              <a:gd name="connsiteX38" fmla="*/ 1696944 w 3509965"/>
              <a:gd name="connsiteY38" fmla="*/ 3771938 h 4198939"/>
              <a:gd name="connsiteX39" fmla="*/ 1744646 w 3509965"/>
              <a:gd name="connsiteY39" fmla="*/ 3720596 h 4198939"/>
              <a:gd name="connsiteX40" fmla="*/ 1684894 w 3509965"/>
              <a:gd name="connsiteY40" fmla="*/ 3780348 h 4198939"/>
              <a:gd name="connsiteX41" fmla="*/ 1696944 w 3509965"/>
              <a:gd name="connsiteY41" fmla="*/ 3771938 h 4198939"/>
              <a:gd name="connsiteX42" fmla="*/ 1696160 w 3509965"/>
              <a:gd name="connsiteY42" fmla="*/ 3772782 h 4198939"/>
              <a:gd name="connsiteX43" fmla="*/ 1551862 w 3509965"/>
              <a:gd name="connsiteY43" fmla="*/ 3883783 h 4198939"/>
              <a:gd name="connsiteX44" fmla="*/ 1213000 w 3509965"/>
              <a:gd name="connsiteY44" fmla="*/ 4020396 h 4198939"/>
              <a:gd name="connsiteX45" fmla="*/ 1114394 w 3509965"/>
              <a:gd name="connsiteY45" fmla="*/ 4000612 h 4198939"/>
              <a:gd name="connsiteX46" fmla="*/ 916067 w 3509965"/>
              <a:gd name="connsiteY46" fmla="*/ 4198939 h 4198939"/>
              <a:gd name="connsiteX47" fmla="*/ 961021 w 3509965"/>
              <a:gd name="connsiteY47" fmla="*/ 4124388 h 4198939"/>
              <a:gd name="connsiteX48" fmla="*/ 885222 w 3509965"/>
              <a:gd name="connsiteY48" fmla="*/ 4086729 h 4198939"/>
              <a:gd name="connsiteX49" fmla="*/ 1022525 w 3509965"/>
              <a:gd name="connsiteY49" fmla="*/ 3949425 h 4198939"/>
              <a:gd name="connsiteX50" fmla="*/ 992928 w 3509965"/>
              <a:gd name="connsiteY50" fmla="*/ 3919828 h 4198939"/>
              <a:gd name="connsiteX51" fmla="*/ 835283 w 3509965"/>
              <a:gd name="connsiteY51" fmla="*/ 4077472 h 4198939"/>
              <a:gd name="connsiteX52" fmla="*/ 701537 w 3509965"/>
              <a:gd name="connsiteY52" fmla="*/ 4063232 h 4198939"/>
              <a:gd name="connsiteX53" fmla="*/ 947283 w 3509965"/>
              <a:gd name="connsiteY53" fmla="*/ 3792820 h 4198939"/>
              <a:gd name="connsiteX54" fmla="*/ 897346 w 3509965"/>
              <a:gd name="connsiteY54" fmla="*/ 3783563 h 4198939"/>
              <a:gd name="connsiteX55" fmla="*/ 986338 w 3509965"/>
              <a:gd name="connsiteY55" fmla="*/ 3694571 h 4198939"/>
              <a:gd name="connsiteX56" fmla="*/ 1154153 w 3509965"/>
              <a:gd name="connsiteY56" fmla="*/ 3526756 h 4198939"/>
              <a:gd name="connsiteX57" fmla="*/ 1124556 w 3509965"/>
              <a:gd name="connsiteY57" fmla="*/ 3497158 h 4198939"/>
              <a:gd name="connsiteX58" fmla="*/ 1085145 w 3509965"/>
              <a:gd name="connsiteY58" fmla="*/ 3536569 h 4198939"/>
              <a:gd name="connsiteX59" fmla="*/ 1025950 w 3509965"/>
              <a:gd name="connsiteY59" fmla="*/ 3477374 h 4198939"/>
              <a:gd name="connsiteX60" fmla="*/ 1201974 w 3509965"/>
              <a:gd name="connsiteY60" fmla="*/ 3099101 h 4198939"/>
              <a:gd name="connsiteX61" fmla="*/ 1162563 w 3509965"/>
              <a:gd name="connsiteY61" fmla="*/ 3138512 h 4198939"/>
              <a:gd name="connsiteX62" fmla="*/ 1120634 w 3509965"/>
              <a:gd name="connsiteY62" fmla="*/ 3096582 h 4198939"/>
              <a:gd name="connsiteX63" fmla="*/ 818158 w 3509965"/>
              <a:gd name="connsiteY63" fmla="*/ 3310265 h 4198939"/>
              <a:gd name="connsiteX64" fmla="*/ 773762 w 3509965"/>
              <a:gd name="connsiteY64" fmla="*/ 3265869 h 4198939"/>
              <a:gd name="connsiteX65" fmla="*/ 833514 w 3509965"/>
              <a:gd name="connsiteY65" fmla="*/ 3206117 h 4198939"/>
              <a:gd name="connsiteX66" fmla="*/ 677622 w 3509965"/>
              <a:gd name="connsiteY66" fmla="*/ 3248552 h 4198939"/>
              <a:gd name="connsiteX67" fmla="*/ 317937 w 3509965"/>
              <a:gd name="connsiteY67" fmla="*/ 3519444 h 4198939"/>
              <a:gd name="connsiteX68" fmla="*/ 253201 w 3509965"/>
              <a:gd name="connsiteY68" fmla="*/ 3495389 h 4198939"/>
              <a:gd name="connsiteX69" fmla="*/ 8672 w 3509965"/>
              <a:gd name="connsiteY69" fmla="*/ 3685654 h 4198939"/>
              <a:gd name="connsiteX70" fmla="*/ 706869 w 3509965"/>
              <a:gd name="connsiteY70" fmla="*/ 2960404 h 4198939"/>
              <a:gd name="connsiteX71" fmla="*/ 724069 w 3509965"/>
              <a:gd name="connsiteY71" fmla="*/ 2939945 h 4198939"/>
              <a:gd name="connsiteX72" fmla="*/ 714585 w 3509965"/>
              <a:gd name="connsiteY72" fmla="*/ 2939572 h 4198939"/>
              <a:gd name="connsiteX73" fmla="*/ 426955 w 3509965"/>
              <a:gd name="connsiteY73" fmla="*/ 2825942 h 4198939"/>
              <a:gd name="connsiteX74" fmla="*/ 440586 w 3509965"/>
              <a:gd name="connsiteY74" fmla="*/ 2523863 h 4198939"/>
              <a:gd name="connsiteX75" fmla="*/ 342418 w 3509965"/>
              <a:gd name="connsiteY75" fmla="*/ 2270640 h 4198939"/>
              <a:gd name="connsiteX76" fmla="*/ 366629 w 3509965"/>
              <a:gd name="connsiteY76" fmla="*/ 2216250 h 4198939"/>
              <a:gd name="connsiteX77" fmla="*/ 157029 w 3509965"/>
              <a:gd name="connsiteY77" fmla="*/ 2284847 h 4198939"/>
              <a:gd name="connsiteX78" fmla="*/ 57957 w 3509965"/>
              <a:gd name="connsiteY78" fmla="*/ 2146844 h 4198939"/>
              <a:gd name="connsiteX79" fmla="*/ 21584 w 3509965"/>
              <a:gd name="connsiteY79" fmla="*/ 1835877 h 4198939"/>
              <a:gd name="connsiteX80" fmla="*/ 248063 w 3509965"/>
              <a:gd name="connsiteY80" fmla="*/ 1550120 h 4198939"/>
              <a:gd name="connsiteX81" fmla="*/ 531393 w 3509965"/>
              <a:gd name="connsiteY81" fmla="*/ 1318484 h 4198939"/>
              <a:gd name="connsiteX82" fmla="*/ 666777 w 3509965"/>
              <a:gd name="connsiteY82" fmla="*/ 1295390 h 4198939"/>
              <a:gd name="connsiteX83" fmla="*/ 1665593 w 3509965"/>
              <a:gd name="connsiteY83" fmla="*/ 529512 h 4198939"/>
              <a:gd name="connsiteX84" fmla="*/ 1802070 w 3509965"/>
              <a:gd name="connsiteY84" fmla="*/ 432754 h 4198939"/>
              <a:gd name="connsiteX85" fmla="*/ 1754748 w 3509965"/>
              <a:gd name="connsiteY85" fmla="*/ 484448 h 4198939"/>
              <a:gd name="connsiteX86" fmla="*/ 1814057 w 3509965"/>
              <a:gd name="connsiteY86" fmla="*/ 424255 h 4198939"/>
              <a:gd name="connsiteX87" fmla="*/ 1802070 w 3509965"/>
              <a:gd name="connsiteY87" fmla="*/ 432754 h 4198939"/>
              <a:gd name="connsiteX88" fmla="*/ 1802848 w 3509965"/>
              <a:gd name="connsiteY88" fmla="*/ 431904 h 4198939"/>
              <a:gd name="connsiteX89" fmla="*/ 1946322 w 3509965"/>
              <a:gd name="connsiteY89" fmla="*/ 319841 h 4198939"/>
              <a:gd name="connsiteX90" fmla="*/ 2284167 w 3509965"/>
              <a:gd name="connsiteY90" fmla="*/ 180730 h 4198939"/>
              <a:gd name="connsiteX91" fmla="*/ 2382916 w 3509965"/>
              <a:gd name="connsiteY91" fmla="*/ 199785 h 4198939"/>
              <a:gd name="connsiteX92" fmla="*/ 2579773 w 3509965"/>
              <a:gd name="connsiteY92" fmla="*/ 0 h 4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509965" h="4198939">
                <a:moveTo>
                  <a:pt x="2579773" y="0"/>
                </a:moveTo>
                <a:cubicBezTo>
                  <a:pt x="2574490" y="35180"/>
                  <a:pt x="2554299" y="55671"/>
                  <a:pt x="2535371" y="74881"/>
                </a:cubicBezTo>
                <a:cubicBezTo>
                  <a:pt x="2530089" y="110061"/>
                  <a:pt x="2616728" y="76799"/>
                  <a:pt x="2611446" y="111979"/>
                </a:cubicBezTo>
                <a:cubicBezTo>
                  <a:pt x="2587234" y="166369"/>
                  <a:pt x="2514279" y="210591"/>
                  <a:pt x="2475160" y="250293"/>
                </a:cubicBezTo>
                <a:cubicBezTo>
                  <a:pt x="2475160" y="250293"/>
                  <a:pt x="2475160" y="250293"/>
                  <a:pt x="2504976" y="279670"/>
                </a:cubicBezTo>
                <a:cubicBezTo>
                  <a:pt x="2563023" y="220759"/>
                  <a:pt x="2602141" y="181058"/>
                  <a:pt x="2661451" y="120866"/>
                </a:cubicBezTo>
                <a:cubicBezTo>
                  <a:pt x="2735668" y="75363"/>
                  <a:pt x="2799320" y="100220"/>
                  <a:pt x="2795299" y="134120"/>
                </a:cubicBezTo>
                <a:cubicBezTo>
                  <a:pt x="2743129" y="241732"/>
                  <a:pt x="2631055" y="325655"/>
                  <a:pt x="2551555" y="406338"/>
                </a:cubicBezTo>
                <a:cubicBezTo>
                  <a:pt x="2571746" y="385847"/>
                  <a:pt x="2586653" y="400536"/>
                  <a:pt x="2601561" y="415225"/>
                </a:cubicBezTo>
                <a:lnTo>
                  <a:pt x="2513227" y="504872"/>
                </a:lnTo>
                <a:cubicBezTo>
                  <a:pt x="2459281" y="559621"/>
                  <a:pt x="2405335" y="614370"/>
                  <a:pt x="2346656" y="673922"/>
                </a:cubicBezTo>
                <a:cubicBezTo>
                  <a:pt x="2346656" y="673922"/>
                  <a:pt x="2346656" y="673922"/>
                  <a:pt x="2376472" y="703300"/>
                </a:cubicBezTo>
                <a:cubicBezTo>
                  <a:pt x="2376472" y="703300"/>
                  <a:pt x="2376472" y="703300"/>
                  <a:pt x="2415590" y="663599"/>
                </a:cubicBezTo>
                <a:cubicBezTo>
                  <a:pt x="2430499" y="678288"/>
                  <a:pt x="2460313" y="707666"/>
                  <a:pt x="2475221" y="722356"/>
                </a:cubicBezTo>
                <a:cubicBezTo>
                  <a:pt x="2389215" y="834489"/>
                  <a:pt x="2161007" y="1041245"/>
                  <a:pt x="2301994" y="1101918"/>
                </a:cubicBezTo>
                <a:cubicBezTo>
                  <a:pt x="2301994" y="1101918"/>
                  <a:pt x="2301994" y="1101918"/>
                  <a:pt x="2341113" y="1062217"/>
                </a:cubicBezTo>
                <a:cubicBezTo>
                  <a:pt x="2356021" y="1076907"/>
                  <a:pt x="2383352" y="1103837"/>
                  <a:pt x="2383352" y="1103837"/>
                </a:cubicBezTo>
                <a:cubicBezTo>
                  <a:pt x="2477759" y="1037843"/>
                  <a:pt x="2589833" y="953920"/>
                  <a:pt x="2684241" y="887926"/>
                </a:cubicBezTo>
                <a:cubicBezTo>
                  <a:pt x="2684241" y="887926"/>
                  <a:pt x="2714056" y="917304"/>
                  <a:pt x="2728964" y="931994"/>
                </a:cubicBezTo>
                <a:cubicBezTo>
                  <a:pt x="2708774" y="952484"/>
                  <a:pt x="2688583" y="972975"/>
                  <a:pt x="2669654" y="992185"/>
                </a:cubicBezTo>
                <a:cubicBezTo>
                  <a:pt x="2728964" y="931994"/>
                  <a:pt x="2790131" y="954403"/>
                  <a:pt x="2825228" y="948601"/>
                </a:cubicBezTo>
                <a:cubicBezTo>
                  <a:pt x="2942907" y="948446"/>
                  <a:pt x="3050639" y="779473"/>
                  <a:pt x="3182903" y="675059"/>
                </a:cubicBezTo>
                <a:cubicBezTo>
                  <a:pt x="3203094" y="654569"/>
                  <a:pt x="3232908" y="683947"/>
                  <a:pt x="3247817" y="698636"/>
                </a:cubicBezTo>
                <a:cubicBezTo>
                  <a:pt x="3311146" y="604545"/>
                  <a:pt x="3400271" y="573731"/>
                  <a:pt x="3490932" y="506571"/>
                </a:cubicBezTo>
                <a:cubicBezTo>
                  <a:pt x="3288814" y="778787"/>
                  <a:pt x="3021009" y="986280"/>
                  <a:pt x="2798110" y="1236955"/>
                </a:cubicBezTo>
                <a:lnTo>
                  <a:pt x="2769376" y="1271651"/>
                </a:lnTo>
                <a:lnTo>
                  <a:pt x="2802909" y="1273218"/>
                </a:lnTo>
                <a:cubicBezTo>
                  <a:pt x="2947486" y="1285300"/>
                  <a:pt x="3098494" y="1324669"/>
                  <a:pt x="3089692" y="1388969"/>
                </a:cubicBezTo>
                <a:cubicBezTo>
                  <a:pt x="3096482" y="1436441"/>
                  <a:pt x="3067040" y="1643466"/>
                  <a:pt x="3073830" y="1690939"/>
                </a:cubicBezTo>
                <a:cubicBezTo>
                  <a:pt x="3054760" y="1710008"/>
                  <a:pt x="3113398" y="1888151"/>
                  <a:pt x="3170126" y="1944880"/>
                </a:cubicBezTo>
                <a:cubicBezTo>
                  <a:pt x="3151057" y="1963949"/>
                  <a:pt x="3130715" y="1984290"/>
                  <a:pt x="3145514" y="1999089"/>
                </a:cubicBezTo>
                <a:cubicBezTo>
                  <a:pt x="3204709" y="2058284"/>
                  <a:pt x="3303872" y="1959120"/>
                  <a:pt x="3355615" y="1932042"/>
                </a:cubicBezTo>
                <a:cubicBezTo>
                  <a:pt x="3404283" y="1942569"/>
                  <a:pt x="3444408" y="2020834"/>
                  <a:pt x="3453664" y="2070772"/>
                </a:cubicBezTo>
                <a:cubicBezTo>
                  <a:pt x="3453664" y="2070772"/>
                  <a:pt x="3553037" y="2287106"/>
                  <a:pt x="3487742" y="2381998"/>
                </a:cubicBezTo>
                <a:cubicBezTo>
                  <a:pt x="3423718" y="2475620"/>
                  <a:pt x="3346142" y="2575393"/>
                  <a:pt x="3259159" y="2666077"/>
                </a:cubicBezTo>
                <a:cubicBezTo>
                  <a:pt x="3172174" y="2756761"/>
                  <a:pt x="3075782" y="2838355"/>
                  <a:pt x="2974126" y="2895614"/>
                </a:cubicBezTo>
                <a:cubicBezTo>
                  <a:pt x="2940257" y="2899886"/>
                  <a:pt x="2873715" y="2912165"/>
                  <a:pt x="2838576" y="2917708"/>
                </a:cubicBezTo>
                <a:cubicBezTo>
                  <a:pt x="2470944" y="3104055"/>
                  <a:pt x="2175110" y="3422550"/>
                  <a:pt x="1834132" y="3676190"/>
                </a:cubicBezTo>
                <a:lnTo>
                  <a:pt x="1696944" y="3771938"/>
                </a:lnTo>
                <a:lnTo>
                  <a:pt x="1744646" y="3720596"/>
                </a:lnTo>
                <a:cubicBezTo>
                  <a:pt x="1724305" y="3740937"/>
                  <a:pt x="1705236" y="3760007"/>
                  <a:pt x="1684894" y="3780348"/>
                </a:cubicBezTo>
                <a:lnTo>
                  <a:pt x="1696944" y="3771938"/>
                </a:lnTo>
                <a:lnTo>
                  <a:pt x="1696160" y="3772782"/>
                </a:lnTo>
                <a:cubicBezTo>
                  <a:pt x="1644943" y="3829548"/>
                  <a:pt x="1588363" y="3891678"/>
                  <a:pt x="1551862" y="3883783"/>
                </a:cubicBezTo>
                <a:cubicBezTo>
                  <a:pt x="1418116" y="3869541"/>
                  <a:pt x="1297365" y="3906434"/>
                  <a:pt x="1213000" y="4020396"/>
                </a:cubicBezTo>
                <a:cubicBezTo>
                  <a:pt x="1183402" y="3990798"/>
                  <a:pt x="1149534" y="3995069"/>
                  <a:pt x="1114394" y="4000612"/>
                </a:cubicBezTo>
                <a:cubicBezTo>
                  <a:pt x="1039843" y="4045566"/>
                  <a:pt x="975820" y="4139186"/>
                  <a:pt x="916067" y="4198939"/>
                </a:cubicBezTo>
                <a:cubicBezTo>
                  <a:pt x="921610" y="4163799"/>
                  <a:pt x="941951" y="4143458"/>
                  <a:pt x="961021" y="4124388"/>
                </a:cubicBezTo>
                <a:cubicBezTo>
                  <a:pt x="966563" y="4089247"/>
                  <a:pt x="879680" y="4121869"/>
                  <a:pt x="885222" y="4086729"/>
                </a:cubicBezTo>
                <a:cubicBezTo>
                  <a:pt x="909835" y="4032519"/>
                  <a:pt x="983114" y="3988836"/>
                  <a:pt x="1022525" y="3949425"/>
                </a:cubicBezTo>
                <a:cubicBezTo>
                  <a:pt x="1022525" y="3949425"/>
                  <a:pt x="1022525" y="3949425"/>
                  <a:pt x="992928" y="3919828"/>
                </a:cubicBezTo>
                <a:cubicBezTo>
                  <a:pt x="934447" y="3978309"/>
                  <a:pt x="895036" y="4017720"/>
                  <a:pt x="835283" y="4077472"/>
                </a:cubicBezTo>
                <a:cubicBezTo>
                  <a:pt x="760733" y="4122427"/>
                  <a:pt x="697266" y="4097100"/>
                  <a:pt x="701537" y="4063232"/>
                </a:cubicBezTo>
                <a:cubicBezTo>
                  <a:pt x="754500" y="3956007"/>
                  <a:pt x="867191" y="3872913"/>
                  <a:pt x="947283" y="3792820"/>
                </a:cubicBezTo>
                <a:cubicBezTo>
                  <a:pt x="926943" y="3813161"/>
                  <a:pt x="912144" y="3798362"/>
                  <a:pt x="897346" y="3783563"/>
                </a:cubicBezTo>
                <a:lnTo>
                  <a:pt x="986338" y="3694571"/>
                </a:lnTo>
                <a:cubicBezTo>
                  <a:pt x="1040687" y="3640222"/>
                  <a:pt x="1095037" y="3585873"/>
                  <a:pt x="1154153" y="3526756"/>
                </a:cubicBezTo>
                <a:cubicBezTo>
                  <a:pt x="1154153" y="3526756"/>
                  <a:pt x="1154153" y="3526756"/>
                  <a:pt x="1124556" y="3497158"/>
                </a:cubicBezTo>
                <a:cubicBezTo>
                  <a:pt x="1124556" y="3497158"/>
                  <a:pt x="1124556" y="3497158"/>
                  <a:pt x="1085145" y="3536569"/>
                </a:cubicBezTo>
                <a:cubicBezTo>
                  <a:pt x="1070346" y="3521771"/>
                  <a:pt x="1040749" y="3492173"/>
                  <a:pt x="1025950" y="3477374"/>
                </a:cubicBezTo>
                <a:cubicBezTo>
                  <a:pt x="1112781" y="3365879"/>
                  <a:pt x="1342510" y="3160814"/>
                  <a:pt x="1201974" y="3099101"/>
                </a:cubicBezTo>
                <a:cubicBezTo>
                  <a:pt x="1201974" y="3099101"/>
                  <a:pt x="1201974" y="3099101"/>
                  <a:pt x="1162563" y="3138512"/>
                </a:cubicBezTo>
                <a:cubicBezTo>
                  <a:pt x="1147765" y="3123713"/>
                  <a:pt x="1120634" y="3096582"/>
                  <a:pt x="1120634" y="3096582"/>
                </a:cubicBezTo>
                <a:cubicBezTo>
                  <a:pt x="1025740" y="3161877"/>
                  <a:pt x="913050" y="3244970"/>
                  <a:pt x="818158" y="3310265"/>
                </a:cubicBezTo>
                <a:cubicBezTo>
                  <a:pt x="818158" y="3310265"/>
                  <a:pt x="788561" y="3280668"/>
                  <a:pt x="773762" y="3265869"/>
                </a:cubicBezTo>
                <a:cubicBezTo>
                  <a:pt x="794103" y="3245528"/>
                  <a:pt x="814444" y="3225187"/>
                  <a:pt x="833514" y="3206117"/>
                </a:cubicBezTo>
                <a:cubicBezTo>
                  <a:pt x="773762" y="3265869"/>
                  <a:pt x="712762" y="3243009"/>
                  <a:pt x="677622" y="3248552"/>
                </a:cubicBezTo>
                <a:cubicBezTo>
                  <a:pt x="559946" y="3247838"/>
                  <a:pt x="450969" y="3416010"/>
                  <a:pt x="317937" y="3519444"/>
                </a:cubicBezTo>
                <a:cubicBezTo>
                  <a:pt x="297596" y="3539785"/>
                  <a:pt x="267999" y="3510188"/>
                  <a:pt x="253201" y="3495389"/>
                </a:cubicBezTo>
                <a:cubicBezTo>
                  <a:pt x="189177" y="3589010"/>
                  <a:pt x="99826" y="3619165"/>
                  <a:pt x="8672" y="3685654"/>
                </a:cubicBezTo>
                <a:cubicBezTo>
                  <a:pt x="212796" y="3414937"/>
                  <a:pt x="482125" y="3209427"/>
                  <a:pt x="706869" y="2960404"/>
                </a:cubicBezTo>
                <a:lnTo>
                  <a:pt x="724069" y="2939945"/>
                </a:lnTo>
                <a:lnTo>
                  <a:pt x="714585" y="2939572"/>
                </a:lnTo>
                <a:cubicBezTo>
                  <a:pt x="569922" y="2928558"/>
                  <a:pt x="418626" y="2890304"/>
                  <a:pt x="426955" y="2825942"/>
                </a:cubicBezTo>
                <a:cubicBezTo>
                  <a:pt x="419814" y="2778521"/>
                  <a:pt x="447726" y="2571284"/>
                  <a:pt x="440586" y="2523863"/>
                </a:cubicBezTo>
                <a:cubicBezTo>
                  <a:pt x="459514" y="2504653"/>
                  <a:pt x="399563" y="2326948"/>
                  <a:pt x="342418" y="2270640"/>
                </a:cubicBezTo>
                <a:cubicBezTo>
                  <a:pt x="361346" y="2251430"/>
                  <a:pt x="381536" y="2230939"/>
                  <a:pt x="366629" y="2216250"/>
                </a:cubicBezTo>
                <a:cubicBezTo>
                  <a:pt x="306998" y="2157494"/>
                  <a:pt x="208570" y="2257386"/>
                  <a:pt x="157029" y="2284847"/>
                </a:cubicBezTo>
                <a:cubicBezTo>
                  <a:pt x="108284" y="2274679"/>
                  <a:pt x="67582" y="2196712"/>
                  <a:pt x="57957" y="2146844"/>
                </a:cubicBezTo>
                <a:cubicBezTo>
                  <a:pt x="57957" y="2146844"/>
                  <a:pt x="-43009" y="1931249"/>
                  <a:pt x="21584" y="1835877"/>
                </a:cubicBezTo>
                <a:cubicBezTo>
                  <a:pt x="84914" y="1741786"/>
                  <a:pt x="161751" y="1641442"/>
                  <a:pt x="248063" y="1550120"/>
                </a:cubicBezTo>
                <a:cubicBezTo>
                  <a:pt x="334376" y="1458796"/>
                  <a:pt x="430162" y="1376493"/>
                  <a:pt x="531393" y="1318484"/>
                </a:cubicBezTo>
                <a:cubicBezTo>
                  <a:pt x="565229" y="1313963"/>
                  <a:pt x="631679" y="1301192"/>
                  <a:pt x="666777" y="1295390"/>
                </a:cubicBezTo>
                <a:cubicBezTo>
                  <a:pt x="1033023" y="1106333"/>
                  <a:pt x="1326497" y="785663"/>
                  <a:pt x="1665593" y="529512"/>
                </a:cubicBezTo>
                <a:lnTo>
                  <a:pt x="1802070" y="432754"/>
                </a:lnTo>
                <a:lnTo>
                  <a:pt x="1754748" y="484448"/>
                </a:lnTo>
                <a:cubicBezTo>
                  <a:pt x="1774939" y="463956"/>
                  <a:pt x="1793867" y="444747"/>
                  <a:pt x="1814057" y="424255"/>
                </a:cubicBezTo>
                <a:lnTo>
                  <a:pt x="1802070" y="432754"/>
                </a:lnTo>
                <a:lnTo>
                  <a:pt x="1802848" y="431904"/>
                </a:lnTo>
                <a:cubicBezTo>
                  <a:pt x="1853645" y="374762"/>
                  <a:pt x="1909764" y="312216"/>
                  <a:pt x="1946322" y="319841"/>
                </a:cubicBezTo>
                <a:cubicBezTo>
                  <a:pt x="2080169" y="333095"/>
                  <a:pt x="2200646" y="295312"/>
                  <a:pt x="2284167" y="180730"/>
                </a:cubicBezTo>
                <a:cubicBezTo>
                  <a:pt x="2313982" y="210109"/>
                  <a:pt x="2347819" y="205587"/>
                  <a:pt x="2382916" y="199785"/>
                </a:cubicBezTo>
                <a:cubicBezTo>
                  <a:pt x="2457133" y="154283"/>
                  <a:pt x="2520463" y="60191"/>
                  <a:pt x="2579773"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19" name="Text Placeholder 3"/>
          <p:cNvSpPr>
            <a:spLocks noGrp="1"/>
          </p:cNvSpPr>
          <p:nvPr>
            <p:ph type="body" sz="half" idx="27"/>
          </p:nvPr>
        </p:nvSpPr>
        <p:spPr>
          <a:xfrm>
            <a:off x="531843" y="5711960"/>
            <a:ext cx="3500408" cy="257040"/>
          </a:xfrm>
          <a:prstGeom prst="rect">
            <a:avLst/>
          </a:prstGeom>
        </p:spPr>
        <p:txBody>
          <a:bodyPr wrap="none" lIns="0" tIns="0" rIns="0" bIns="0" anchor="ctr">
            <a:noAutofit/>
          </a:bodyPr>
          <a:lstStyle>
            <a:lvl1pPr marL="0" indent="0" algn="ctr">
              <a:buNone/>
              <a:defRPr sz="2133"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9" name="Picture Placeholder 28"/>
          <p:cNvSpPr>
            <a:spLocks noGrp="1"/>
          </p:cNvSpPr>
          <p:nvPr>
            <p:ph type="pic" sz="quarter" idx="32" hasCustomPrompt="1"/>
          </p:nvPr>
        </p:nvSpPr>
        <p:spPr>
          <a:xfrm>
            <a:off x="4332661" y="1505719"/>
            <a:ext cx="3450400" cy="4127677"/>
          </a:xfrm>
          <a:custGeom>
            <a:avLst/>
            <a:gdLst>
              <a:gd name="connsiteX0" fmla="*/ 2579773 w 3509965"/>
              <a:gd name="connsiteY0" fmla="*/ 0 h 4198939"/>
              <a:gd name="connsiteX1" fmla="*/ 2535371 w 3509965"/>
              <a:gd name="connsiteY1" fmla="*/ 74881 h 4198939"/>
              <a:gd name="connsiteX2" fmla="*/ 2611446 w 3509965"/>
              <a:gd name="connsiteY2" fmla="*/ 111979 h 4198939"/>
              <a:gd name="connsiteX3" fmla="*/ 2475160 w 3509965"/>
              <a:gd name="connsiteY3" fmla="*/ 250293 h 4198939"/>
              <a:gd name="connsiteX4" fmla="*/ 2504976 w 3509965"/>
              <a:gd name="connsiteY4" fmla="*/ 279670 h 4198939"/>
              <a:gd name="connsiteX5" fmla="*/ 2661451 w 3509965"/>
              <a:gd name="connsiteY5" fmla="*/ 120866 h 4198939"/>
              <a:gd name="connsiteX6" fmla="*/ 2795299 w 3509965"/>
              <a:gd name="connsiteY6" fmla="*/ 134120 h 4198939"/>
              <a:gd name="connsiteX7" fmla="*/ 2551555 w 3509965"/>
              <a:gd name="connsiteY7" fmla="*/ 406338 h 4198939"/>
              <a:gd name="connsiteX8" fmla="*/ 2601561 w 3509965"/>
              <a:gd name="connsiteY8" fmla="*/ 415225 h 4198939"/>
              <a:gd name="connsiteX9" fmla="*/ 2513227 w 3509965"/>
              <a:gd name="connsiteY9" fmla="*/ 504872 h 4198939"/>
              <a:gd name="connsiteX10" fmla="*/ 2346656 w 3509965"/>
              <a:gd name="connsiteY10" fmla="*/ 673922 h 4198939"/>
              <a:gd name="connsiteX11" fmla="*/ 2376472 w 3509965"/>
              <a:gd name="connsiteY11" fmla="*/ 703300 h 4198939"/>
              <a:gd name="connsiteX12" fmla="*/ 2415590 w 3509965"/>
              <a:gd name="connsiteY12" fmla="*/ 663599 h 4198939"/>
              <a:gd name="connsiteX13" fmla="*/ 2475221 w 3509965"/>
              <a:gd name="connsiteY13" fmla="*/ 722356 h 4198939"/>
              <a:gd name="connsiteX14" fmla="*/ 2301994 w 3509965"/>
              <a:gd name="connsiteY14" fmla="*/ 1101918 h 4198939"/>
              <a:gd name="connsiteX15" fmla="*/ 2341113 w 3509965"/>
              <a:gd name="connsiteY15" fmla="*/ 1062217 h 4198939"/>
              <a:gd name="connsiteX16" fmla="*/ 2383352 w 3509965"/>
              <a:gd name="connsiteY16" fmla="*/ 1103837 h 4198939"/>
              <a:gd name="connsiteX17" fmla="*/ 2684241 w 3509965"/>
              <a:gd name="connsiteY17" fmla="*/ 887926 h 4198939"/>
              <a:gd name="connsiteX18" fmla="*/ 2728964 w 3509965"/>
              <a:gd name="connsiteY18" fmla="*/ 931994 h 4198939"/>
              <a:gd name="connsiteX19" fmla="*/ 2669654 w 3509965"/>
              <a:gd name="connsiteY19" fmla="*/ 992185 h 4198939"/>
              <a:gd name="connsiteX20" fmla="*/ 2825228 w 3509965"/>
              <a:gd name="connsiteY20" fmla="*/ 948601 h 4198939"/>
              <a:gd name="connsiteX21" fmla="*/ 3182903 w 3509965"/>
              <a:gd name="connsiteY21" fmla="*/ 675059 h 4198939"/>
              <a:gd name="connsiteX22" fmla="*/ 3247817 w 3509965"/>
              <a:gd name="connsiteY22" fmla="*/ 698636 h 4198939"/>
              <a:gd name="connsiteX23" fmla="*/ 3490932 w 3509965"/>
              <a:gd name="connsiteY23" fmla="*/ 506571 h 4198939"/>
              <a:gd name="connsiteX24" fmla="*/ 2798110 w 3509965"/>
              <a:gd name="connsiteY24" fmla="*/ 1236955 h 4198939"/>
              <a:gd name="connsiteX25" fmla="*/ 2769376 w 3509965"/>
              <a:gd name="connsiteY25" fmla="*/ 1271651 h 4198939"/>
              <a:gd name="connsiteX26" fmla="*/ 2802909 w 3509965"/>
              <a:gd name="connsiteY26" fmla="*/ 1273218 h 4198939"/>
              <a:gd name="connsiteX27" fmla="*/ 3089692 w 3509965"/>
              <a:gd name="connsiteY27" fmla="*/ 1388969 h 4198939"/>
              <a:gd name="connsiteX28" fmla="*/ 3073830 w 3509965"/>
              <a:gd name="connsiteY28" fmla="*/ 1690939 h 4198939"/>
              <a:gd name="connsiteX29" fmla="*/ 3170126 w 3509965"/>
              <a:gd name="connsiteY29" fmla="*/ 1944880 h 4198939"/>
              <a:gd name="connsiteX30" fmla="*/ 3145514 w 3509965"/>
              <a:gd name="connsiteY30" fmla="*/ 1999089 h 4198939"/>
              <a:gd name="connsiteX31" fmla="*/ 3355615 w 3509965"/>
              <a:gd name="connsiteY31" fmla="*/ 1932042 h 4198939"/>
              <a:gd name="connsiteX32" fmla="*/ 3453664 w 3509965"/>
              <a:gd name="connsiteY32" fmla="*/ 2070772 h 4198939"/>
              <a:gd name="connsiteX33" fmla="*/ 3487742 w 3509965"/>
              <a:gd name="connsiteY33" fmla="*/ 2381998 h 4198939"/>
              <a:gd name="connsiteX34" fmla="*/ 3259159 w 3509965"/>
              <a:gd name="connsiteY34" fmla="*/ 2666077 h 4198939"/>
              <a:gd name="connsiteX35" fmla="*/ 2974126 w 3509965"/>
              <a:gd name="connsiteY35" fmla="*/ 2895614 h 4198939"/>
              <a:gd name="connsiteX36" fmla="*/ 2838576 w 3509965"/>
              <a:gd name="connsiteY36" fmla="*/ 2917708 h 4198939"/>
              <a:gd name="connsiteX37" fmla="*/ 1834132 w 3509965"/>
              <a:gd name="connsiteY37" fmla="*/ 3676190 h 4198939"/>
              <a:gd name="connsiteX38" fmla="*/ 1696944 w 3509965"/>
              <a:gd name="connsiteY38" fmla="*/ 3771938 h 4198939"/>
              <a:gd name="connsiteX39" fmla="*/ 1744646 w 3509965"/>
              <a:gd name="connsiteY39" fmla="*/ 3720596 h 4198939"/>
              <a:gd name="connsiteX40" fmla="*/ 1684894 w 3509965"/>
              <a:gd name="connsiteY40" fmla="*/ 3780348 h 4198939"/>
              <a:gd name="connsiteX41" fmla="*/ 1696944 w 3509965"/>
              <a:gd name="connsiteY41" fmla="*/ 3771938 h 4198939"/>
              <a:gd name="connsiteX42" fmla="*/ 1696160 w 3509965"/>
              <a:gd name="connsiteY42" fmla="*/ 3772782 h 4198939"/>
              <a:gd name="connsiteX43" fmla="*/ 1551862 w 3509965"/>
              <a:gd name="connsiteY43" fmla="*/ 3883783 h 4198939"/>
              <a:gd name="connsiteX44" fmla="*/ 1213000 w 3509965"/>
              <a:gd name="connsiteY44" fmla="*/ 4020396 h 4198939"/>
              <a:gd name="connsiteX45" fmla="*/ 1114394 w 3509965"/>
              <a:gd name="connsiteY45" fmla="*/ 4000612 h 4198939"/>
              <a:gd name="connsiteX46" fmla="*/ 916067 w 3509965"/>
              <a:gd name="connsiteY46" fmla="*/ 4198939 h 4198939"/>
              <a:gd name="connsiteX47" fmla="*/ 961021 w 3509965"/>
              <a:gd name="connsiteY47" fmla="*/ 4124388 h 4198939"/>
              <a:gd name="connsiteX48" fmla="*/ 885222 w 3509965"/>
              <a:gd name="connsiteY48" fmla="*/ 4086729 h 4198939"/>
              <a:gd name="connsiteX49" fmla="*/ 1022525 w 3509965"/>
              <a:gd name="connsiteY49" fmla="*/ 3949425 h 4198939"/>
              <a:gd name="connsiteX50" fmla="*/ 992928 w 3509965"/>
              <a:gd name="connsiteY50" fmla="*/ 3919828 h 4198939"/>
              <a:gd name="connsiteX51" fmla="*/ 835283 w 3509965"/>
              <a:gd name="connsiteY51" fmla="*/ 4077472 h 4198939"/>
              <a:gd name="connsiteX52" fmla="*/ 701537 w 3509965"/>
              <a:gd name="connsiteY52" fmla="*/ 4063232 h 4198939"/>
              <a:gd name="connsiteX53" fmla="*/ 947283 w 3509965"/>
              <a:gd name="connsiteY53" fmla="*/ 3792820 h 4198939"/>
              <a:gd name="connsiteX54" fmla="*/ 897346 w 3509965"/>
              <a:gd name="connsiteY54" fmla="*/ 3783563 h 4198939"/>
              <a:gd name="connsiteX55" fmla="*/ 986338 w 3509965"/>
              <a:gd name="connsiteY55" fmla="*/ 3694571 h 4198939"/>
              <a:gd name="connsiteX56" fmla="*/ 1154153 w 3509965"/>
              <a:gd name="connsiteY56" fmla="*/ 3526756 h 4198939"/>
              <a:gd name="connsiteX57" fmla="*/ 1124556 w 3509965"/>
              <a:gd name="connsiteY57" fmla="*/ 3497158 h 4198939"/>
              <a:gd name="connsiteX58" fmla="*/ 1085145 w 3509965"/>
              <a:gd name="connsiteY58" fmla="*/ 3536569 h 4198939"/>
              <a:gd name="connsiteX59" fmla="*/ 1025950 w 3509965"/>
              <a:gd name="connsiteY59" fmla="*/ 3477374 h 4198939"/>
              <a:gd name="connsiteX60" fmla="*/ 1201974 w 3509965"/>
              <a:gd name="connsiteY60" fmla="*/ 3099101 h 4198939"/>
              <a:gd name="connsiteX61" fmla="*/ 1162563 w 3509965"/>
              <a:gd name="connsiteY61" fmla="*/ 3138512 h 4198939"/>
              <a:gd name="connsiteX62" fmla="*/ 1120634 w 3509965"/>
              <a:gd name="connsiteY62" fmla="*/ 3096582 h 4198939"/>
              <a:gd name="connsiteX63" fmla="*/ 818158 w 3509965"/>
              <a:gd name="connsiteY63" fmla="*/ 3310265 h 4198939"/>
              <a:gd name="connsiteX64" fmla="*/ 773762 w 3509965"/>
              <a:gd name="connsiteY64" fmla="*/ 3265869 h 4198939"/>
              <a:gd name="connsiteX65" fmla="*/ 833514 w 3509965"/>
              <a:gd name="connsiteY65" fmla="*/ 3206117 h 4198939"/>
              <a:gd name="connsiteX66" fmla="*/ 677622 w 3509965"/>
              <a:gd name="connsiteY66" fmla="*/ 3248552 h 4198939"/>
              <a:gd name="connsiteX67" fmla="*/ 317937 w 3509965"/>
              <a:gd name="connsiteY67" fmla="*/ 3519444 h 4198939"/>
              <a:gd name="connsiteX68" fmla="*/ 253201 w 3509965"/>
              <a:gd name="connsiteY68" fmla="*/ 3495389 h 4198939"/>
              <a:gd name="connsiteX69" fmla="*/ 8672 w 3509965"/>
              <a:gd name="connsiteY69" fmla="*/ 3685654 h 4198939"/>
              <a:gd name="connsiteX70" fmla="*/ 706869 w 3509965"/>
              <a:gd name="connsiteY70" fmla="*/ 2960404 h 4198939"/>
              <a:gd name="connsiteX71" fmla="*/ 724069 w 3509965"/>
              <a:gd name="connsiteY71" fmla="*/ 2939945 h 4198939"/>
              <a:gd name="connsiteX72" fmla="*/ 714585 w 3509965"/>
              <a:gd name="connsiteY72" fmla="*/ 2939572 h 4198939"/>
              <a:gd name="connsiteX73" fmla="*/ 426955 w 3509965"/>
              <a:gd name="connsiteY73" fmla="*/ 2825942 h 4198939"/>
              <a:gd name="connsiteX74" fmla="*/ 440586 w 3509965"/>
              <a:gd name="connsiteY74" fmla="*/ 2523863 h 4198939"/>
              <a:gd name="connsiteX75" fmla="*/ 342418 w 3509965"/>
              <a:gd name="connsiteY75" fmla="*/ 2270640 h 4198939"/>
              <a:gd name="connsiteX76" fmla="*/ 366629 w 3509965"/>
              <a:gd name="connsiteY76" fmla="*/ 2216250 h 4198939"/>
              <a:gd name="connsiteX77" fmla="*/ 157029 w 3509965"/>
              <a:gd name="connsiteY77" fmla="*/ 2284847 h 4198939"/>
              <a:gd name="connsiteX78" fmla="*/ 57957 w 3509965"/>
              <a:gd name="connsiteY78" fmla="*/ 2146844 h 4198939"/>
              <a:gd name="connsiteX79" fmla="*/ 21584 w 3509965"/>
              <a:gd name="connsiteY79" fmla="*/ 1835877 h 4198939"/>
              <a:gd name="connsiteX80" fmla="*/ 248063 w 3509965"/>
              <a:gd name="connsiteY80" fmla="*/ 1550120 h 4198939"/>
              <a:gd name="connsiteX81" fmla="*/ 531393 w 3509965"/>
              <a:gd name="connsiteY81" fmla="*/ 1318484 h 4198939"/>
              <a:gd name="connsiteX82" fmla="*/ 666777 w 3509965"/>
              <a:gd name="connsiteY82" fmla="*/ 1295390 h 4198939"/>
              <a:gd name="connsiteX83" fmla="*/ 1665593 w 3509965"/>
              <a:gd name="connsiteY83" fmla="*/ 529512 h 4198939"/>
              <a:gd name="connsiteX84" fmla="*/ 1802070 w 3509965"/>
              <a:gd name="connsiteY84" fmla="*/ 432754 h 4198939"/>
              <a:gd name="connsiteX85" fmla="*/ 1754748 w 3509965"/>
              <a:gd name="connsiteY85" fmla="*/ 484448 h 4198939"/>
              <a:gd name="connsiteX86" fmla="*/ 1814057 w 3509965"/>
              <a:gd name="connsiteY86" fmla="*/ 424255 h 4198939"/>
              <a:gd name="connsiteX87" fmla="*/ 1802070 w 3509965"/>
              <a:gd name="connsiteY87" fmla="*/ 432754 h 4198939"/>
              <a:gd name="connsiteX88" fmla="*/ 1802848 w 3509965"/>
              <a:gd name="connsiteY88" fmla="*/ 431904 h 4198939"/>
              <a:gd name="connsiteX89" fmla="*/ 1946322 w 3509965"/>
              <a:gd name="connsiteY89" fmla="*/ 319841 h 4198939"/>
              <a:gd name="connsiteX90" fmla="*/ 2284167 w 3509965"/>
              <a:gd name="connsiteY90" fmla="*/ 180730 h 4198939"/>
              <a:gd name="connsiteX91" fmla="*/ 2382916 w 3509965"/>
              <a:gd name="connsiteY91" fmla="*/ 199785 h 4198939"/>
              <a:gd name="connsiteX92" fmla="*/ 2579773 w 3509965"/>
              <a:gd name="connsiteY92" fmla="*/ 0 h 4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509965" h="4198939">
                <a:moveTo>
                  <a:pt x="2579773" y="0"/>
                </a:moveTo>
                <a:cubicBezTo>
                  <a:pt x="2574490" y="35180"/>
                  <a:pt x="2554299" y="55671"/>
                  <a:pt x="2535371" y="74881"/>
                </a:cubicBezTo>
                <a:cubicBezTo>
                  <a:pt x="2530089" y="110061"/>
                  <a:pt x="2616728" y="76799"/>
                  <a:pt x="2611446" y="111979"/>
                </a:cubicBezTo>
                <a:cubicBezTo>
                  <a:pt x="2587234" y="166369"/>
                  <a:pt x="2514279" y="210591"/>
                  <a:pt x="2475160" y="250293"/>
                </a:cubicBezTo>
                <a:cubicBezTo>
                  <a:pt x="2475160" y="250293"/>
                  <a:pt x="2475160" y="250293"/>
                  <a:pt x="2504976" y="279670"/>
                </a:cubicBezTo>
                <a:cubicBezTo>
                  <a:pt x="2563023" y="220759"/>
                  <a:pt x="2602141" y="181058"/>
                  <a:pt x="2661451" y="120866"/>
                </a:cubicBezTo>
                <a:cubicBezTo>
                  <a:pt x="2735668" y="75363"/>
                  <a:pt x="2799320" y="100220"/>
                  <a:pt x="2795299" y="134120"/>
                </a:cubicBezTo>
                <a:cubicBezTo>
                  <a:pt x="2743129" y="241732"/>
                  <a:pt x="2631055" y="325655"/>
                  <a:pt x="2551555" y="406338"/>
                </a:cubicBezTo>
                <a:cubicBezTo>
                  <a:pt x="2571746" y="385847"/>
                  <a:pt x="2586653" y="400536"/>
                  <a:pt x="2601561" y="415225"/>
                </a:cubicBezTo>
                <a:lnTo>
                  <a:pt x="2513227" y="504872"/>
                </a:lnTo>
                <a:cubicBezTo>
                  <a:pt x="2459281" y="559621"/>
                  <a:pt x="2405335" y="614370"/>
                  <a:pt x="2346656" y="673922"/>
                </a:cubicBezTo>
                <a:cubicBezTo>
                  <a:pt x="2346656" y="673922"/>
                  <a:pt x="2346656" y="673922"/>
                  <a:pt x="2376472" y="703300"/>
                </a:cubicBezTo>
                <a:cubicBezTo>
                  <a:pt x="2376472" y="703300"/>
                  <a:pt x="2376472" y="703300"/>
                  <a:pt x="2415590" y="663599"/>
                </a:cubicBezTo>
                <a:cubicBezTo>
                  <a:pt x="2430499" y="678288"/>
                  <a:pt x="2460313" y="707666"/>
                  <a:pt x="2475221" y="722356"/>
                </a:cubicBezTo>
                <a:cubicBezTo>
                  <a:pt x="2389215" y="834489"/>
                  <a:pt x="2161007" y="1041245"/>
                  <a:pt x="2301994" y="1101918"/>
                </a:cubicBezTo>
                <a:cubicBezTo>
                  <a:pt x="2301994" y="1101918"/>
                  <a:pt x="2301994" y="1101918"/>
                  <a:pt x="2341113" y="1062217"/>
                </a:cubicBezTo>
                <a:cubicBezTo>
                  <a:pt x="2356021" y="1076907"/>
                  <a:pt x="2383352" y="1103837"/>
                  <a:pt x="2383352" y="1103837"/>
                </a:cubicBezTo>
                <a:cubicBezTo>
                  <a:pt x="2477759" y="1037843"/>
                  <a:pt x="2589833" y="953920"/>
                  <a:pt x="2684241" y="887926"/>
                </a:cubicBezTo>
                <a:cubicBezTo>
                  <a:pt x="2684241" y="887926"/>
                  <a:pt x="2714056" y="917304"/>
                  <a:pt x="2728964" y="931994"/>
                </a:cubicBezTo>
                <a:cubicBezTo>
                  <a:pt x="2708774" y="952484"/>
                  <a:pt x="2688583" y="972975"/>
                  <a:pt x="2669654" y="992185"/>
                </a:cubicBezTo>
                <a:cubicBezTo>
                  <a:pt x="2728964" y="931994"/>
                  <a:pt x="2790131" y="954403"/>
                  <a:pt x="2825228" y="948601"/>
                </a:cubicBezTo>
                <a:cubicBezTo>
                  <a:pt x="2942907" y="948446"/>
                  <a:pt x="3050639" y="779473"/>
                  <a:pt x="3182903" y="675059"/>
                </a:cubicBezTo>
                <a:cubicBezTo>
                  <a:pt x="3203094" y="654569"/>
                  <a:pt x="3232908" y="683947"/>
                  <a:pt x="3247817" y="698636"/>
                </a:cubicBezTo>
                <a:cubicBezTo>
                  <a:pt x="3311146" y="604545"/>
                  <a:pt x="3400271" y="573731"/>
                  <a:pt x="3490932" y="506571"/>
                </a:cubicBezTo>
                <a:cubicBezTo>
                  <a:pt x="3288814" y="778787"/>
                  <a:pt x="3021009" y="986280"/>
                  <a:pt x="2798110" y="1236955"/>
                </a:cubicBezTo>
                <a:lnTo>
                  <a:pt x="2769376" y="1271651"/>
                </a:lnTo>
                <a:lnTo>
                  <a:pt x="2802909" y="1273218"/>
                </a:lnTo>
                <a:cubicBezTo>
                  <a:pt x="2947486" y="1285300"/>
                  <a:pt x="3098494" y="1324669"/>
                  <a:pt x="3089692" y="1388969"/>
                </a:cubicBezTo>
                <a:cubicBezTo>
                  <a:pt x="3096482" y="1436441"/>
                  <a:pt x="3067040" y="1643466"/>
                  <a:pt x="3073830" y="1690939"/>
                </a:cubicBezTo>
                <a:cubicBezTo>
                  <a:pt x="3054760" y="1710008"/>
                  <a:pt x="3113398" y="1888151"/>
                  <a:pt x="3170126" y="1944880"/>
                </a:cubicBezTo>
                <a:cubicBezTo>
                  <a:pt x="3151057" y="1963949"/>
                  <a:pt x="3130715" y="1984290"/>
                  <a:pt x="3145514" y="1999089"/>
                </a:cubicBezTo>
                <a:cubicBezTo>
                  <a:pt x="3204709" y="2058284"/>
                  <a:pt x="3303872" y="1959120"/>
                  <a:pt x="3355615" y="1932042"/>
                </a:cubicBezTo>
                <a:cubicBezTo>
                  <a:pt x="3404283" y="1942569"/>
                  <a:pt x="3444408" y="2020834"/>
                  <a:pt x="3453664" y="2070772"/>
                </a:cubicBezTo>
                <a:cubicBezTo>
                  <a:pt x="3453664" y="2070772"/>
                  <a:pt x="3553037" y="2287106"/>
                  <a:pt x="3487742" y="2381998"/>
                </a:cubicBezTo>
                <a:cubicBezTo>
                  <a:pt x="3423718" y="2475620"/>
                  <a:pt x="3346142" y="2575393"/>
                  <a:pt x="3259159" y="2666077"/>
                </a:cubicBezTo>
                <a:cubicBezTo>
                  <a:pt x="3172174" y="2756761"/>
                  <a:pt x="3075782" y="2838355"/>
                  <a:pt x="2974126" y="2895614"/>
                </a:cubicBezTo>
                <a:cubicBezTo>
                  <a:pt x="2940257" y="2899886"/>
                  <a:pt x="2873715" y="2912165"/>
                  <a:pt x="2838576" y="2917708"/>
                </a:cubicBezTo>
                <a:cubicBezTo>
                  <a:pt x="2470944" y="3104055"/>
                  <a:pt x="2175110" y="3422550"/>
                  <a:pt x="1834132" y="3676190"/>
                </a:cubicBezTo>
                <a:lnTo>
                  <a:pt x="1696944" y="3771938"/>
                </a:lnTo>
                <a:lnTo>
                  <a:pt x="1744646" y="3720596"/>
                </a:lnTo>
                <a:cubicBezTo>
                  <a:pt x="1724305" y="3740937"/>
                  <a:pt x="1705236" y="3760007"/>
                  <a:pt x="1684894" y="3780348"/>
                </a:cubicBezTo>
                <a:lnTo>
                  <a:pt x="1696944" y="3771938"/>
                </a:lnTo>
                <a:lnTo>
                  <a:pt x="1696160" y="3772782"/>
                </a:lnTo>
                <a:cubicBezTo>
                  <a:pt x="1644943" y="3829548"/>
                  <a:pt x="1588363" y="3891678"/>
                  <a:pt x="1551862" y="3883783"/>
                </a:cubicBezTo>
                <a:cubicBezTo>
                  <a:pt x="1418116" y="3869541"/>
                  <a:pt x="1297365" y="3906434"/>
                  <a:pt x="1213000" y="4020396"/>
                </a:cubicBezTo>
                <a:cubicBezTo>
                  <a:pt x="1183402" y="3990798"/>
                  <a:pt x="1149534" y="3995069"/>
                  <a:pt x="1114394" y="4000612"/>
                </a:cubicBezTo>
                <a:cubicBezTo>
                  <a:pt x="1039843" y="4045566"/>
                  <a:pt x="975820" y="4139186"/>
                  <a:pt x="916067" y="4198939"/>
                </a:cubicBezTo>
                <a:cubicBezTo>
                  <a:pt x="921610" y="4163799"/>
                  <a:pt x="941951" y="4143458"/>
                  <a:pt x="961021" y="4124388"/>
                </a:cubicBezTo>
                <a:cubicBezTo>
                  <a:pt x="966563" y="4089247"/>
                  <a:pt x="879680" y="4121869"/>
                  <a:pt x="885222" y="4086729"/>
                </a:cubicBezTo>
                <a:cubicBezTo>
                  <a:pt x="909835" y="4032519"/>
                  <a:pt x="983114" y="3988836"/>
                  <a:pt x="1022525" y="3949425"/>
                </a:cubicBezTo>
                <a:cubicBezTo>
                  <a:pt x="1022525" y="3949425"/>
                  <a:pt x="1022525" y="3949425"/>
                  <a:pt x="992928" y="3919828"/>
                </a:cubicBezTo>
                <a:cubicBezTo>
                  <a:pt x="934447" y="3978309"/>
                  <a:pt x="895036" y="4017720"/>
                  <a:pt x="835283" y="4077472"/>
                </a:cubicBezTo>
                <a:cubicBezTo>
                  <a:pt x="760733" y="4122427"/>
                  <a:pt x="697266" y="4097100"/>
                  <a:pt x="701537" y="4063232"/>
                </a:cubicBezTo>
                <a:cubicBezTo>
                  <a:pt x="754500" y="3956007"/>
                  <a:pt x="867191" y="3872913"/>
                  <a:pt x="947283" y="3792820"/>
                </a:cubicBezTo>
                <a:cubicBezTo>
                  <a:pt x="926943" y="3813161"/>
                  <a:pt x="912144" y="3798362"/>
                  <a:pt x="897346" y="3783563"/>
                </a:cubicBezTo>
                <a:lnTo>
                  <a:pt x="986338" y="3694571"/>
                </a:lnTo>
                <a:cubicBezTo>
                  <a:pt x="1040687" y="3640222"/>
                  <a:pt x="1095037" y="3585873"/>
                  <a:pt x="1154153" y="3526756"/>
                </a:cubicBezTo>
                <a:cubicBezTo>
                  <a:pt x="1154153" y="3526756"/>
                  <a:pt x="1154153" y="3526756"/>
                  <a:pt x="1124556" y="3497158"/>
                </a:cubicBezTo>
                <a:cubicBezTo>
                  <a:pt x="1124556" y="3497158"/>
                  <a:pt x="1124556" y="3497158"/>
                  <a:pt x="1085145" y="3536569"/>
                </a:cubicBezTo>
                <a:cubicBezTo>
                  <a:pt x="1070346" y="3521771"/>
                  <a:pt x="1040749" y="3492173"/>
                  <a:pt x="1025950" y="3477374"/>
                </a:cubicBezTo>
                <a:cubicBezTo>
                  <a:pt x="1112781" y="3365879"/>
                  <a:pt x="1342510" y="3160814"/>
                  <a:pt x="1201974" y="3099101"/>
                </a:cubicBezTo>
                <a:cubicBezTo>
                  <a:pt x="1201974" y="3099101"/>
                  <a:pt x="1201974" y="3099101"/>
                  <a:pt x="1162563" y="3138512"/>
                </a:cubicBezTo>
                <a:cubicBezTo>
                  <a:pt x="1147765" y="3123713"/>
                  <a:pt x="1120634" y="3096582"/>
                  <a:pt x="1120634" y="3096582"/>
                </a:cubicBezTo>
                <a:cubicBezTo>
                  <a:pt x="1025740" y="3161877"/>
                  <a:pt x="913050" y="3244970"/>
                  <a:pt x="818158" y="3310265"/>
                </a:cubicBezTo>
                <a:cubicBezTo>
                  <a:pt x="818158" y="3310265"/>
                  <a:pt x="788561" y="3280668"/>
                  <a:pt x="773762" y="3265869"/>
                </a:cubicBezTo>
                <a:cubicBezTo>
                  <a:pt x="794103" y="3245528"/>
                  <a:pt x="814444" y="3225187"/>
                  <a:pt x="833514" y="3206117"/>
                </a:cubicBezTo>
                <a:cubicBezTo>
                  <a:pt x="773762" y="3265869"/>
                  <a:pt x="712762" y="3243009"/>
                  <a:pt x="677622" y="3248552"/>
                </a:cubicBezTo>
                <a:cubicBezTo>
                  <a:pt x="559946" y="3247838"/>
                  <a:pt x="450969" y="3416010"/>
                  <a:pt x="317937" y="3519444"/>
                </a:cubicBezTo>
                <a:cubicBezTo>
                  <a:pt x="297596" y="3539785"/>
                  <a:pt x="267999" y="3510188"/>
                  <a:pt x="253201" y="3495389"/>
                </a:cubicBezTo>
                <a:cubicBezTo>
                  <a:pt x="189177" y="3589010"/>
                  <a:pt x="99826" y="3619165"/>
                  <a:pt x="8672" y="3685654"/>
                </a:cubicBezTo>
                <a:cubicBezTo>
                  <a:pt x="212796" y="3414937"/>
                  <a:pt x="482125" y="3209427"/>
                  <a:pt x="706869" y="2960404"/>
                </a:cubicBezTo>
                <a:lnTo>
                  <a:pt x="724069" y="2939945"/>
                </a:lnTo>
                <a:lnTo>
                  <a:pt x="714585" y="2939572"/>
                </a:lnTo>
                <a:cubicBezTo>
                  <a:pt x="569922" y="2928558"/>
                  <a:pt x="418626" y="2890304"/>
                  <a:pt x="426955" y="2825942"/>
                </a:cubicBezTo>
                <a:cubicBezTo>
                  <a:pt x="419814" y="2778521"/>
                  <a:pt x="447726" y="2571284"/>
                  <a:pt x="440586" y="2523863"/>
                </a:cubicBezTo>
                <a:cubicBezTo>
                  <a:pt x="459514" y="2504653"/>
                  <a:pt x="399563" y="2326948"/>
                  <a:pt x="342418" y="2270640"/>
                </a:cubicBezTo>
                <a:cubicBezTo>
                  <a:pt x="361346" y="2251430"/>
                  <a:pt x="381536" y="2230939"/>
                  <a:pt x="366629" y="2216250"/>
                </a:cubicBezTo>
                <a:cubicBezTo>
                  <a:pt x="306998" y="2157494"/>
                  <a:pt x="208570" y="2257386"/>
                  <a:pt x="157029" y="2284847"/>
                </a:cubicBezTo>
                <a:cubicBezTo>
                  <a:pt x="108284" y="2274679"/>
                  <a:pt x="67582" y="2196712"/>
                  <a:pt x="57957" y="2146844"/>
                </a:cubicBezTo>
                <a:cubicBezTo>
                  <a:pt x="57957" y="2146844"/>
                  <a:pt x="-43009" y="1931249"/>
                  <a:pt x="21584" y="1835877"/>
                </a:cubicBezTo>
                <a:cubicBezTo>
                  <a:pt x="84914" y="1741786"/>
                  <a:pt x="161751" y="1641442"/>
                  <a:pt x="248063" y="1550120"/>
                </a:cubicBezTo>
                <a:cubicBezTo>
                  <a:pt x="334376" y="1458796"/>
                  <a:pt x="430162" y="1376493"/>
                  <a:pt x="531393" y="1318484"/>
                </a:cubicBezTo>
                <a:cubicBezTo>
                  <a:pt x="565229" y="1313963"/>
                  <a:pt x="631679" y="1301192"/>
                  <a:pt x="666777" y="1295390"/>
                </a:cubicBezTo>
                <a:cubicBezTo>
                  <a:pt x="1033023" y="1106333"/>
                  <a:pt x="1326497" y="785663"/>
                  <a:pt x="1665593" y="529512"/>
                </a:cubicBezTo>
                <a:lnTo>
                  <a:pt x="1802070" y="432754"/>
                </a:lnTo>
                <a:lnTo>
                  <a:pt x="1754748" y="484448"/>
                </a:lnTo>
                <a:cubicBezTo>
                  <a:pt x="1774939" y="463956"/>
                  <a:pt x="1793867" y="444747"/>
                  <a:pt x="1814057" y="424255"/>
                </a:cubicBezTo>
                <a:lnTo>
                  <a:pt x="1802070" y="432754"/>
                </a:lnTo>
                <a:lnTo>
                  <a:pt x="1802848" y="431904"/>
                </a:lnTo>
                <a:cubicBezTo>
                  <a:pt x="1853645" y="374762"/>
                  <a:pt x="1909764" y="312216"/>
                  <a:pt x="1946322" y="319841"/>
                </a:cubicBezTo>
                <a:cubicBezTo>
                  <a:pt x="2080169" y="333095"/>
                  <a:pt x="2200646" y="295312"/>
                  <a:pt x="2284167" y="180730"/>
                </a:cubicBezTo>
                <a:cubicBezTo>
                  <a:pt x="2313982" y="210109"/>
                  <a:pt x="2347819" y="205587"/>
                  <a:pt x="2382916" y="199785"/>
                </a:cubicBezTo>
                <a:cubicBezTo>
                  <a:pt x="2457133" y="154283"/>
                  <a:pt x="2520463" y="60191"/>
                  <a:pt x="2579773"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30" name="Text Placeholder 3"/>
          <p:cNvSpPr>
            <a:spLocks noGrp="1"/>
          </p:cNvSpPr>
          <p:nvPr>
            <p:ph type="body" sz="half" idx="29"/>
          </p:nvPr>
        </p:nvSpPr>
        <p:spPr>
          <a:xfrm>
            <a:off x="4338100" y="5711960"/>
            <a:ext cx="3500408" cy="257040"/>
          </a:xfrm>
          <a:prstGeom prst="rect">
            <a:avLst/>
          </a:prstGeom>
        </p:spPr>
        <p:txBody>
          <a:bodyPr wrap="none" lIns="0" tIns="0" rIns="0" bIns="0" anchor="ctr">
            <a:noAutofit/>
          </a:bodyPr>
          <a:lstStyle>
            <a:lvl1pPr marL="0" indent="0" algn="ctr">
              <a:buNone/>
              <a:defRPr sz="2133"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1" name="Picture Placeholder 30"/>
          <p:cNvSpPr>
            <a:spLocks noGrp="1"/>
          </p:cNvSpPr>
          <p:nvPr>
            <p:ph type="pic" sz="quarter" idx="33" hasCustomPrompt="1"/>
          </p:nvPr>
        </p:nvSpPr>
        <p:spPr>
          <a:xfrm>
            <a:off x="8135400" y="1505719"/>
            <a:ext cx="3450400" cy="4127677"/>
          </a:xfrm>
          <a:custGeom>
            <a:avLst/>
            <a:gdLst>
              <a:gd name="connsiteX0" fmla="*/ 2579773 w 3509965"/>
              <a:gd name="connsiteY0" fmla="*/ 0 h 4198939"/>
              <a:gd name="connsiteX1" fmla="*/ 2535371 w 3509965"/>
              <a:gd name="connsiteY1" fmla="*/ 74881 h 4198939"/>
              <a:gd name="connsiteX2" fmla="*/ 2611446 w 3509965"/>
              <a:gd name="connsiteY2" fmla="*/ 111979 h 4198939"/>
              <a:gd name="connsiteX3" fmla="*/ 2475160 w 3509965"/>
              <a:gd name="connsiteY3" fmla="*/ 250293 h 4198939"/>
              <a:gd name="connsiteX4" fmla="*/ 2504976 w 3509965"/>
              <a:gd name="connsiteY4" fmla="*/ 279670 h 4198939"/>
              <a:gd name="connsiteX5" fmla="*/ 2661451 w 3509965"/>
              <a:gd name="connsiteY5" fmla="*/ 120866 h 4198939"/>
              <a:gd name="connsiteX6" fmla="*/ 2795299 w 3509965"/>
              <a:gd name="connsiteY6" fmla="*/ 134120 h 4198939"/>
              <a:gd name="connsiteX7" fmla="*/ 2551555 w 3509965"/>
              <a:gd name="connsiteY7" fmla="*/ 406338 h 4198939"/>
              <a:gd name="connsiteX8" fmla="*/ 2601561 w 3509965"/>
              <a:gd name="connsiteY8" fmla="*/ 415225 h 4198939"/>
              <a:gd name="connsiteX9" fmla="*/ 2513227 w 3509965"/>
              <a:gd name="connsiteY9" fmla="*/ 504872 h 4198939"/>
              <a:gd name="connsiteX10" fmla="*/ 2346656 w 3509965"/>
              <a:gd name="connsiteY10" fmla="*/ 673922 h 4198939"/>
              <a:gd name="connsiteX11" fmla="*/ 2376472 w 3509965"/>
              <a:gd name="connsiteY11" fmla="*/ 703300 h 4198939"/>
              <a:gd name="connsiteX12" fmla="*/ 2415590 w 3509965"/>
              <a:gd name="connsiteY12" fmla="*/ 663599 h 4198939"/>
              <a:gd name="connsiteX13" fmla="*/ 2475221 w 3509965"/>
              <a:gd name="connsiteY13" fmla="*/ 722356 h 4198939"/>
              <a:gd name="connsiteX14" fmla="*/ 2301994 w 3509965"/>
              <a:gd name="connsiteY14" fmla="*/ 1101918 h 4198939"/>
              <a:gd name="connsiteX15" fmla="*/ 2341113 w 3509965"/>
              <a:gd name="connsiteY15" fmla="*/ 1062217 h 4198939"/>
              <a:gd name="connsiteX16" fmla="*/ 2383352 w 3509965"/>
              <a:gd name="connsiteY16" fmla="*/ 1103837 h 4198939"/>
              <a:gd name="connsiteX17" fmla="*/ 2684241 w 3509965"/>
              <a:gd name="connsiteY17" fmla="*/ 887926 h 4198939"/>
              <a:gd name="connsiteX18" fmla="*/ 2728964 w 3509965"/>
              <a:gd name="connsiteY18" fmla="*/ 931994 h 4198939"/>
              <a:gd name="connsiteX19" fmla="*/ 2669654 w 3509965"/>
              <a:gd name="connsiteY19" fmla="*/ 992185 h 4198939"/>
              <a:gd name="connsiteX20" fmla="*/ 2825228 w 3509965"/>
              <a:gd name="connsiteY20" fmla="*/ 948601 h 4198939"/>
              <a:gd name="connsiteX21" fmla="*/ 3182903 w 3509965"/>
              <a:gd name="connsiteY21" fmla="*/ 675059 h 4198939"/>
              <a:gd name="connsiteX22" fmla="*/ 3247817 w 3509965"/>
              <a:gd name="connsiteY22" fmla="*/ 698636 h 4198939"/>
              <a:gd name="connsiteX23" fmla="*/ 3490932 w 3509965"/>
              <a:gd name="connsiteY23" fmla="*/ 506571 h 4198939"/>
              <a:gd name="connsiteX24" fmla="*/ 2798110 w 3509965"/>
              <a:gd name="connsiteY24" fmla="*/ 1236955 h 4198939"/>
              <a:gd name="connsiteX25" fmla="*/ 2769376 w 3509965"/>
              <a:gd name="connsiteY25" fmla="*/ 1271651 h 4198939"/>
              <a:gd name="connsiteX26" fmla="*/ 2802909 w 3509965"/>
              <a:gd name="connsiteY26" fmla="*/ 1273218 h 4198939"/>
              <a:gd name="connsiteX27" fmla="*/ 3089692 w 3509965"/>
              <a:gd name="connsiteY27" fmla="*/ 1388969 h 4198939"/>
              <a:gd name="connsiteX28" fmla="*/ 3073830 w 3509965"/>
              <a:gd name="connsiteY28" fmla="*/ 1690939 h 4198939"/>
              <a:gd name="connsiteX29" fmla="*/ 3170126 w 3509965"/>
              <a:gd name="connsiteY29" fmla="*/ 1944880 h 4198939"/>
              <a:gd name="connsiteX30" fmla="*/ 3145514 w 3509965"/>
              <a:gd name="connsiteY30" fmla="*/ 1999089 h 4198939"/>
              <a:gd name="connsiteX31" fmla="*/ 3355615 w 3509965"/>
              <a:gd name="connsiteY31" fmla="*/ 1932042 h 4198939"/>
              <a:gd name="connsiteX32" fmla="*/ 3453664 w 3509965"/>
              <a:gd name="connsiteY32" fmla="*/ 2070772 h 4198939"/>
              <a:gd name="connsiteX33" fmla="*/ 3487742 w 3509965"/>
              <a:gd name="connsiteY33" fmla="*/ 2381998 h 4198939"/>
              <a:gd name="connsiteX34" fmla="*/ 3259159 w 3509965"/>
              <a:gd name="connsiteY34" fmla="*/ 2666077 h 4198939"/>
              <a:gd name="connsiteX35" fmla="*/ 2974126 w 3509965"/>
              <a:gd name="connsiteY35" fmla="*/ 2895614 h 4198939"/>
              <a:gd name="connsiteX36" fmla="*/ 2838576 w 3509965"/>
              <a:gd name="connsiteY36" fmla="*/ 2917708 h 4198939"/>
              <a:gd name="connsiteX37" fmla="*/ 1834132 w 3509965"/>
              <a:gd name="connsiteY37" fmla="*/ 3676190 h 4198939"/>
              <a:gd name="connsiteX38" fmla="*/ 1696944 w 3509965"/>
              <a:gd name="connsiteY38" fmla="*/ 3771938 h 4198939"/>
              <a:gd name="connsiteX39" fmla="*/ 1744646 w 3509965"/>
              <a:gd name="connsiteY39" fmla="*/ 3720596 h 4198939"/>
              <a:gd name="connsiteX40" fmla="*/ 1684894 w 3509965"/>
              <a:gd name="connsiteY40" fmla="*/ 3780348 h 4198939"/>
              <a:gd name="connsiteX41" fmla="*/ 1696944 w 3509965"/>
              <a:gd name="connsiteY41" fmla="*/ 3771938 h 4198939"/>
              <a:gd name="connsiteX42" fmla="*/ 1696160 w 3509965"/>
              <a:gd name="connsiteY42" fmla="*/ 3772782 h 4198939"/>
              <a:gd name="connsiteX43" fmla="*/ 1551862 w 3509965"/>
              <a:gd name="connsiteY43" fmla="*/ 3883783 h 4198939"/>
              <a:gd name="connsiteX44" fmla="*/ 1213000 w 3509965"/>
              <a:gd name="connsiteY44" fmla="*/ 4020396 h 4198939"/>
              <a:gd name="connsiteX45" fmla="*/ 1114394 w 3509965"/>
              <a:gd name="connsiteY45" fmla="*/ 4000612 h 4198939"/>
              <a:gd name="connsiteX46" fmla="*/ 916067 w 3509965"/>
              <a:gd name="connsiteY46" fmla="*/ 4198939 h 4198939"/>
              <a:gd name="connsiteX47" fmla="*/ 961021 w 3509965"/>
              <a:gd name="connsiteY47" fmla="*/ 4124388 h 4198939"/>
              <a:gd name="connsiteX48" fmla="*/ 885222 w 3509965"/>
              <a:gd name="connsiteY48" fmla="*/ 4086729 h 4198939"/>
              <a:gd name="connsiteX49" fmla="*/ 1022525 w 3509965"/>
              <a:gd name="connsiteY49" fmla="*/ 3949425 h 4198939"/>
              <a:gd name="connsiteX50" fmla="*/ 992928 w 3509965"/>
              <a:gd name="connsiteY50" fmla="*/ 3919828 h 4198939"/>
              <a:gd name="connsiteX51" fmla="*/ 835283 w 3509965"/>
              <a:gd name="connsiteY51" fmla="*/ 4077472 h 4198939"/>
              <a:gd name="connsiteX52" fmla="*/ 701537 w 3509965"/>
              <a:gd name="connsiteY52" fmla="*/ 4063232 h 4198939"/>
              <a:gd name="connsiteX53" fmla="*/ 947283 w 3509965"/>
              <a:gd name="connsiteY53" fmla="*/ 3792820 h 4198939"/>
              <a:gd name="connsiteX54" fmla="*/ 897346 w 3509965"/>
              <a:gd name="connsiteY54" fmla="*/ 3783563 h 4198939"/>
              <a:gd name="connsiteX55" fmla="*/ 986338 w 3509965"/>
              <a:gd name="connsiteY55" fmla="*/ 3694571 h 4198939"/>
              <a:gd name="connsiteX56" fmla="*/ 1154153 w 3509965"/>
              <a:gd name="connsiteY56" fmla="*/ 3526756 h 4198939"/>
              <a:gd name="connsiteX57" fmla="*/ 1124556 w 3509965"/>
              <a:gd name="connsiteY57" fmla="*/ 3497158 h 4198939"/>
              <a:gd name="connsiteX58" fmla="*/ 1085145 w 3509965"/>
              <a:gd name="connsiteY58" fmla="*/ 3536569 h 4198939"/>
              <a:gd name="connsiteX59" fmla="*/ 1025950 w 3509965"/>
              <a:gd name="connsiteY59" fmla="*/ 3477374 h 4198939"/>
              <a:gd name="connsiteX60" fmla="*/ 1201974 w 3509965"/>
              <a:gd name="connsiteY60" fmla="*/ 3099101 h 4198939"/>
              <a:gd name="connsiteX61" fmla="*/ 1162563 w 3509965"/>
              <a:gd name="connsiteY61" fmla="*/ 3138512 h 4198939"/>
              <a:gd name="connsiteX62" fmla="*/ 1120634 w 3509965"/>
              <a:gd name="connsiteY62" fmla="*/ 3096582 h 4198939"/>
              <a:gd name="connsiteX63" fmla="*/ 818158 w 3509965"/>
              <a:gd name="connsiteY63" fmla="*/ 3310265 h 4198939"/>
              <a:gd name="connsiteX64" fmla="*/ 773762 w 3509965"/>
              <a:gd name="connsiteY64" fmla="*/ 3265869 h 4198939"/>
              <a:gd name="connsiteX65" fmla="*/ 833514 w 3509965"/>
              <a:gd name="connsiteY65" fmla="*/ 3206117 h 4198939"/>
              <a:gd name="connsiteX66" fmla="*/ 677622 w 3509965"/>
              <a:gd name="connsiteY66" fmla="*/ 3248552 h 4198939"/>
              <a:gd name="connsiteX67" fmla="*/ 317937 w 3509965"/>
              <a:gd name="connsiteY67" fmla="*/ 3519444 h 4198939"/>
              <a:gd name="connsiteX68" fmla="*/ 253201 w 3509965"/>
              <a:gd name="connsiteY68" fmla="*/ 3495389 h 4198939"/>
              <a:gd name="connsiteX69" fmla="*/ 8672 w 3509965"/>
              <a:gd name="connsiteY69" fmla="*/ 3685654 h 4198939"/>
              <a:gd name="connsiteX70" fmla="*/ 706869 w 3509965"/>
              <a:gd name="connsiteY70" fmla="*/ 2960404 h 4198939"/>
              <a:gd name="connsiteX71" fmla="*/ 724069 w 3509965"/>
              <a:gd name="connsiteY71" fmla="*/ 2939945 h 4198939"/>
              <a:gd name="connsiteX72" fmla="*/ 714585 w 3509965"/>
              <a:gd name="connsiteY72" fmla="*/ 2939572 h 4198939"/>
              <a:gd name="connsiteX73" fmla="*/ 426955 w 3509965"/>
              <a:gd name="connsiteY73" fmla="*/ 2825942 h 4198939"/>
              <a:gd name="connsiteX74" fmla="*/ 440586 w 3509965"/>
              <a:gd name="connsiteY74" fmla="*/ 2523863 h 4198939"/>
              <a:gd name="connsiteX75" fmla="*/ 342418 w 3509965"/>
              <a:gd name="connsiteY75" fmla="*/ 2270640 h 4198939"/>
              <a:gd name="connsiteX76" fmla="*/ 366629 w 3509965"/>
              <a:gd name="connsiteY76" fmla="*/ 2216250 h 4198939"/>
              <a:gd name="connsiteX77" fmla="*/ 157029 w 3509965"/>
              <a:gd name="connsiteY77" fmla="*/ 2284847 h 4198939"/>
              <a:gd name="connsiteX78" fmla="*/ 57957 w 3509965"/>
              <a:gd name="connsiteY78" fmla="*/ 2146844 h 4198939"/>
              <a:gd name="connsiteX79" fmla="*/ 21584 w 3509965"/>
              <a:gd name="connsiteY79" fmla="*/ 1835877 h 4198939"/>
              <a:gd name="connsiteX80" fmla="*/ 248063 w 3509965"/>
              <a:gd name="connsiteY80" fmla="*/ 1550120 h 4198939"/>
              <a:gd name="connsiteX81" fmla="*/ 531393 w 3509965"/>
              <a:gd name="connsiteY81" fmla="*/ 1318484 h 4198939"/>
              <a:gd name="connsiteX82" fmla="*/ 666777 w 3509965"/>
              <a:gd name="connsiteY82" fmla="*/ 1295390 h 4198939"/>
              <a:gd name="connsiteX83" fmla="*/ 1665593 w 3509965"/>
              <a:gd name="connsiteY83" fmla="*/ 529512 h 4198939"/>
              <a:gd name="connsiteX84" fmla="*/ 1802070 w 3509965"/>
              <a:gd name="connsiteY84" fmla="*/ 432754 h 4198939"/>
              <a:gd name="connsiteX85" fmla="*/ 1754748 w 3509965"/>
              <a:gd name="connsiteY85" fmla="*/ 484448 h 4198939"/>
              <a:gd name="connsiteX86" fmla="*/ 1814057 w 3509965"/>
              <a:gd name="connsiteY86" fmla="*/ 424255 h 4198939"/>
              <a:gd name="connsiteX87" fmla="*/ 1802070 w 3509965"/>
              <a:gd name="connsiteY87" fmla="*/ 432754 h 4198939"/>
              <a:gd name="connsiteX88" fmla="*/ 1802848 w 3509965"/>
              <a:gd name="connsiteY88" fmla="*/ 431904 h 4198939"/>
              <a:gd name="connsiteX89" fmla="*/ 1946322 w 3509965"/>
              <a:gd name="connsiteY89" fmla="*/ 319841 h 4198939"/>
              <a:gd name="connsiteX90" fmla="*/ 2284167 w 3509965"/>
              <a:gd name="connsiteY90" fmla="*/ 180730 h 4198939"/>
              <a:gd name="connsiteX91" fmla="*/ 2382916 w 3509965"/>
              <a:gd name="connsiteY91" fmla="*/ 199785 h 4198939"/>
              <a:gd name="connsiteX92" fmla="*/ 2579773 w 3509965"/>
              <a:gd name="connsiteY92" fmla="*/ 0 h 4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509965" h="4198939">
                <a:moveTo>
                  <a:pt x="2579773" y="0"/>
                </a:moveTo>
                <a:cubicBezTo>
                  <a:pt x="2574490" y="35180"/>
                  <a:pt x="2554299" y="55671"/>
                  <a:pt x="2535371" y="74881"/>
                </a:cubicBezTo>
                <a:cubicBezTo>
                  <a:pt x="2530089" y="110061"/>
                  <a:pt x="2616728" y="76799"/>
                  <a:pt x="2611446" y="111979"/>
                </a:cubicBezTo>
                <a:cubicBezTo>
                  <a:pt x="2587234" y="166369"/>
                  <a:pt x="2514279" y="210591"/>
                  <a:pt x="2475160" y="250293"/>
                </a:cubicBezTo>
                <a:cubicBezTo>
                  <a:pt x="2475160" y="250293"/>
                  <a:pt x="2475160" y="250293"/>
                  <a:pt x="2504976" y="279670"/>
                </a:cubicBezTo>
                <a:cubicBezTo>
                  <a:pt x="2563023" y="220759"/>
                  <a:pt x="2602141" y="181058"/>
                  <a:pt x="2661451" y="120866"/>
                </a:cubicBezTo>
                <a:cubicBezTo>
                  <a:pt x="2735668" y="75363"/>
                  <a:pt x="2799320" y="100220"/>
                  <a:pt x="2795299" y="134120"/>
                </a:cubicBezTo>
                <a:cubicBezTo>
                  <a:pt x="2743129" y="241732"/>
                  <a:pt x="2631055" y="325655"/>
                  <a:pt x="2551555" y="406338"/>
                </a:cubicBezTo>
                <a:cubicBezTo>
                  <a:pt x="2571746" y="385847"/>
                  <a:pt x="2586653" y="400536"/>
                  <a:pt x="2601561" y="415225"/>
                </a:cubicBezTo>
                <a:lnTo>
                  <a:pt x="2513227" y="504872"/>
                </a:lnTo>
                <a:cubicBezTo>
                  <a:pt x="2459281" y="559621"/>
                  <a:pt x="2405335" y="614370"/>
                  <a:pt x="2346656" y="673922"/>
                </a:cubicBezTo>
                <a:cubicBezTo>
                  <a:pt x="2346656" y="673922"/>
                  <a:pt x="2346656" y="673922"/>
                  <a:pt x="2376472" y="703300"/>
                </a:cubicBezTo>
                <a:cubicBezTo>
                  <a:pt x="2376472" y="703300"/>
                  <a:pt x="2376472" y="703300"/>
                  <a:pt x="2415590" y="663599"/>
                </a:cubicBezTo>
                <a:cubicBezTo>
                  <a:pt x="2430499" y="678288"/>
                  <a:pt x="2460313" y="707666"/>
                  <a:pt x="2475221" y="722356"/>
                </a:cubicBezTo>
                <a:cubicBezTo>
                  <a:pt x="2389215" y="834489"/>
                  <a:pt x="2161007" y="1041245"/>
                  <a:pt x="2301994" y="1101918"/>
                </a:cubicBezTo>
                <a:cubicBezTo>
                  <a:pt x="2301994" y="1101918"/>
                  <a:pt x="2301994" y="1101918"/>
                  <a:pt x="2341113" y="1062217"/>
                </a:cubicBezTo>
                <a:cubicBezTo>
                  <a:pt x="2356021" y="1076907"/>
                  <a:pt x="2383352" y="1103837"/>
                  <a:pt x="2383352" y="1103837"/>
                </a:cubicBezTo>
                <a:cubicBezTo>
                  <a:pt x="2477759" y="1037843"/>
                  <a:pt x="2589833" y="953920"/>
                  <a:pt x="2684241" y="887926"/>
                </a:cubicBezTo>
                <a:cubicBezTo>
                  <a:pt x="2684241" y="887926"/>
                  <a:pt x="2714056" y="917304"/>
                  <a:pt x="2728964" y="931994"/>
                </a:cubicBezTo>
                <a:cubicBezTo>
                  <a:pt x="2708774" y="952484"/>
                  <a:pt x="2688583" y="972975"/>
                  <a:pt x="2669654" y="992185"/>
                </a:cubicBezTo>
                <a:cubicBezTo>
                  <a:pt x="2728964" y="931994"/>
                  <a:pt x="2790131" y="954403"/>
                  <a:pt x="2825228" y="948601"/>
                </a:cubicBezTo>
                <a:cubicBezTo>
                  <a:pt x="2942907" y="948446"/>
                  <a:pt x="3050639" y="779473"/>
                  <a:pt x="3182903" y="675059"/>
                </a:cubicBezTo>
                <a:cubicBezTo>
                  <a:pt x="3203094" y="654569"/>
                  <a:pt x="3232908" y="683947"/>
                  <a:pt x="3247817" y="698636"/>
                </a:cubicBezTo>
                <a:cubicBezTo>
                  <a:pt x="3311146" y="604545"/>
                  <a:pt x="3400271" y="573731"/>
                  <a:pt x="3490932" y="506571"/>
                </a:cubicBezTo>
                <a:cubicBezTo>
                  <a:pt x="3288814" y="778787"/>
                  <a:pt x="3021009" y="986280"/>
                  <a:pt x="2798110" y="1236955"/>
                </a:cubicBezTo>
                <a:lnTo>
                  <a:pt x="2769376" y="1271651"/>
                </a:lnTo>
                <a:lnTo>
                  <a:pt x="2802909" y="1273218"/>
                </a:lnTo>
                <a:cubicBezTo>
                  <a:pt x="2947486" y="1285300"/>
                  <a:pt x="3098494" y="1324669"/>
                  <a:pt x="3089692" y="1388969"/>
                </a:cubicBezTo>
                <a:cubicBezTo>
                  <a:pt x="3096482" y="1436441"/>
                  <a:pt x="3067040" y="1643466"/>
                  <a:pt x="3073830" y="1690939"/>
                </a:cubicBezTo>
                <a:cubicBezTo>
                  <a:pt x="3054760" y="1710008"/>
                  <a:pt x="3113398" y="1888151"/>
                  <a:pt x="3170126" y="1944880"/>
                </a:cubicBezTo>
                <a:cubicBezTo>
                  <a:pt x="3151057" y="1963949"/>
                  <a:pt x="3130715" y="1984290"/>
                  <a:pt x="3145514" y="1999089"/>
                </a:cubicBezTo>
                <a:cubicBezTo>
                  <a:pt x="3204709" y="2058284"/>
                  <a:pt x="3303872" y="1959120"/>
                  <a:pt x="3355615" y="1932042"/>
                </a:cubicBezTo>
                <a:cubicBezTo>
                  <a:pt x="3404283" y="1942569"/>
                  <a:pt x="3444408" y="2020834"/>
                  <a:pt x="3453664" y="2070772"/>
                </a:cubicBezTo>
                <a:cubicBezTo>
                  <a:pt x="3453664" y="2070772"/>
                  <a:pt x="3553037" y="2287106"/>
                  <a:pt x="3487742" y="2381998"/>
                </a:cubicBezTo>
                <a:cubicBezTo>
                  <a:pt x="3423718" y="2475620"/>
                  <a:pt x="3346142" y="2575393"/>
                  <a:pt x="3259159" y="2666077"/>
                </a:cubicBezTo>
                <a:cubicBezTo>
                  <a:pt x="3172174" y="2756761"/>
                  <a:pt x="3075782" y="2838355"/>
                  <a:pt x="2974126" y="2895614"/>
                </a:cubicBezTo>
                <a:cubicBezTo>
                  <a:pt x="2940257" y="2899886"/>
                  <a:pt x="2873715" y="2912165"/>
                  <a:pt x="2838576" y="2917708"/>
                </a:cubicBezTo>
                <a:cubicBezTo>
                  <a:pt x="2470944" y="3104055"/>
                  <a:pt x="2175110" y="3422550"/>
                  <a:pt x="1834132" y="3676190"/>
                </a:cubicBezTo>
                <a:lnTo>
                  <a:pt x="1696944" y="3771938"/>
                </a:lnTo>
                <a:lnTo>
                  <a:pt x="1744646" y="3720596"/>
                </a:lnTo>
                <a:cubicBezTo>
                  <a:pt x="1724305" y="3740937"/>
                  <a:pt x="1705236" y="3760007"/>
                  <a:pt x="1684894" y="3780348"/>
                </a:cubicBezTo>
                <a:lnTo>
                  <a:pt x="1696944" y="3771938"/>
                </a:lnTo>
                <a:lnTo>
                  <a:pt x="1696160" y="3772782"/>
                </a:lnTo>
                <a:cubicBezTo>
                  <a:pt x="1644943" y="3829548"/>
                  <a:pt x="1588363" y="3891678"/>
                  <a:pt x="1551862" y="3883783"/>
                </a:cubicBezTo>
                <a:cubicBezTo>
                  <a:pt x="1418116" y="3869541"/>
                  <a:pt x="1297365" y="3906434"/>
                  <a:pt x="1213000" y="4020396"/>
                </a:cubicBezTo>
                <a:cubicBezTo>
                  <a:pt x="1183402" y="3990798"/>
                  <a:pt x="1149534" y="3995069"/>
                  <a:pt x="1114394" y="4000612"/>
                </a:cubicBezTo>
                <a:cubicBezTo>
                  <a:pt x="1039843" y="4045566"/>
                  <a:pt x="975820" y="4139186"/>
                  <a:pt x="916067" y="4198939"/>
                </a:cubicBezTo>
                <a:cubicBezTo>
                  <a:pt x="921610" y="4163799"/>
                  <a:pt x="941951" y="4143458"/>
                  <a:pt x="961021" y="4124388"/>
                </a:cubicBezTo>
                <a:cubicBezTo>
                  <a:pt x="966563" y="4089247"/>
                  <a:pt x="879680" y="4121869"/>
                  <a:pt x="885222" y="4086729"/>
                </a:cubicBezTo>
                <a:cubicBezTo>
                  <a:pt x="909835" y="4032519"/>
                  <a:pt x="983114" y="3988836"/>
                  <a:pt x="1022525" y="3949425"/>
                </a:cubicBezTo>
                <a:cubicBezTo>
                  <a:pt x="1022525" y="3949425"/>
                  <a:pt x="1022525" y="3949425"/>
                  <a:pt x="992928" y="3919828"/>
                </a:cubicBezTo>
                <a:cubicBezTo>
                  <a:pt x="934447" y="3978309"/>
                  <a:pt x="895036" y="4017720"/>
                  <a:pt x="835283" y="4077472"/>
                </a:cubicBezTo>
                <a:cubicBezTo>
                  <a:pt x="760733" y="4122427"/>
                  <a:pt x="697266" y="4097100"/>
                  <a:pt x="701537" y="4063232"/>
                </a:cubicBezTo>
                <a:cubicBezTo>
                  <a:pt x="754500" y="3956007"/>
                  <a:pt x="867191" y="3872913"/>
                  <a:pt x="947283" y="3792820"/>
                </a:cubicBezTo>
                <a:cubicBezTo>
                  <a:pt x="926943" y="3813161"/>
                  <a:pt x="912144" y="3798362"/>
                  <a:pt x="897346" y="3783563"/>
                </a:cubicBezTo>
                <a:lnTo>
                  <a:pt x="986338" y="3694571"/>
                </a:lnTo>
                <a:cubicBezTo>
                  <a:pt x="1040687" y="3640222"/>
                  <a:pt x="1095037" y="3585873"/>
                  <a:pt x="1154153" y="3526756"/>
                </a:cubicBezTo>
                <a:cubicBezTo>
                  <a:pt x="1154153" y="3526756"/>
                  <a:pt x="1154153" y="3526756"/>
                  <a:pt x="1124556" y="3497158"/>
                </a:cubicBezTo>
                <a:cubicBezTo>
                  <a:pt x="1124556" y="3497158"/>
                  <a:pt x="1124556" y="3497158"/>
                  <a:pt x="1085145" y="3536569"/>
                </a:cubicBezTo>
                <a:cubicBezTo>
                  <a:pt x="1070346" y="3521771"/>
                  <a:pt x="1040749" y="3492173"/>
                  <a:pt x="1025950" y="3477374"/>
                </a:cubicBezTo>
                <a:cubicBezTo>
                  <a:pt x="1112781" y="3365879"/>
                  <a:pt x="1342510" y="3160814"/>
                  <a:pt x="1201974" y="3099101"/>
                </a:cubicBezTo>
                <a:cubicBezTo>
                  <a:pt x="1201974" y="3099101"/>
                  <a:pt x="1201974" y="3099101"/>
                  <a:pt x="1162563" y="3138512"/>
                </a:cubicBezTo>
                <a:cubicBezTo>
                  <a:pt x="1147765" y="3123713"/>
                  <a:pt x="1120634" y="3096582"/>
                  <a:pt x="1120634" y="3096582"/>
                </a:cubicBezTo>
                <a:cubicBezTo>
                  <a:pt x="1025740" y="3161877"/>
                  <a:pt x="913050" y="3244970"/>
                  <a:pt x="818158" y="3310265"/>
                </a:cubicBezTo>
                <a:cubicBezTo>
                  <a:pt x="818158" y="3310265"/>
                  <a:pt x="788561" y="3280668"/>
                  <a:pt x="773762" y="3265869"/>
                </a:cubicBezTo>
                <a:cubicBezTo>
                  <a:pt x="794103" y="3245528"/>
                  <a:pt x="814444" y="3225187"/>
                  <a:pt x="833514" y="3206117"/>
                </a:cubicBezTo>
                <a:cubicBezTo>
                  <a:pt x="773762" y="3265869"/>
                  <a:pt x="712762" y="3243009"/>
                  <a:pt x="677622" y="3248552"/>
                </a:cubicBezTo>
                <a:cubicBezTo>
                  <a:pt x="559946" y="3247838"/>
                  <a:pt x="450969" y="3416010"/>
                  <a:pt x="317937" y="3519444"/>
                </a:cubicBezTo>
                <a:cubicBezTo>
                  <a:pt x="297596" y="3539785"/>
                  <a:pt x="267999" y="3510188"/>
                  <a:pt x="253201" y="3495389"/>
                </a:cubicBezTo>
                <a:cubicBezTo>
                  <a:pt x="189177" y="3589010"/>
                  <a:pt x="99826" y="3619165"/>
                  <a:pt x="8672" y="3685654"/>
                </a:cubicBezTo>
                <a:cubicBezTo>
                  <a:pt x="212796" y="3414937"/>
                  <a:pt x="482125" y="3209427"/>
                  <a:pt x="706869" y="2960404"/>
                </a:cubicBezTo>
                <a:lnTo>
                  <a:pt x="724069" y="2939945"/>
                </a:lnTo>
                <a:lnTo>
                  <a:pt x="714585" y="2939572"/>
                </a:lnTo>
                <a:cubicBezTo>
                  <a:pt x="569922" y="2928558"/>
                  <a:pt x="418626" y="2890304"/>
                  <a:pt x="426955" y="2825942"/>
                </a:cubicBezTo>
                <a:cubicBezTo>
                  <a:pt x="419814" y="2778521"/>
                  <a:pt x="447726" y="2571284"/>
                  <a:pt x="440586" y="2523863"/>
                </a:cubicBezTo>
                <a:cubicBezTo>
                  <a:pt x="459514" y="2504653"/>
                  <a:pt x="399563" y="2326948"/>
                  <a:pt x="342418" y="2270640"/>
                </a:cubicBezTo>
                <a:cubicBezTo>
                  <a:pt x="361346" y="2251430"/>
                  <a:pt x="381536" y="2230939"/>
                  <a:pt x="366629" y="2216250"/>
                </a:cubicBezTo>
                <a:cubicBezTo>
                  <a:pt x="306998" y="2157494"/>
                  <a:pt x="208570" y="2257386"/>
                  <a:pt x="157029" y="2284847"/>
                </a:cubicBezTo>
                <a:cubicBezTo>
                  <a:pt x="108284" y="2274679"/>
                  <a:pt x="67582" y="2196712"/>
                  <a:pt x="57957" y="2146844"/>
                </a:cubicBezTo>
                <a:cubicBezTo>
                  <a:pt x="57957" y="2146844"/>
                  <a:pt x="-43009" y="1931249"/>
                  <a:pt x="21584" y="1835877"/>
                </a:cubicBezTo>
                <a:cubicBezTo>
                  <a:pt x="84914" y="1741786"/>
                  <a:pt x="161751" y="1641442"/>
                  <a:pt x="248063" y="1550120"/>
                </a:cubicBezTo>
                <a:cubicBezTo>
                  <a:pt x="334376" y="1458796"/>
                  <a:pt x="430162" y="1376493"/>
                  <a:pt x="531393" y="1318484"/>
                </a:cubicBezTo>
                <a:cubicBezTo>
                  <a:pt x="565229" y="1313963"/>
                  <a:pt x="631679" y="1301192"/>
                  <a:pt x="666777" y="1295390"/>
                </a:cubicBezTo>
                <a:cubicBezTo>
                  <a:pt x="1033023" y="1106333"/>
                  <a:pt x="1326497" y="785663"/>
                  <a:pt x="1665593" y="529512"/>
                </a:cubicBezTo>
                <a:lnTo>
                  <a:pt x="1802070" y="432754"/>
                </a:lnTo>
                <a:lnTo>
                  <a:pt x="1754748" y="484448"/>
                </a:lnTo>
                <a:cubicBezTo>
                  <a:pt x="1774939" y="463956"/>
                  <a:pt x="1793867" y="444747"/>
                  <a:pt x="1814057" y="424255"/>
                </a:cubicBezTo>
                <a:lnTo>
                  <a:pt x="1802070" y="432754"/>
                </a:lnTo>
                <a:lnTo>
                  <a:pt x="1802848" y="431904"/>
                </a:lnTo>
                <a:cubicBezTo>
                  <a:pt x="1853645" y="374762"/>
                  <a:pt x="1909764" y="312216"/>
                  <a:pt x="1946322" y="319841"/>
                </a:cubicBezTo>
                <a:cubicBezTo>
                  <a:pt x="2080169" y="333095"/>
                  <a:pt x="2200646" y="295312"/>
                  <a:pt x="2284167" y="180730"/>
                </a:cubicBezTo>
                <a:cubicBezTo>
                  <a:pt x="2313982" y="210109"/>
                  <a:pt x="2347819" y="205587"/>
                  <a:pt x="2382916" y="199785"/>
                </a:cubicBezTo>
                <a:cubicBezTo>
                  <a:pt x="2457133" y="154283"/>
                  <a:pt x="2520463" y="60191"/>
                  <a:pt x="2579773"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33" name="Text Placeholder 3"/>
          <p:cNvSpPr>
            <a:spLocks noGrp="1"/>
          </p:cNvSpPr>
          <p:nvPr>
            <p:ph type="body" sz="half" idx="31"/>
          </p:nvPr>
        </p:nvSpPr>
        <p:spPr>
          <a:xfrm>
            <a:off x="8135400" y="5711960"/>
            <a:ext cx="3500408" cy="257040"/>
          </a:xfrm>
          <a:prstGeom prst="rect">
            <a:avLst/>
          </a:prstGeom>
        </p:spPr>
        <p:txBody>
          <a:bodyPr wrap="none" lIns="0" tIns="0" rIns="0" bIns="0" anchor="ctr">
            <a:noAutofit/>
          </a:bodyPr>
          <a:lstStyle>
            <a:lvl1pPr marL="0" indent="0" algn="ctr">
              <a:buNone/>
              <a:defRPr sz="2133"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8416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down)">
                                      <p:cBhvr>
                                        <p:cTn id="13" dur="500"/>
                                        <p:tgtEl>
                                          <p:spTgt spid="19">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down)">
                                      <p:cBhvr>
                                        <p:cTn id="23" dur="500"/>
                                        <p:tgtEl>
                                          <p:spTgt spid="30">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wipe(down)">
                                      <p:cBhvr>
                                        <p:cTn id="33"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down)">
                      <p:cBhvr>
                        <p:cTn dur="500"/>
                        <p:tgtEl>
                          <p:spTgt spid="33"/>
                        </p:tgtEl>
                      </p:cBhvr>
                    </p:animEffect>
                  </p:childTnLst>
                </p:cTn>
              </p:par>
            </p:tnLst>
          </p:tmpl>
        </p:tmplLst>
      </p:bldP>
    </p:bld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8BDAE-A562-4667-82DD-5BE61974BD31}" type="datetimeFigureOut">
              <a:rPr lang="id-ID" smtClean="0"/>
              <a:t>07/04/2019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54332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2-Pics">
    <p:spTree>
      <p:nvGrpSpPr>
        <p:cNvPr id="1" name=""/>
        <p:cNvGrpSpPr/>
        <p:nvPr/>
      </p:nvGrpSpPr>
      <p:grpSpPr>
        <a:xfrm>
          <a:off x="0" y="0"/>
          <a:ext cx="0" cy="0"/>
          <a:chOff x="0" y="0"/>
          <a:chExt cx="0" cy="0"/>
        </a:xfrm>
      </p:grpSpPr>
      <p:sp>
        <p:nvSpPr>
          <p:cNvPr id="2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23" name="Rectangle 22"/>
          <p:cNvSpPr/>
          <p:nvPr userDrawn="1"/>
        </p:nvSpPr>
        <p:spPr>
          <a:xfrm>
            <a:off x="5433459" y="1193801"/>
            <a:ext cx="1325083"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27"/>
          <p:cNvSpPr>
            <a:spLocks/>
          </p:cNvSpPr>
          <p:nvPr userDrawn="1"/>
        </p:nvSpPr>
        <p:spPr bwMode="auto">
          <a:xfrm>
            <a:off x="406401" y="4219913"/>
            <a:ext cx="5884489" cy="1803400"/>
          </a:xfrm>
          <a:custGeom>
            <a:avLst/>
            <a:gdLst>
              <a:gd name="T0" fmla="*/ 802 w 905"/>
              <a:gd name="T1" fmla="*/ 69 h 277"/>
              <a:gd name="T2" fmla="*/ 591 w 905"/>
              <a:gd name="T3" fmla="*/ 57 h 277"/>
              <a:gd name="T4" fmla="*/ 492 w 905"/>
              <a:gd name="T5" fmla="*/ 63 h 277"/>
              <a:gd name="T6" fmla="*/ 426 w 905"/>
              <a:gd name="T7" fmla="*/ 42 h 277"/>
              <a:gd name="T8" fmla="*/ 316 w 905"/>
              <a:gd name="T9" fmla="*/ 55 h 277"/>
              <a:gd name="T10" fmla="*/ 296 w 905"/>
              <a:gd name="T11" fmla="*/ 46 h 277"/>
              <a:gd name="T12" fmla="*/ 232 w 905"/>
              <a:gd name="T13" fmla="*/ 37 h 277"/>
              <a:gd name="T14" fmla="*/ 92 w 905"/>
              <a:gd name="T15" fmla="*/ 4 h 277"/>
              <a:gd name="T16" fmla="*/ 37 w 905"/>
              <a:gd name="T17" fmla="*/ 5 h 277"/>
              <a:gd name="T18" fmla="*/ 1 w 905"/>
              <a:gd name="T19" fmla="*/ 4 h 277"/>
              <a:gd name="T20" fmla="*/ 0 w 905"/>
              <a:gd name="T21" fmla="*/ 5 h 277"/>
              <a:gd name="T22" fmla="*/ 7 w 905"/>
              <a:gd name="T23" fmla="*/ 37 h 277"/>
              <a:gd name="T24" fmla="*/ 19 w 905"/>
              <a:gd name="T25" fmla="*/ 88 h 277"/>
              <a:gd name="T26" fmla="*/ 11 w 905"/>
              <a:gd name="T27" fmla="*/ 92 h 277"/>
              <a:gd name="T28" fmla="*/ 20 w 905"/>
              <a:gd name="T29" fmla="*/ 104 h 277"/>
              <a:gd name="T30" fmla="*/ 22 w 905"/>
              <a:gd name="T31" fmla="*/ 106 h 277"/>
              <a:gd name="T32" fmla="*/ 50 w 905"/>
              <a:gd name="T33" fmla="*/ 133 h 277"/>
              <a:gd name="T34" fmla="*/ 52 w 905"/>
              <a:gd name="T35" fmla="*/ 134 h 277"/>
              <a:gd name="T36" fmla="*/ 52 w 905"/>
              <a:gd name="T37" fmla="*/ 144 h 277"/>
              <a:gd name="T38" fmla="*/ 54 w 905"/>
              <a:gd name="T39" fmla="*/ 148 h 277"/>
              <a:gd name="T40" fmla="*/ 53 w 905"/>
              <a:gd name="T41" fmla="*/ 152 h 277"/>
              <a:gd name="T42" fmla="*/ 94 w 905"/>
              <a:gd name="T43" fmla="*/ 192 h 277"/>
              <a:gd name="T44" fmla="*/ 159 w 905"/>
              <a:gd name="T45" fmla="*/ 218 h 277"/>
              <a:gd name="T46" fmla="*/ 203 w 905"/>
              <a:gd name="T47" fmla="*/ 240 h 277"/>
              <a:gd name="T48" fmla="*/ 215 w 905"/>
              <a:gd name="T49" fmla="*/ 251 h 277"/>
              <a:gd name="T50" fmla="*/ 218 w 905"/>
              <a:gd name="T51" fmla="*/ 251 h 277"/>
              <a:gd name="T52" fmla="*/ 222 w 905"/>
              <a:gd name="T53" fmla="*/ 254 h 277"/>
              <a:gd name="T54" fmla="*/ 231 w 905"/>
              <a:gd name="T55" fmla="*/ 259 h 277"/>
              <a:gd name="T56" fmla="*/ 231 w 905"/>
              <a:gd name="T57" fmla="*/ 258 h 277"/>
              <a:gd name="T58" fmla="*/ 255 w 905"/>
              <a:gd name="T59" fmla="*/ 263 h 277"/>
              <a:gd name="T60" fmla="*/ 254 w 905"/>
              <a:gd name="T61" fmla="*/ 267 h 277"/>
              <a:gd name="T62" fmla="*/ 329 w 905"/>
              <a:gd name="T63" fmla="*/ 274 h 277"/>
              <a:gd name="T64" fmla="*/ 442 w 905"/>
              <a:gd name="T65" fmla="*/ 247 h 277"/>
              <a:gd name="T66" fmla="*/ 484 w 905"/>
              <a:gd name="T67" fmla="*/ 245 h 277"/>
              <a:gd name="T68" fmla="*/ 587 w 905"/>
              <a:gd name="T69" fmla="*/ 210 h 277"/>
              <a:gd name="T70" fmla="*/ 680 w 905"/>
              <a:gd name="T71" fmla="*/ 193 h 277"/>
              <a:gd name="T72" fmla="*/ 810 w 905"/>
              <a:gd name="T73" fmla="*/ 149 h 277"/>
              <a:gd name="T74" fmla="*/ 902 w 905"/>
              <a:gd name="T75" fmla="*/ 1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5" h="277">
                <a:moveTo>
                  <a:pt x="902" y="124"/>
                </a:moveTo>
                <a:cubicBezTo>
                  <a:pt x="897" y="98"/>
                  <a:pt x="851" y="70"/>
                  <a:pt x="802" y="69"/>
                </a:cubicBezTo>
                <a:cubicBezTo>
                  <a:pt x="752" y="66"/>
                  <a:pt x="702" y="62"/>
                  <a:pt x="649" y="59"/>
                </a:cubicBezTo>
                <a:cubicBezTo>
                  <a:pt x="630" y="59"/>
                  <a:pt x="611" y="58"/>
                  <a:pt x="591" y="57"/>
                </a:cubicBezTo>
                <a:cubicBezTo>
                  <a:pt x="589" y="57"/>
                  <a:pt x="587" y="57"/>
                  <a:pt x="586" y="57"/>
                </a:cubicBezTo>
                <a:cubicBezTo>
                  <a:pt x="552" y="59"/>
                  <a:pt x="510" y="67"/>
                  <a:pt x="492" y="63"/>
                </a:cubicBezTo>
                <a:cubicBezTo>
                  <a:pt x="485" y="61"/>
                  <a:pt x="478" y="58"/>
                  <a:pt x="471" y="56"/>
                </a:cubicBezTo>
                <a:cubicBezTo>
                  <a:pt x="456" y="52"/>
                  <a:pt x="441" y="47"/>
                  <a:pt x="426" y="42"/>
                </a:cubicBezTo>
                <a:cubicBezTo>
                  <a:pt x="421" y="45"/>
                  <a:pt x="417" y="47"/>
                  <a:pt x="413" y="50"/>
                </a:cubicBezTo>
                <a:cubicBezTo>
                  <a:pt x="385" y="44"/>
                  <a:pt x="347" y="52"/>
                  <a:pt x="316" y="55"/>
                </a:cubicBezTo>
                <a:cubicBezTo>
                  <a:pt x="316" y="55"/>
                  <a:pt x="316" y="55"/>
                  <a:pt x="316" y="55"/>
                </a:cubicBezTo>
                <a:cubicBezTo>
                  <a:pt x="321" y="46"/>
                  <a:pt x="301" y="46"/>
                  <a:pt x="296" y="46"/>
                </a:cubicBezTo>
                <a:cubicBezTo>
                  <a:pt x="272" y="46"/>
                  <a:pt x="262" y="42"/>
                  <a:pt x="243" y="37"/>
                </a:cubicBezTo>
                <a:cubicBezTo>
                  <a:pt x="239" y="37"/>
                  <a:pt x="235" y="37"/>
                  <a:pt x="232" y="37"/>
                </a:cubicBezTo>
                <a:cubicBezTo>
                  <a:pt x="212" y="36"/>
                  <a:pt x="191" y="37"/>
                  <a:pt x="171" y="33"/>
                </a:cubicBezTo>
                <a:cubicBezTo>
                  <a:pt x="113" y="36"/>
                  <a:pt x="130" y="0"/>
                  <a:pt x="92" y="4"/>
                </a:cubicBezTo>
                <a:cubicBezTo>
                  <a:pt x="83" y="6"/>
                  <a:pt x="74" y="7"/>
                  <a:pt x="66" y="7"/>
                </a:cubicBezTo>
                <a:cubicBezTo>
                  <a:pt x="56" y="7"/>
                  <a:pt x="46" y="6"/>
                  <a:pt x="37" y="5"/>
                </a:cubicBezTo>
                <a:cubicBezTo>
                  <a:pt x="32" y="7"/>
                  <a:pt x="26" y="8"/>
                  <a:pt x="21" y="8"/>
                </a:cubicBezTo>
                <a:cubicBezTo>
                  <a:pt x="6" y="11"/>
                  <a:pt x="8" y="4"/>
                  <a:pt x="1" y="4"/>
                </a:cubicBezTo>
                <a:cubicBezTo>
                  <a:pt x="4" y="6"/>
                  <a:pt x="4" y="6"/>
                  <a:pt x="4" y="6"/>
                </a:cubicBezTo>
                <a:cubicBezTo>
                  <a:pt x="3" y="6"/>
                  <a:pt x="1" y="5"/>
                  <a:pt x="0" y="5"/>
                </a:cubicBezTo>
                <a:cubicBezTo>
                  <a:pt x="6" y="12"/>
                  <a:pt x="11" y="20"/>
                  <a:pt x="10" y="28"/>
                </a:cubicBezTo>
                <a:cubicBezTo>
                  <a:pt x="10" y="31"/>
                  <a:pt x="9" y="34"/>
                  <a:pt x="7" y="37"/>
                </a:cubicBezTo>
                <a:cubicBezTo>
                  <a:pt x="5" y="44"/>
                  <a:pt x="30" y="52"/>
                  <a:pt x="41" y="59"/>
                </a:cubicBezTo>
                <a:cubicBezTo>
                  <a:pt x="48" y="71"/>
                  <a:pt x="33" y="79"/>
                  <a:pt x="19" y="88"/>
                </a:cubicBezTo>
                <a:cubicBezTo>
                  <a:pt x="17" y="90"/>
                  <a:pt x="14" y="91"/>
                  <a:pt x="12" y="93"/>
                </a:cubicBezTo>
                <a:cubicBezTo>
                  <a:pt x="12" y="93"/>
                  <a:pt x="12" y="92"/>
                  <a:pt x="11" y="92"/>
                </a:cubicBezTo>
                <a:cubicBezTo>
                  <a:pt x="9" y="93"/>
                  <a:pt x="7" y="94"/>
                  <a:pt x="6" y="96"/>
                </a:cubicBezTo>
                <a:cubicBezTo>
                  <a:pt x="11" y="98"/>
                  <a:pt x="16" y="101"/>
                  <a:pt x="20" y="104"/>
                </a:cubicBezTo>
                <a:cubicBezTo>
                  <a:pt x="22" y="104"/>
                  <a:pt x="23" y="104"/>
                  <a:pt x="25" y="105"/>
                </a:cubicBezTo>
                <a:cubicBezTo>
                  <a:pt x="25" y="105"/>
                  <a:pt x="24" y="106"/>
                  <a:pt x="22" y="106"/>
                </a:cubicBezTo>
                <a:cubicBezTo>
                  <a:pt x="29" y="110"/>
                  <a:pt x="34" y="115"/>
                  <a:pt x="37" y="120"/>
                </a:cubicBezTo>
                <a:cubicBezTo>
                  <a:pt x="40" y="125"/>
                  <a:pt x="45" y="129"/>
                  <a:pt x="50" y="133"/>
                </a:cubicBezTo>
                <a:cubicBezTo>
                  <a:pt x="52" y="132"/>
                  <a:pt x="55" y="132"/>
                  <a:pt x="57" y="133"/>
                </a:cubicBezTo>
                <a:cubicBezTo>
                  <a:pt x="55" y="133"/>
                  <a:pt x="53" y="133"/>
                  <a:pt x="52" y="134"/>
                </a:cubicBezTo>
                <a:cubicBezTo>
                  <a:pt x="55" y="136"/>
                  <a:pt x="58" y="137"/>
                  <a:pt x="61" y="139"/>
                </a:cubicBezTo>
                <a:cubicBezTo>
                  <a:pt x="59" y="141"/>
                  <a:pt x="58" y="143"/>
                  <a:pt x="52" y="144"/>
                </a:cubicBezTo>
                <a:cubicBezTo>
                  <a:pt x="57" y="147"/>
                  <a:pt x="63" y="147"/>
                  <a:pt x="69" y="146"/>
                </a:cubicBezTo>
                <a:cubicBezTo>
                  <a:pt x="64" y="147"/>
                  <a:pt x="60" y="147"/>
                  <a:pt x="54" y="148"/>
                </a:cubicBezTo>
                <a:cubicBezTo>
                  <a:pt x="56" y="148"/>
                  <a:pt x="57" y="149"/>
                  <a:pt x="57" y="150"/>
                </a:cubicBezTo>
                <a:cubicBezTo>
                  <a:pt x="56" y="151"/>
                  <a:pt x="55" y="152"/>
                  <a:pt x="53" y="152"/>
                </a:cubicBezTo>
                <a:cubicBezTo>
                  <a:pt x="72" y="163"/>
                  <a:pt x="88" y="174"/>
                  <a:pt x="89" y="191"/>
                </a:cubicBezTo>
                <a:cubicBezTo>
                  <a:pt x="91" y="192"/>
                  <a:pt x="93" y="192"/>
                  <a:pt x="94" y="192"/>
                </a:cubicBezTo>
                <a:cubicBezTo>
                  <a:pt x="116" y="197"/>
                  <a:pt x="123" y="204"/>
                  <a:pt x="122" y="212"/>
                </a:cubicBezTo>
                <a:cubicBezTo>
                  <a:pt x="135" y="213"/>
                  <a:pt x="149" y="214"/>
                  <a:pt x="159" y="218"/>
                </a:cubicBezTo>
                <a:cubicBezTo>
                  <a:pt x="174" y="224"/>
                  <a:pt x="188" y="232"/>
                  <a:pt x="202" y="240"/>
                </a:cubicBezTo>
                <a:cubicBezTo>
                  <a:pt x="202" y="240"/>
                  <a:pt x="203" y="240"/>
                  <a:pt x="203" y="240"/>
                </a:cubicBezTo>
                <a:cubicBezTo>
                  <a:pt x="203" y="251"/>
                  <a:pt x="203" y="251"/>
                  <a:pt x="203" y="251"/>
                </a:cubicBezTo>
                <a:cubicBezTo>
                  <a:pt x="215" y="251"/>
                  <a:pt x="215" y="251"/>
                  <a:pt x="215" y="251"/>
                </a:cubicBezTo>
                <a:cubicBezTo>
                  <a:pt x="216" y="251"/>
                  <a:pt x="216" y="251"/>
                  <a:pt x="216" y="251"/>
                </a:cubicBezTo>
                <a:cubicBezTo>
                  <a:pt x="217" y="251"/>
                  <a:pt x="217" y="251"/>
                  <a:pt x="218" y="251"/>
                </a:cubicBezTo>
                <a:cubicBezTo>
                  <a:pt x="225" y="251"/>
                  <a:pt x="225" y="251"/>
                  <a:pt x="225" y="251"/>
                </a:cubicBezTo>
                <a:cubicBezTo>
                  <a:pt x="224" y="252"/>
                  <a:pt x="223" y="253"/>
                  <a:pt x="222" y="254"/>
                </a:cubicBezTo>
                <a:cubicBezTo>
                  <a:pt x="224" y="255"/>
                  <a:pt x="227" y="257"/>
                  <a:pt x="230" y="258"/>
                </a:cubicBezTo>
                <a:cubicBezTo>
                  <a:pt x="230" y="259"/>
                  <a:pt x="230" y="259"/>
                  <a:pt x="231" y="259"/>
                </a:cubicBezTo>
                <a:cubicBezTo>
                  <a:pt x="231" y="258"/>
                  <a:pt x="231" y="258"/>
                  <a:pt x="231" y="258"/>
                </a:cubicBezTo>
                <a:cubicBezTo>
                  <a:pt x="231" y="258"/>
                  <a:pt x="231" y="258"/>
                  <a:pt x="231" y="258"/>
                </a:cubicBezTo>
                <a:cubicBezTo>
                  <a:pt x="237" y="261"/>
                  <a:pt x="243" y="263"/>
                  <a:pt x="249" y="265"/>
                </a:cubicBezTo>
                <a:cubicBezTo>
                  <a:pt x="251" y="265"/>
                  <a:pt x="253" y="264"/>
                  <a:pt x="255" y="263"/>
                </a:cubicBezTo>
                <a:cubicBezTo>
                  <a:pt x="254" y="264"/>
                  <a:pt x="252" y="265"/>
                  <a:pt x="250" y="265"/>
                </a:cubicBezTo>
                <a:cubicBezTo>
                  <a:pt x="251" y="266"/>
                  <a:pt x="253" y="266"/>
                  <a:pt x="254" y="267"/>
                </a:cubicBezTo>
                <a:cubicBezTo>
                  <a:pt x="262" y="264"/>
                  <a:pt x="278" y="259"/>
                  <a:pt x="293" y="254"/>
                </a:cubicBezTo>
                <a:cubicBezTo>
                  <a:pt x="303" y="266"/>
                  <a:pt x="316" y="272"/>
                  <a:pt x="329" y="274"/>
                </a:cubicBezTo>
                <a:cubicBezTo>
                  <a:pt x="354" y="277"/>
                  <a:pt x="384" y="267"/>
                  <a:pt x="414" y="257"/>
                </a:cubicBezTo>
                <a:cubicBezTo>
                  <a:pt x="423" y="253"/>
                  <a:pt x="433" y="250"/>
                  <a:pt x="442" y="247"/>
                </a:cubicBezTo>
                <a:cubicBezTo>
                  <a:pt x="450" y="245"/>
                  <a:pt x="457" y="242"/>
                  <a:pt x="465" y="241"/>
                </a:cubicBezTo>
                <a:cubicBezTo>
                  <a:pt x="473" y="238"/>
                  <a:pt x="484" y="245"/>
                  <a:pt x="484" y="245"/>
                </a:cubicBezTo>
                <a:cubicBezTo>
                  <a:pt x="498" y="243"/>
                  <a:pt x="510" y="240"/>
                  <a:pt x="522" y="236"/>
                </a:cubicBezTo>
                <a:cubicBezTo>
                  <a:pt x="544" y="228"/>
                  <a:pt x="564" y="218"/>
                  <a:pt x="587" y="210"/>
                </a:cubicBezTo>
                <a:cubicBezTo>
                  <a:pt x="603" y="205"/>
                  <a:pt x="619" y="201"/>
                  <a:pt x="639" y="199"/>
                </a:cubicBezTo>
                <a:cubicBezTo>
                  <a:pt x="653" y="198"/>
                  <a:pt x="667" y="196"/>
                  <a:pt x="680" y="193"/>
                </a:cubicBezTo>
                <a:cubicBezTo>
                  <a:pt x="690" y="191"/>
                  <a:pt x="700" y="188"/>
                  <a:pt x="710" y="185"/>
                </a:cubicBezTo>
                <a:cubicBezTo>
                  <a:pt x="744" y="174"/>
                  <a:pt x="776" y="160"/>
                  <a:pt x="810" y="149"/>
                </a:cubicBezTo>
                <a:cubicBezTo>
                  <a:pt x="817" y="146"/>
                  <a:pt x="829" y="153"/>
                  <a:pt x="837" y="151"/>
                </a:cubicBezTo>
                <a:cubicBezTo>
                  <a:pt x="866" y="146"/>
                  <a:pt x="905" y="133"/>
                  <a:pt x="902" y="124"/>
                </a:cubicBezTo>
                <a:close/>
              </a:path>
            </a:pathLst>
          </a:custGeom>
          <a:solidFill>
            <a:schemeClr val="bg1">
              <a:lumMod val="50000"/>
              <a:alpha val="14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27"/>
          <p:cNvSpPr>
            <a:spLocks/>
          </p:cNvSpPr>
          <p:nvPr userDrawn="1"/>
        </p:nvSpPr>
        <p:spPr bwMode="auto">
          <a:xfrm rot="10800000">
            <a:off x="1" y="1525196"/>
            <a:ext cx="3759657" cy="1803400"/>
          </a:xfrm>
          <a:custGeom>
            <a:avLst/>
            <a:gdLst>
              <a:gd name="T0" fmla="*/ 802 w 905"/>
              <a:gd name="T1" fmla="*/ 69 h 277"/>
              <a:gd name="T2" fmla="*/ 591 w 905"/>
              <a:gd name="T3" fmla="*/ 57 h 277"/>
              <a:gd name="T4" fmla="*/ 492 w 905"/>
              <a:gd name="T5" fmla="*/ 63 h 277"/>
              <a:gd name="T6" fmla="*/ 426 w 905"/>
              <a:gd name="T7" fmla="*/ 42 h 277"/>
              <a:gd name="T8" fmla="*/ 316 w 905"/>
              <a:gd name="T9" fmla="*/ 55 h 277"/>
              <a:gd name="T10" fmla="*/ 296 w 905"/>
              <a:gd name="T11" fmla="*/ 46 h 277"/>
              <a:gd name="T12" fmla="*/ 232 w 905"/>
              <a:gd name="T13" fmla="*/ 37 h 277"/>
              <a:gd name="T14" fmla="*/ 92 w 905"/>
              <a:gd name="T15" fmla="*/ 4 h 277"/>
              <a:gd name="T16" fmla="*/ 37 w 905"/>
              <a:gd name="T17" fmla="*/ 5 h 277"/>
              <a:gd name="T18" fmla="*/ 1 w 905"/>
              <a:gd name="T19" fmla="*/ 4 h 277"/>
              <a:gd name="T20" fmla="*/ 0 w 905"/>
              <a:gd name="T21" fmla="*/ 5 h 277"/>
              <a:gd name="T22" fmla="*/ 7 w 905"/>
              <a:gd name="T23" fmla="*/ 37 h 277"/>
              <a:gd name="T24" fmla="*/ 19 w 905"/>
              <a:gd name="T25" fmla="*/ 88 h 277"/>
              <a:gd name="T26" fmla="*/ 11 w 905"/>
              <a:gd name="T27" fmla="*/ 92 h 277"/>
              <a:gd name="T28" fmla="*/ 20 w 905"/>
              <a:gd name="T29" fmla="*/ 104 h 277"/>
              <a:gd name="T30" fmla="*/ 22 w 905"/>
              <a:gd name="T31" fmla="*/ 106 h 277"/>
              <a:gd name="T32" fmla="*/ 50 w 905"/>
              <a:gd name="T33" fmla="*/ 133 h 277"/>
              <a:gd name="T34" fmla="*/ 52 w 905"/>
              <a:gd name="T35" fmla="*/ 134 h 277"/>
              <a:gd name="T36" fmla="*/ 52 w 905"/>
              <a:gd name="T37" fmla="*/ 144 h 277"/>
              <a:gd name="T38" fmla="*/ 54 w 905"/>
              <a:gd name="T39" fmla="*/ 148 h 277"/>
              <a:gd name="T40" fmla="*/ 53 w 905"/>
              <a:gd name="T41" fmla="*/ 152 h 277"/>
              <a:gd name="T42" fmla="*/ 94 w 905"/>
              <a:gd name="T43" fmla="*/ 192 h 277"/>
              <a:gd name="T44" fmla="*/ 159 w 905"/>
              <a:gd name="T45" fmla="*/ 218 h 277"/>
              <a:gd name="T46" fmla="*/ 203 w 905"/>
              <a:gd name="T47" fmla="*/ 240 h 277"/>
              <a:gd name="T48" fmla="*/ 215 w 905"/>
              <a:gd name="T49" fmla="*/ 251 h 277"/>
              <a:gd name="T50" fmla="*/ 218 w 905"/>
              <a:gd name="T51" fmla="*/ 251 h 277"/>
              <a:gd name="T52" fmla="*/ 222 w 905"/>
              <a:gd name="T53" fmla="*/ 254 h 277"/>
              <a:gd name="T54" fmla="*/ 231 w 905"/>
              <a:gd name="T55" fmla="*/ 259 h 277"/>
              <a:gd name="T56" fmla="*/ 231 w 905"/>
              <a:gd name="T57" fmla="*/ 258 h 277"/>
              <a:gd name="T58" fmla="*/ 255 w 905"/>
              <a:gd name="T59" fmla="*/ 263 h 277"/>
              <a:gd name="T60" fmla="*/ 254 w 905"/>
              <a:gd name="T61" fmla="*/ 267 h 277"/>
              <a:gd name="T62" fmla="*/ 329 w 905"/>
              <a:gd name="T63" fmla="*/ 274 h 277"/>
              <a:gd name="T64" fmla="*/ 442 w 905"/>
              <a:gd name="T65" fmla="*/ 247 h 277"/>
              <a:gd name="T66" fmla="*/ 484 w 905"/>
              <a:gd name="T67" fmla="*/ 245 h 277"/>
              <a:gd name="T68" fmla="*/ 587 w 905"/>
              <a:gd name="T69" fmla="*/ 210 h 277"/>
              <a:gd name="T70" fmla="*/ 680 w 905"/>
              <a:gd name="T71" fmla="*/ 193 h 277"/>
              <a:gd name="T72" fmla="*/ 810 w 905"/>
              <a:gd name="T73" fmla="*/ 149 h 277"/>
              <a:gd name="T74" fmla="*/ 902 w 905"/>
              <a:gd name="T75" fmla="*/ 1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5" h="277">
                <a:moveTo>
                  <a:pt x="902" y="124"/>
                </a:moveTo>
                <a:cubicBezTo>
                  <a:pt x="897" y="98"/>
                  <a:pt x="851" y="70"/>
                  <a:pt x="802" y="69"/>
                </a:cubicBezTo>
                <a:cubicBezTo>
                  <a:pt x="752" y="66"/>
                  <a:pt x="702" y="62"/>
                  <a:pt x="649" y="59"/>
                </a:cubicBezTo>
                <a:cubicBezTo>
                  <a:pt x="630" y="59"/>
                  <a:pt x="611" y="58"/>
                  <a:pt x="591" y="57"/>
                </a:cubicBezTo>
                <a:cubicBezTo>
                  <a:pt x="589" y="57"/>
                  <a:pt x="587" y="57"/>
                  <a:pt x="586" y="57"/>
                </a:cubicBezTo>
                <a:cubicBezTo>
                  <a:pt x="552" y="59"/>
                  <a:pt x="510" y="67"/>
                  <a:pt x="492" y="63"/>
                </a:cubicBezTo>
                <a:cubicBezTo>
                  <a:pt x="485" y="61"/>
                  <a:pt x="478" y="58"/>
                  <a:pt x="471" y="56"/>
                </a:cubicBezTo>
                <a:cubicBezTo>
                  <a:pt x="456" y="52"/>
                  <a:pt x="441" y="47"/>
                  <a:pt x="426" y="42"/>
                </a:cubicBezTo>
                <a:cubicBezTo>
                  <a:pt x="421" y="45"/>
                  <a:pt x="417" y="47"/>
                  <a:pt x="413" y="50"/>
                </a:cubicBezTo>
                <a:cubicBezTo>
                  <a:pt x="385" y="44"/>
                  <a:pt x="347" y="52"/>
                  <a:pt x="316" y="55"/>
                </a:cubicBezTo>
                <a:cubicBezTo>
                  <a:pt x="316" y="55"/>
                  <a:pt x="316" y="55"/>
                  <a:pt x="316" y="55"/>
                </a:cubicBezTo>
                <a:cubicBezTo>
                  <a:pt x="321" y="46"/>
                  <a:pt x="301" y="46"/>
                  <a:pt x="296" y="46"/>
                </a:cubicBezTo>
                <a:cubicBezTo>
                  <a:pt x="272" y="46"/>
                  <a:pt x="262" y="42"/>
                  <a:pt x="243" y="37"/>
                </a:cubicBezTo>
                <a:cubicBezTo>
                  <a:pt x="239" y="37"/>
                  <a:pt x="235" y="37"/>
                  <a:pt x="232" y="37"/>
                </a:cubicBezTo>
                <a:cubicBezTo>
                  <a:pt x="212" y="36"/>
                  <a:pt x="191" y="37"/>
                  <a:pt x="171" y="33"/>
                </a:cubicBezTo>
                <a:cubicBezTo>
                  <a:pt x="113" y="36"/>
                  <a:pt x="130" y="0"/>
                  <a:pt x="92" y="4"/>
                </a:cubicBezTo>
                <a:cubicBezTo>
                  <a:pt x="83" y="6"/>
                  <a:pt x="74" y="7"/>
                  <a:pt x="66" y="7"/>
                </a:cubicBezTo>
                <a:cubicBezTo>
                  <a:pt x="56" y="7"/>
                  <a:pt x="46" y="6"/>
                  <a:pt x="37" y="5"/>
                </a:cubicBezTo>
                <a:cubicBezTo>
                  <a:pt x="32" y="7"/>
                  <a:pt x="26" y="8"/>
                  <a:pt x="21" y="8"/>
                </a:cubicBezTo>
                <a:cubicBezTo>
                  <a:pt x="6" y="11"/>
                  <a:pt x="8" y="4"/>
                  <a:pt x="1" y="4"/>
                </a:cubicBezTo>
                <a:cubicBezTo>
                  <a:pt x="4" y="6"/>
                  <a:pt x="4" y="6"/>
                  <a:pt x="4" y="6"/>
                </a:cubicBezTo>
                <a:cubicBezTo>
                  <a:pt x="3" y="6"/>
                  <a:pt x="1" y="5"/>
                  <a:pt x="0" y="5"/>
                </a:cubicBezTo>
                <a:cubicBezTo>
                  <a:pt x="6" y="12"/>
                  <a:pt x="11" y="20"/>
                  <a:pt x="10" y="28"/>
                </a:cubicBezTo>
                <a:cubicBezTo>
                  <a:pt x="10" y="31"/>
                  <a:pt x="9" y="34"/>
                  <a:pt x="7" y="37"/>
                </a:cubicBezTo>
                <a:cubicBezTo>
                  <a:pt x="5" y="44"/>
                  <a:pt x="30" y="52"/>
                  <a:pt x="41" y="59"/>
                </a:cubicBezTo>
                <a:cubicBezTo>
                  <a:pt x="48" y="71"/>
                  <a:pt x="33" y="79"/>
                  <a:pt x="19" y="88"/>
                </a:cubicBezTo>
                <a:cubicBezTo>
                  <a:pt x="17" y="90"/>
                  <a:pt x="14" y="91"/>
                  <a:pt x="12" y="93"/>
                </a:cubicBezTo>
                <a:cubicBezTo>
                  <a:pt x="12" y="93"/>
                  <a:pt x="12" y="92"/>
                  <a:pt x="11" y="92"/>
                </a:cubicBezTo>
                <a:cubicBezTo>
                  <a:pt x="9" y="93"/>
                  <a:pt x="7" y="94"/>
                  <a:pt x="6" y="96"/>
                </a:cubicBezTo>
                <a:cubicBezTo>
                  <a:pt x="11" y="98"/>
                  <a:pt x="16" y="101"/>
                  <a:pt x="20" y="104"/>
                </a:cubicBezTo>
                <a:cubicBezTo>
                  <a:pt x="22" y="104"/>
                  <a:pt x="23" y="104"/>
                  <a:pt x="25" y="105"/>
                </a:cubicBezTo>
                <a:cubicBezTo>
                  <a:pt x="25" y="105"/>
                  <a:pt x="24" y="106"/>
                  <a:pt x="22" y="106"/>
                </a:cubicBezTo>
                <a:cubicBezTo>
                  <a:pt x="29" y="110"/>
                  <a:pt x="34" y="115"/>
                  <a:pt x="37" y="120"/>
                </a:cubicBezTo>
                <a:cubicBezTo>
                  <a:pt x="40" y="125"/>
                  <a:pt x="45" y="129"/>
                  <a:pt x="50" y="133"/>
                </a:cubicBezTo>
                <a:cubicBezTo>
                  <a:pt x="52" y="132"/>
                  <a:pt x="55" y="132"/>
                  <a:pt x="57" y="133"/>
                </a:cubicBezTo>
                <a:cubicBezTo>
                  <a:pt x="55" y="133"/>
                  <a:pt x="53" y="133"/>
                  <a:pt x="52" y="134"/>
                </a:cubicBezTo>
                <a:cubicBezTo>
                  <a:pt x="55" y="136"/>
                  <a:pt x="58" y="137"/>
                  <a:pt x="61" y="139"/>
                </a:cubicBezTo>
                <a:cubicBezTo>
                  <a:pt x="59" y="141"/>
                  <a:pt x="58" y="143"/>
                  <a:pt x="52" y="144"/>
                </a:cubicBezTo>
                <a:cubicBezTo>
                  <a:pt x="57" y="147"/>
                  <a:pt x="63" y="147"/>
                  <a:pt x="69" y="146"/>
                </a:cubicBezTo>
                <a:cubicBezTo>
                  <a:pt x="64" y="147"/>
                  <a:pt x="60" y="147"/>
                  <a:pt x="54" y="148"/>
                </a:cubicBezTo>
                <a:cubicBezTo>
                  <a:pt x="56" y="148"/>
                  <a:pt x="57" y="149"/>
                  <a:pt x="57" y="150"/>
                </a:cubicBezTo>
                <a:cubicBezTo>
                  <a:pt x="56" y="151"/>
                  <a:pt x="55" y="152"/>
                  <a:pt x="53" y="152"/>
                </a:cubicBezTo>
                <a:cubicBezTo>
                  <a:pt x="72" y="163"/>
                  <a:pt x="88" y="174"/>
                  <a:pt x="89" y="191"/>
                </a:cubicBezTo>
                <a:cubicBezTo>
                  <a:pt x="91" y="192"/>
                  <a:pt x="93" y="192"/>
                  <a:pt x="94" y="192"/>
                </a:cubicBezTo>
                <a:cubicBezTo>
                  <a:pt x="116" y="197"/>
                  <a:pt x="123" y="204"/>
                  <a:pt x="122" y="212"/>
                </a:cubicBezTo>
                <a:cubicBezTo>
                  <a:pt x="135" y="213"/>
                  <a:pt x="149" y="214"/>
                  <a:pt x="159" y="218"/>
                </a:cubicBezTo>
                <a:cubicBezTo>
                  <a:pt x="174" y="224"/>
                  <a:pt x="188" y="232"/>
                  <a:pt x="202" y="240"/>
                </a:cubicBezTo>
                <a:cubicBezTo>
                  <a:pt x="202" y="240"/>
                  <a:pt x="203" y="240"/>
                  <a:pt x="203" y="240"/>
                </a:cubicBezTo>
                <a:cubicBezTo>
                  <a:pt x="203" y="251"/>
                  <a:pt x="203" y="251"/>
                  <a:pt x="203" y="251"/>
                </a:cubicBezTo>
                <a:cubicBezTo>
                  <a:pt x="215" y="251"/>
                  <a:pt x="215" y="251"/>
                  <a:pt x="215" y="251"/>
                </a:cubicBezTo>
                <a:cubicBezTo>
                  <a:pt x="216" y="251"/>
                  <a:pt x="216" y="251"/>
                  <a:pt x="216" y="251"/>
                </a:cubicBezTo>
                <a:cubicBezTo>
                  <a:pt x="217" y="251"/>
                  <a:pt x="217" y="251"/>
                  <a:pt x="218" y="251"/>
                </a:cubicBezTo>
                <a:cubicBezTo>
                  <a:pt x="225" y="251"/>
                  <a:pt x="225" y="251"/>
                  <a:pt x="225" y="251"/>
                </a:cubicBezTo>
                <a:cubicBezTo>
                  <a:pt x="224" y="252"/>
                  <a:pt x="223" y="253"/>
                  <a:pt x="222" y="254"/>
                </a:cubicBezTo>
                <a:cubicBezTo>
                  <a:pt x="224" y="255"/>
                  <a:pt x="227" y="257"/>
                  <a:pt x="230" y="258"/>
                </a:cubicBezTo>
                <a:cubicBezTo>
                  <a:pt x="230" y="259"/>
                  <a:pt x="230" y="259"/>
                  <a:pt x="231" y="259"/>
                </a:cubicBezTo>
                <a:cubicBezTo>
                  <a:pt x="231" y="258"/>
                  <a:pt x="231" y="258"/>
                  <a:pt x="231" y="258"/>
                </a:cubicBezTo>
                <a:cubicBezTo>
                  <a:pt x="231" y="258"/>
                  <a:pt x="231" y="258"/>
                  <a:pt x="231" y="258"/>
                </a:cubicBezTo>
                <a:cubicBezTo>
                  <a:pt x="237" y="261"/>
                  <a:pt x="243" y="263"/>
                  <a:pt x="249" y="265"/>
                </a:cubicBezTo>
                <a:cubicBezTo>
                  <a:pt x="251" y="265"/>
                  <a:pt x="253" y="264"/>
                  <a:pt x="255" y="263"/>
                </a:cubicBezTo>
                <a:cubicBezTo>
                  <a:pt x="254" y="264"/>
                  <a:pt x="252" y="265"/>
                  <a:pt x="250" y="265"/>
                </a:cubicBezTo>
                <a:cubicBezTo>
                  <a:pt x="251" y="266"/>
                  <a:pt x="253" y="266"/>
                  <a:pt x="254" y="267"/>
                </a:cubicBezTo>
                <a:cubicBezTo>
                  <a:pt x="262" y="264"/>
                  <a:pt x="278" y="259"/>
                  <a:pt x="293" y="254"/>
                </a:cubicBezTo>
                <a:cubicBezTo>
                  <a:pt x="303" y="266"/>
                  <a:pt x="316" y="272"/>
                  <a:pt x="329" y="274"/>
                </a:cubicBezTo>
                <a:cubicBezTo>
                  <a:pt x="354" y="277"/>
                  <a:pt x="384" y="267"/>
                  <a:pt x="414" y="257"/>
                </a:cubicBezTo>
                <a:cubicBezTo>
                  <a:pt x="423" y="253"/>
                  <a:pt x="433" y="250"/>
                  <a:pt x="442" y="247"/>
                </a:cubicBezTo>
                <a:cubicBezTo>
                  <a:pt x="450" y="245"/>
                  <a:pt x="457" y="242"/>
                  <a:pt x="465" y="241"/>
                </a:cubicBezTo>
                <a:cubicBezTo>
                  <a:pt x="473" y="238"/>
                  <a:pt x="484" y="245"/>
                  <a:pt x="484" y="245"/>
                </a:cubicBezTo>
                <a:cubicBezTo>
                  <a:pt x="498" y="243"/>
                  <a:pt x="510" y="240"/>
                  <a:pt x="522" y="236"/>
                </a:cubicBezTo>
                <a:cubicBezTo>
                  <a:pt x="544" y="228"/>
                  <a:pt x="564" y="218"/>
                  <a:pt x="587" y="210"/>
                </a:cubicBezTo>
                <a:cubicBezTo>
                  <a:pt x="603" y="205"/>
                  <a:pt x="619" y="201"/>
                  <a:pt x="639" y="199"/>
                </a:cubicBezTo>
                <a:cubicBezTo>
                  <a:pt x="653" y="198"/>
                  <a:pt x="667" y="196"/>
                  <a:pt x="680" y="193"/>
                </a:cubicBezTo>
                <a:cubicBezTo>
                  <a:pt x="690" y="191"/>
                  <a:pt x="700" y="188"/>
                  <a:pt x="710" y="185"/>
                </a:cubicBezTo>
                <a:cubicBezTo>
                  <a:pt x="744" y="174"/>
                  <a:pt x="776" y="160"/>
                  <a:pt x="810" y="149"/>
                </a:cubicBezTo>
                <a:cubicBezTo>
                  <a:pt x="817" y="146"/>
                  <a:pt x="829" y="153"/>
                  <a:pt x="837" y="151"/>
                </a:cubicBezTo>
                <a:cubicBezTo>
                  <a:pt x="866" y="146"/>
                  <a:pt x="905" y="133"/>
                  <a:pt x="902" y="124"/>
                </a:cubicBezTo>
                <a:close/>
              </a:path>
            </a:pathLst>
          </a:custGeom>
          <a:solidFill>
            <a:schemeClr val="bg1">
              <a:lumMod val="50000"/>
              <a:alpha val="14000"/>
            </a:schemeClr>
          </a:solidFill>
          <a:ln>
            <a:noFill/>
          </a:ln>
        </p:spPr>
        <p:txBody>
          <a:bodyPr vert="horz" wrap="square" lIns="121920" tIns="60960" rIns="121920" bIns="60960" numCol="1" anchor="t" anchorCtr="0" compatLnSpc="1">
            <a:prstTxWarp prst="textNoShape">
              <a:avLst/>
            </a:prstTxWarp>
          </a:bodyPr>
          <a:lstStyle/>
          <a:p>
            <a:pPr rtl="0"/>
            <a:endParaRPr lang="en-US" sz="2400"/>
          </a:p>
        </p:txBody>
      </p:sp>
      <p:sp>
        <p:nvSpPr>
          <p:cNvPr id="14" name="Freeform 27"/>
          <p:cNvSpPr>
            <a:spLocks/>
          </p:cNvSpPr>
          <p:nvPr userDrawn="1"/>
        </p:nvSpPr>
        <p:spPr bwMode="auto">
          <a:xfrm>
            <a:off x="6113089" y="3236935"/>
            <a:ext cx="5884489" cy="1803400"/>
          </a:xfrm>
          <a:custGeom>
            <a:avLst/>
            <a:gdLst>
              <a:gd name="T0" fmla="*/ 802 w 905"/>
              <a:gd name="T1" fmla="*/ 69 h 277"/>
              <a:gd name="T2" fmla="*/ 591 w 905"/>
              <a:gd name="T3" fmla="*/ 57 h 277"/>
              <a:gd name="T4" fmla="*/ 492 w 905"/>
              <a:gd name="T5" fmla="*/ 63 h 277"/>
              <a:gd name="T6" fmla="*/ 426 w 905"/>
              <a:gd name="T7" fmla="*/ 42 h 277"/>
              <a:gd name="T8" fmla="*/ 316 w 905"/>
              <a:gd name="T9" fmla="*/ 55 h 277"/>
              <a:gd name="T10" fmla="*/ 296 w 905"/>
              <a:gd name="T11" fmla="*/ 46 h 277"/>
              <a:gd name="T12" fmla="*/ 232 w 905"/>
              <a:gd name="T13" fmla="*/ 37 h 277"/>
              <a:gd name="T14" fmla="*/ 92 w 905"/>
              <a:gd name="T15" fmla="*/ 4 h 277"/>
              <a:gd name="T16" fmla="*/ 37 w 905"/>
              <a:gd name="T17" fmla="*/ 5 h 277"/>
              <a:gd name="T18" fmla="*/ 1 w 905"/>
              <a:gd name="T19" fmla="*/ 4 h 277"/>
              <a:gd name="T20" fmla="*/ 0 w 905"/>
              <a:gd name="T21" fmla="*/ 5 h 277"/>
              <a:gd name="T22" fmla="*/ 7 w 905"/>
              <a:gd name="T23" fmla="*/ 37 h 277"/>
              <a:gd name="T24" fmla="*/ 19 w 905"/>
              <a:gd name="T25" fmla="*/ 88 h 277"/>
              <a:gd name="T26" fmla="*/ 11 w 905"/>
              <a:gd name="T27" fmla="*/ 92 h 277"/>
              <a:gd name="T28" fmla="*/ 20 w 905"/>
              <a:gd name="T29" fmla="*/ 104 h 277"/>
              <a:gd name="T30" fmla="*/ 22 w 905"/>
              <a:gd name="T31" fmla="*/ 106 h 277"/>
              <a:gd name="T32" fmla="*/ 50 w 905"/>
              <a:gd name="T33" fmla="*/ 133 h 277"/>
              <a:gd name="T34" fmla="*/ 52 w 905"/>
              <a:gd name="T35" fmla="*/ 134 h 277"/>
              <a:gd name="T36" fmla="*/ 52 w 905"/>
              <a:gd name="T37" fmla="*/ 144 h 277"/>
              <a:gd name="T38" fmla="*/ 54 w 905"/>
              <a:gd name="T39" fmla="*/ 148 h 277"/>
              <a:gd name="T40" fmla="*/ 53 w 905"/>
              <a:gd name="T41" fmla="*/ 152 h 277"/>
              <a:gd name="T42" fmla="*/ 94 w 905"/>
              <a:gd name="T43" fmla="*/ 192 h 277"/>
              <a:gd name="T44" fmla="*/ 159 w 905"/>
              <a:gd name="T45" fmla="*/ 218 h 277"/>
              <a:gd name="T46" fmla="*/ 203 w 905"/>
              <a:gd name="T47" fmla="*/ 240 h 277"/>
              <a:gd name="T48" fmla="*/ 215 w 905"/>
              <a:gd name="T49" fmla="*/ 251 h 277"/>
              <a:gd name="T50" fmla="*/ 218 w 905"/>
              <a:gd name="T51" fmla="*/ 251 h 277"/>
              <a:gd name="T52" fmla="*/ 222 w 905"/>
              <a:gd name="T53" fmla="*/ 254 h 277"/>
              <a:gd name="T54" fmla="*/ 231 w 905"/>
              <a:gd name="T55" fmla="*/ 259 h 277"/>
              <a:gd name="T56" fmla="*/ 231 w 905"/>
              <a:gd name="T57" fmla="*/ 258 h 277"/>
              <a:gd name="T58" fmla="*/ 255 w 905"/>
              <a:gd name="T59" fmla="*/ 263 h 277"/>
              <a:gd name="T60" fmla="*/ 254 w 905"/>
              <a:gd name="T61" fmla="*/ 267 h 277"/>
              <a:gd name="T62" fmla="*/ 329 w 905"/>
              <a:gd name="T63" fmla="*/ 274 h 277"/>
              <a:gd name="T64" fmla="*/ 442 w 905"/>
              <a:gd name="T65" fmla="*/ 247 h 277"/>
              <a:gd name="T66" fmla="*/ 484 w 905"/>
              <a:gd name="T67" fmla="*/ 245 h 277"/>
              <a:gd name="T68" fmla="*/ 587 w 905"/>
              <a:gd name="T69" fmla="*/ 210 h 277"/>
              <a:gd name="T70" fmla="*/ 680 w 905"/>
              <a:gd name="T71" fmla="*/ 193 h 277"/>
              <a:gd name="T72" fmla="*/ 810 w 905"/>
              <a:gd name="T73" fmla="*/ 149 h 277"/>
              <a:gd name="T74" fmla="*/ 902 w 905"/>
              <a:gd name="T75" fmla="*/ 1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5" h="277">
                <a:moveTo>
                  <a:pt x="902" y="124"/>
                </a:moveTo>
                <a:cubicBezTo>
                  <a:pt x="897" y="98"/>
                  <a:pt x="851" y="70"/>
                  <a:pt x="802" y="69"/>
                </a:cubicBezTo>
                <a:cubicBezTo>
                  <a:pt x="752" y="66"/>
                  <a:pt x="702" y="62"/>
                  <a:pt x="649" y="59"/>
                </a:cubicBezTo>
                <a:cubicBezTo>
                  <a:pt x="630" y="59"/>
                  <a:pt x="611" y="58"/>
                  <a:pt x="591" y="57"/>
                </a:cubicBezTo>
                <a:cubicBezTo>
                  <a:pt x="589" y="57"/>
                  <a:pt x="587" y="57"/>
                  <a:pt x="586" y="57"/>
                </a:cubicBezTo>
                <a:cubicBezTo>
                  <a:pt x="552" y="59"/>
                  <a:pt x="510" y="67"/>
                  <a:pt x="492" y="63"/>
                </a:cubicBezTo>
                <a:cubicBezTo>
                  <a:pt x="485" y="61"/>
                  <a:pt x="478" y="58"/>
                  <a:pt x="471" y="56"/>
                </a:cubicBezTo>
                <a:cubicBezTo>
                  <a:pt x="456" y="52"/>
                  <a:pt x="441" y="47"/>
                  <a:pt x="426" y="42"/>
                </a:cubicBezTo>
                <a:cubicBezTo>
                  <a:pt x="421" y="45"/>
                  <a:pt x="417" y="47"/>
                  <a:pt x="413" y="50"/>
                </a:cubicBezTo>
                <a:cubicBezTo>
                  <a:pt x="385" y="44"/>
                  <a:pt x="347" y="52"/>
                  <a:pt x="316" y="55"/>
                </a:cubicBezTo>
                <a:cubicBezTo>
                  <a:pt x="316" y="55"/>
                  <a:pt x="316" y="55"/>
                  <a:pt x="316" y="55"/>
                </a:cubicBezTo>
                <a:cubicBezTo>
                  <a:pt x="321" y="46"/>
                  <a:pt x="301" y="46"/>
                  <a:pt x="296" y="46"/>
                </a:cubicBezTo>
                <a:cubicBezTo>
                  <a:pt x="272" y="46"/>
                  <a:pt x="262" y="42"/>
                  <a:pt x="243" y="37"/>
                </a:cubicBezTo>
                <a:cubicBezTo>
                  <a:pt x="239" y="37"/>
                  <a:pt x="235" y="37"/>
                  <a:pt x="232" y="37"/>
                </a:cubicBezTo>
                <a:cubicBezTo>
                  <a:pt x="212" y="36"/>
                  <a:pt x="191" y="37"/>
                  <a:pt x="171" y="33"/>
                </a:cubicBezTo>
                <a:cubicBezTo>
                  <a:pt x="113" y="36"/>
                  <a:pt x="130" y="0"/>
                  <a:pt x="92" y="4"/>
                </a:cubicBezTo>
                <a:cubicBezTo>
                  <a:pt x="83" y="6"/>
                  <a:pt x="74" y="7"/>
                  <a:pt x="66" y="7"/>
                </a:cubicBezTo>
                <a:cubicBezTo>
                  <a:pt x="56" y="7"/>
                  <a:pt x="46" y="6"/>
                  <a:pt x="37" y="5"/>
                </a:cubicBezTo>
                <a:cubicBezTo>
                  <a:pt x="32" y="7"/>
                  <a:pt x="26" y="8"/>
                  <a:pt x="21" y="8"/>
                </a:cubicBezTo>
                <a:cubicBezTo>
                  <a:pt x="6" y="11"/>
                  <a:pt x="8" y="4"/>
                  <a:pt x="1" y="4"/>
                </a:cubicBezTo>
                <a:cubicBezTo>
                  <a:pt x="4" y="6"/>
                  <a:pt x="4" y="6"/>
                  <a:pt x="4" y="6"/>
                </a:cubicBezTo>
                <a:cubicBezTo>
                  <a:pt x="3" y="6"/>
                  <a:pt x="1" y="5"/>
                  <a:pt x="0" y="5"/>
                </a:cubicBezTo>
                <a:cubicBezTo>
                  <a:pt x="6" y="12"/>
                  <a:pt x="11" y="20"/>
                  <a:pt x="10" y="28"/>
                </a:cubicBezTo>
                <a:cubicBezTo>
                  <a:pt x="10" y="31"/>
                  <a:pt x="9" y="34"/>
                  <a:pt x="7" y="37"/>
                </a:cubicBezTo>
                <a:cubicBezTo>
                  <a:pt x="5" y="44"/>
                  <a:pt x="30" y="52"/>
                  <a:pt x="41" y="59"/>
                </a:cubicBezTo>
                <a:cubicBezTo>
                  <a:pt x="48" y="71"/>
                  <a:pt x="33" y="79"/>
                  <a:pt x="19" y="88"/>
                </a:cubicBezTo>
                <a:cubicBezTo>
                  <a:pt x="17" y="90"/>
                  <a:pt x="14" y="91"/>
                  <a:pt x="12" y="93"/>
                </a:cubicBezTo>
                <a:cubicBezTo>
                  <a:pt x="12" y="93"/>
                  <a:pt x="12" y="92"/>
                  <a:pt x="11" y="92"/>
                </a:cubicBezTo>
                <a:cubicBezTo>
                  <a:pt x="9" y="93"/>
                  <a:pt x="7" y="94"/>
                  <a:pt x="6" y="96"/>
                </a:cubicBezTo>
                <a:cubicBezTo>
                  <a:pt x="11" y="98"/>
                  <a:pt x="16" y="101"/>
                  <a:pt x="20" y="104"/>
                </a:cubicBezTo>
                <a:cubicBezTo>
                  <a:pt x="22" y="104"/>
                  <a:pt x="23" y="104"/>
                  <a:pt x="25" y="105"/>
                </a:cubicBezTo>
                <a:cubicBezTo>
                  <a:pt x="25" y="105"/>
                  <a:pt x="24" y="106"/>
                  <a:pt x="22" y="106"/>
                </a:cubicBezTo>
                <a:cubicBezTo>
                  <a:pt x="29" y="110"/>
                  <a:pt x="34" y="115"/>
                  <a:pt x="37" y="120"/>
                </a:cubicBezTo>
                <a:cubicBezTo>
                  <a:pt x="40" y="125"/>
                  <a:pt x="45" y="129"/>
                  <a:pt x="50" y="133"/>
                </a:cubicBezTo>
                <a:cubicBezTo>
                  <a:pt x="52" y="132"/>
                  <a:pt x="55" y="132"/>
                  <a:pt x="57" y="133"/>
                </a:cubicBezTo>
                <a:cubicBezTo>
                  <a:pt x="55" y="133"/>
                  <a:pt x="53" y="133"/>
                  <a:pt x="52" y="134"/>
                </a:cubicBezTo>
                <a:cubicBezTo>
                  <a:pt x="55" y="136"/>
                  <a:pt x="58" y="137"/>
                  <a:pt x="61" y="139"/>
                </a:cubicBezTo>
                <a:cubicBezTo>
                  <a:pt x="59" y="141"/>
                  <a:pt x="58" y="143"/>
                  <a:pt x="52" y="144"/>
                </a:cubicBezTo>
                <a:cubicBezTo>
                  <a:pt x="57" y="147"/>
                  <a:pt x="63" y="147"/>
                  <a:pt x="69" y="146"/>
                </a:cubicBezTo>
                <a:cubicBezTo>
                  <a:pt x="64" y="147"/>
                  <a:pt x="60" y="147"/>
                  <a:pt x="54" y="148"/>
                </a:cubicBezTo>
                <a:cubicBezTo>
                  <a:pt x="56" y="148"/>
                  <a:pt x="57" y="149"/>
                  <a:pt x="57" y="150"/>
                </a:cubicBezTo>
                <a:cubicBezTo>
                  <a:pt x="56" y="151"/>
                  <a:pt x="55" y="152"/>
                  <a:pt x="53" y="152"/>
                </a:cubicBezTo>
                <a:cubicBezTo>
                  <a:pt x="72" y="163"/>
                  <a:pt x="88" y="174"/>
                  <a:pt x="89" y="191"/>
                </a:cubicBezTo>
                <a:cubicBezTo>
                  <a:pt x="91" y="192"/>
                  <a:pt x="93" y="192"/>
                  <a:pt x="94" y="192"/>
                </a:cubicBezTo>
                <a:cubicBezTo>
                  <a:pt x="116" y="197"/>
                  <a:pt x="123" y="204"/>
                  <a:pt x="122" y="212"/>
                </a:cubicBezTo>
                <a:cubicBezTo>
                  <a:pt x="135" y="213"/>
                  <a:pt x="149" y="214"/>
                  <a:pt x="159" y="218"/>
                </a:cubicBezTo>
                <a:cubicBezTo>
                  <a:pt x="174" y="224"/>
                  <a:pt x="188" y="232"/>
                  <a:pt x="202" y="240"/>
                </a:cubicBezTo>
                <a:cubicBezTo>
                  <a:pt x="202" y="240"/>
                  <a:pt x="203" y="240"/>
                  <a:pt x="203" y="240"/>
                </a:cubicBezTo>
                <a:cubicBezTo>
                  <a:pt x="203" y="251"/>
                  <a:pt x="203" y="251"/>
                  <a:pt x="203" y="251"/>
                </a:cubicBezTo>
                <a:cubicBezTo>
                  <a:pt x="215" y="251"/>
                  <a:pt x="215" y="251"/>
                  <a:pt x="215" y="251"/>
                </a:cubicBezTo>
                <a:cubicBezTo>
                  <a:pt x="216" y="251"/>
                  <a:pt x="216" y="251"/>
                  <a:pt x="216" y="251"/>
                </a:cubicBezTo>
                <a:cubicBezTo>
                  <a:pt x="217" y="251"/>
                  <a:pt x="217" y="251"/>
                  <a:pt x="218" y="251"/>
                </a:cubicBezTo>
                <a:cubicBezTo>
                  <a:pt x="225" y="251"/>
                  <a:pt x="225" y="251"/>
                  <a:pt x="225" y="251"/>
                </a:cubicBezTo>
                <a:cubicBezTo>
                  <a:pt x="224" y="252"/>
                  <a:pt x="223" y="253"/>
                  <a:pt x="222" y="254"/>
                </a:cubicBezTo>
                <a:cubicBezTo>
                  <a:pt x="224" y="255"/>
                  <a:pt x="227" y="257"/>
                  <a:pt x="230" y="258"/>
                </a:cubicBezTo>
                <a:cubicBezTo>
                  <a:pt x="230" y="259"/>
                  <a:pt x="230" y="259"/>
                  <a:pt x="231" y="259"/>
                </a:cubicBezTo>
                <a:cubicBezTo>
                  <a:pt x="231" y="258"/>
                  <a:pt x="231" y="258"/>
                  <a:pt x="231" y="258"/>
                </a:cubicBezTo>
                <a:cubicBezTo>
                  <a:pt x="231" y="258"/>
                  <a:pt x="231" y="258"/>
                  <a:pt x="231" y="258"/>
                </a:cubicBezTo>
                <a:cubicBezTo>
                  <a:pt x="237" y="261"/>
                  <a:pt x="243" y="263"/>
                  <a:pt x="249" y="265"/>
                </a:cubicBezTo>
                <a:cubicBezTo>
                  <a:pt x="251" y="265"/>
                  <a:pt x="253" y="264"/>
                  <a:pt x="255" y="263"/>
                </a:cubicBezTo>
                <a:cubicBezTo>
                  <a:pt x="254" y="264"/>
                  <a:pt x="252" y="265"/>
                  <a:pt x="250" y="265"/>
                </a:cubicBezTo>
                <a:cubicBezTo>
                  <a:pt x="251" y="266"/>
                  <a:pt x="253" y="266"/>
                  <a:pt x="254" y="267"/>
                </a:cubicBezTo>
                <a:cubicBezTo>
                  <a:pt x="262" y="264"/>
                  <a:pt x="278" y="259"/>
                  <a:pt x="293" y="254"/>
                </a:cubicBezTo>
                <a:cubicBezTo>
                  <a:pt x="303" y="266"/>
                  <a:pt x="316" y="272"/>
                  <a:pt x="329" y="274"/>
                </a:cubicBezTo>
                <a:cubicBezTo>
                  <a:pt x="354" y="277"/>
                  <a:pt x="384" y="267"/>
                  <a:pt x="414" y="257"/>
                </a:cubicBezTo>
                <a:cubicBezTo>
                  <a:pt x="423" y="253"/>
                  <a:pt x="433" y="250"/>
                  <a:pt x="442" y="247"/>
                </a:cubicBezTo>
                <a:cubicBezTo>
                  <a:pt x="450" y="245"/>
                  <a:pt x="457" y="242"/>
                  <a:pt x="465" y="241"/>
                </a:cubicBezTo>
                <a:cubicBezTo>
                  <a:pt x="473" y="238"/>
                  <a:pt x="484" y="245"/>
                  <a:pt x="484" y="245"/>
                </a:cubicBezTo>
                <a:cubicBezTo>
                  <a:pt x="498" y="243"/>
                  <a:pt x="510" y="240"/>
                  <a:pt x="522" y="236"/>
                </a:cubicBezTo>
                <a:cubicBezTo>
                  <a:pt x="544" y="228"/>
                  <a:pt x="564" y="218"/>
                  <a:pt x="587" y="210"/>
                </a:cubicBezTo>
                <a:cubicBezTo>
                  <a:pt x="603" y="205"/>
                  <a:pt x="619" y="201"/>
                  <a:pt x="639" y="199"/>
                </a:cubicBezTo>
                <a:cubicBezTo>
                  <a:pt x="653" y="198"/>
                  <a:pt x="667" y="196"/>
                  <a:pt x="680" y="193"/>
                </a:cubicBezTo>
                <a:cubicBezTo>
                  <a:pt x="690" y="191"/>
                  <a:pt x="700" y="188"/>
                  <a:pt x="710" y="185"/>
                </a:cubicBezTo>
                <a:cubicBezTo>
                  <a:pt x="744" y="174"/>
                  <a:pt x="776" y="160"/>
                  <a:pt x="810" y="149"/>
                </a:cubicBezTo>
                <a:cubicBezTo>
                  <a:pt x="817" y="146"/>
                  <a:pt x="829" y="153"/>
                  <a:pt x="837" y="151"/>
                </a:cubicBezTo>
                <a:cubicBezTo>
                  <a:pt x="866" y="146"/>
                  <a:pt x="905" y="133"/>
                  <a:pt x="902" y="124"/>
                </a:cubicBezTo>
                <a:close/>
              </a:path>
            </a:pathLst>
          </a:custGeom>
          <a:solidFill>
            <a:schemeClr val="bg1">
              <a:lumMod val="50000"/>
              <a:alpha val="14000"/>
            </a:schemeClr>
          </a:solidFill>
          <a:ln>
            <a:noFill/>
          </a:ln>
        </p:spPr>
        <p:txBody>
          <a:bodyPr vert="horz" wrap="square" lIns="121920" tIns="60960" rIns="121920" bIns="60960" numCol="1" anchor="t" anchorCtr="0" compatLnSpc="1">
            <a:prstTxWarp prst="textNoShape">
              <a:avLst/>
            </a:prstTxWarp>
          </a:bodyPr>
          <a:lstStyle/>
          <a:p>
            <a:pPr rtl="0"/>
            <a:endParaRPr lang="en-US" sz="2400"/>
          </a:p>
        </p:txBody>
      </p:sp>
      <p:sp>
        <p:nvSpPr>
          <p:cNvPr id="15" name="Picture Placeholder 14"/>
          <p:cNvSpPr>
            <a:spLocks noGrp="1"/>
          </p:cNvSpPr>
          <p:nvPr>
            <p:ph type="pic" sz="quarter" idx="11" hasCustomPrompt="1"/>
          </p:nvPr>
        </p:nvSpPr>
        <p:spPr>
          <a:xfrm>
            <a:off x="-697827" y="1254759"/>
            <a:ext cx="13587653" cy="4838540"/>
          </a:xfrm>
          <a:custGeom>
            <a:avLst/>
            <a:gdLst>
              <a:gd name="connsiteX0" fmla="*/ 2561950 w 3443541"/>
              <a:gd name="connsiteY0" fmla="*/ 737 h 2020042"/>
              <a:gd name="connsiteX1" fmla="*/ 2583212 w 3443541"/>
              <a:gd name="connsiteY1" fmla="*/ 9760 h 2020042"/>
              <a:gd name="connsiteX2" fmla="*/ 2846565 w 3443541"/>
              <a:gd name="connsiteY2" fmla="*/ 66390 h 2020042"/>
              <a:gd name="connsiteX3" fmla="*/ 2898594 w 3443541"/>
              <a:gd name="connsiteY3" fmla="*/ 119219 h 2020042"/>
              <a:gd name="connsiteX4" fmla="*/ 3101645 w 3443541"/>
              <a:gd name="connsiteY4" fmla="*/ 80091 h 2020042"/>
              <a:gd name="connsiteX5" fmla="*/ 3043389 w 3443541"/>
              <a:gd name="connsiteY5" fmla="*/ 107031 h 2020042"/>
              <a:gd name="connsiteX6" fmla="*/ 3074106 w 3443541"/>
              <a:gd name="connsiteY6" fmla="*/ 161349 h 2020042"/>
              <a:gd name="connsiteX7" fmla="*/ 2933531 w 3443541"/>
              <a:gd name="connsiteY7" fmla="*/ 188438 h 2020042"/>
              <a:gd name="connsiteX8" fmla="*/ 2939371 w 3443541"/>
              <a:gd name="connsiteY8" fmla="*/ 218741 h 2020042"/>
              <a:gd name="connsiteX9" fmla="*/ 3100771 w 3443541"/>
              <a:gd name="connsiteY9" fmla="*/ 187638 h 2020042"/>
              <a:gd name="connsiteX10" fmla="*/ 3176545 w 3443541"/>
              <a:gd name="connsiteY10" fmla="*/ 251606 h 2020042"/>
              <a:gd name="connsiteX11" fmla="*/ 2914751 w 3443541"/>
              <a:gd name="connsiteY11" fmla="*/ 315149 h 2020042"/>
              <a:gd name="connsiteX12" fmla="*/ 2941416 w 3443541"/>
              <a:gd name="connsiteY12" fmla="*/ 341438 h 2020042"/>
              <a:gd name="connsiteX13" fmla="*/ 2850303 w 3443541"/>
              <a:gd name="connsiteY13" fmla="*/ 358996 h 2020042"/>
              <a:gd name="connsiteX14" fmla="*/ 2678490 w 3443541"/>
              <a:gd name="connsiteY14" fmla="*/ 392105 h 2020042"/>
              <a:gd name="connsiteX15" fmla="*/ 2684330 w 3443541"/>
              <a:gd name="connsiteY15" fmla="*/ 422408 h 2020042"/>
              <a:gd name="connsiteX16" fmla="*/ 2724679 w 3443541"/>
              <a:gd name="connsiteY16" fmla="*/ 414632 h 2020042"/>
              <a:gd name="connsiteX17" fmla="*/ 2736358 w 3443541"/>
              <a:gd name="connsiteY17" fmla="*/ 475238 h 2020042"/>
              <a:gd name="connsiteX18" fmla="*/ 2472558 w 3443541"/>
              <a:gd name="connsiteY18" fmla="*/ 633451 h 2020042"/>
              <a:gd name="connsiteX19" fmla="*/ 2512908 w 3443541"/>
              <a:gd name="connsiteY19" fmla="*/ 625675 h 2020042"/>
              <a:gd name="connsiteX20" fmla="*/ 2521181 w 3443541"/>
              <a:gd name="connsiteY20" fmla="*/ 668605 h 2020042"/>
              <a:gd name="connsiteX21" fmla="*/ 2794167 w 3443541"/>
              <a:gd name="connsiteY21" fmla="*/ 663141 h 2020042"/>
              <a:gd name="connsiteX22" fmla="*/ 2802926 w 3443541"/>
              <a:gd name="connsiteY22" fmla="*/ 708595 h 2020042"/>
              <a:gd name="connsiteX23" fmla="*/ 2741751 w 3443541"/>
              <a:gd name="connsiteY23" fmla="*/ 720383 h 2020042"/>
              <a:gd name="connsiteX24" fmla="*/ 2854468 w 3443541"/>
              <a:gd name="connsiteY24" fmla="*/ 758899 h 2020042"/>
              <a:gd name="connsiteX25" fmla="*/ 3186028 w 3443541"/>
              <a:gd name="connsiteY25" fmla="*/ 742148 h 2020042"/>
              <a:gd name="connsiteX26" fmla="*/ 3215613 w 3443541"/>
              <a:gd name="connsiteY26" fmla="*/ 783589 h 2020042"/>
              <a:gd name="connsiteX27" fmla="*/ 3443541 w 3443541"/>
              <a:gd name="connsiteY27" fmla="*/ 768476 h 2020042"/>
              <a:gd name="connsiteX28" fmla="*/ 2717531 w 3443541"/>
              <a:gd name="connsiteY28" fmla="*/ 922742 h 2020042"/>
              <a:gd name="connsiteX29" fmla="*/ 2685581 w 3443541"/>
              <a:gd name="connsiteY29" fmla="*/ 931816 h 2020042"/>
              <a:gd name="connsiteX30" fmla="*/ 2705297 w 3443541"/>
              <a:gd name="connsiteY30" fmla="*/ 946777 h 2020042"/>
              <a:gd name="connsiteX31" fmla="*/ 2831159 w 3443541"/>
              <a:gd name="connsiteY31" fmla="*/ 1136901 h 2020042"/>
              <a:gd name="connsiteX32" fmla="*/ 2695372 w 3443541"/>
              <a:gd name="connsiteY32" fmla="*/ 1313719 h 2020042"/>
              <a:gd name="connsiteX33" fmla="*/ 2647784 w 3443541"/>
              <a:gd name="connsiteY33" fmla="*/ 1508214 h 2020042"/>
              <a:gd name="connsiteX34" fmla="*/ 2610186 w 3443541"/>
              <a:gd name="connsiteY34" fmla="*/ 1530864 h 2020042"/>
              <a:gd name="connsiteX35" fmla="*/ 2765830 w 3443541"/>
              <a:gd name="connsiteY35" fmla="*/ 1577906 h 2020042"/>
              <a:gd name="connsiteX36" fmla="*/ 2767438 w 3443541"/>
              <a:gd name="connsiteY36" fmla="*/ 1703144 h 2020042"/>
              <a:gd name="connsiteX37" fmla="*/ 2658122 w 3443541"/>
              <a:gd name="connsiteY37" fmla="*/ 1906447 h 2020042"/>
              <a:gd name="connsiteX38" fmla="*/ 2400583 w 3443541"/>
              <a:gd name="connsiteY38" fmla="*/ 1983529 h 2020042"/>
              <a:gd name="connsiteX39" fmla="*/ 2131536 w 3443541"/>
              <a:gd name="connsiteY39" fmla="*/ 2003895 h 2020042"/>
              <a:gd name="connsiteX40" fmla="*/ 2039960 w 3443541"/>
              <a:gd name="connsiteY40" fmla="*/ 1960689 h 2020042"/>
              <a:gd name="connsiteX41" fmla="*/ 1112905 w 3443541"/>
              <a:gd name="connsiteY41" fmla="*/ 2001841 h 2020042"/>
              <a:gd name="connsiteX42" fmla="*/ 989565 w 3443541"/>
              <a:gd name="connsiteY42" fmla="*/ 2002696 h 2020042"/>
              <a:gd name="connsiteX43" fmla="*/ 1039992 w 3443541"/>
              <a:gd name="connsiteY43" fmla="*/ 1991434 h 2020042"/>
              <a:gd name="connsiteX44" fmla="*/ 978731 w 3443541"/>
              <a:gd name="connsiteY44" fmla="*/ 2002771 h 2020042"/>
              <a:gd name="connsiteX45" fmla="*/ 989565 w 3443541"/>
              <a:gd name="connsiteY45" fmla="*/ 2002696 h 2020042"/>
              <a:gd name="connsiteX46" fmla="*/ 988736 w 3443541"/>
              <a:gd name="connsiteY46" fmla="*/ 2002881 h 2020042"/>
              <a:gd name="connsiteX47" fmla="*/ 854704 w 3443541"/>
              <a:gd name="connsiteY47" fmla="*/ 2010031 h 2020042"/>
              <a:gd name="connsiteX48" fmla="*/ 591777 w 3443541"/>
              <a:gd name="connsiteY48" fmla="*/ 1951458 h 2020042"/>
              <a:gd name="connsiteX49" fmla="*/ 540139 w 3443541"/>
              <a:gd name="connsiteY49" fmla="*/ 1898246 h 2020042"/>
              <a:gd name="connsiteX50" fmla="*/ 336804 w 3443541"/>
              <a:gd name="connsiteY50" fmla="*/ 1935874 h 2020042"/>
              <a:gd name="connsiteX51" fmla="*/ 395258 w 3443541"/>
              <a:gd name="connsiteY51" fmla="*/ 1909365 h 2020042"/>
              <a:gd name="connsiteX52" fmla="*/ 364943 w 3443541"/>
              <a:gd name="connsiteY52" fmla="*/ 1854822 h 2020042"/>
              <a:gd name="connsiteX53" fmla="*/ 505714 w 3443541"/>
              <a:gd name="connsiteY53" fmla="*/ 1828771 h 2020042"/>
              <a:gd name="connsiteX54" fmla="*/ 500098 w 3443541"/>
              <a:gd name="connsiteY54" fmla="*/ 1798427 h 2020042"/>
              <a:gd name="connsiteX55" fmla="*/ 338473 w 3443541"/>
              <a:gd name="connsiteY55" fmla="*/ 1828336 h 2020042"/>
              <a:gd name="connsiteX56" fmla="*/ 263172 w 3443541"/>
              <a:gd name="connsiteY56" fmla="*/ 1763811 h 2020042"/>
              <a:gd name="connsiteX57" fmla="*/ 525428 w 3443541"/>
              <a:gd name="connsiteY57" fmla="*/ 1702202 h 2020042"/>
              <a:gd name="connsiteX58" fmla="*/ 498959 w 3443541"/>
              <a:gd name="connsiteY58" fmla="*/ 1675716 h 2020042"/>
              <a:gd name="connsiteX59" fmla="*/ 590199 w 3443541"/>
              <a:gd name="connsiteY59" fmla="*/ 1658832 h 2020042"/>
              <a:gd name="connsiteX60" fmla="*/ 762251 w 3443541"/>
              <a:gd name="connsiteY60" fmla="*/ 1626993 h 2020042"/>
              <a:gd name="connsiteX61" fmla="*/ 756636 w 3443541"/>
              <a:gd name="connsiteY61" fmla="*/ 1596648 h 2020042"/>
              <a:gd name="connsiteX62" fmla="*/ 716230 w 3443541"/>
              <a:gd name="connsiteY62" fmla="*/ 1604125 h 2020042"/>
              <a:gd name="connsiteX63" fmla="*/ 704999 w 3443541"/>
              <a:gd name="connsiteY63" fmla="*/ 1543435 h 2020042"/>
              <a:gd name="connsiteX64" fmla="*/ 969960 w 3443541"/>
              <a:gd name="connsiteY64" fmla="*/ 1387174 h 2020042"/>
              <a:gd name="connsiteX65" fmla="*/ 929554 w 3443541"/>
              <a:gd name="connsiteY65" fmla="*/ 1394651 h 2020042"/>
              <a:gd name="connsiteX66" fmla="*/ 921599 w 3443541"/>
              <a:gd name="connsiteY66" fmla="*/ 1351663 h 2020042"/>
              <a:gd name="connsiteX67" fmla="*/ 648579 w 3443541"/>
              <a:gd name="connsiteY67" fmla="*/ 1355110 h 2020042"/>
              <a:gd name="connsiteX68" fmla="*/ 640156 w 3443541"/>
              <a:gd name="connsiteY68" fmla="*/ 1309593 h 2020042"/>
              <a:gd name="connsiteX69" fmla="*/ 701416 w 3443541"/>
              <a:gd name="connsiteY69" fmla="*/ 1298257 h 2020042"/>
              <a:gd name="connsiteX70" fmla="*/ 588986 w 3443541"/>
              <a:gd name="connsiteY70" fmla="*/ 1258910 h 2020042"/>
              <a:gd name="connsiteX71" fmla="*/ 257312 w 3443541"/>
              <a:gd name="connsiteY71" fmla="*/ 1273212 h 2020042"/>
              <a:gd name="connsiteX72" fmla="*/ 228035 w 3443541"/>
              <a:gd name="connsiteY72" fmla="*/ 1231554 h 2020042"/>
              <a:gd name="connsiteX73" fmla="*/ 0 w 3443541"/>
              <a:gd name="connsiteY73" fmla="*/ 1244983 h 2020042"/>
              <a:gd name="connsiteX74" fmla="*/ 727130 w 3443541"/>
              <a:gd name="connsiteY74" fmla="*/ 1096081 h 2020042"/>
              <a:gd name="connsiteX75" fmla="*/ 746126 w 3443541"/>
              <a:gd name="connsiteY75" fmla="*/ 1090838 h 2020042"/>
              <a:gd name="connsiteX76" fmla="*/ 740520 w 3443541"/>
              <a:gd name="connsiteY76" fmla="*/ 1086649 h 2020042"/>
              <a:gd name="connsiteX77" fmla="*/ 613258 w 3443541"/>
              <a:gd name="connsiteY77" fmla="*/ 897459 h 2020042"/>
              <a:gd name="connsiteX78" fmla="*/ 747736 w 3443541"/>
              <a:gd name="connsiteY78" fmla="*/ 719644 h 2020042"/>
              <a:gd name="connsiteX79" fmla="*/ 793886 w 3443541"/>
              <a:gd name="connsiteY79" fmla="*/ 524802 h 2020042"/>
              <a:gd name="connsiteX80" fmla="*/ 831316 w 3443541"/>
              <a:gd name="connsiteY80" fmla="*/ 501875 h 2020042"/>
              <a:gd name="connsiteX81" fmla="*/ 675329 w 3443541"/>
              <a:gd name="connsiteY81" fmla="*/ 455984 h 2020042"/>
              <a:gd name="connsiteX82" fmla="*/ 672796 w 3443541"/>
              <a:gd name="connsiteY82" fmla="*/ 330760 h 2020042"/>
              <a:gd name="connsiteX83" fmla="*/ 780609 w 3443541"/>
              <a:gd name="connsiteY83" fmla="*/ 126655 h 2020042"/>
              <a:gd name="connsiteX84" fmla="*/ 1037572 w 3443541"/>
              <a:gd name="connsiteY84" fmla="*/ 47675 h 2020042"/>
              <a:gd name="connsiteX85" fmla="*/ 1306461 w 3443541"/>
              <a:gd name="connsiteY85" fmla="*/ 25323 h 2020042"/>
              <a:gd name="connsiteX86" fmla="*/ 1398353 w 3443541"/>
              <a:gd name="connsiteY86" fmla="*/ 67852 h 2020042"/>
              <a:gd name="connsiteX87" fmla="*/ 2325079 w 3443541"/>
              <a:gd name="connsiteY87" fmla="*/ 19855 h 2020042"/>
              <a:gd name="connsiteX88" fmla="*/ 2448410 w 3443541"/>
              <a:gd name="connsiteY88" fmla="*/ 18090 h 2020042"/>
              <a:gd name="connsiteX89" fmla="*/ 2398066 w 3443541"/>
              <a:gd name="connsiteY89" fmla="*/ 29725 h 2020042"/>
              <a:gd name="connsiteX90" fmla="*/ 2459242 w 3443541"/>
              <a:gd name="connsiteY90" fmla="*/ 17935 h 2020042"/>
              <a:gd name="connsiteX91" fmla="*/ 2448410 w 3443541"/>
              <a:gd name="connsiteY91" fmla="*/ 18090 h 2020042"/>
              <a:gd name="connsiteX92" fmla="*/ 2449237 w 3443541"/>
              <a:gd name="connsiteY92" fmla="*/ 17899 h 2020042"/>
              <a:gd name="connsiteX93" fmla="*/ 2561950 w 3443541"/>
              <a:gd name="connsiteY93" fmla="*/ 737 h 202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43541" h="2020042">
                <a:moveTo>
                  <a:pt x="2561950" y="737"/>
                </a:moveTo>
                <a:cubicBezTo>
                  <a:pt x="2571126" y="1961"/>
                  <a:pt x="2578456" y="4784"/>
                  <a:pt x="2583212" y="9760"/>
                </a:cubicBezTo>
                <a:cubicBezTo>
                  <a:pt x="2658986" y="73728"/>
                  <a:pt x="2747959" y="101106"/>
                  <a:pt x="2846565" y="66390"/>
                </a:cubicBezTo>
                <a:cubicBezTo>
                  <a:pt x="2852404" y="96693"/>
                  <a:pt x="2874849" y="108082"/>
                  <a:pt x="2898594" y="119219"/>
                </a:cubicBezTo>
                <a:cubicBezTo>
                  <a:pt x="2962689" y="122582"/>
                  <a:pt x="3040469" y="91879"/>
                  <a:pt x="3101645" y="80091"/>
                </a:cubicBezTo>
                <a:cubicBezTo>
                  <a:pt x="3083739" y="99255"/>
                  <a:pt x="3062913" y="103269"/>
                  <a:pt x="3043389" y="107031"/>
                </a:cubicBezTo>
                <a:cubicBezTo>
                  <a:pt x="3025483" y="126196"/>
                  <a:pt x="3092011" y="142184"/>
                  <a:pt x="3074106" y="161349"/>
                </a:cubicBezTo>
                <a:cubicBezTo>
                  <a:pt x="3036675" y="184276"/>
                  <a:pt x="2973881" y="180662"/>
                  <a:pt x="2933531" y="188438"/>
                </a:cubicBezTo>
                <a:cubicBezTo>
                  <a:pt x="2933531" y="188438"/>
                  <a:pt x="2933531" y="188438"/>
                  <a:pt x="2939371" y="218741"/>
                </a:cubicBezTo>
                <a:cubicBezTo>
                  <a:pt x="2999245" y="207203"/>
                  <a:pt x="3039595" y="199427"/>
                  <a:pt x="3100771" y="187638"/>
                </a:cubicBezTo>
                <a:cubicBezTo>
                  <a:pt x="3164866" y="191000"/>
                  <a:pt x="3193150" y="232692"/>
                  <a:pt x="3176545" y="251606"/>
                </a:cubicBezTo>
                <a:cubicBezTo>
                  <a:pt x="3099896" y="295185"/>
                  <a:pt x="2996753" y="299347"/>
                  <a:pt x="2914751" y="315149"/>
                </a:cubicBezTo>
                <a:cubicBezTo>
                  <a:pt x="2935577" y="311136"/>
                  <a:pt x="2938496" y="326287"/>
                  <a:pt x="2941416" y="341438"/>
                </a:cubicBezTo>
                <a:lnTo>
                  <a:pt x="2850303" y="358996"/>
                </a:lnTo>
                <a:cubicBezTo>
                  <a:pt x="2794659" y="369719"/>
                  <a:pt x="2739016" y="380441"/>
                  <a:pt x="2678490" y="392105"/>
                </a:cubicBezTo>
                <a:cubicBezTo>
                  <a:pt x="2678490" y="392105"/>
                  <a:pt x="2678490" y="392105"/>
                  <a:pt x="2684330" y="422408"/>
                </a:cubicBezTo>
                <a:cubicBezTo>
                  <a:pt x="2684330" y="422408"/>
                  <a:pt x="2684330" y="422408"/>
                  <a:pt x="2724679" y="414632"/>
                </a:cubicBezTo>
                <a:cubicBezTo>
                  <a:pt x="2727600" y="429784"/>
                  <a:pt x="2733439" y="460086"/>
                  <a:pt x="2736358" y="475238"/>
                </a:cubicBezTo>
                <a:cubicBezTo>
                  <a:pt x="2637266" y="507427"/>
                  <a:pt x="2412257" y="537693"/>
                  <a:pt x="2472558" y="633451"/>
                </a:cubicBezTo>
                <a:cubicBezTo>
                  <a:pt x="2472558" y="633451"/>
                  <a:pt x="2472558" y="633451"/>
                  <a:pt x="2512908" y="625675"/>
                </a:cubicBezTo>
                <a:cubicBezTo>
                  <a:pt x="2515828" y="640827"/>
                  <a:pt x="2521181" y="668605"/>
                  <a:pt x="2521181" y="668605"/>
                </a:cubicBezTo>
                <a:cubicBezTo>
                  <a:pt x="2606102" y="667953"/>
                  <a:pt x="2709246" y="663791"/>
                  <a:pt x="2794167" y="663141"/>
                </a:cubicBezTo>
                <a:cubicBezTo>
                  <a:pt x="2794167" y="663141"/>
                  <a:pt x="2800007" y="693443"/>
                  <a:pt x="2802926" y="708595"/>
                </a:cubicBezTo>
                <a:cubicBezTo>
                  <a:pt x="2782101" y="712608"/>
                  <a:pt x="2761275" y="716621"/>
                  <a:pt x="2741751" y="720383"/>
                </a:cubicBezTo>
                <a:cubicBezTo>
                  <a:pt x="2802926" y="708595"/>
                  <a:pt x="2830723" y="747762"/>
                  <a:pt x="2854468" y="758899"/>
                </a:cubicBezTo>
                <a:cubicBezTo>
                  <a:pt x="2926022" y="807967"/>
                  <a:pt x="3062059" y="750324"/>
                  <a:pt x="3186028" y="742148"/>
                </a:cubicBezTo>
                <a:cubicBezTo>
                  <a:pt x="3206854" y="738135"/>
                  <a:pt x="3212692" y="768437"/>
                  <a:pt x="3215613" y="783589"/>
                </a:cubicBezTo>
                <a:cubicBezTo>
                  <a:pt x="3293392" y="752886"/>
                  <a:pt x="3360408" y="771400"/>
                  <a:pt x="3443541" y="768476"/>
                </a:cubicBezTo>
                <a:cubicBezTo>
                  <a:pt x="3207034" y="849407"/>
                  <a:pt x="2957663" y="863578"/>
                  <a:pt x="2717531" y="922742"/>
                </a:cubicBezTo>
                <a:lnTo>
                  <a:pt x="2685581" y="931816"/>
                </a:lnTo>
                <a:lnTo>
                  <a:pt x="2705297" y="946777"/>
                </a:lnTo>
                <a:cubicBezTo>
                  <a:pt x="2788079" y="1014515"/>
                  <a:pt x="2863368" y="1101517"/>
                  <a:pt x="2831159" y="1136901"/>
                </a:cubicBezTo>
                <a:cubicBezTo>
                  <a:pt x="2815452" y="1168577"/>
                  <a:pt x="2711079" y="1282043"/>
                  <a:pt x="2695372" y="1313719"/>
                </a:cubicBezTo>
                <a:cubicBezTo>
                  <a:pt x="2675821" y="1317336"/>
                  <a:pt x="2637021" y="1450053"/>
                  <a:pt x="2647784" y="1508214"/>
                </a:cubicBezTo>
                <a:cubicBezTo>
                  <a:pt x="2628233" y="1511832"/>
                  <a:pt x="2607378" y="1515691"/>
                  <a:pt x="2610186" y="1530864"/>
                </a:cubicBezTo>
                <a:cubicBezTo>
                  <a:pt x="2621417" y="1591554"/>
                  <a:pt x="2723084" y="1572739"/>
                  <a:pt x="2765830" y="1577906"/>
                </a:cubicBezTo>
                <a:cubicBezTo>
                  <a:pt x="2790998" y="1604632"/>
                  <a:pt x="2782677" y="1668940"/>
                  <a:pt x="2767438" y="1703144"/>
                </a:cubicBezTo>
                <a:cubicBezTo>
                  <a:pt x="2767438" y="1703144"/>
                  <a:pt x="2737430" y="1876079"/>
                  <a:pt x="2658122" y="1906447"/>
                </a:cubicBezTo>
                <a:cubicBezTo>
                  <a:pt x="2580116" y="1936575"/>
                  <a:pt x="2491308" y="1964778"/>
                  <a:pt x="2400583" y="1983529"/>
                </a:cubicBezTo>
                <a:cubicBezTo>
                  <a:pt x="2309856" y="2002280"/>
                  <a:pt x="2217212" y="2011579"/>
                  <a:pt x="2131536" y="2003895"/>
                </a:cubicBezTo>
                <a:cubicBezTo>
                  <a:pt x="2109176" y="1992341"/>
                  <a:pt x="2063622" y="1972002"/>
                  <a:pt x="2039960" y="1960689"/>
                </a:cubicBezTo>
                <a:cubicBezTo>
                  <a:pt x="1738778" y="1920311"/>
                  <a:pt x="1426007" y="1990205"/>
                  <a:pt x="1112905" y="2001841"/>
                </a:cubicBezTo>
                <a:lnTo>
                  <a:pt x="989565" y="2002696"/>
                </a:lnTo>
                <a:lnTo>
                  <a:pt x="1039992" y="1991434"/>
                </a:lnTo>
                <a:cubicBezTo>
                  <a:pt x="1019137" y="1995293"/>
                  <a:pt x="999586" y="1998912"/>
                  <a:pt x="978731" y="2002771"/>
                </a:cubicBezTo>
                <a:lnTo>
                  <a:pt x="989565" y="2002696"/>
                </a:lnTo>
                <a:lnTo>
                  <a:pt x="988736" y="2002881"/>
                </a:lnTo>
                <a:cubicBezTo>
                  <a:pt x="933907" y="2015969"/>
                  <a:pt x="873580" y="2030076"/>
                  <a:pt x="854704" y="2010031"/>
                </a:cubicBezTo>
                <a:cubicBezTo>
                  <a:pt x="779404" y="1945505"/>
                  <a:pt x="690637" y="1917472"/>
                  <a:pt x="591777" y="1951458"/>
                </a:cubicBezTo>
                <a:cubicBezTo>
                  <a:pt x="586161" y="1921113"/>
                  <a:pt x="563802" y="1909559"/>
                  <a:pt x="540139" y="1898246"/>
                </a:cubicBezTo>
                <a:cubicBezTo>
                  <a:pt x="476070" y="1894410"/>
                  <a:pt x="398066" y="1924537"/>
                  <a:pt x="336804" y="1935874"/>
                </a:cubicBezTo>
                <a:cubicBezTo>
                  <a:pt x="354852" y="1916843"/>
                  <a:pt x="375706" y="1912983"/>
                  <a:pt x="395258" y="1909365"/>
                </a:cubicBezTo>
                <a:cubicBezTo>
                  <a:pt x="413305" y="1890333"/>
                  <a:pt x="346896" y="1873854"/>
                  <a:pt x="364943" y="1854822"/>
                </a:cubicBezTo>
                <a:cubicBezTo>
                  <a:pt x="402542" y="1832172"/>
                  <a:pt x="465308" y="1836248"/>
                  <a:pt x="505714" y="1828771"/>
                </a:cubicBezTo>
                <a:cubicBezTo>
                  <a:pt x="505714" y="1828771"/>
                  <a:pt x="505714" y="1828771"/>
                  <a:pt x="500098" y="1798427"/>
                </a:cubicBezTo>
                <a:cubicBezTo>
                  <a:pt x="440140" y="1809522"/>
                  <a:pt x="399734" y="1816999"/>
                  <a:pt x="338473" y="1828336"/>
                </a:cubicBezTo>
                <a:cubicBezTo>
                  <a:pt x="274404" y="1824501"/>
                  <a:pt x="246429" y="1782601"/>
                  <a:pt x="263172" y="1763811"/>
                </a:cubicBezTo>
                <a:cubicBezTo>
                  <a:pt x="340141" y="1720799"/>
                  <a:pt x="443313" y="1717398"/>
                  <a:pt x="525428" y="1702202"/>
                </a:cubicBezTo>
                <a:cubicBezTo>
                  <a:pt x="504574" y="1706061"/>
                  <a:pt x="501766" y="1690889"/>
                  <a:pt x="498959" y="1675716"/>
                </a:cubicBezTo>
                <a:lnTo>
                  <a:pt x="590199" y="1658832"/>
                </a:lnTo>
                <a:cubicBezTo>
                  <a:pt x="645920" y="1648520"/>
                  <a:pt x="701642" y="1638209"/>
                  <a:pt x="762251" y="1626993"/>
                </a:cubicBezTo>
                <a:cubicBezTo>
                  <a:pt x="762251" y="1626993"/>
                  <a:pt x="762251" y="1626993"/>
                  <a:pt x="756636" y="1596648"/>
                </a:cubicBezTo>
                <a:cubicBezTo>
                  <a:pt x="756636" y="1596648"/>
                  <a:pt x="756636" y="1596648"/>
                  <a:pt x="716230" y="1604125"/>
                </a:cubicBezTo>
                <a:cubicBezTo>
                  <a:pt x="713422" y="1588953"/>
                  <a:pt x="707807" y="1558608"/>
                  <a:pt x="704999" y="1543435"/>
                </a:cubicBezTo>
                <a:cubicBezTo>
                  <a:pt x="804326" y="1511978"/>
                  <a:pt x="1029553" y="1483375"/>
                  <a:pt x="969960" y="1387174"/>
                </a:cubicBezTo>
                <a:cubicBezTo>
                  <a:pt x="969960" y="1387174"/>
                  <a:pt x="969960" y="1387174"/>
                  <a:pt x="929554" y="1394651"/>
                </a:cubicBezTo>
                <a:cubicBezTo>
                  <a:pt x="926746" y="1379479"/>
                  <a:pt x="921599" y="1351663"/>
                  <a:pt x="921599" y="1351663"/>
                </a:cubicBezTo>
                <a:cubicBezTo>
                  <a:pt x="836674" y="1351686"/>
                  <a:pt x="733503" y="1355087"/>
                  <a:pt x="648579" y="1355110"/>
                </a:cubicBezTo>
                <a:cubicBezTo>
                  <a:pt x="648579" y="1355110"/>
                  <a:pt x="642963" y="1324766"/>
                  <a:pt x="640156" y="1309593"/>
                </a:cubicBezTo>
                <a:cubicBezTo>
                  <a:pt x="661010" y="1305734"/>
                  <a:pt x="681865" y="1301875"/>
                  <a:pt x="701416" y="1298257"/>
                </a:cubicBezTo>
                <a:cubicBezTo>
                  <a:pt x="640156" y="1309593"/>
                  <a:pt x="612649" y="1270223"/>
                  <a:pt x="588986" y="1258910"/>
                </a:cubicBezTo>
                <a:cubicBezTo>
                  <a:pt x="517797" y="1209315"/>
                  <a:pt x="381339" y="1265952"/>
                  <a:pt x="257312" y="1273212"/>
                </a:cubicBezTo>
                <a:cubicBezTo>
                  <a:pt x="236458" y="1277071"/>
                  <a:pt x="230842" y="1246726"/>
                  <a:pt x="228035" y="1231554"/>
                </a:cubicBezTo>
                <a:cubicBezTo>
                  <a:pt x="150030" y="1261681"/>
                  <a:pt x="83152" y="1242673"/>
                  <a:pt x="0" y="1244983"/>
                </a:cubicBezTo>
                <a:cubicBezTo>
                  <a:pt x="237099" y="1165801"/>
                  <a:pt x="486568" y="1153471"/>
                  <a:pt x="727130" y="1096081"/>
                </a:cubicBezTo>
                <a:lnTo>
                  <a:pt x="746126" y="1090838"/>
                </a:lnTo>
                <a:lnTo>
                  <a:pt x="740520" y="1086649"/>
                </a:lnTo>
                <a:cubicBezTo>
                  <a:pt x="657240" y="1019524"/>
                  <a:pt x="581310" y="933079"/>
                  <a:pt x="613258" y="897459"/>
                </a:cubicBezTo>
                <a:cubicBezTo>
                  <a:pt x="628731" y="865668"/>
                  <a:pt x="732262" y="751434"/>
                  <a:pt x="747736" y="719644"/>
                </a:cubicBezTo>
                <a:cubicBezTo>
                  <a:pt x="767259" y="715881"/>
                  <a:pt x="805078" y="582882"/>
                  <a:pt x="793886" y="524802"/>
                </a:cubicBezTo>
                <a:cubicBezTo>
                  <a:pt x="813410" y="521039"/>
                  <a:pt x="834235" y="517026"/>
                  <a:pt x="831316" y="501875"/>
                </a:cubicBezTo>
                <a:cubicBezTo>
                  <a:pt x="819637" y="441270"/>
                  <a:pt x="718112" y="460834"/>
                  <a:pt x="675329" y="455984"/>
                </a:cubicBezTo>
                <a:cubicBezTo>
                  <a:pt x="649964" y="429443"/>
                  <a:pt x="657810" y="365075"/>
                  <a:pt x="672796" y="330760"/>
                </a:cubicBezTo>
                <a:cubicBezTo>
                  <a:pt x="672796" y="330760"/>
                  <a:pt x="701527" y="157609"/>
                  <a:pt x="780609" y="126655"/>
                </a:cubicBezTo>
                <a:cubicBezTo>
                  <a:pt x="858389" y="95953"/>
                  <a:pt x="946987" y="67094"/>
                  <a:pt x="1037572" y="47675"/>
                </a:cubicBezTo>
                <a:cubicBezTo>
                  <a:pt x="1128158" y="28255"/>
                  <a:pt x="1220730" y="18272"/>
                  <a:pt x="1306461" y="25323"/>
                </a:cubicBezTo>
                <a:cubicBezTo>
                  <a:pt x="1328904" y="36712"/>
                  <a:pt x="1374608" y="56714"/>
                  <a:pt x="1398353" y="67852"/>
                </a:cubicBezTo>
                <a:cubicBezTo>
                  <a:pt x="1699825" y="106005"/>
                  <a:pt x="2012071" y="33803"/>
                  <a:pt x="2325079" y="19855"/>
                </a:cubicBezTo>
                <a:lnTo>
                  <a:pt x="2448410" y="18090"/>
                </a:lnTo>
                <a:lnTo>
                  <a:pt x="2398066" y="29725"/>
                </a:lnTo>
                <a:cubicBezTo>
                  <a:pt x="2418893" y="25711"/>
                  <a:pt x="2438416" y="21949"/>
                  <a:pt x="2459242" y="17935"/>
                </a:cubicBezTo>
                <a:lnTo>
                  <a:pt x="2448410" y="18090"/>
                </a:lnTo>
                <a:lnTo>
                  <a:pt x="2449237" y="17899"/>
                </a:lnTo>
                <a:cubicBezTo>
                  <a:pt x="2490285" y="7780"/>
                  <a:pt x="2534422" y="-2935"/>
                  <a:pt x="2561950" y="737"/>
                </a:cubicBezTo>
                <a:close/>
              </a:path>
            </a:pathLst>
          </a:custGeom>
          <a:solidFill>
            <a:schemeClr val="tx1">
              <a:lumMod val="10000"/>
              <a:lumOff val="90000"/>
            </a:schemeClr>
          </a:solidFill>
          <a:ln>
            <a:noFill/>
          </a:ln>
        </p:spPr>
        <p:txBody>
          <a:bodyPr wrap="square" bIns="274320" anchor="b">
            <a:noAutofit/>
          </a:bodyPr>
          <a:lstStyle>
            <a:lvl1pPr algn="ctr">
              <a:buNone/>
              <a:defRPr sz="14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0401102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2-Pics">
    <p:spTree>
      <p:nvGrpSpPr>
        <p:cNvPr id="1" name=""/>
        <p:cNvGrpSpPr/>
        <p:nvPr/>
      </p:nvGrpSpPr>
      <p:grpSpPr>
        <a:xfrm>
          <a:off x="0" y="0"/>
          <a:ext cx="0" cy="0"/>
          <a:chOff x="0" y="0"/>
          <a:chExt cx="0" cy="0"/>
        </a:xfrm>
      </p:grpSpPr>
      <p:sp>
        <p:nvSpPr>
          <p:cNvPr id="2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23" name="Rectangle 22"/>
          <p:cNvSpPr/>
          <p:nvPr userDrawn="1"/>
        </p:nvSpPr>
        <p:spPr>
          <a:xfrm>
            <a:off x="5433459" y="1193801"/>
            <a:ext cx="1325083"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27"/>
          <p:cNvSpPr>
            <a:spLocks/>
          </p:cNvSpPr>
          <p:nvPr userDrawn="1"/>
        </p:nvSpPr>
        <p:spPr bwMode="auto">
          <a:xfrm>
            <a:off x="817413" y="4963159"/>
            <a:ext cx="5884489" cy="1803400"/>
          </a:xfrm>
          <a:custGeom>
            <a:avLst/>
            <a:gdLst>
              <a:gd name="T0" fmla="*/ 802 w 905"/>
              <a:gd name="T1" fmla="*/ 69 h 277"/>
              <a:gd name="T2" fmla="*/ 591 w 905"/>
              <a:gd name="T3" fmla="*/ 57 h 277"/>
              <a:gd name="T4" fmla="*/ 492 w 905"/>
              <a:gd name="T5" fmla="*/ 63 h 277"/>
              <a:gd name="T6" fmla="*/ 426 w 905"/>
              <a:gd name="T7" fmla="*/ 42 h 277"/>
              <a:gd name="T8" fmla="*/ 316 w 905"/>
              <a:gd name="T9" fmla="*/ 55 h 277"/>
              <a:gd name="T10" fmla="*/ 296 w 905"/>
              <a:gd name="T11" fmla="*/ 46 h 277"/>
              <a:gd name="T12" fmla="*/ 232 w 905"/>
              <a:gd name="T13" fmla="*/ 37 h 277"/>
              <a:gd name="T14" fmla="*/ 92 w 905"/>
              <a:gd name="T15" fmla="*/ 4 h 277"/>
              <a:gd name="T16" fmla="*/ 37 w 905"/>
              <a:gd name="T17" fmla="*/ 5 h 277"/>
              <a:gd name="T18" fmla="*/ 1 w 905"/>
              <a:gd name="T19" fmla="*/ 4 h 277"/>
              <a:gd name="T20" fmla="*/ 0 w 905"/>
              <a:gd name="T21" fmla="*/ 5 h 277"/>
              <a:gd name="T22" fmla="*/ 7 w 905"/>
              <a:gd name="T23" fmla="*/ 37 h 277"/>
              <a:gd name="T24" fmla="*/ 19 w 905"/>
              <a:gd name="T25" fmla="*/ 88 h 277"/>
              <a:gd name="T26" fmla="*/ 11 w 905"/>
              <a:gd name="T27" fmla="*/ 92 h 277"/>
              <a:gd name="T28" fmla="*/ 20 w 905"/>
              <a:gd name="T29" fmla="*/ 104 h 277"/>
              <a:gd name="T30" fmla="*/ 22 w 905"/>
              <a:gd name="T31" fmla="*/ 106 h 277"/>
              <a:gd name="T32" fmla="*/ 50 w 905"/>
              <a:gd name="T33" fmla="*/ 133 h 277"/>
              <a:gd name="T34" fmla="*/ 52 w 905"/>
              <a:gd name="T35" fmla="*/ 134 h 277"/>
              <a:gd name="T36" fmla="*/ 52 w 905"/>
              <a:gd name="T37" fmla="*/ 144 h 277"/>
              <a:gd name="T38" fmla="*/ 54 w 905"/>
              <a:gd name="T39" fmla="*/ 148 h 277"/>
              <a:gd name="T40" fmla="*/ 53 w 905"/>
              <a:gd name="T41" fmla="*/ 152 h 277"/>
              <a:gd name="T42" fmla="*/ 94 w 905"/>
              <a:gd name="T43" fmla="*/ 192 h 277"/>
              <a:gd name="T44" fmla="*/ 159 w 905"/>
              <a:gd name="T45" fmla="*/ 218 h 277"/>
              <a:gd name="T46" fmla="*/ 203 w 905"/>
              <a:gd name="T47" fmla="*/ 240 h 277"/>
              <a:gd name="T48" fmla="*/ 215 w 905"/>
              <a:gd name="T49" fmla="*/ 251 h 277"/>
              <a:gd name="T50" fmla="*/ 218 w 905"/>
              <a:gd name="T51" fmla="*/ 251 h 277"/>
              <a:gd name="T52" fmla="*/ 222 w 905"/>
              <a:gd name="T53" fmla="*/ 254 h 277"/>
              <a:gd name="T54" fmla="*/ 231 w 905"/>
              <a:gd name="T55" fmla="*/ 259 h 277"/>
              <a:gd name="T56" fmla="*/ 231 w 905"/>
              <a:gd name="T57" fmla="*/ 258 h 277"/>
              <a:gd name="T58" fmla="*/ 255 w 905"/>
              <a:gd name="T59" fmla="*/ 263 h 277"/>
              <a:gd name="T60" fmla="*/ 254 w 905"/>
              <a:gd name="T61" fmla="*/ 267 h 277"/>
              <a:gd name="T62" fmla="*/ 329 w 905"/>
              <a:gd name="T63" fmla="*/ 274 h 277"/>
              <a:gd name="T64" fmla="*/ 442 w 905"/>
              <a:gd name="T65" fmla="*/ 247 h 277"/>
              <a:gd name="T66" fmla="*/ 484 w 905"/>
              <a:gd name="T67" fmla="*/ 245 h 277"/>
              <a:gd name="T68" fmla="*/ 587 w 905"/>
              <a:gd name="T69" fmla="*/ 210 h 277"/>
              <a:gd name="T70" fmla="*/ 680 w 905"/>
              <a:gd name="T71" fmla="*/ 193 h 277"/>
              <a:gd name="T72" fmla="*/ 810 w 905"/>
              <a:gd name="T73" fmla="*/ 149 h 277"/>
              <a:gd name="T74" fmla="*/ 902 w 905"/>
              <a:gd name="T75" fmla="*/ 1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5" h="277">
                <a:moveTo>
                  <a:pt x="902" y="124"/>
                </a:moveTo>
                <a:cubicBezTo>
                  <a:pt x="897" y="98"/>
                  <a:pt x="851" y="70"/>
                  <a:pt x="802" y="69"/>
                </a:cubicBezTo>
                <a:cubicBezTo>
                  <a:pt x="752" y="66"/>
                  <a:pt x="702" y="62"/>
                  <a:pt x="649" y="59"/>
                </a:cubicBezTo>
                <a:cubicBezTo>
                  <a:pt x="630" y="59"/>
                  <a:pt x="611" y="58"/>
                  <a:pt x="591" y="57"/>
                </a:cubicBezTo>
                <a:cubicBezTo>
                  <a:pt x="589" y="57"/>
                  <a:pt x="587" y="57"/>
                  <a:pt x="586" y="57"/>
                </a:cubicBezTo>
                <a:cubicBezTo>
                  <a:pt x="552" y="59"/>
                  <a:pt x="510" y="67"/>
                  <a:pt x="492" y="63"/>
                </a:cubicBezTo>
                <a:cubicBezTo>
                  <a:pt x="485" y="61"/>
                  <a:pt x="478" y="58"/>
                  <a:pt x="471" y="56"/>
                </a:cubicBezTo>
                <a:cubicBezTo>
                  <a:pt x="456" y="52"/>
                  <a:pt x="441" y="47"/>
                  <a:pt x="426" y="42"/>
                </a:cubicBezTo>
                <a:cubicBezTo>
                  <a:pt x="421" y="45"/>
                  <a:pt x="417" y="47"/>
                  <a:pt x="413" y="50"/>
                </a:cubicBezTo>
                <a:cubicBezTo>
                  <a:pt x="385" y="44"/>
                  <a:pt x="347" y="52"/>
                  <a:pt x="316" y="55"/>
                </a:cubicBezTo>
                <a:cubicBezTo>
                  <a:pt x="316" y="55"/>
                  <a:pt x="316" y="55"/>
                  <a:pt x="316" y="55"/>
                </a:cubicBezTo>
                <a:cubicBezTo>
                  <a:pt x="321" y="46"/>
                  <a:pt x="301" y="46"/>
                  <a:pt x="296" y="46"/>
                </a:cubicBezTo>
                <a:cubicBezTo>
                  <a:pt x="272" y="46"/>
                  <a:pt x="262" y="42"/>
                  <a:pt x="243" y="37"/>
                </a:cubicBezTo>
                <a:cubicBezTo>
                  <a:pt x="239" y="37"/>
                  <a:pt x="235" y="37"/>
                  <a:pt x="232" y="37"/>
                </a:cubicBezTo>
                <a:cubicBezTo>
                  <a:pt x="212" y="36"/>
                  <a:pt x="191" y="37"/>
                  <a:pt x="171" y="33"/>
                </a:cubicBezTo>
                <a:cubicBezTo>
                  <a:pt x="113" y="36"/>
                  <a:pt x="130" y="0"/>
                  <a:pt x="92" y="4"/>
                </a:cubicBezTo>
                <a:cubicBezTo>
                  <a:pt x="83" y="6"/>
                  <a:pt x="74" y="7"/>
                  <a:pt x="66" y="7"/>
                </a:cubicBezTo>
                <a:cubicBezTo>
                  <a:pt x="56" y="7"/>
                  <a:pt x="46" y="6"/>
                  <a:pt x="37" y="5"/>
                </a:cubicBezTo>
                <a:cubicBezTo>
                  <a:pt x="32" y="7"/>
                  <a:pt x="26" y="8"/>
                  <a:pt x="21" y="8"/>
                </a:cubicBezTo>
                <a:cubicBezTo>
                  <a:pt x="6" y="11"/>
                  <a:pt x="8" y="4"/>
                  <a:pt x="1" y="4"/>
                </a:cubicBezTo>
                <a:cubicBezTo>
                  <a:pt x="4" y="6"/>
                  <a:pt x="4" y="6"/>
                  <a:pt x="4" y="6"/>
                </a:cubicBezTo>
                <a:cubicBezTo>
                  <a:pt x="3" y="6"/>
                  <a:pt x="1" y="5"/>
                  <a:pt x="0" y="5"/>
                </a:cubicBezTo>
                <a:cubicBezTo>
                  <a:pt x="6" y="12"/>
                  <a:pt x="11" y="20"/>
                  <a:pt x="10" y="28"/>
                </a:cubicBezTo>
                <a:cubicBezTo>
                  <a:pt x="10" y="31"/>
                  <a:pt x="9" y="34"/>
                  <a:pt x="7" y="37"/>
                </a:cubicBezTo>
                <a:cubicBezTo>
                  <a:pt x="5" y="44"/>
                  <a:pt x="30" y="52"/>
                  <a:pt x="41" y="59"/>
                </a:cubicBezTo>
                <a:cubicBezTo>
                  <a:pt x="48" y="71"/>
                  <a:pt x="33" y="79"/>
                  <a:pt x="19" y="88"/>
                </a:cubicBezTo>
                <a:cubicBezTo>
                  <a:pt x="17" y="90"/>
                  <a:pt x="14" y="91"/>
                  <a:pt x="12" y="93"/>
                </a:cubicBezTo>
                <a:cubicBezTo>
                  <a:pt x="12" y="93"/>
                  <a:pt x="12" y="92"/>
                  <a:pt x="11" y="92"/>
                </a:cubicBezTo>
                <a:cubicBezTo>
                  <a:pt x="9" y="93"/>
                  <a:pt x="7" y="94"/>
                  <a:pt x="6" y="96"/>
                </a:cubicBezTo>
                <a:cubicBezTo>
                  <a:pt x="11" y="98"/>
                  <a:pt x="16" y="101"/>
                  <a:pt x="20" y="104"/>
                </a:cubicBezTo>
                <a:cubicBezTo>
                  <a:pt x="22" y="104"/>
                  <a:pt x="23" y="104"/>
                  <a:pt x="25" y="105"/>
                </a:cubicBezTo>
                <a:cubicBezTo>
                  <a:pt x="25" y="105"/>
                  <a:pt x="24" y="106"/>
                  <a:pt x="22" y="106"/>
                </a:cubicBezTo>
                <a:cubicBezTo>
                  <a:pt x="29" y="110"/>
                  <a:pt x="34" y="115"/>
                  <a:pt x="37" y="120"/>
                </a:cubicBezTo>
                <a:cubicBezTo>
                  <a:pt x="40" y="125"/>
                  <a:pt x="45" y="129"/>
                  <a:pt x="50" y="133"/>
                </a:cubicBezTo>
                <a:cubicBezTo>
                  <a:pt x="52" y="132"/>
                  <a:pt x="55" y="132"/>
                  <a:pt x="57" y="133"/>
                </a:cubicBezTo>
                <a:cubicBezTo>
                  <a:pt x="55" y="133"/>
                  <a:pt x="53" y="133"/>
                  <a:pt x="52" y="134"/>
                </a:cubicBezTo>
                <a:cubicBezTo>
                  <a:pt x="55" y="136"/>
                  <a:pt x="58" y="137"/>
                  <a:pt x="61" y="139"/>
                </a:cubicBezTo>
                <a:cubicBezTo>
                  <a:pt x="59" y="141"/>
                  <a:pt x="58" y="143"/>
                  <a:pt x="52" y="144"/>
                </a:cubicBezTo>
                <a:cubicBezTo>
                  <a:pt x="57" y="147"/>
                  <a:pt x="63" y="147"/>
                  <a:pt x="69" y="146"/>
                </a:cubicBezTo>
                <a:cubicBezTo>
                  <a:pt x="64" y="147"/>
                  <a:pt x="60" y="147"/>
                  <a:pt x="54" y="148"/>
                </a:cubicBezTo>
                <a:cubicBezTo>
                  <a:pt x="56" y="148"/>
                  <a:pt x="57" y="149"/>
                  <a:pt x="57" y="150"/>
                </a:cubicBezTo>
                <a:cubicBezTo>
                  <a:pt x="56" y="151"/>
                  <a:pt x="55" y="152"/>
                  <a:pt x="53" y="152"/>
                </a:cubicBezTo>
                <a:cubicBezTo>
                  <a:pt x="72" y="163"/>
                  <a:pt x="88" y="174"/>
                  <a:pt x="89" y="191"/>
                </a:cubicBezTo>
                <a:cubicBezTo>
                  <a:pt x="91" y="192"/>
                  <a:pt x="93" y="192"/>
                  <a:pt x="94" y="192"/>
                </a:cubicBezTo>
                <a:cubicBezTo>
                  <a:pt x="116" y="197"/>
                  <a:pt x="123" y="204"/>
                  <a:pt x="122" y="212"/>
                </a:cubicBezTo>
                <a:cubicBezTo>
                  <a:pt x="135" y="213"/>
                  <a:pt x="149" y="214"/>
                  <a:pt x="159" y="218"/>
                </a:cubicBezTo>
                <a:cubicBezTo>
                  <a:pt x="174" y="224"/>
                  <a:pt x="188" y="232"/>
                  <a:pt x="202" y="240"/>
                </a:cubicBezTo>
                <a:cubicBezTo>
                  <a:pt x="202" y="240"/>
                  <a:pt x="203" y="240"/>
                  <a:pt x="203" y="240"/>
                </a:cubicBezTo>
                <a:cubicBezTo>
                  <a:pt x="203" y="251"/>
                  <a:pt x="203" y="251"/>
                  <a:pt x="203" y="251"/>
                </a:cubicBezTo>
                <a:cubicBezTo>
                  <a:pt x="215" y="251"/>
                  <a:pt x="215" y="251"/>
                  <a:pt x="215" y="251"/>
                </a:cubicBezTo>
                <a:cubicBezTo>
                  <a:pt x="216" y="251"/>
                  <a:pt x="216" y="251"/>
                  <a:pt x="216" y="251"/>
                </a:cubicBezTo>
                <a:cubicBezTo>
                  <a:pt x="217" y="251"/>
                  <a:pt x="217" y="251"/>
                  <a:pt x="218" y="251"/>
                </a:cubicBezTo>
                <a:cubicBezTo>
                  <a:pt x="225" y="251"/>
                  <a:pt x="225" y="251"/>
                  <a:pt x="225" y="251"/>
                </a:cubicBezTo>
                <a:cubicBezTo>
                  <a:pt x="224" y="252"/>
                  <a:pt x="223" y="253"/>
                  <a:pt x="222" y="254"/>
                </a:cubicBezTo>
                <a:cubicBezTo>
                  <a:pt x="224" y="255"/>
                  <a:pt x="227" y="257"/>
                  <a:pt x="230" y="258"/>
                </a:cubicBezTo>
                <a:cubicBezTo>
                  <a:pt x="230" y="259"/>
                  <a:pt x="230" y="259"/>
                  <a:pt x="231" y="259"/>
                </a:cubicBezTo>
                <a:cubicBezTo>
                  <a:pt x="231" y="258"/>
                  <a:pt x="231" y="258"/>
                  <a:pt x="231" y="258"/>
                </a:cubicBezTo>
                <a:cubicBezTo>
                  <a:pt x="231" y="258"/>
                  <a:pt x="231" y="258"/>
                  <a:pt x="231" y="258"/>
                </a:cubicBezTo>
                <a:cubicBezTo>
                  <a:pt x="237" y="261"/>
                  <a:pt x="243" y="263"/>
                  <a:pt x="249" y="265"/>
                </a:cubicBezTo>
                <a:cubicBezTo>
                  <a:pt x="251" y="265"/>
                  <a:pt x="253" y="264"/>
                  <a:pt x="255" y="263"/>
                </a:cubicBezTo>
                <a:cubicBezTo>
                  <a:pt x="254" y="264"/>
                  <a:pt x="252" y="265"/>
                  <a:pt x="250" y="265"/>
                </a:cubicBezTo>
                <a:cubicBezTo>
                  <a:pt x="251" y="266"/>
                  <a:pt x="253" y="266"/>
                  <a:pt x="254" y="267"/>
                </a:cubicBezTo>
                <a:cubicBezTo>
                  <a:pt x="262" y="264"/>
                  <a:pt x="278" y="259"/>
                  <a:pt x="293" y="254"/>
                </a:cubicBezTo>
                <a:cubicBezTo>
                  <a:pt x="303" y="266"/>
                  <a:pt x="316" y="272"/>
                  <a:pt x="329" y="274"/>
                </a:cubicBezTo>
                <a:cubicBezTo>
                  <a:pt x="354" y="277"/>
                  <a:pt x="384" y="267"/>
                  <a:pt x="414" y="257"/>
                </a:cubicBezTo>
                <a:cubicBezTo>
                  <a:pt x="423" y="253"/>
                  <a:pt x="433" y="250"/>
                  <a:pt x="442" y="247"/>
                </a:cubicBezTo>
                <a:cubicBezTo>
                  <a:pt x="450" y="245"/>
                  <a:pt x="457" y="242"/>
                  <a:pt x="465" y="241"/>
                </a:cubicBezTo>
                <a:cubicBezTo>
                  <a:pt x="473" y="238"/>
                  <a:pt x="484" y="245"/>
                  <a:pt x="484" y="245"/>
                </a:cubicBezTo>
                <a:cubicBezTo>
                  <a:pt x="498" y="243"/>
                  <a:pt x="510" y="240"/>
                  <a:pt x="522" y="236"/>
                </a:cubicBezTo>
                <a:cubicBezTo>
                  <a:pt x="544" y="228"/>
                  <a:pt x="564" y="218"/>
                  <a:pt x="587" y="210"/>
                </a:cubicBezTo>
                <a:cubicBezTo>
                  <a:pt x="603" y="205"/>
                  <a:pt x="619" y="201"/>
                  <a:pt x="639" y="199"/>
                </a:cubicBezTo>
                <a:cubicBezTo>
                  <a:pt x="653" y="198"/>
                  <a:pt x="667" y="196"/>
                  <a:pt x="680" y="193"/>
                </a:cubicBezTo>
                <a:cubicBezTo>
                  <a:pt x="690" y="191"/>
                  <a:pt x="700" y="188"/>
                  <a:pt x="710" y="185"/>
                </a:cubicBezTo>
                <a:cubicBezTo>
                  <a:pt x="744" y="174"/>
                  <a:pt x="776" y="160"/>
                  <a:pt x="810" y="149"/>
                </a:cubicBezTo>
                <a:cubicBezTo>
                  <a:pt x="817" y="146"/>
                  <a:pt x="829" y="153"/>
                  <a:pt x="837" y="151"/>
                </a:cubicBezTo>
                <a:cubicBezTo>
                  <a:pt x="866" y="146"/>
                  <a:pt x="905" y="133"/>
                  <a:pt x="902" y="124"/>
                </a:cubicBezTo>
                <a:close/>
              </a:path>
            </a:pathLst>
          </a:custGeom>
          <a:solidFill>
            <a:schemeClr val="bg1">
              <a:lumMod val="50000"/>
              <a:alpha val="14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27"/>
          <p:cNvSpPr>
            <a:spLocks/>
          </p:cNvSpPr>
          <p:nvPr userDrawn="1"/>
        </p:nvSpPr>
        <p:spPr bwMode="auto">
          <a:xfrm rot="10800000">
            <a:off x="211512" y="1457959"/>
            <a:ext cx="3759657" cy="1803400"/>
          </a:xfrm>
          <a:custGeom>
            <a:avLst/>
            <a:gdLst>
              <a:gd name="T0" fmla="*/ 802 w 905"/>
              <a:gd name="T1" fmla="*/ 69 h 277"/>
              <a:gd name="T2" fmla="*/ 591 w 905"/>
              <a:gd name="T3" fmla="*/ 57 h 277"/>
              <a:gd name="T4" fmla="*/ 492 w 905"/>
              <a:gd name="T5" fmla="*/ 63 h 277"/>
              <a:gd name="T6" fmla="*/ 426 w 905"/>
              <a:gd name="T7" fmla="*/ 42 h 277"/>
              <a:gd name="T8" fmla="*/ 316 w 905"/>
              <a:gd name="T9" fmla="*/ 55 h 277"/>
              <a:gd name="T10" fmla="*/ 296 w 905"/>
              <a:gd name="T11" fmla="*/ 46 h 277"/>
              <a:gd name="T12" fmla="*/ 232 w 905"/>
              <a:gd name="T13" fmla="*/ 37 h 277"/>
              <a:gd name="T14" fmla="*/ 92 w 905"/>
              <a:gd name="T15" fmla="*/ 4 h 277"/>
              <a:gd name="T16" fmla="*/ 37 w 905"/>
              <a:gd name="T17" fmla="*/ 5 h 277"/>
              <a:gd name="T18" fmla="*/ 1 w 905"/>
              <a:gd name="T19" fmla="*/ 4 h 277"/>
              <a:gd name="T20" fmla="*/ 0 w 905"/>
              <a:gd name="T21" fmla="*/ 5 h 277"/>
              <a:gd name="T22" fmla="*/ 7 w 905"/>
              <a:gd name="T23" fmla="*/ 37 h 277"/>
              <a:gd name="T24" fmla="*/ 19 w 905"/>
              <a:gd name="T25" fmla="*/ 88 h 277"/>
              <a:gd name="T26" fmla="*/ 11 w 905"/>
              <a:gd name="T27" fmla="*/ 92 h 277"/>
              <a:gd name="T28" fmla="*/ 20 w 905"/>
              <a:gd name="T29" fmla="*/ 104 h 277"/>
              <a:gd name="T30" fmla="*/ 22 w 905"/>
              <a:gd name="T31" fmla="*/ 106 h 277"/>
              <a:gd name="T32" fmla="*/ 50 w 905"/>
              <a:gd name="T33" fmla="*/ 133 h 277"/>
              <a:gd name="T34" fmla="*/ 52 w 905"/>
              <a:gd name="T35" fmla="*/ 134 h 277"/>
              <a:gd name="T36" fmla="*/ 52 w 905"/>
              <a:gd name="T37" fmla="*/ 144 h 277"/>
              <a:gd name="T38" fmla="*/ 54 w 905"/>
              <a:gd name="T39" fmla="*/ 148 h 277"/>
              <a:gd name="T40" fmla="*/ 53 w 905"/>
              <a:gd name="T41" fmla="*/ 152 h 277"/>
              <a:gd name="T42" fmla="*/ 94 w 905"/>
              <a:gd name="T43" fmla="*/ 192 h 277"/>
              <a:gd name="T44" fmla="*/ 159 w 905"/>
              <a:gd name="T45" fmla="*/ 218 h 277"/>
              <a:gd name="T46" fmla="*/ 203 w 905"/>
              <a:gd name="T47" fmla="*/ 240 h 277"/>
              <a:gd name="T48" fmla="*/ 215 w 905"/>
              <a:gd name="T49" fmla="*/ 251 h 277"/>
              <a:gd name="T50" fmla="*/ 218 w 905"/>
              <a:gd name="T51" fmla="*/ 251 h 277"/>
              <a:gd name="T52" fmla="*/ 222 w 905"/>
              <a:gd name="T53" fmla="*/ 254 h 277"/>
              <a:gd name="T54" fmla="*/ 231 w 905"/>
              <a:gd name="T55" fmla="*/ 259 h 277"/>
              <a:gd name="T56" fmla="*/ 231 w 905"/>
              <a:gd name="T57" fmla="*/ 258 h 277"/>
              <a:gd name="T58" fmla="*/ 255 w 905"/>
              <a:gd name="T59" fmla="*/ 263 h 277"/>
              <a:gd name="T60" fmla="*/ 254 w 905"/>
              <a:gd name="T61" fmla="*/ 267 h 277"/>
              <a:gd name="T62" fmla="*/ 329 w 905"/>
              <a:gd name="T63" fmla="*/ 274 h 277"/>
              <a:gd name="T64" fmla="*/ 442 w 905"/>
              <a:gd name="T65" fmla="*/ 247 h 277"/>
              <a:gd name="T66" fmla="*/ 484 w 905"/>
              <a:gd name="T67" fmla="*/ 245 h 277"/>
              <a:gd name="T68" fmla="*/ 587 w 905"/>
              <a:gd name="T69" fmla="*/ 210 h 277"/>
              <a:gd name="T70" fmla="*/ 680 w 905"/>
              <a:gd name="T71" fmla="*/ 193 h 277"/>
              <a:gd name="T72" fmla="*/ 810 w 905"/>
              <a:gd name="T73" fmla="*/ 149 h 277"/>
              <a:gd name="T74" fmla="*/ 902 w 905"/>
              <a:gd name="T75" fmla="*/ 1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5" h="277">
                <a:moveTo>
                  <a:pt x="902" y="124"/>
                </a:moveTo>
                <a:cubicBezTo>
                  <a:pt x="897" y="98"/>
                  <a:pt x="851" y="70"/>
                  <a:pt x="802" y="69"/>
                </a:cubicBezTo>
                <a:cubicBezTo>
                  <a:pt x="752" y="66"/>
                  <a:pt x="702" y="62"/>
                  <a:pt x="649" y="59"/>
                </a:cubicBezTo>
                <a:cubicBezTo>
                  <a:pt x="630" y="59"/>
                  <a:pt x="611" y="58"/>
                  <a:pt x="591" y="57"/>
                </a:cubicBezTo>
                <a:cubicBezTo>
                  <a:pt x="589" y="57"/>
                  <a:pt x="587" y="57"/>
                  <a:pt x="586" y="57"/>
                </a:cubicBezTo>
                <a:cubicBezTo>
                  <a:pt x="552" y="59"/>
                  <a:pt x="510" y="67"/>
                  <a:pt x="492" y="63"/>
                </a:cubicBezTo>
                <a:cubicBezTo>
                  <a:pt x="485" y="61"/>
                  <a:pt x="478" y="58"/>
                  <a:pt x="471" y="56"/>
                </a:cubicBezTo>
                <a:cubicBezTo>
                  <a:pt x="456" y="52"/>
                  <a:pt x="441" y="47"/>
                  <a:pt x="426" y="42"/>
                </a:cubicBezTo>
                <a:cubicBezTo>
                  <a:pt x="421" y="45"/>
                  <a:pt x="417" y="47"/>
                  <a:pt x="413" y="50"/>
                </a:cubicBezTo>
                <a:cubicBezTo>
                  <a:pt x="385" y="44"/>
                  <a:pt x="347" y="52"/>
                  <a:pt x="316" y="55"/>
                </a:cubicBezTo>
                <a:cubicBezTo>
                  <a:pt x="316" y="55"/>
                  <a:pt x="316" y="55"/>
                  <a:pt x="316" y="55"/>
                </a:cubicBezTo>
                <a:cubicBezTo>
                  <a:pt x="321" y="46"/>
                  <a:pt x="301" y="46"/>
                  <a:pt x="296" y="46"/>
                </a:cubicBezTo>
                <a:cubicBezTo>
                  <a:pt x="272" y="46"/>
                  <a:pt x="262" y="42"/>
                  <a:pt x="243" y="37"/>
                </a:cubicBezTo>
                <a:cubicBezTo>
                  <a:pt x="239" y="37"/>
                  <a:pt x="235" y="37"/>
                  <a:pt x="232" y="37"/>
                </a:cubicBezTo>
                <a:cubicBezTo>
                  <a:pt x="212" y="36"/>
                  <a:pt x="191" y="37"/>
                  <a:pt x="171" y="33"/>
                </a:cubicBezTo>
                <a:cubicBezTo>
                  <a:pt x="113" y="36"/>
                  <a:pt x="130" y="0"/>
                  <a:pt x="92" y="4"/>
                </a:cubicBezTo>
                <a:cubicBezTo>
                  <a:pt x="83" y="6"/>
                  <a:pt x="74" y="7"/>
                  <a:pt x="66" y="7"/>
                </a:cubicBezTo>
                <a:cubicBezTo>
                  <a:pt x="56" y="7"/>
                  <a:pt x="46" y="6"/>
                  <a:pt x="37" y="5"/>
                </a:cubicBezTo>
                <a:cubicBezTo>
                  <a:pt x="32" y="7"/>
                  <a:pt x="26" y="8"/>
                  <a:pt x="21" y="8"/>
                </a:cubicBezTo>
                <a:cubicBezTo>
                  <a:pt x="6" y="11"/>
                  <a:pt x="8" y="4"/>
                  <a:pt x="1" y="4"/>
                </a:cubicBezTo>
                <a:cubicBezTo>
                  <a:pt x="4" y="6"/>
                  <a:pt x="4" y="6"/>
                  <a:pt x="4" y="6"/>
                </a:cubicBezTo>
                <a:cubicBezTo>
                  <a:pt x="3" y="6"/>
                  <a:pt x="1" y="5"/>
                  <a:pt x="0" y="5"/>
                </a:cubicBezTo>
                <a:cubicBezTo>
                  <a:pt x="6" y="12"/>
                  <a:pt x="11" y="20"/>
                  <a:pt x="10" y="28"/>
                </a:cubicBezTo>
                <a:cubicBezTo>
                  <a:pt x="10" y="31"/>
                  <a:pt x="9" y="34"/>
                  <a:pt x="7" y="37"/>
                </a:cubicBezTo>
                <a:cubicBezTo>
                  <a:pt x="5" y="44"/>
                  <a:pt x="30" y="52"/>
                  <a:pt x="41" y="59"/>
                </a:cubicBezTo>
                <a:cubicBezTo>
                  <a:pt x="48" y="71"/>
                  <a:pt x="33" y="79"/>
                  <a:pt x="19" y="88"/>
                </a:cubicBezTo>
                <a:cubicBezTo>
                  <a:pt x="17" y="90"/>
                  <a:pt x="14" y="91"/>
                  <a:pt x="12" y="93"/>
                </a:cubicBezTo>
                <a:cubicBezTo>
                  <a:pt x="12" y="93"/>
                  <a:pt x="12" y="92"/>
                  <a:pt x="11" y="92"/>
                </a:cubicBezTo>
                <a:cubicBezTo>
                  <a:pt x="9" y="93"/>
                  <a:pt x="7" y="94"/>
                  <a:pt x="6" y="96"/>
                </a:cubicBezTo>
                <a:cubicBezTo>
                  <a:pt x="11" y="98"/>
                  <a:pt x="16" y="101"/>
                  <a:pt x="20" y="104"/>
                </a:cubicBezTo>
                <a:cubicBezTo>
                  <a:pt x="22" y="104"/>
                  <a:pt x="23" y="104"/>
                  <a:pt x="25" y="105"/>
                </a:cubicBezTo>
                <a:cubicBezTo>
                  <a:pt x="25" y="105"/>
                  <a:pt x="24" y="106"/>
                  <a:pt x="22" y="106"/>
                </a:cubicBezTo>
                <a:cubicBezTo>
                  <a:pt x="29" y="110"/>
                  <a:pt x="34" y="115"/>
                  <a:pt x="37" y="120"/>
                </a:cubicBezTo>
                <a:cubicBezTo>
                  <a:pt x="40" y="125"/>
                  <a:pt x="45" y="129"/>
                  <a:pt x="50" y="133"/>
                </a:cubicBezTo>
                <a:cubicBezTo>
                  <a:pt x="52" y="132"/>
                  <a:pt x="55" y="132"/>
                  <a:pt x="57" y="133"/>
                </a:cubicBezTo>
                <a:cubicBezTo>
                  <a:pt x="55" y="133"/>
                  <a:pt x="53" y="133"/>
                  <a:pt x="52" y="134"/>
                </a:cubicBezTo>
                <a:cubicBezTo>
                  <a:pt x="55" y="136"/>
                  <a:pt x="58" y="137"/>
                  <a:pt x="61" y="139"/>
                </a:cubicBezTo>
                <a:cubicBezTo>
                  <a:pt x="59" y="141"/>
                  <a:pt x="58" y="143"/>
                  <a:pt x="52" y="144"/>
                </a:cubicBezTo>
                <a:cubicBezTo>
                  <a:pt x="57" y="147"/>
                  <a:pt x="63" y="147"/>
                  <a:pt x="69" y="146"/>
                </a:cubicBezTo>
                <a:cubicBezTo>
                  <a:pt x="64" y="147"/>
                  <a:pt x="60" y="147"/>
                  <a:pt x="54" y="148"/>
                </a:cubicBezTo>
                <a:cubicBezTo>
                  <a:pt x="56" y="148"/>
                  <a:pt x="57" y="149"/>
                  <a:pt x="57" y="150"/>
                </a:cubicBezTo>
                <a:cubicBezTo>
                  <a:pt x="56" y="151"/>
                  <a:pt x="55" y="152"/>
                  <a:pt x="53" y="152"/>
                </a:cubicBezTo>
                <a:cubicBezTo>
                  <a:pt x="72" y="163"/>
                  <a:pt x="88" y="174"/>
                  <a:pt x="89" y="191"/>
                </a:cubicBezTo>
                <a:cubicBezTo>
                  <a:pt x="91" y="192"/>
                  <a:pt x="93" y="192"/>
                  <a:pt x="94" y="192"/>
                </a:cubicBezTo>
                <a:cubicBezTo>
                  <a:pt x="116" y="197"/>
                  <a:pt x="123" y="204"/>
                  <a:pt x="122" y="212"/>
                </a:cubicBezTo>
                <a:cubicBezTo>
                  <a:pt x="135" y="213"/>
                  <a:pt x="149" y="214"/>
                  <a:pt x="159" y="218"/>
                </a:cubicBezTo>
                <a:cubicBezTo>
                  <a:pt x="174" y="224"/>
                  <a:pt x="188" y="232"/>
                  <a:pt x="202" y="240"/>
                </a:cubicBezTo>
                <a:cubicBezTo>
                  <a:pt x="202" y="240"/>
                  <a:pt x="203" y="240"/>
                  <a:pt x="203" y="240"/>
                </a:cubicBezTo>
                <a:cubicBezTo>
                  <a:pt x="203" y="251"/>
                  <a:pt x="203" y="251"/>
                  <a:pt x="203" y="251"/>
                </a:cubicBezTo>
                <a:cubicBezTo>
                  <a:pt x="215" y="251"/>
                  <a:pt x="215" y="251"/>
                  <a:pt x="215" y="251"/>
                </a:cubicBezTo>
                <a:cubicBezTo>
                  <a:pt x="216" y="251"/>
                  <a:pt x="216" y="251"/>
                  <a:pt x="216" y="251"/>
                </a:cubicBezTo>
                <a:cubicBezTo>
                  <a:pt x="217" y="251"/>
                  <a:pt x="217" y="251"/>
                  <a:pt x="218" y="251"/>
                </a:cubicBezTo>
                <a:cubicBezTo>
                  <a:pt x="225" y="251"/>
                  <a:pt x="225" y="251"/>
                  <a:pt x="225" y="251"/>
                </a:cubicBezTo>
                <a:cubicBezTo>
                  <a:pt x="224" y="252"/>
                  <a:pt x="223" y="253"/>
                  <a:pt x="222" y="254"/>
                </a:cubicBezTo>
                <a:cubicBezTo>
                  <a:pt x="224" y="255"/>
                  <a:pt x="227" y="257"/>
                  <a:pt x="230" y="258"/>
                </a:cubicBezTo>
                <a:cubicBezTo>
                  <a:pt x="230" y="259"/>
                  <a:pt x="230" y="259"/>
                  <a:pt x="231" y="259"/>
                </a:cubicBezTo>
                <a:cubicBezTo>
                  <a:pt x="231" y="258"/>
                  <a:pt x="231" y="258"/>
                  <a:pt x="231" y="258"/>
                </a:cubicBezTo>
                <a:cubicBezTo>
                  <a:pt x="231" y="258"/>
                  <a:pt x="231" y="258"/>
                  <a:pt x="231" y="258"/>
                </a:cubicBezTo>
                <a:cubicBezTo>
                  <a:pt x="237" y="261"/>
                  <a:pt x="243" y="263"/>
                  <a:pt x="249" y="265"/>
                </a:cubicBezTo>
                <a:cubicBezTo>
                  <a:pt x="251" y="265"/>
                  <a:pt x="253" y="264"/>
                  <a:pt x="255" y="263"/>
                </a:cubicBezTo>
                <a:cubicBezTo>
                  <a:pt x="254" y="264"/>
                  <a:pt x="252" y="265"/>
                  <a:pt x="250" y="265"/>
                </a:cubicBezTo>
                <a:cubicBezTo>
                  <a:pt x="251" y="266"/>
                  <a:pt x="253" y="266"/>
                  <a:pt x="254" y="267"/>
                </a:cubicBezTo>
                <a:cubicBezTo>
                  <a:pt x="262" y="264"/>
                  <a:pt x="278" y="259"/>
                  <a:pt x="293" y="254"/>
                </a:cubicBezTo>
                <a:cubicBezTo>
                  <a:pt x="303" y="266"/>
                  <a:pt x="316" y="272"/>
                  <a:pt x="329" y="274"/>
                </a:cubicBezTo>
                <a:cubicBezTo>
                  <a:pt x="354" y="277"/>
                  <a:pt x="384" y="267"/>
                  <a:pt x="414" y="257"/>
                </a:cubicBezTo>
                <a:cubicBezTo>
                  <a:pt x="423" y="253"/>
                  <a:pt x="433" y="250"/>
                  <a:pt x="442" y="247"/>
                </a:cubicBezTo>
                <a:cubicBezTo>
                  <a:pt x="450" y="245"/>
                  <a:pt x="457" y="242"/>
                  <a:pt x="465" y="241"/>
                </a:cubicBezTo>
                <a:cubicBezTo>
                  <a:pt x="473" y="238"/>
                  <a:pt x="484" y="245"/>
                  <a:pt x="484" y="245"/>
                </a:cubicBezTo>
                <a:cubicBezTo>
                  <a:pt x="498" y="243"/>
                  <a:pt x="510" y="240"/>
                  <a:pt x="522" y="236"/>
                </a:cubicBezTo>
                <a:cubicBezTo>
                  <a:pt x="544" y="228"/>
                  <a:pt x="564" y="218"/>
                  <a:pt x="587" y="210"/>
                </a:cubicBezTo>
                <a:cubicBezTo>
                  <a:pt x="603" y="205"/>
                  <a:pt x="619" y="201"/>
                  <a:pt x="639" y="199"/>
                </a:cubicBezTo>
                <a:cubicBezTo>
                  <a:pt x="653" y="198"/>
                  <a:pt x="667" y="196"/>
                  <a:pt x="680" y="193"/>
                </a:cubicBezTo>
                <a:cubicBezTo>
                  <a:pt x="690" y="191"/>
                  <a:pt x="700" y="188"/>
                  <a:pt x="710" y="185"/>
                </a:cubicBezTo>
                <a:cubicBezTo>
                  <a:pt x="744" y="174"/>
                  <a:pt x="776" y="160"/>
                  <a:pt x="810" y="149"/>
                </a:cubicBezTo>
                <a:cubicBezTo>
                  <a:pt x="817" y="146"/>
                  <a:pt x="829" y="153"/>
                  <a:pt x="837" y="151"/>
                </a:cubicBezTo>
                <a:cubicBezTo>
                  <a:pt x="866" y="146"/>
                  <a:pt x="905" y="133"/>
                  <a:pt x="902" y="124"/>
                </a:cubicBezTo>
                <a:close/>
              </a:path>
            </a:pathLst>
          </a:custGeom>
          <a:solidFill>
            <a:schemeClr val="bg1">
              <a:lumMod val="50000"/>
              <a:alpha val="14000"/>
            </a:schemeClr>
          </a:solidFill>
          <a:ln>
            <a:noFill/>
          </a:ln>
        </p:spPr>
        <p:txBody>
          <a:bodyPr vert="horz" wrap="square" lIns="121920" tIns="60960" rIns="121920" bIns="60960" numCol="1" anchor="t" anchorCtr="0" compatLnSpc="1">
            <a:prstTxWarp prst="textNoShape">
              <a:avLst/>
            </a:prstTxWarp>
          </a:bodyPr>
          <a:lstStyle/>
          <a:p>
            <a:pPr rtl="0"/>
            <a:endParaRPr lang="en-US" sz="2400"/>
          </a:p>
        </p:txBody>
      </p:sp>
      <p:sp>
        <p:nvSpPr>
          <p:cNvPr id="14" name="Freeform 27"/>
          <p:cNvSpPr>
            <a:spLocks/>
          </p:cNvSpPr>
          <p:nvPr userDrawn="1"/>
        </p:nvSpPr>
        <p:spPr bwMode="auto">
          <a:xfrm>
            <a:off x="6096001" y="1970855"/>
            <a:ext cx="5884489" cy="1803400"/>
          </a:xfrm>
          <a:custGeom>
            <a:avLst/>
            <a:gdLst>
              <a:gd name="T0" fmla="*/ 802 w 905"/>
              <a:gd name="T1" fmla="*/ 69 h 277"/>
              <a:gd name="T2" fmla="*/ 591 w 905"/>
              <a:gd name="T3" fmla="*/ 57 h 277"/>
              <a:gd name="T4" fmla="*/ 492 w 905"/>
              <a:gd name="T5" fmla="*/ 63 h 277"/>
              <a:gd name="T6" fmla="*/ 426 w 905"/>
              <a:gd name="T7" fmla="*/ 42 h 277"/>
              <a:gd name="T8" fmla="*/ 316 w 905"/>
              <a:gd name="T9" fmla="*/ 55 h 277"/>
              <a:gd name="T10" fmla="*/ 296 w 905"/>
              <a:gd name="T11" fmla="*/ 46 h 277"/>
              <a:gd name="T12" fmla="*/ 232 w 905"/>
              <a:gd name="T13" fmla="*/ 37 h 277"/>
              <a:gd name="T14" fmla="*/ 92 w 905"/>
              <a:gd name="T15" fmla="*/ 4 h 277"/>
              <a:gd name="T16" fmla="*/ 37 w 905"/>
              <a:gd name="T17" fmla="*/ 5 h 277"/>
              <a:gd name="T18" fmla="*/ 1 w 905"/>
              <a:gd name="T19" fmla="*/ 4 h 277"/>
              <a:gd name="T20" fmla="*/ 0 w 905"/>
              <a:gd name="T21" fmla="*/ 5 h 277"/>
              <a:gd name="T22" fmla="*/ 7 w 905"/>
              <a:gd name="T23" fmla="*/ 37 h 277"/>
              <a:gd name="T24" fmla="*/ 19 w 905"/>
              <a:gd name="T25" fmla="*/ 88 h 277"/>
              <a:gd name="T26" fmla="*/ 11 w 905"/>
              <a:gd name="T27" fmla="*/ 92 h 277"/>
              <a:gd name="T28" fmla="*/ 20 w 905"/>
              <a:gd name="T29" fmla="*/ 104 h 277"/>
              <a:gd name="T30" fmla="*/ 22 w 905"/>
              <a:gd name="T31" fmla="*/ 106 h 277"/>
              <a:gd name="T32" fmla="*/ 50 w 905"/>
              <a:gd name="T33" fmla="*/ 133 h 277"/>
              <a:gd name="T34" fmla="*/ 52 w 905"/>
              <a:gd name="T35" fmla="*/ 134 h 277"/>
              <a:gd name="T36" fmla="*/ 52 w 905"/>
              <a:gd name="T37" fmla="*/ 144 h 277"/>
              <a:gd name="T38" fmla="*/ 54 w 905"/>
              <a:gd name="T39" fmla="*/ 148 h 277"/>
              <a:gd name="T40" fmla="*/ 53 w 905"/>
              <a:gd name="T41" fmla="*/ 152 h 277"/>
              <a:gd name="T42" fmla="*/ 94 w 905"/>
              <a:gd name="T43" fmla="*/ 192 h 277"/>
              <a:gd name="T44" fmla="*/ 159 w 905"/>
              <a:gd name="T45" fmla="*/ 218 h 277"/>
              <a:gd name="T46" fmla="*/ 203 w 905"/>
              <a:gd name="T47" fmla="*/ 240 h 277"/>
              <a:gd name="T48" fmla="*/ 215 w 905"/>
              <a:gd name="T49" fmla="*/ 251 h 277"/>
              <a:gd name="T50" fmla="*/ 218 w 905"/>
              <a:gd name="T51" fmla="*/ 251 h 277"/>
              <a:gd name="T52" fmla="*/ 222 w 905"/>
              <a:gd name="T53" fmla="*/ 254 h 277"/>
              <a:gd name="T54" fmla="*/ 231 w 905"/>
              <a:gd name="T55" fmla="*/ 259 h 277"/>
              <a:gd name="T56" fmla="*/ 231 w 905"/>
              <a:gd name="T57" fmla="*/ 258 h 277"/>
              <a:gd name="T58" fmla="*/ 255 w 905"/>
              <a:gd name="T59" fmla="*/ 263 h 277"/>
              <a:gd name="T60" fmla="*/ 254 w 905"/>
              <a:gd name="T61" fmla="*/ 267 h 277"/>
              <a:gd name="T62" fmla="*/ 329 w 905"/>
              <a:gd name="T63" fmla="*/ 274 h 277"/>
              <a:gd name="T64" fmla="*/ 442 w 905"/>
              <a:gd name="T65" fmla="*/ 247 h 277"/>
              <a:gd name="T66" fmla="*/ 484 w 905"/>
              <a:gd name="T67" fmla="*/ 245 h 277"/>
              <a:gd name="T68" fmla="*/ 587 w 905"/>
              <a:gd name="T69" fmla="*/ 210 h 277"/>
              <a:gd name="T70" fmla="*/ 680 w 905"/>
              <a:gd name="T71" fmla="*/ 193 h 277"/>
              <a:gd name="T72" fmla="*/ 810 w 905"/>
              <a:gd name="T73" fmla="*/ 149 h 277"/>
              <a:gd name="T74" fmla="*/ 902 w 905"/>
              <a:gd name="T75" fmla="*/ 1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5" h="277">
                <a:moveTo>
                  <a:pt x="902" y="124"/>
                </a:moveTo>
                <a:cubicBezTo>
                  <a:pt x="897" y="98"/>
                  <a:pt x="851" y="70"/>
                  <a:pt x="802" y="69"/>
                </a:cubicBezTo>
                <a:cubicBezTo>
                  <a:pt x="752" y="66"/>
                  <a:pt x="702" y="62"/>
                  <a:pt x="649" y="59"/>
                </a:cubicBezTo>
                <a:cubicBezTo>
                  <a:pt x="630" y="59"/>
                  <a:pt x="611" y="58"/>
                  <a:pt x="591" y="57"/>
                </a:cubicBezTo>
                <a:cubicBezTo>
                  <a:pt x="589" y="57"/>
                  <a:pt x="587" y="57"/>
                  <a:pt x="586" y="57"/>
                </a:cubicBezTo>
                <a:cubicBezTo>
                  <a:pt x="552" y="59"/>
                  <a:pt x="510" y="67"/>
                  <a:pt x="492" y="63"/>
                </a:cubicBezTo>
                <a:cubicBezTo>
                  <a:pt x="485" y="61"/>
                  <a:pt x="478" y="58"/>
                  <a:pt x="471" y="56"/>
                </a:cubicBezTo>
                <a:cubicBezTo>
                  <a:pt x="456" y="52"/>
                  <a:pt x="441" y="47"/>
                  <a:pt x="426" y="42"/>
                </a:cubicBezTo>
                <a:cubicBezTo>
                  <a:pt x="421" y="45"/>
                  <a:pt x="417" y="47"/>
                  <a:pt x="413" y="50"/>
                </a:cubicBezTo>
                <a:cubicBezTo>
                  <a:pt x="385" y="44"/>
                  <a:pt x="347" y="52"/>
                  <a:pt x="316" y="55"/>
                </a:cubicBezTo>
                <a:cubicBezTo>
                  <a:pt x="316" y="55"/>
                  <a:pt x="316" y="55"/>
                  <a:pt x="316" y="55"/>
                </a:cubicBezTo>
                <a:cubicBezTo>
                  <a:pt x="321" y="46"/>
                  <a:pt x="301" y="46"/>
                  <a:pt x="296" y="46"/>
                </a:cubicBezTo>
                <a:cubicBezTo>
                  <a:pt x="272" y="46"/>
                  <a:pt x="262" y="42"/>
                  <a:pt x="243" y="37"/>
                </a:cubicBezTo>
                <a:cubicBezTo>
                  <a:pt x="239" y="37"/>
                  <a:pt x="235" y="37"/>
                  <a:pt x="232" y="37"/>
                </a:cubicBezTo>
                <a:cubicBezTo>
                  <a:pt x="212" y="36"/>
                  <a:pt x="191" y="37"/>
                  <a:pt x="171" y="33"/>
                </a:cubicBezTo>
                <a:cubicBezTo>
                  <a:pt x="113" y="36"/>
                  <a:pt x="130" y="0"/>
                  <a:pt x="92" y="4"/>
                </a:cubicBezTo>
                <a:cubicBezTo>
                  <a:pt x="83" y="6"/>
                  <a:pt x="74" y="7"/>
                  <a:pt x="66" y="7"/>
                </a:cubicBezTo>
                <a:cubicBezTo>
                  <a:pt x="56" y="7"/>
                  <a:pt x="46" y="6"/>
                  <a:pt x="37" y="5"/>
                </a:cubicBezTo>
                <a:cubicBezTo>
                  <a:pt x="32" y="7"/>
                  <a:pt x="26" y="8"/>
                  <a:pt x="21" y="8"/>
                </a:cubicBezTo>
                <a:cubicBezTo>
                  <a:pt x="6" y="11"/>
                  <a:pt x="8" y="4"/>
                  <a:pt x="1" y="4"/>
                </a:cubicBezTo>
                <a:cubicBezTo>
                  <a:pt x="4" y="6"/>
                  <a:pt x="4" y="6"/>
                  <a:pt x="4" y="6"/>
                </a:cubicBezTo>
                <a:cubicBezTo>
                  <a:pt x="3" y="6"/>
                  <a:pt x="1" y="5"/>
                  <a:pt x="0" y="5"/>
                </a:cubicBezTo>
                <a:cubicBezTo>
                  <a:pt x="6" y="12"/>
                  <a:pt x="11" y="20"/>
                  <a:pt x="10" y="28"/>
                </a:cubicBezTo>
                <a:cubicBezTo>
                  <a:pt x="10" y="31"/>
                  <a:pt x="9" y="34"/>
                  <a:pt x="7" y="37"/>
                </a:cubicBezTo>
                <a:cubicBezTo>
                  <a:pt x="5" y="44"/>
                  <a:pt x="30" y="52"/>
                  <a:pt x="41" y="59"/>
                </a:cubicBezTo>
                <a:cubicBezTo>
                  <a:pt x="48" y="71"/>
                  <a:pt x="33" y="79"/>
                  <a:pt x="19" y="88"/>
                </a:cubicBezTo>
                <a:cubicBezTo>
                  <a:pt x="17" y="90"/>
                  <a:pt x="14" y="91"/>
                  <a:pt x="12" y="93"/>
                </a:cubicBezTo>
                <a:cubicBezTo>
                  <a:pt x="12" y="93"/>
                  <a:pt x="12" y="92"/>
                  <a:pt x="11" y="92"/>
                </a:cubicBezTo>
                <a:cubicBezTo>
                  <a:pt x="9" y="93"/>
                  <a:pt x="7" y="94"/>
                  <a:pt x="6" y="96"/>
                </a:cubicBezTo>
                <a:cubicBezTo>
                  <a:pt x="11" y="98"/>
                  <a:pt x="16" y="101"/>
                  <a:pt x="20" y="104"/>
                </a:cubicBezTo>
                <a:cubicBezTo>
                  <a:pt x="22" y="104"/>
                  <a:pt x="23" y="104"/>
                  <a:pt x="25" y="105"/>
                </a:cubicBezTo>
                <a:cubicBezTo>
                  <a:pt x="25" y="105"/>
                  <a:pt x="24" y="106"/>
                  <a:pt x="22" y="106"/>
                </a:cubicBezTo>
                <a:cubicBezTo>
                  <a:pt x="29" y="110"/>
                  <a:pt x="34" y="115"/>
                  <a:pt x="37" y="120"/>
                </a:cubicBezTo>
                <a:cubicBezTo>
                  <a:pt x="40" y="125"/>
                  <a:pt x="45" y="129"/>
                  <a:pt x="50" y="133"/>
                </a:cubicBezTo>
                <a:cubicBezTo>
                  <a:pt x="52" y="132"/>
                  <a:pt x="55" y="132"/>
                  <a:pt x="57" y="133"/>
                </a:cubicBezTo>
                <a:cubicBezTo>
                  <a:pt x="55" y="133"/>
                  <a:pt x="53" y="133"/>
                  <a:pt x="52" y="134"/>
                </a:cubicBezTo>
                <a:cubicBezTo>
                  <a:pt x="55" y="136"/>
                  <a:pt x="58" y="137"/>
                  <a:pt x="61" y="139"/>
                </a:cubicBezTo>
                <a:cubicBezTo>
                  <a:pt x="59" y="141"/>
                  <a:pt x="58" y="143"/>
                  <a:pt x="52" y="144"/>
                </a:cubicBezTo>
                <a:cubicBezTo>
                  <a:pt x="57" y="147"/>
                  <a:pt x="63" y="147"/>
                  <a:pt x="69" y="146"/>
                </a:cubicBezTo>
                <a:cubicBezTo>
                  <a:pt x="64" y="147"/>
                  <a:pt x="60" y="147"/>
                  <a:pt x="54" y="148"/>
                </a:cubicBezTo>
                <a:cubicBezTo>
                  <a:pt x="56" y="148"/>
                  <a:pt x="57" y="149"/>
                  <a:pt x="57" y="150"/>
                </a:cubicBezTo>
                <a:cubicBezTo>
                  <a:pt x="56" y="151"/>
                  <a:pt x="55" y="152"/>
                  <a:pt x="53" y="152"/>
                </a:cubicBezTo>
                <a:cubicBezTo>
                  <a:pt x="72" y="163"/>
                  <a:pt x="88" y="174"/>
                  <a:pt x="89" y="191"/>
                </a:cubicBezTo>
                <a:cubicBezTo>
                  <a:pt x="91" y="192"/>
                  <a:pt x="93" y="192"/>
                  <a:pt x="94" y="192"/>
                </a:cubicBezTo>
                <a:cubicBezTo>
                  <a:pt x="116" y="197"/>
                  <a:pt x="123" y="204"/>
                  <a:pt x="122" y="212"/>
                </a:cubicBezTo>
                <a:cubicBezTo>
                  <a:pt x="135" y="213"/>
                  <a:pt x="149" y="214"/>
                  <a:pt x="159" y="218"/>
                </a:cubicBezTo>
                <a:cubicBezTo>
                  <a:pt x="174" y="224"/>
                  <a:pt x="188" y="232"/>
                  <a:pt x="202" y="240"/>
                </a:cubicBezTo>
                <a:cubicBezTo>
                  <a:pt x="202" y="240"/>
                  <a:pt x="203" y="240"/>
                  <a:pt x="203" y="240"/>
                </a:cubicBezTo>
                <a:cubicBezTo>
                  <a:pt x="203" y="251"/>
                  <a:pt x="203" y="251"/>
                  <a:pt x="203" y="251"/>
                </a:cubicBezTo>
                <a:cubicBezTo>
                  <a:pt x="215" y="251"/>
                  <a:pt x="215" y="251"/>
                  <a:pt x="215" y="251"/>
                </a:cubicBezTo>
                <a:cubicBezTo>
                  <a:pt x="216" y="251"/>
                  <a:pt x="216" y="251"/>
                  <a:pt x="216" y="251"/>
                </a:cubicBezTo>
                <a:cubicBezTo>
                  <a:pt x="217" y="251"/>
                  <a:pt x="217" y="251"/>
                  <a:pt x="218" y="251"/>
                </a:cubicBezTo>
                <a:cubicBezTo>
                  <a:pt x="225" y="251"/>
                  <a:pt x="225" y="251"/>
                  <a:pt x="225" y="251"/>
                </a:cubicBezTo>
                <a:cubicBezTo>
                  <a:pt x="224" y="252"/>
                  <a:pt x="223" y="253"/>
                  <a:pt x="222" y="254"/>
                </a:cubicBezTo>
                <a:cubicBezTo>
                  <a:pt x="224" y="255"/>
                  <a:pt x="227" y="257"/>
                  <a:pt x="230" y="258"/>
                </a:cubicBezTo>
                <a:cubicBezTo>
                  <a:pt x="230" y="259"/>
                  <a:pt x="230" y="259"/>
                  <a:pt x="231" y="259"/>
                </a:cubicBezTo>
                <a:cubicBezTo>
                  <a:pt x="231" y="258"/>
                  <a:pt x="231" y="258"/>
                  <a:pt x="231" y="258"/>
                </a:cubicBezTo>
                <a:cubicBezTo>
                  <a:pt x="231" y="258"/>
                  <a:pt x="231" y="258"/>
                  <a:pt x="231" y="258"/>
                </a:cubicBezTo>
                <a:cubicBezTo>
                  <a:pt x="237" y="261"/>
                  <a:pt x="243" y="263"/>
                  <a:pt x="249" y="265"/>
                </a:cubicBezTo>
                <a:cubicBezTo>
                  <a:pt x="251" y="265"/>
                  <a:pt x="253" y="264"/>
                  <a:pt x="255" y="263"/>
                </a:cubicBezTo>
                <a:cubicBezTo>
                  <a:pt x="254" y="264"/>
                  <a:pt x="252" y="265"/>
                  <a:pt x="250" y="265"/>
                </a:cubicBezTo>
                <a:cubicBezTo>
                  <a:pt x="251" y="266"/>
                  <a:pt x="253" y="266"/>
                  <a:pt x="254" y="267"/>
                </a:cubicBezTo>
                <a:cubicBezTo>
                  <a:pt x="262" y="264"/>
                  <a:pt x="278" y="259"/>
                  <a:pt x="293" y="254"/>
                </a:cubicBezTo>
                <a:cubicBezTo>
                  <a:pt x="303" y="266"/>
                  <a:pt x="316" y="272"/>
                  <a:pt x="329" y="274"/>
                </a:cubicBezTo>
                <a:cubicBezTo>
                  <a:pt x="354" y="277"/>
                  <a:pt x="384" y="267"/>
                  <a:pt x="414" y="257"/>
                </a:cubicBezTo>
                <a:cubicBezTo>
                  <a:pt x="423" y="253"/>
                  <a:pt x="433" y="250"/>
                  <a:pt x="442" y="247"/>
                </a:cubicBezTo>
                <a:cubicBezTo>
                  <a:pt x="450" y="245"/>
                  <a:pt x="457" y="242"/>
                  <a:pt x="465" y="241"/>
                </a:cubicBezTo>
                <a:cubicBezTo>
                  <a:pt x="473" y="238"/>
                  <a:pt x="484" y="245"/>
                  <a:pt x="484" y="245"/>
                </a:cubicBezTo>
                <a:cubicBezTo>
                  <a:pt x="498" y="243"/>
                  <a:pt x="510" y="240"/>
                  <a:pt x="522" y="236"/>
                </a:cubicBezTo>
                <a:cubicBezTo>
                  <a:pt x="544" y="228"/>
                  <a:pt x="564" y="218"/>
                  <a:pt x="587" y="210"/>
                </a:cubicBezTo>
                <a:cubicBezTo>
                  <a:pt x="603" y="205"/>
                  <a:pt x="619" y="201"/>
                  <a:pt x="639" y="199"/>
                </a:cubicBezTo>
                <a:cubicBezTo>
                  <a:pt x="653" y="198"/>
                  <a:pt x="667" y="196"/>
                  <a:pt x="680" y="193"/>
                </a:cubicBezTo>
                <a:cubicBezTo>
                  <a:pt x="690" y="191"/>
                  <a:pt x="700" y="188"/>
                  <a:pt x="710" y="185"/>
                </a:cubicBezTo>
                <a:cubicBezTo>
                  <a:pt x="744" y="174"/>
                  <a:pt x="776" y="160"/>
                  <a:pt x="810" y="149"/>
                </a:cubicBezTo>
                <a:cubicBezTo>
                  <a:pt x="817" y="146"/>
                  <a:pt x="829" y="153"/>
                  <a:pt x="837" y="151"/>
                </a:cubicBezTo>
                <a:cubicBezTo>
                  <a:pt x="866" y="146"/>
                  <a:pt x="905" y="133"/>
                  <a:pt x="902" y="124"/>
                </a:cubicBezTo>
                <a:close/>
              </a:path>
            </a:pathLst>
          </a:custGeom>
          <a:solidFill>
            <a:schemeClr val="bg1">
              <a:lumMod val="50000"/>
              <a:alpha val="14000"/>
            </a:schemeClr>
          </a:solidFill>
          <a:ln>
            <a:noFill/>
          </a:ln>
        </p:spPr>
        <p:txBody>
          <a:bodyPr vert="horz" wrap="square" lIns="121920" tIns="60960" rIns="121920" bIns="60960" numCol="1" anchor="t" anchorCtr="0" compatLnSpc="1">
            <a:prstTxWarp prst="textNoShape">
              <a:avLst/>
            </a:prstTxWarp>
          </a:bodyPr>
          <a:lstStyle/>
          <a:p>
            <a:pPr rtl="0"/>
            <a:endParaRPr lang="en-US" sz="2400"/>
          </a:p>
        </p:txBody>
      </p:sp>
      <p:sp>
        <p:nvSpPr>
          <p:cNvPr id="8" name="Picture Placeholder 7"/>
          <p:cNvSpPr>
            <a:spLocks noGrp="1"/>
          </p:cNvSpPr>
          <p:nvPr>
            <p:ph type="pic" sz="quarter" idx="11" hasCustomPrompt="1"/>
          </p:nvPr>
        </p:nvSpPr>
        <p:spPr>
          <a:xfrm>
            <a:off x="398284" y="1457960"/>
            <a:ext cx="11395432" cy="4841241"/>
          </a:xfrm>
          <a:custGeom>
            <a:avLst/>
            <a:gdLst>
              <a:gd name="connsiteX0" fmla="*/ 3837045 w 5528627"/>
              <a:gd name="connsiteY0" fmla="*/ 1305893 h 3614250"/>
              <a:gd name="connsiteX1" fmla="*/ 4022893 w 5528627"/>
              <a:gd name="connsiteY1" fmla="*/ 1357939 h 3614250"/>
              <a:gd name="connsiteX2" fmla="*/ 4178834 w 5528627"/>
              <a:gd name="connsiteY2" fmla="*/ 1389659 h 3614250"/>
              <a:gd name="connsiteX3" fmla="*/ 4206273 w 5528627"/>
              <a:gd name="connsiteY3" fmla="*/ 1393790 h 3614250"/>
              <a:gd name="connsiteX4" fmla="*/ 4215460 w 5528627"/>
              <a:gd name="connsiteY4" fmla="*/ 1378216 h 3614250"/>
              <a:gd name="connsiteX5" fmla="*/ 4024836 w 5528627"/>
              <a:gd name="connsiteY5" fmla="*/ 1344213 h 3614250"/>
              <a:gd name="connsiteX6" fmla="*/ 3847344 w 5528627"/>
              <a:gd name="connsiteY6" fmla="*/ 1306692 h 3614250"/>
              <a:gd name="connsiteX7" fmla="*/ 2237937 w 5528627"/>
              <a:gd name="connsiteY7" fmla="*/ 1003 h 3614250"/>
              <a:gd name="connsiteX8" fmla="*/ 2657644 w 5528627"/>
              <a:gd name="connsiteY8" fmla="*/ 39017 h 3614250"/>
              <a:gd name="connsiteX9" fmla="*/ 3849407 w 5528627"/>
              <a:gd name="connsiteY9" fmla="*/ 238004 h 3614250"/>
              <a:gd name="connsiteX10" fmla="*/ 4301932 w 5528627"/>
              <a:gd name="connsiteY10" fmla="*/ 271793 h 3614250"/>
              <a:gd name="connsiteX11" fmla="*/ 4346839 w 5528627"/>
              <a:gd name="connsiteY11" fmla="*/ 467026 h 3614250"/>
              <a:gd name="connsiteX12" fmla="*/ 3662870 w 5528627"/>
              <a:gd name="connsiteY12" fmla="*/ 436990 h 3614250"/>
              <a:gd name="connsiteX13" fmla="*/ 2826909 w 5528627"/>
              <a:gd name="connsiteY13" fmla="*/ 294320 h 3614250"/>
              <a:gd name="connsiteX14" fmla="*/ 3662870 w 5528627"/>
              <a:gd name="connsiteY14" fmla="*/ 436990 h 3614250"/>
              <a:gd name="connsiteX15" fmla="*/ 4339930 w 5528627"/>
              <a:gd name="connsiteY15" fmla="*/ 530852 h 3614250"/>
              <a:gd name="connsiteX16" fmla="*/ 4336476 w 5528627"/>
              <a:gd name="connsiteY16" fmla="*/ 733592 h 3614250"/>
              <a:gd name="connsiteX17" fmla="*/ 4443562 w 5528627"/>
              <a:gd name="connsiteY17" fmla="*/ 733592 h 3614250"/>
              <a:gd name="connsiteX18" fmla="*/ 4521286 w 5528627"/>
              <a:gd name="connsiteY18" fmla="*/ 1162832 h 3614250"/>
              <a:gd name="connsiteX19" fmla="*/ 4519777 w 5528627"/>
              <a:gd name="connsiteY19" fmla="*/ 1167510 h 3614250"/>
              <a:gd name="connsiteX20" fmla="*/ 4544451 w 5528627"/>
              <a:gd name="connsiteY20" fmla="*/ 1171155 h 3614250"/>
              <a:gd name="connsiteX21" fmla="*/ 4839477 w 5528627"/>
              <a:gd name="connsiteY21" fmla="*/ 1243956 h 3614250"/>
              <a:gd name="connsiteX22" fmla="*/ 5292002 w 5528627"/>
              <a:gd name="connsiteY22" fmla="*/ 1277747 h 3614250"/>
              <a:gd name="connsiteX23" fmla="*/ 5336909 w 5528627"/>
              <a:gd name="connsiteY23" fmla="*/ 1472979 h 3614250"/>
              <a:gd name="connsiteX24" fmla="*/ 4652940 w 5528627"/>
              <a:gd name="connsiteY24" fmla="*/ 1442943 h 3614250"/>
              <a:gd name="connsiteX25" fmla="*/ 4416575 w 5528627"/>
              <a:gd name="connsiteY25" fmla="*/ 1408284 h 3614250"/>
              <a:gd name="connsiteX26" fmla="*/ 4415927 w 5528627"/>
              <a:gd name="connsiteY26" fmla="*/ 1409396 h 3614250"/>
              <a:gd name="connsiteX27" fmla="*/ 4412147 w 5528627"/>
              <a:gd name="connsiteY27" fmla="*/ 1407635 h 3614250"/>
              <a:gd name="connsiteX28" fmla="*/ 4233664 w 5528627"/>
              <a:gd name="connsiteY28" fmla="*/ 1381463 h 3614250"/>
              <a:gd name="connsiteX29" fmla="*/ 4224061 w 5528627"/>
              <a:gd name="connsiteY29" fmla="*/ 1379750 h 3614250"/>
              <a:gd name="connsiteX30" fmla="*/ 4216150 w 5528627"/>
              <a:gd name="connsiteY30" fmla="*/ 1395278 h 3614250"/>
              <a:gd name="connsiteX31" fmla="*/ 4335913 w 5528627"/>
              <a:gd name="connsiteY31" fmla="*/ 1413310 h 3614250"/>
              <a:gd name="connsiteX32" fmla="*/ 4652940 w 5528627"/>
              <a:gd name="connsiteY32" fmla="*/ 1442943 h 3614250"/>
              <a:gd name="connsiteX33" fmla="*/ 5330000 w 5528627"/>
              <a:gd name="connsiteY33" fmla="*/ 1536805 h 3614250"/>
              <a:gd name="connsiteX34" fmla="*/ 5326546 w 5528627"/>
              <a:gd name="connsiteY34" fmla="*/ 1739546 h 3614250"/>
              <a:gd name="connsiteX35" fmla="*/ 5433632 w 5528627"/>
              <a:gd name="connsiteY35" fmla="*/ 1739546 h 3614250"/>
              <a:gd name="connsiteX36" fmla="*/ 5468176 w 5528627"/>
              <a:gd name="connsiteY36" fmla="*/ 2302714 h 3614250"/>
              <a:gd name="connsiteX37" fmla="*/ 5405997 w 5528627"/>
              <a:gd name="connsiteY37" fmla="*/ 2415348 h 3614250"/>
              <a:gd name="connsiteX38" fmla="*/ 5357635 w 5528627"/>
              <a:gd name="connsiteY38" fmla="*/ 2392821 h 3614250"/>
              <a:gd name="connsiteX39" fmla="*/ 4632376 w 5528627"/>
              <a:gd name="connsiteY39" fmla="*/ 2296730 h 3614250"/>
              <a:gd name="connsiteX40" fmla="*/ 4620360 w 5528627"/>
              <a:gd name="connsiteY40" fmla="*/ 2295375 h 3614250"/>
              <a:gd name="connsiteX41" fmla="*/ 4621274 w 5528627"/>
              <a:gd name="connsiteY41" fmla="*/ 2314886 h 3614250"/>
              <a:gd name="connsiteX42" fmla="*/ 4709742 w 5528627"/>
              <a:gd name="connsiteY42" fmla="*/ 2325043 h 3614250"/>
              <a:gd name="connsiteX43" fmla="*/ 5354181 w 5528627"/>
              <a:gd name="connsiteY43" fmla="*/ 2494191 h 3614250"/>
              <a:gd name="connsiteX44" fmla="*/ 5153826 w 5528627"/>
              <a:gd name="connsiteY44" fmla="*/ 2636861 h 3614250"/>
              <a:gd name="connsiteX45" fmla="*/ 4871430 w 5528627"/>
              <a:gd name="connsiteY45" fmla="*/ 2597439 h 3614250"/>
              <a:gd name="connsiteX46" fmla="*/ 4608064 w 5528627"/>
              <a:gd name="connsiteY46" fmla="*/ 2570687 h 3614250"/>
              <a:gd name="connsiteX47" fmla="*/ 4591601 w 5528627"/>
              <a:gd name="connsiteY47" fmla="*/ 2598370 h 3614250"/>
              <a:gd name="connsiteX48" fmla="*/ 4451428 w 5528627"/>
              <a:gd name="connsiteY48" fmla="*/ 2614091 h 3614250"/>
              <a:gd name="connsiteX49" fmla="*/ 4451428 w 5528627"/>
              <a:gd name="connsiteY49" fmla="*/ 2745498 h 3614250"/>
              <a:gd name="connsiteX50" fmla="*/ 4555060 w 5528627"/>
              <a:gd name="connsiteY50" fmla="*/ 3507653 h 3614250"/>
              <a:gd name="connsiteX51" fmla="*/ 3435839 w 5528627"/>
              <a:gd name="connsiteY51" fmla="*/ 3575234 h 3614250"/>
              <a:gd name="connsiteX52" fmla="*/ 2596423 w 5528627"/>
              <a:gd name="connsiteY52" fmla="*/ 3575234 h 3614250"/>
              <a:gd name="connsiteX53" fmla="*/ 1404660 w 5528627"/>
              <a:gd name="connsiteY53" fmla="*/ 3376246 h 3614250"/>
              <a:gd name="connsiteX54" fmla="*/ 952135 w 5528627"/>
              <a:gd name="connsiteY54" fmla="*/ 3342457 h 3614250"/>
              <a:gd name="connsiteX55" fmla="*/ 907228 w 5528627"/>
              <a:gd name="connsiteY55" fmla="*/ 3147224 h 3614250"/>
              <a:gd name="connsiteX56" fmla="*/ 1591197 w 5528627"/>
              <a:gd name="connsiteY56" fmla="*/ 3177260 h 3614250"/>
              <a:gd name="connsiteX57" fmla="*/ 2427158 w 5528627"/>
              <a:gd name="connsiteY57" fmla="*/ 3319930 h 3614250"/>
              <a:gd name="connsiteX58" fmla="*/ 1591197 w 5528627"/>
              <a:gd name="connsiteY58" fmla="*/ 3177260 h 3614250"/>
              <a:gd name="connsiteX59" fmla="*/ 914137 w 5528627"/>
              <a:gd name="connsiteY59" fmla="*/ 3083399 h 3614250"/>
              <a:gd name="connsiteX60" fmla="*/ 917592 w 5528627"/>
              <a:gd name="connsiteY60" fmla="*/ 2880658 h 3614250"/>
              <a:gd name="connsiteX61" fmla="*/ 810506 w 5528627"/>
              <a:gd name="connsiteY61" fmla="*/ 2880658 h 3614250"/>
              <a:gd name="connsiteX62" fmla="*/ 715510 w 5528627"/>
              <a:gd name="connsiteY62" fmla="*/ 2597665 h 3614250"/>
              <a:gd name="connsiteX63" fmla="*/ 718974 w 5528627"/>
              <a:gd name="connsiteY63" fmla="*/ 2568338 h 3614250"/>
              <a:gd name="connsiteX64" fmla="*/ 655600 w 5528627"/>
              <a:gd name="connsiteY64" fmla="*/ 2569281 h 3614250"/>
              <a:gd name="connsiteX65" fmla="*/ 513970 w 5528627"/>
              <a:gd name="connsiteY65" fmla="*/ 2569281 h 3614250"/>
              <a:gd name="connsiteX66" fmla="*/ 95990 w 5528627"/>
              <a:gd name="connsiteY66" fmla="*/ 2437874 h 3614250"/>
              <a:gd name="connsiteX67" fmla="*/ 268709 w 5528627"/>
              <a:gd name="connsiteY67" fmla="*/ 2006112 h 3614250"/>
              <a:gd name="connsiteX68" fmla="*/ 268709 w 5528627"/>
              <a:gd name="connsiteY68" fmla="*/ 1874706 h 3614250"/>
              <a:gd name="connsiteX69" fmla="*/ 165077 w 5528627"/>
              <a:gd name="connsiteY69" fmla="*/ 1112550 h 3614250"/>
              <a:gd name="connsiteX70" fmla="*/ 556246 w 5528627"/>
              <a:gd name="connsiteY70" fmla="*/ 1049589 h 3614250"/>
              <a:gd name="connsiteX71" fmla="*/ 641064 w 5528627"/>
              <a:gd name="connsiteY71" fmla="*/ 1051867 h 3614250"/>
              <a:gd name="connsiteX72" fmla="*/ 662467 w 5528627"/>
              <a:gd name="connsiteY72" fmla="*/ 1015881 h 3614250"/>
              <a:gd name="connsiteX73" fmla="*/ 802639 w 5528627"/>
              <a:gd name="connsiteY73" fmla="*/ 1000159 h 3614250"/>
              <a:gd name="connsiteX74" fmla="*/ 802639 w 5528627"/>
              <a:gd name="connsiteY74" fmla="*/ 868753 h 3614250"/>
              <a:gd name="connsiteX75" fmla="*/ 699007 w 5528627"/>
              <a:gd name="connsiteY75" fmla="*/ 106597 h 3614250"/>
              <a:gd name="connsiteX76" fmla="*/ 1818228 w 5528627"/>
              <a:gd name="connsiteY76" fmla="*/ 39017 h 3614250"/>
              <a:gd name="connsiteX77" fmla="*/ 2237937 w 5528627"/>
              <a:gd name="connsiteY77" fmla="*/ 1003 h 361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28627" h="3614250">
                <a:moveTo>
                  <a:pt x="3837045" y="1305893"/>
                </a:moveTo>
                <a:lnTo>
                  <a:pt x="4022893" y="1357939"/>
                </a:lnTo>
                <a:cubicBezTo>
                  <a:pt x="4074668" y="1370039"/>
                  <a:pt x="4126656" y="1380521"/>
                  <a:pt x="4178834" y="1389659"/>
                </a:cubicBezTo>
                <a:lnTo>
                  <a:pt x="4206273" y="1393790"/>
                </a:lnTo>
                <a:lnTo>
                  <a:pt x="4215460" y="1378216"/>
                </a:lnTo>
                <a:lnTo>
                  <a:pt x="4024836" y="1344213"/>
                </a:lnTo>
                <a:lnTo>
                  <a:pt x="3847344" y="1306692"/>
                </a:lnTo>
                <a:close/>
                <a:moveTo>
                  <a:pt x="2237937" y="1003"/>
                </a:moveTo>
                <a:cubicBezTo>
                  <a:pt x="2377839" y="-3221"/>
                  <a:pt x="2517742" y="5227"/>
                  <a:pt x="2657644" y="39017"/>
                </a:cubicBezTo>
                <a:cubicBezTo>
                  <a:pt x="3044535" y="136633"/>
                  <a:pt x="3462516" y="106597"/>
                  <a:pt x="3849407" y="238004"/>
                </a:cubicBezTo>
                <a:cubicBezTo>
                  <a:pt x="3987583" y="271793"/>
                  <a:pt x="4232844" y="170423"/>
                  <a:pt x="4301932" y="271793"/>
                </a:cubicBezTo>
                <a:cubicBezTo>
                  <a:pt x="4353748" y="316846"/>
                  <a:pt x="4353748" y="388182"/>
                  <a:pt x="4346839" y="467026"/>
                </a:cubicBezTo>
                <a:cubicBezTo>
                  <a:pt x="4118849" y="455762"/>
                  <a:pt x="3887406" y="452008"/>
                  <a:pt x="3662870" y="436990"/>
                </a:cubicBezTo>
                <a:cubicBezTo>
                  <a:pt x="3383065" y="399445"/>
                  <a:pt x="3103260" y="358146"/>
                  <a:pt x="2826909" y="294320"/>
                </a:cubicBezTo>
                <a:cubicBezTo>
                  <a:pt x="3099806" y="384427"/>
                  <a:pt x="3379611" y="418217"/>
                  <a:pt x="3662870" y="436990"/>
                </a:cubicBezTo>
                <a:cubicBezTo>
                  <a:pt x="3887406" y="467026"/>
                  <a:pt x="4115395" y="497061"/>
                  <a:pt x="4339930" y="530852"/>
                </a:cubicBezTo>
                <a:cubicBezTo>
                  <a:pt x="4333021" y="598431"/>
                  <a:pt x="4322658" y="669767"/>
                  <a:pt x="4336476" y="733592"/>
                </a:cubicBezTo>
                <a:cubicBezTo>
                  <a:pt x="4336476" y="733592"/>
                  <a:pt x="4409018" y="733592"/>
                  <a:pt x="4443562" y="733592"/>
                </a:cubicBezTo>
                <a:cubicBezTo>
                  <a:pt x="4547193" y="860305"/>
                  <a:pt x="4553670" y="1020809"/>
                  <a:pt x="4521286" y="1162832"/>
                </a:cubicBezTo>
                <a:lnTo>
                  <a:pt x="4519777" y="1167510"/>
                </a:lnTo>
                <a:lnTo>
                  <a:pt x="4544451" y="1171155"/>
                </a:lnTo>
                <a:cubicBezTo>
                  <a:pt x="4644089" y="1188343"/>
                  <a:pt x="4742755" y="1211105"/>
                  <a:pt x="4839477" y="1243956"/>
                </a:cubicBezTo>
                <a:cubicBezTo>
                  <a:pt x="4977653" y="1277747"/>
                  <a:pt x="5222914" y="1176376"/>
                  <a:pt x="5292002" y="1277747"/>
                </a:cubicBezTo>
                <a:cubicBezTo>
                  <a:pt x="5343818" y="1322800"/>
                  <a:pt x="5343818" y="1394135"/>
                  <a:pt x="5336909" y="1472979"/>
                </a:cubicBezTo>
                <a:cubicBezTo>
                  <a:pt x="5108919" y="1461715"/>
                  <a:pt x="4877476" y="1457961"/>
                  <a:pt x="4652940" y="1442943"/>
                </a:cubicBezTo>
                <a:lnTo>
                  <a:pt x="4416575" y="1408284"/>
                </a:lnTo>
                <a:lnTo>
                  <a:pt x="4415927" y="1409396"/>
                </a:lnTo>
                <a:lnTo>
                  <a:pt x="4412147" y="1407635"/>
                </a:lnTo>
                <a:lnTo>
                  <a:pt x="4233664" y="1381463"/>
                </a:lnTo>
                <a:lnTo>
                  <a:pt x="4224061" y="1379750"/>
                </a:lnTo>
                <a:lnTo>
                  <a:pt x="4216150" y="1395278"/>
                </a:lnTo>
                <a:lnTo>
                  <a:pt x="4335913" y="1413310"/>
                </a:lnTo>
                <a:cubicBezTo>
                  <a:pt x="4440982" y="1426752"/>
                  <a:pt x="4546718" y="1435903"/>
                  <a:pt x="4652940" y="1442943"/>
                </a:cubicBezTo>
                <a:cubicBezTo>
                  <a:pt x="4877476" y="1472979"/>
                  <a:pt x="5105465" y="1503014"/>
                  <a:pt x="5330000" y="1536805"/>
                </a:cubicBezTo>
                <a:cubicBezTo>
                  <a:pt x="5323091" y="1604384"/>
                  <a:pt x="5312728" y="1675720"/>
                  <a:pt x="5326546" y="1739546"/>
                </a:cubicBezTo>
                <a:cubicBezTo>
                  <a:pt x="5326546" y="1739546"/>
                  <a:pt x="5399088" y="1739546"/>
                  <a:pt x="5433632" y="1739546"/>
                </a:cubicBezTo>
                <a:cubicBezTo>
                  <a:pt x="5571807" y="1908496"/>
                  <a:pt x="5537263" y="2137518"/>
                  <a:pt x="5468176" y="2302714"/>
                </a:cubicBezTo>
                <a:cubicBezTo>
                  <a:pt x="5450904" y="2336504"/>
                  <a:pt x="5430177" y="2377803"/>
                  <a:pt x="5405997" y="2415348"/>
                </a:cubicBezTo>
                <a:cubicBezTo>
                  <a:pt x="5392179" y="2407839"/>
                  <a:pt x="5374907" y="2400330"/>
                  <a:pt x="5357635" y="2392821"/>
                </a:cubicBezTo>
                <a:cubicBezTo>
                  <a:pt x="5119283" y="2319609"/>
                  <a:pt x="4882873" y="2320313"/>
                  <a:pt x="4632376" y="2296730"/>
                </a:cubicBezTo>
                <a:lnTo>
                  <a:pt x="4620360" y="2295375"/>
                </a:lnTo>
                <a:lnTo>
                  <a:pt x="4621274" y="2314886"/>
                </a:lnTo>
                <a:lnTo>
                  <a:pt x="4709742" y="2325043"/>
                </a:lnTo>
                <a:cubicBezTo>
                  <a:pt x="4929292" y="2357799"/>
                  <a:pt x="5145623" y="2408308"/>
                  <a:pt x="5354181" y="2494191"/>
                </a:cubicBezTo>
                <a:cubicBezTo>
                  <a:pt x="5298911" y="2573035"/>
                  <a:pt x="5229823" y="2636861"/>
                  <a:pt x="5153826" y="2636861"/>
                </a:cubicBezTo>
                <a:cubicBezTo>
                  <a:pt x="5058831" y="2621843"/>
                  <a:pt x="4964699" y="2608703"/>
                  <a:pt x="4871430" y="2597439"/>
                </a:cubicBezTo>
                <a:lnTo>
                  <a:pt x="4608064" y="2570687"/>
                </a:lnTo>
                <a:lnTo>
                  <a:pt x="4591601" y="2598370"/>
                </a:lnTo>
                <a:cubicBezTo>
                  <a:pt x="4564991" y="2622774"/>
                  <a:pt x="4521380" y="2630987"/>
                  <a:pt x="4451428" y="2614091"/>
                </a:cubicBezTo>
                <a:cubicBezTo>
                  <a:pt x="4451428" y="2647882"/>
                  <a:pt x="4451428" y="2711708"/>
                  <a:pt x="4451428" y="2745498"/>
                </a:cubicBezTo>
                <a:cubicBezTo>
                  <a:pt x="4731234" y="2910694"/>
                  <a:pt x="4834865" y="3376246"/>
                  <a:pt x="4555060" y="3507653"/>
                </a:cubicBezTo>
                <a:cubicBezTo>
                  <a:pt x="4240711" y="3642813"/>
                  <a:pt x="3819276" y="3507653"/>
                  <a:pt x="3435839" y="3575234"/>
                </a:cubicBezTo>
                <a:cubicBezTo>
                  <a:pt x="3156034" y="3609023"/>
                  <a:pt x="2876228" y="3642813"/>
                  <a:pt x="2596423" y="3575234"/>
                </a:cubicBezTo>
                <a:cubicBezTo>
                  <a:pt x="2209532" y="3477617"/>
                  <a:pt x="1791551" y="3507653"/>
                  <a:pt x="1404660" y="3376246"/>
                </a:cubicBezTo>
                <a:cubicBezTo>
                  <a:pt x="1266484" y="3342457"/>
                  <a:pt x="1021223" y="3443827"/>
                  <a:pt x="952135" y="3342457"/>
                </a:cubicBezTo>
                <a:cubicBezTo>
                  <a:pt x="900320" y="3297404"/>
                  <a:pt x="900320" y="3226068"/>
                  <a:pt x="907228" y="3147224"/>
                </a:cubicBezTo>
                <a:cubicBezTo>
                  <a:pt x="1135218" y="3158489"/>
                  <a:pt x="1366661" y="3162242"/>
                  <a:pt x="1591197" y="3177260"/>
                </a:cubicBezTo>
                <a:cubicBezTo>
                  <a:pt x="1871002" y="3214805"/>
                  <a:pt x="2150807" y="3256104"/>
                  <a:pt x="2427158" y="3319930"/>
                </a:cubicBezTo>
                <a:cubicBezTo>
                  <a:pt x="2154262" y="3229823"/>
                  <a:pt x="1874456" y="3196033"/>
                  <a:pt x="1591197" y="3177260"/>
                </a:cubicBezTo>
                <a:cubicBezTo>
                  <a:pt x="1366661" y="3147224"/>
                  <a:pt x="1138672" y="3117189"/>
                  <a:pt x="914137" y="3083399"/>
                </a:cubicBezTo>
                <a:cubicBezTo>
                  <a:pt x="921046" y="3015819"/>
                  <a:pt x="931409" y="2944484"/>
                  <a:pt x="917592" y="2880658"/>
                </a:cubicBezTo>
                <a:cubicBezTo>
                  <a:pt x="917592" y="2880658"/>
                  <a:pt x="845049" y="2880658"/>
                  <a:pt x="810506" y="2880658"/>
                </a:cubicBezTo>
                <a:cubicBezTo>
                  <a:pt x="741418" y="2796183"/>
                  <a:pt x="715510" y="2696690"/>
                  <a:pt x="715510" y="2597665"/>
                </a:cubicBezTo>
                <a:lnTo>
                  <a:pt x="718974" y="2568338"/>
                </a:lnTo>
                <a:lnTo>
                  <a:pt x="655600" y="2569281"/>
                </a:lnTo>
                <a:cubicBezTo>
                  <a:pt x="621056" y="2569281"/>
                  <a:pt x="548514" y="2569281"/>
                  <a:pt x="513970" y="2569281"/>
                </a:cubicBezTo>
                <a:cubicBezTo>
                  <a:pt x="375795" y="2471665"/>
                  <a:pt x="234165" y="2437874"/>
                  <a:pt x="95990" y="2437874"/>
                </a:cubicBezTo>
                <a:cubicBezTo>
                  <a:pt x="130534" y="2272678"/>
                  <a:pt x="-11096" y="1938532"/>
                  <a:pt x="268709" y="2006112"/>
                </a:cubicBezTo>
                <a:cubicBezTo>
                  <a:pt x="268709" y="1972321"/>
                  <a:pt x="268709" y="1908496"/>
                  <a:pt x="268709" y="1874706"/>
                </a:cubicBezTo>
                <a:cubicBezTo>
                  <a:pt x="-11096" y="1709510"/>
                  <a:pt x="-114728" y="1243956"/>
                  <a:pt x="165077" y="1112550"/>
                </a:cubicBezTo>
                <a:cubicBezTo>
                  <a:pt x="282958" y="1061865"/>
                  <a:pt x="415898" y="1049194"/>
                  <a:pt x="556246" y="1049589"/>
                </a:cubicBezTo>
                <a:lnTo>
                  <a:pt x="641064" y="1051867"/>
                </a:lnTo>
                <a:lnTo>
                  <a:pt x="662467" y="1015881"/>
                </a:lnTo>
                <a:cubicBezTo>
                  <a:pt x="689076" y="991477"/>
                  <a:pt x="732688" y="983263"/>
                  <a:pt x="802639" y="1000159"/>
                </a:cubicBezTo>
                <a:cubicBezTo>
                  <a:pt x="802639" y="966368"/>
                  <a:pt x="802639" y="902542"/>
                  <a:pt x="802639" y="868753"/>
                </a:cubicBezTo>
                <a:cubicBezTo>
                  <a:pt x="522834" y="703556"/>
                  <a:pt x="419202" y="238004"/>
                  <a:pt x="699007" y="106597"/>
                </a:cubicBezTo>
                <a:cubicBezTo>
                  <a:pt x="1013357" y="-28563"/>
                  <a:pt x="1434792" y="106597"/>
                  <a:pt x="1818228" y="39017"/>
                </a:cubicBezTo>
                <a:cubicBezTo>
                  <a:pt x="1958131" y="22122"/>
                  <a:pt x="2098034" y="5227"/>
                  <a:pt x="2237937" y="1003"/>
                </a:cubicBezTo>
                <a:close/>
              </a:path>
            </a:pathLst>
          </a:custGeom>
          <a:solidFill>
            <a:schemeClr val="tx2">
              <a:lumMod val="25000"/>
              <a:lumOff val="75000"/>
            </a:schemeClr>
          </a:solidFill>
          <a:ln w="19050">
            <a:noFill/>
          </a:ln>
        </p:spPr>
        <p:txBody>
          <a:bodyPr wrap="square" lIns="0" tIns="91440" rIns="0" bIns="36576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383761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9_Image Layouts">
    <p:spTree>
      <p:nvGrpSpPr>
        <p:cNvPr id="1" name=""/>
        <p:cNvGrpSpPr/>
        <p:nvPr/>
      </p:nvGrpSpPr>
      <p:grpSpPr>
        <a:xfrm>
          <a:off x="0" y="0"/>
          <a:ext cx="0" cy="0"/>
          <a:chOff x="0" y="0"/>
          <a:chExt cx="0" cy="0"/>
        </a:xfrm>
      </p:grpSpPr>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3" name="Rectangle 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558960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2-Pics">
    <p:spTree>
      <p:nvGrpSpPr>
        <p:cNvPr id="1" name=""/>
        <p:cNvGrpSpPr/>
        <p:nvPr/>
      </p:nvGrpSpPr>
      <p:grpSpPr>
        <a:xfrm>
          <a:off x="0" y="0"/>
          <a:ext cx="0" cy="0"/>
          <a:chOff x="0" y="0"/>
          <a:chExt cx="0" cy="0"/>
        </a:xfrm>
      </p:grpSpPr>
      <p:sp>
        <p:nvSpPr>
          <p:cNvPr id="39" name="Picture Placeholder 7"/>
          <p:cNvSpPr>
            <a:spLocks noGrp="1"/>
          </p:cNvSpPr>
          <p:nvPr>
            <p:ph type="pic" sz="quarter" idx="18" hasCustomPrompt="1"/>
          </p:nvPr>
        </p:nvSpPr>
        <p:spPr>
          <a:xfrm>
            <a:off x="0" y="1769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40" name="Picture Placeholder 7"/>
          <p:cNvSpPr>
            <a:spLocks noGrp="1"/>
          </p:cNvSpPr>
          <p:nvPr>
            <p:ph type="pic" sz="quarter" idx="19" hasCustomPrompt="1"/>
          </p:nvPr>
        </p:nvSpPr>
        <p:spPr>
          <a:xfrm>
            <a:off x="2032000" y="1769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41" name="Picture Placeholder 7"/>
          <p:cNvSpPr>
            <a:spLocks noGrp="1"/>
          </p:cNvSpPr>
          <p:nvPr>
            <p:ph type="pic" sz="quarter" idx="20" hasCustomPrompt="1"/>
          </p:nvPr>
        </p:nvSpPr>
        <p:spPr>
          <a:xfrm>
            <a:off x="4064000" y="1769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42" name="Picture Placeholder 7"/>
          <p:cNvSpPr>
            <a:spLocks noGrp="1"/>
          </p:cNvSpPr>
          <p:nvPr>
            <p:ph type="pic" sz="quarter" idx="21" hasCustomPrompt="1"/>
          </p:nvPr>
        </p:nvSpPr>
        <p:spPr>
          <a:xfrm>
            <a:off x="6096000" y="1769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45" name="Picture Placeholder 7"/>
          <p:cNvSpPr>
            <a:spLocks noGrp="1"/>
          </p:cNvSpPr>
          <p:nvPr>
            <p:ph type="pic" sz="quarter" idx="22" hasCustomPrompt="1"/>
          </p:nvPr>
        </p:nvSpPr>
        <p:spPr>
          <a:xfrm>
            <a:off x="8128000" y="1769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2" name="Picture Placeholder 7"/>
          <p:cNvSpPr>
            <a:spLocks noGrp="1"/>
          </p:cNvSpPr>
          <p:nvPr>
            <p:ph type="pic" sz="quarter" idx="23" hasCustomPrompt="1"/>
          </p:nvPr>
        </p:nvSpPr>
        <p:spPr>
          <a:xfrm>
            <a:off x="10160000" y="1769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3" name="Picture Placeholder 7"/>
          <p:cNvSpPr>
            <a:spLocks noGrp="1"/>
          </p:cNvSpPr>
          <p:nvPr>
            <p:ph type="pic" sz="quarter" idx="24" hasCustomPrompt="1"/>
          </p:nvPr>
        </p:nvSpPr>
        <p:spPr>
          <a:xfrm>
            <a:off x="0" y="3801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4" name="Picture Placeholder 7"/>
          <p:cNvSpPr>
            <a:spLocks noGrp="1"/>
          </p:cNvSpPr>
          <p:nvPr>
            <p:ph type="pic" sz="quarter" idx="25" hasCustomPrompt="1"/>
          </p:nvPr>
        </p:nvSpPr>
        <p:spPr>
          <a:xfrm>
            <a:off x="2032000" y="3801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5" name="Picture Placeholder 7"/>
          <p:cNvSpPr>
            <a:spLocks noGrp="1"/>
          </p:cNvSpPr>
          <p:nvPr>
            <p:ph type="pic" sz="quarter" idx="26" hasCustomPrompt="1"/>
          </p:nvPr>
        </p:nvSpPr>
        <p:spPr>
          <a:xfrm>
            <a:off x="4064000" y="3801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6" name="Picture Placeholder 7"/>
          <p:cNvSpPr>
            <a:spLocks noGrp="1"/>
          </p:cNvSpPr>
          <p:nvPr>
            <p:ph type="pic" sz="quarter" idx="27" hasCustomPrompt="1"/>
          </p:nvPr>
        </p:nvSpPr>
        <p:spPr>
          <a:xfrm>
            <a:off x="6096000" y="3801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7" name="Picture Placeholder 7"/>
          <p:cNvSpPr>
            <a:spLocks noGrp="1"/>
          </p:cNvSpPr>
          <p:nvPr>
            <p:ph type="pic" sz="quarter" idx="28" hasCustomPrompt="1"/>
          </p:nvPr>
        </p:nvSpPr>
        <p:spPr>
          <a:xfrm>
            <a:off x="8128000" y="3801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58" name="Picture Placeholder 7"/>
          <p:cNvSpPr>
            <a:spLocks noGrp="1"/>
          </p:cNvSpPr>
          <p:nvPr>
            <p:ph type="pic" sz="quarter" idx="29" hasCustomPrompt="1"/>
          </p:nvPr>
        </p:nvSpPr>
        <p:spPr>
          <a:xfrm>
            <a:off x="10160000" y="3801533"/>
            <a:ext cx="2032000" cy="2032000"/>
          </a:xfrm>
          <a:prstGeom prst="rect">
            <a:avLst/>
          </a:prstGeom>
          <a:solidFill>
            <a:schemeClr val="tx1">
              <a:lumMod val="10000"/>
              <a:lumOff val="90000"/>
            </a:schemeClr>
          </a:solidFill>
          <a:ln>
            <a:noFill/>
          </a:ln>
        </p:spPr>
        <p:txBody>
          <a:bodyPr bIns="274320" anchor="b"/>
          <a:lstStyle>
            <a:lvl1pPr algn="ctr">
              <a:buNone/>
              <a:defRPr sz="1400">
                <a:solidFill>
                  <a:schemeClr val="tx1">
                    <a:lumMod val="50000"/>
                    <a:lumOff val="50000"/>
                  </a:schemeClr>
                </a:solidFill>
              </a:defRPr>
            </a:lvl1pPr>
          </a:lstStyle>
          <a:p>
            <a:r>
              <a:rPr lang="en-US" dirty="0" smtClean="0"/>
              <a:t>Image Holder</a:t>
            </a:r>
            <a:endParaRPr lang="en-US" dirty="0"/>
          </a:p>
        </p:txBody>
      </p:sp>
      <p:sp>
        <p:nvSpPr>
          <p:cNvPr id="1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9" name="Rectangle 1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670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ppt_x"/>
                                          </p:val>
                                        </p:tav>
                                        <p:tav tm="100000">
                                          <p:val>
                                            <p:strVal val="#ppt_x"/>
                                          </p:val>
                                        </p:tav>
                                      </p:tavLst>
                                    </p:anim>
                                    <p:anim calcmode="lin" valueType="num">
                                      <p:cBhvr additive="base">
                                        <p:cTn id="43" dur="500" fill="hold"/>
                                        <p:tgtEl>
                                          <p:spTgt spid="5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ppt_x"/>
                                          </p:val>
                                        </p:tav>
                                        <p:tav tm="100000">
                                          <p:val>
                                            <p:strVal val="#ppt_x"/>
                                          </p:val>
                                        </p:tav>
                                      </p:tavLst>
                                    </p:anim>
                                    <p:anim calcmode="lin" valueType="num">
                                      <p:cBhvr additive="base">
                                        <p:cTn id="53" dur="500" fill="hold"/>
                                        <p:tgtEl>
                                          <p:spTgt spid="5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ppt_x"/>
                                          </p:val>
                                        </p:tav>
                                        <p:tav tm="100000">
                                          <p:val>
                                            <p:strVal val="#ppt_x"/>
                                          </p:val>
                                        </p:tav>
                                      </p:tavLst>
                                    </p:anim>
                                    <p:anim calcmode="lin" valueType="num">
                                      <p:cBhvr additive="base">
                                        <p:cTn id="6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5" grpId="0" animBg="1"/>
      <p:bldP spid="52" grpId="0" animBg="1"/>
      <p:bldP spid="53" grpId="0" animBg="1"/>
      <p:bldP spid="54" grpId="0" animBg="1"/>
      <p:bldP spid="55" grpId="0" animBg="1"/>
      <p:bldP spid="56" grpId="0" animBg="1"/>
      <p:bldP spid="57" grpId="0" animBg="1"/>
      <p:bldP spid="5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smtClean="0"/>
              <a:t>Image Holder</a:t>
            </a:r>
            <a:endParaRPr lang="en-US" dirty="0"/>
          </a:p>
        </p:txBody>
      </p:sp>
      <p:sp>
        <p:nvSpPr>
          <p:cNvPr id="5" name="Title 13"/>
          <p:cNvSpPr>
            <a:spLocks noGrp="1"/>
          </p:cNvSpPr>
          <p:nvPr>
            <p:ph type="title" hasCustomPrompt="1"/>
          </p:nvPr>
        </p:nvSpPr>
        <p:spPr>
          <a:xfrm>
            <a:off x="508000" y="450248"/>
            <a:ext cx="5384800"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86495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smtClean="0"/>
              <a:t>Image Holder</a:t>
            </a:r>
            <a:endParaRPr lang="en-US" dirty="0"/>
          </a:p>
        </p:txBody>
      </p:sp>
      <p:sp>
        <p:nvSpPr>
          <p:cNvPr id="5" name="Title 13"/>
          <p:cNvSpPr>
            <a:spLocks noGrp="1"/>
          </p:cNvSpPr>
          <p:nvPr>
            <p:ph type="title" hasCustomPrompt="1"/>
          </p:nvPr>
        </p:nvSpPr>
        <p:spPr>
          <a:xfrm>
            <a:off x="6604000" y="450248"/>
            <a:ext cx="5054600"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40949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smtClean="0"/>
              <a:t>Image Holder</a:t>
            </a:r>
            <a:endParaRPr lang="en-US" dirty="0"/>
          </a:p>
        </p:txBody>
      </p:sp>
      <p:sp>
        <p:nvSpPr>
          <p:cNvPr id="5" name="Title 13"/>
          <p:cNvSpPr>
            <a:spLocks noGrp="1"/>
          </p:cNvSpPr>
          <p:nvPr>
            <p:ph type="title" hasCustomPrompt="1"/>
          </p:nvPr>
        </p:nvSpPr>
        <p:spPr>
          <a:xfrm>
            <a:off x="508000" y="450248"/>
            <a:ext cx="5384800"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21088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4111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Pic05">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
            <a:ext cx="12192000" cy="3773103"/>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smtClean="0"/>
              <a:t>Click Icon To Add Image</a:t>
            </a:r>
            <a:endParaRPr lang="en-US" dirty="0"/>
          </a:p>
        </p:txBody>
      </p:sp>
      <p:sp>
        <p:nvSpPr>
          <p:cNvPr id="5" name="Title 1"/>
          <p:cNvSpPr>
            <a:spLocks noGrp="1"/>
          </p:cNvSpPr>
          <p:nvPr>
            <p:ph type="title"/>
          </p:nvPr>
        </p:nvSpPr>
        <p:spPr>
          <a:xfrm>
            <a:off x="529924" y="467784"/>
            <a:ext cx="11132152" cy="522816"/>
          </a:xfrm>
          <a:prstGeom prst="rect">
            <a:avLst/>
          </a:prstGeom>
        </p:spPr>
        <p:txBody>
          <a:bodyPr anchor="ctr"/>
          <a:lstStyle>
            <a:lvl1pPr>
              <a:defRPr sz="4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71259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6096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9117421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498600"/>
            <a:ext cx="12192000" cy="3556000"/>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smtClean="0"/>
              <a:t>Click Icon To Add Image</a:t>
            </a:r>
            <a:endParaRPr lang="en-US" dirty="0"/>
          </a:p>
        </p:txBody>
      </p:sp>
      <p:sp>
        <p:nvSpPr>
          <p:cNvPr id="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6" name="Rectangle 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4749955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41867" y="1515533"/>
            <a:ext cx="4555067" cy="45466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smtClean="0"/>
              <a:t>Click Icon To Add Image</a:t>
            </a:r>
            <a:endParaRPr lang="en-US" dirty="0"/>
          </a:p>
        </p:txBody>
      </p:sp>
      <p:sp>
        <p:nvSpPr>
          <p:cNvPr id="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6" name="Rectangle 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663952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Rectangle 14"/>
          <p:cNvSpPr/>
          <p:nvPr userDrawn="1"/>
        </p:nvSpPr>
        <p:spPr>
          <a:xfrm>
            <a:off x="526181"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itle 13"/>
          <p:cNvSpPr>
            <a:spLocks noGrp="1"/>
          </p:cNvSpPr>
          <p:nvPr>
            <p:ph type="title" hasCustomPrompt="1"/>
          </p:nvPr>
        </p:nvSpPr>
        <p:spPr>
          <a:xfrm>
            <a:off x="520834"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433733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0_Image Layouts">
    <p:spTree>
      <p:nvGrpSpPr>
        <p:cNvPr id="1" name=""/>
        <p:cNvGrpSpPr/>
        <p:nvPr/>
      </p:nvGrpSpPr>
      <p:grpSpPr>
        <a:xfrm>
          <a:off x="0" y="0"/>
          <a:ext cx="0" cy="0"/>
          <a:chOff x="0" y="0"/>
          <a:chExt cx="0" cy="0"/>
        </a:xfrm>
      </p:grpSpPr>
      <p:sp>
        <p:nvSpPr>
          <p:cNvPr id="2" name="Title 1"/>
          <p:cNvSpPr>
            <a:spLocks noGrp="1"/>
          </p:cNvSpPr>
          <p:nvPr>
            <p:ph type="title"/>
          </p:nvPr>
        </p:nvSpPr>
        <p:spPr>
          <a:xfrm>
            <a:off x="529925" y="1600200"/>
            <a:ext cx="7598076" cy="3657600"/>
          </a:xfrm>
          <a:prstGeom prst="rect">
            <a:avLst/>
          </a:prstGeom>
        </p:spPr>
        <p:txBody>
          <a:bodyPr lIns="0" tIns="0" rIns="0" bIns="0" anchor="ctr"/>
          <a:lstStyle>
            <a:lvl1pPr algn="l">
              <a:defRPr sz="6400">
                <a:solidFill>
                  <a:schemeClr val="bg1">
                    <a:lumMod val="50000"/>
                  </a:schemeClr>
                </a:solidFill>
              </a:defRPr>
            </a:lvl1pPr>
          </a:lstStyle>
          <a:p>
            <a:r>
              <a:rPr lang="en-US" dirty="0" smtClean="0"/>
              <a:t>Click to edit Master title style</a:t>
            </a:r>
            <a:endParaRPr lang="en-US" dirty="0"/>
          </a:p>
        </p:txBody>
      </p:sp>
      <p:sp>
        <p:nvSpPr>
          <p:cNvPr id="4" name="Rectangle 3"/>
          <p:cNvSpPr/>
          <p:nvPr userDrawn="1"/>
        </p:nvSpPr>
        <p:spPr>
          <a:xfrm>
            <a:off x="2" y="2616200"/>
            <a:ext cx="372533" cy="162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5283791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9"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2" name="Rectangle 11"/>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6373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10"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1" name="Rectangle 10"/>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526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smtClean="0"/>
                <a:t> </a:t>
              </a:r>
              <a:endParaRPr lang="en-US" sz="2400" dirty="0"/>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6019801" y="1694031"/>
            <a:ext cx="5403225"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13"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4" name="Rectangle 13"/>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7416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MockUp5">
    <p:spTree>
      <p:nvGrpSpPr>
        <p:cNvPr id="1" name=""/>
        <p:cNvGrpSpPr/>
        <p:nvPr/>
      </p:nvGrpSpPr>
      <p:grpSpPr>
        <a:xfrm>
          <a:off x="0" y="0"/>
          <a:ext cx="0" cy="0"/>
          <a:chOff x="0" y="0"/>
          <a:chExt cx="0" cy="0"/>
        </a:xfrm>
      </p:grpSpPr>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smtClean="0"/>
                <a:t> </a:t>
              </a:r>
              <a:endParaRPr lang="en-US" sz="2400" dirty="0"/>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4" name="Picture Placeholder 7"/>
          <p:cNvSpPr>
            <a:spLocks noGrp="1"/>
          </p:cNvSpPr>
          <p:nvPr>
            <p:ph type="pic" sz="quarter" idx="10" hasCustomPrompt="1"/>
          </p:nvPr>
        </p:nvSpPr>
        <p:spPr>
          <a:xfrm>
            <a:off x="4152650" y="1860848"/>
            <a:ext cx="3886701"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1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8" name="Rectangle 17"/>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4635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16"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7" name="Rectangle 16"/>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499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mockup">
    <p:spTree>
      <p:nvGrpSpPr>
        <p:cNvPr id="1" name=""/>
        <p:cNvGrpSpPr/>
        <p:nvPr/>
      </p:nvGrpSpPr>
      <p:grpSpPr>
        <a:xfrm>
          <a:off x="0" y="0"/>
          <a:ext cx="0" cy="0"/>
          <a:chOff x="0" y="0"/>
          <a:chExt cx="0" cy="0"/>
        </a:xfrm>
      </p:grpSpPr>
      <p:pic>
        <p:nvPicPr>
          <p:cNvPr id="5" name="Picture 4" descr="apple_monitor.png"/>
          <p:cNvPicPr>
            <a:picLocks noChangeAspect="1"/>
          </p:cNvPicPr>
          <p:nvPr userDrawn="1"/>
        </p:nvPicPr>
        <p:blipFill>
          <a:blip r:embed="rId2"/>
          <a:stretch>
            <a:fillRect/>
          </a:stretch>
        </p:blipFill>
        <p:spPr>
          <a:xfrm>
            <a:off x="508000" y="1460100"/>
            <a:ext cx="4301064" cy="4655083"/>
          </a:xfrm>
          <a:prstGeom prst="rect">
            <a:avLst/>
          </a:prstGeom>
        </p:spPr>
      </p:pic>
      <p:sp>
        <p:nvSpPr>
          <p:cNvPr id="6" name="Picture Placeholder 7"/>
          <p:cNvSpPr>
            <a:spLocks noGrp="1"/>
          </p:cNvSpPr>
          <p:nvPr>
            <p:ph type="pic" sz="quarter" idx="44" hasCustomPrompt="1"/>
          </p:nvPr>
        </p:nvSpPr>
        <p:spPr>
          <a:xfrm>
            <a:off x="1132419" y="1707730"/>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solidFill>
            <a:schemeClr val="tx2">
              <a:lumMod val="10000"/>
              <a:lumOff val="90000"/>
            </a:schemeClr>
          </a:solidFill>
          <a:ln w="3175">
            <a:noFill/>
          </a:ln>
        </p:spPr>
        <p:txBody>
          <a:bodyPr wrap="none" tIns="0" bIns="274320" anchor="b"/>
          <a:lstStyle>
            <a:lvl1pPr algn="ctr" rtl="0">
              <a:buNone/>
              <a:defRPr sz="2133" b="0">
                <a:solidFill>
                  <a:schemeClr val="tx1">
                    <a:lumMod val="75000"/>
                    <a:lumOff val="25000"/>
                  </a:schemeClr>
                </a:solidFill>
              </a:defRPr>
            </a:lvl1pPr>
          </a:lstStyle>
          <a:p>
            <a:r>
              <a:rPr lang="en-US" dirty="0" smtClean="0"/>
              <a:t>Image Holder</a:t>
            </a:r>
            <a:endParaRPr lang="en-US" dirty="0"/>
          </a:p>
        </p:txBody>
      </p:sp>
      <p:sp>
        <p:nvSpPr>
          <p:cNvPr id="7"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8" name="Rectangle 7"/>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2230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7" name="Picture Placeholder 7"/>
          <p:cNvSpPr>
            <a:spLocks noGrp="1"/>
          </p:cNvSpPr>
          <p:nvPr>
            <p:ph type="pic" sz="quarter" idx="11" hasCustomPrompt="1"/>
          </p:nvPr>
        </p:nvSpPr>
        <p:spPr>
          <a:xfrm>
            <a:off x="6776936" y="2018629"/>
            <a:ext cx="4399064"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smtClean="0"/>
              <a:t>Image Holder</a:t>
            </a:r>
            <a:endParaRPr lang="en-US" dirty="0"/>
          </a:p>
        </p:txBody>
      </p:sp>
      <p:sp>
        <p:nvSpPr>
          <p:cNvPr id="14"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6" name="Rectangle 1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217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3_mockup">
    <p:spTree>
      <p:nvGrpSpPr>
        <p:cNvPr id="1" name=""/>
        <p:cNvGrpSpPr/>
        <p:nvPr/>
      </p:nvGrpSpPr>
      <p:grpSpPr>
        <a:xfrm>
          <a:off x="0" y="0"/>
          <a:ext cx="0" cy="0"/>
          <a:chOff x="0" y="0"/>
          <a:chExt cx="0" cy="0"/>
        </a:xfrm>
      </p:grpSpPr>
      <p:sp>
        <p:nvSpPr>
          <p:cNvPr id="14"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6" name="Rectangle 1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5" name="Group 24"/>
          <p:cNvGrpSpPr/>
          <p:nvPr userDrawn="1"/>
        </p:nvGrpSpPr>
        <p:grpSpPr>
          <a:xfrm rot="16200000">
            <a:off x="3362646" y="2427721"/>
            <a:ext cx="5466709" cy="4014867"/>
            <a:chOff x="-228600" y="1301750"/>
            <a:chExt cx="4279900" cy="3143250"/>
          </a:xfrm>
        </p:grpSpPr>
        <p:grpSp>
          <p:nvGrpSpPr>
            <p:cNvPr id="26" name="Group 25"/>
            <p:cNvGrpSpPr/>
            <p:nvPr/>
          </p:nvGrpSpPr>
          <p:grpSpPr>
            <a:xfrm>
              <a:off x="-228600" y="1301750"/>
              <a:ext cx="4279900" cy="3143250"/>
              <a:chOff x="-228600" y="1301750"/>
              <a:chExt cx="4279900" cy="3143250"/>
            </a:xfrm>
          </p:grpSpPr>
          <p:sp>
            <p:nvSpPr>
              <p:cNvPr id="30" name="Rounded Rectangle 29"/>
              <p:cNvSpPr/>
              <p:nvPr/>
            </p:nvSpPr>
            <p:spPr>
              <a:xfrm>
                <a:off x="-228600" y="1301750"/>
                <a:ext cx="4279900" cy="3143250"/>
              </a:xfrm>
              <a:prstGeom prst="roundRect">
                <a:avLst>
                  <a:gd name="adj" fmla="val 5354"/>
                </a:avLst>
              </a:pr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1" name="Rectangle 30"/>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27" name="Rounded Rectangle 26"/>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8" name="Oval 27"/>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9" name="Right Triangle 28"/>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32" name="Picture Placeholder 7"/>
          <p:cNvSpPr>
            <a:spLocks noGrp="1"/>
          </p:cNvSpPr>
          <p:nvPr>
            <p:ph type="pic" sz="quarter" idx="12" hasCustomPrompt="1"/>
          </p:nvPr>
        </p:nvSpPr>
        <p:spPr>
          <a:xfrm>
            <a:off x="4332948" y="2211327"/>
            <a:ext cx="3526104" cy="4387835"/>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6189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MockUp4">
    <p:spTree>
      <p:nvGrpSpPr>
        <p:cNvPr id="1" name=""/>
        <p:cNvGrpSpPr/>
        <p:nvPr/>
      </p:nvGrpSpPr>
      <p:grpSpPr>
        <a:xfrm>
          <a:off x="0" y="0"/>
          <a:ext cx="0" cy="0"/>
          <a:chOff x="0" y="0"/>
          <a:chExt cx="0" cy="0"/>
        </a:xfrm>
      </p:grpSpPr>
      <p:sp>
        <p:nvSpPr>
          <p:cNvPr id="43" name="Picture Placeholder 7"/>
          <p:cNvSpPr>
            <a:spLocks noGrp="1"/>
          </p:cNvSpPr>
          <p:nvPr>
            <p:ph type="pic" sz="quarter" idx="10" hasCustomPrompt="1"/>
          </p:nvPr>
        </p:nvSpPr>
        <p:spPr>
          <a:xfrm>
            <a:off x="3844704" y="1758482"/>
            <a:ext cx="3876896" cy="216327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44" name="Picture Placeholder 7"/>
          <p:cNvSpPr>
            <a:spLocks noGrp="1"/>
          </p:cNvSpPr>
          <p:nvPr>
            <p:ph type="pic" sz="quarter" idx="11" hasCustomPrompt="1"/>
          </p:nvPr>
        </p:nvSpPr>
        <p:spPr>
          <a:xfrm>
            <a:off x="6464336" y="3087267"/>
            <a:ext cx="2395184" cy="1472035"/>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47" name="Picture Placeholder 7"/>
          <p:cNvSpPr>
            <a:spLocks noGrp="1"/>
          </p:cNvSpPr>
          <p:nvPr>
            <p:ph type="pic" sz="quarter" idx="12" hasCustomPrompt="1"/>
          </p:nvPr>
        </p:nvSpPr>
        <p:spPr>
          <a:xfrm>
            <a:off x="2957557" y="2766150"/>
            <a:ext cx="1411244" cy="1875700"/>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48" name="Picture Placeholder 7"/>
          <p:cNvSpPr>
            <a:spLocks noGrp="1"/>
          </p:cNvSpPr>
          <p:nvPr>
            <p:ph type="pic" sz="quarter" idx="13" hasCustomPrompt="1"/>
          </p:nvPr>
        </p:nvSpPr>
        <p:spPr>
          <a:xfrm>
            <a:off x="4060963" y="3599267"/>
            <a:ext cx="666613" cy="998135"/>
          </a:xfrm>
          <a:prstGeom prst="rect">
            <a:avLst/>
          </a:prstGeom>
          <a:ln>
            <a:noFill/>
          </a:ln>
        </p:spPr>
        <p:txBody>
          <a:bodyPr bIns="457200" anchor="t"/>
          <a:lstStyle>
            <a:lvl1pPr algn="ctr">
              <a:buNone/>
              <a:defRPr sz="133">
                <a:solidFill>
                  <a:schemeClr val="tx1">
                    <a:lumMod val="50000"/>
                    <a:lumOff val="50000"/>
                  </a:schemeClr>
                </a:solidFill>
              </a:defRPr>
            </a:lvl1pPr>
          </a:lstStyle>
          <a:p>
            <a:r>
              <a:rPr lang="en-US" dirty="0" smtClean="0"/>
              <a:t>Image Holder</a:t>
            </a:r>
            <a:endParaRPr lang="en-US" dirty="0"/>
          </a:p>
        </p:txBody>
      </p:sp>
      <p:sp>
        <p:nvSpPr>
          <p:cNvPr id="9"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0" name="Rectangle 9"/>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7918575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MockUp4">
    <p:spTree>
      <p:nvGrpSpPr>
        <p:cNvPr id="1" name=""/>
        <p:cNvGrpSpPr/>
        <p:nvPr/>
      </p:nvGrpSpPr>
      <p:grpSpPr>
        <a:xfrm>
          <a:off x="0" y="0"/>
          <a:ext cx="0" cy="0"/>
          <a:chOff x="0" y="0"/>
          <a:chExt cx="0" cy="0"/>
        </a:xfrm>
      </p:grpSpPr>
      <p:sp>
        <p:nvSpPr>
          <p:cNvPr id="43" name="Picture Placeholder 7"/>
          <p:cNvSpPr>
            <a:spLocks noGrp="1"/>
          </p:cNvSpPr>
          <p:nvPr>
            <p:ph type="pic" sz="quarter" idx="10" hasCustomPrompt="1"/>
          </p:nvPr>
        </p:nvSpPr>
        <p:spPr>
          <a:xfrm>
            <a:off x="1244413" y="2115557"/>
            <a:ext cx="4470587" cy="2761243"/>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Image Holder</a:t>
            </a:r>
            <a:endParaRPr lang="en-US" dirty="0"/>
          </a:p>
        </p:txBody>
      </p:sp>
      <p:sp>
        <p:nvSpPr>
          <p:cNvPr id="48" name="Picture Placeholder 7"/>
          <p:cNvSpPr>
            <a:spLocks noGrp="1"/>
          </p:cNvSpPr>
          <p:nvPr>
            <p:ph type="pic" sz="quarter" idx="13" hasCustomPrompt="1"/>
          </p:nvPr>
        </p:nvSpPr>
        <p:spPr>
          <a:xfrm>
            <a:off x="5615979" y="3703497"/>
            <a:ext cx="1187056" cy="1777403"/>
          </a:xfrm>
          <a:prstGeom prst="rect">
            <a:avLst/>
          </a:prstGeom>
          <a:ln>
            <a:noFill/>
          </a:ln>
        </p:spPr>
        <p:txBody>
          <a:bodyPr bIns="457200" anchor="t"/>
          <a:lstStyle>
            <a:lvl1pPr algn="ctr">
              <a:buNone/>
              <a:defRPr sz="133">
                <a:solidFill>
                  <a:schemeClr val="tx1">
                    <a:lumMod val="50000"/>
                    <a:lumOff val="50000"/>
                  </a:schemeClr>
                </a:solidFill>
              </a:defRPr>
            </a:lvl1pPr>
          </a:lstStyle>
          <a:p>
            <a:r>
              <a:rPr lang="en-US" dirty="0" smtClean="0"/>
              <a:t>Image Holder</a:t>
            </a:r>
            <a:endParaRPr lang="en-US" dirty="0"/>
          </a:p>
        </p:txBody>
      </p:sp>
      <p:sp>
        <p:nvSpPr>
          <p:cNvPr id="9"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10" name="Rectangle 9"/>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00176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Text</a:t>
            </a:r>
          </a:p>
        </p:txBody>
      </p:sp>
      <p:grpSp>
        <p:nvGrpSpPr>
          <p:cNvPr id="30" name="Group 29"/>
          <p:cNvGrpSpPr/>
          <p:nvPr userDrawn="1"/>
        </p:nvGrpSpPr>
        <p:grpSpPr>
          <a:xfrm>
            <a:off x="918881" y="5242467"/>
            <a:ext cx="1232963" cy="218533"/>
            <a:chOff x="1847802" y="2724150"/>
            <a:chExt cx="1200198" cy="212725"/>
          </a:xfrm>
          <a:solidFill>
            <a:schemeClr val="accent1"/>
          </a:solidFill>
        </p:grpSpPr>
        <p:sp>
          <p:nvSpPr>
            <p:cNvPr id="31"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Text</a:t>
            </a:r>
          </a:p>
        </p:txBody>
      </p:sp>
      <p:grpSp>
        <p:nvGrpSpPr>
          <p:cNvPr id="41" name="Group 40"/>
          <p:cNvGrpSpPr/>
          <p:nvPr userDrawn="1"/>
        </p:nvGrpSpPr>
        <p:grpSpPr>
          <a:xfrm>
            <a:off x="3255681" y="5242467"/>
            <a:ext cx="1232963" cy="218533"/>
            <a:chOff x="1847802" y="2724150"/>
            <a:chExt cx="1200198" cy="212725"/>
          </a:xfrm>
          <a:solidFill>
            <a:schemeClr val="accent2"/>
          </a:solidFill>
        </p:grpSpPr>
        <p:sp>
          <p:nvSpPr>
            <p:cNvPr id="42"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Text</a:t>
            </a:r>
          </a:p>
        </p:txBody>
      </p:sp>
      <p:grpSp>
        <p:nvGrpSpPr>
          <p:cNvPr id="56" name="Group 55"/>
          <p:cNvGrpSpPr/>
          <p:nvPr userDrawn="1"/>
        </p:nvGrpSpPr>
        <p:grpSpPr>
          <a:xfrm>
            <a:off x="5554381" y="5242467"/>
            <a:ext cx="1232963" cy="218533"/>
            <a:chOff x="1847802" y="2724150"/>
            <a:chExt cx="1200198" cy="212725"/>
          </a:xfrm>
          <a:solidFill>
            <a:schemeClr val="accent3"/>
          </a:solidFill>
        </p:grpSpPr>
        <p:sp>
          <p:nvSpPr>
            <p:cNvPr id="57"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58"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59"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60"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Text</a:t>
            </a:r>
          </a:p>
        </p:txBody>
      </p:sp>
      <p:grpSp>
        <p:nvGrpSpPr>
          <p:cNvPr id="65" name="Group 64"/>
          <p:cNvGrpSpPr/>
          <p:nvPr userDrawn="1"/>
        </p:nvGrpSpPr>
        <p:grpSpPr>
          <a:xfrm>
            <a:off x="7814981" y="5242467"/>
            <a:ext cx="1232963" cy="218533"/>
            <a:chOff x="1847802" y="2724150"/>
            <a:chExt cx="1200198" cy="212725"/>
          </a:xfrm>
          <a:solidFill>
            <a:schemeClr val="accent4"/>
          </a:solidFill>
        </p:grpSpPr>
        <p:sp>
          <p:nvSpPr>
            <p:cNvPr id="66"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67"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68"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69"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smtClean="0"/>
              <a:t>Image Holder</a:t>
            </a:r>
            <a:endParaRPr lang="en-US" dirty="0"/>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smtClean="0"/>
              <a:t>Click to add Text</a:t>
            </a:r>
          </a:p>
        </p:txBody>
      </p:sp>
      <p:grpSp>
        <p:nvGrpSpPr>
          <p:cNvPr id="70" name="Group 69"/>
          <p:cNvGrpSpPr/>
          <p:nvPr userDrawn="1"/>
        </p:nvGrpSpPr>
        <p:grpSpPr>
          <a:xfrm>
            <a:off x="10049001" y="5242467"/>
            <a:ext cx="1232963" cy="218533"/>
            <a:chOff x="1847802" y="2724150"/>
            <a:chExt cx="1200198" cy="212725"/>
          </a:xfrm>
          <a:solidFill>
            <a:schemeClr val="accent5"/>
          </a:solidFill>
        </p:grpSpPr>
        <p:sp>
          <p:nvSpPr>
            <p:cNvPr id="71"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72"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73"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sp>
          <p:nvSpPr>
            <p:cNvPr id="74"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7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76" name="Rectangle 7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0281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cBhvr>
                                        <p:cTn id="4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37">
                                            <p:txEl>
                                              <p:pRg st="0" end="0"/>
                                            </p:txEl>
                                          </p:spTgt>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p:cTn id="5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40">
                                            <p:txEl>
                                              <p:pRg st="0" end="0"/>
                                            </p:txEl>
                                          </p:spTgt>
                                        </p:tgtEl>
                                      </p:cBhvr>
                                    </p:animEffect>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p:cTn id="75"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54">
                                            <p:txEl>
                                              <p:pRg st="0" end="0"/>
                                            </p:txEl>
                                          </p:spTgt>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55">
                                            <p:txEl>
                                              <p:pRg st="0" end="0"/>
                                            </p:txEl>
                                          </p:spTgt>
                                        </p:tgtEl>
                                        <p:attrNameLst>
                                          <p:attrName>style.visibility</p:attrName>
                                        </p:attrNameLst>
                                      </p:cBhvr>
                                      <p:to>
                                        <p:strVal val="visible"/>
                                      </p:to>
                                    </p:set>
                                    <p:anim calcmode="lin" valueType="num">
                                      <p:cBhvr>
                                        <p:cTn id="81"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55">
                                            <p:txEl>
                                              <p:pRg st="0" end="0"/>
                                            </p:txEl>
                                          </p:spTgt>
                                        </p:tgtEl>
                                      </p:cBhvr>
                                    </p:animEffect>
                                  </p:childTnLst>
                                </p:cTn>
                              </p:par>
                            </p:childTnLst>
                          </p:cTn>
                        </p:par>
                        <p:par>
                          <p:cTn id="84" fill="hold">
                            <p:stCondLst>
                              <p:cond delay="7000"/>
                            </p:stCondLst>
                            <p:childTnLst>
                              <p:par>
                                <p:cTn id="85" presetID="22" presetClass="entr" presetSubtype="4"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down)">
                                      <p:cBhvr>
                                        <p:cTn id="87" dur="500"/>
                                        <p:tgtEl>
                                          <p:spTgt spid="56"/>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childTnLst>
                          </p:cTn>
                        </p:par>
                        <p:par>
                          <p:cTn id="100" fill="hold">
                            <p:stCondLst>
                              <p:cond delay="8500"/>
                            </p:stCondLst>
                            <p:childTnLst>
                              <p:par>
                                <p:cTn id="101" presetID="53" presetClass="entr" presetSubtype="16" fill="hold" grpId="0" nodeType="afterEffect">
                                  <p:stCondLst>
                                    <p:cond delay="0"/>
                                  </p:stCondLst>
                                  <p:childTnLst>
                                    <p:set>
                                      <p:cBhvr>
                                        <p:cTn id="102" dur="1" fill="hold">
                                          <p:stCondLst>
                                            <p:cond delay="0"/>
                                          </p:stCondLst>
                                        </p:cTn>
                                        <p:tgtEl>
                                          <p:spTgt spid="63">
                                            <p:txEl>
                                              <p:pRg st="0" end="0"/>
                                            </p:txEl>
                                          </p:spTgt>
                                        </p:tgtEl>
                                        <p:attrNameLst>
                                          <p:attrName>style.visibility</p:attrName>
                                        </p:attrNameLst>
                                      </p:cBhvr>
                                      <p:to>
                                        <p:strVal val="visible"/>
                                      </p:to>
                                    </p:set>
                                    <p:anim calcmode="lin" valueType="num">
                                      <p:cBhvr>
                                        <p:cTn id="103"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63">
                                            <p:txEl>
                                              <p:pRg st="0" end="0"/>
                                            </p:txEl>
                                          </p:spTgt>
                                        </p:tgtEl>
                                      </p:cBhvr>
                                    </p:animEffect>
                                  </p:childTnLst>
                                </p:cTn>
                              </p:par>
                            </p:childTnLst>
                          </p:cTn>
                        </p:par>
                        <p:par>
                          <p:cTn id="106" fill="hold">
                            <p:stCondLst>
                              <p:cond delay="9000"/>
                            </p:stCondLst>
                            <p:childTnLst>
                              <p:par>
                                <p:cTn id="107" presetID="53" presetClass="entr" presetSubtype="16" fill="hold" grpId="0" nodeType="after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 calcmode="lin" valueType="num">
                                      <p:cBhvr>
                                        <p:cTn id="109"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64">
                                            <p:txEl>
                                              <p:pRg st="0" end="0"/>
                                            </p:txEl>
                                          </p:spTgt>
                                        </p:tgtEl>
                                      </p:cBhvr>
                                    </p:animEffect>
                                  </p:childTnLst>
                                </p:cTn>
                              </p:par>
                            </p:childTnLst>
                          </p:cTn>
                        </p:par>
                        <p:par>
                          <p:cTn id="112" fill="hold">
                            <p:stCondLst>
                              <p:cond delay="9500"/>
                            </p:stCondLst>
                            <p:childTnLst>
                              <p:par>
                                <p:cTn id="113" presetID="22" presetClass="entr" presetSubtype="4" fill="hold"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down)">
                                      <p:cBhvr>
                                        <p:cTn id="115" dur="500"/>
                                        <p:tgtEl>
                                          <p:spTgt spid="65"/>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childTnLst>
                          </p:cTn>
                        </p:par>
                        <p:par>
                          <p:cTn id="122" fill="hold">
                            <p:stCondLst>
                              <p:cond delay="10500"/>
                            </p:stCondLst>
                            <p:childTnLst>
                              <p:par>
                                <p:cTn id="123" presetID="53" presetClass="entr" presetSubtype="16"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 calcmode="lin" valueType="num">
                                      <p:cBhvr>
                                        <p:cTn id="125" dur="500" fill="hold"/>
                                        <p:tgtEl>
                                          <p:spTgt spid="47"/>
                                        </p:tgtEl>
                                        <p:attrNameLst>
                                          <p:attrName>ppt_w</p:attrName>
                                        </p:attrNameLst>
                                      </p:cBhvr>
                                      <p:tavLst>
                                        <p:tav tm="0">
                                          <p:val>
                                            <p:fltVal val="0"/>
                                          </p:val>
                                        </p:tav>
                                        <p:tav tm="100000">
                                          <p:val>
                                            <p:strVal val="#ppt_w"/>
                                          </p:val>
                                        </p:tav>
                                      </p:tavLst>
                                    </p:anim>
                                    <p:anim calcmode="lin" valueType="num">
                                      <p:cBhvr>
                                        <p:cTn id="126" dur="500" fill="hold"/>
                                        <p:tgtEl>
                                          <p:spTgt spid="47"/>
                                        </p:tgtEl>
                                        <p:attrNameLst>
                                          <p:attrName>ppt_h</p:attrName>
                                        </p:attrNameLst>
                                      </p:cBhvr>
                                      <p:tavLst>
                                        <p:tav tm="0">
                                          <p:val>
                                            <p:fltVal val="0"/>
                                          </p:val>
                                        </p:tav>
                                        <p:tav tm="100000">
                                          <p:val>
                                            <p:strVal val="#ppt_h"/>
                                          </p:val>
                                        </p:tav>
                                      </p:tavLst>
                                    </p:anim>
                                    <p:animEffect transition="in" filter="fade">
                                      <p:cBhvr>
                                        <p:cTn id="127" dur="500"/>
                                        <p:tgtEl>
                                          <p:spTgt spid="47"/>
                                        </p:tgtEl>
                                      </p:cBhvr>
                                    </p:animEffect>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50">
                                            <p:txEl>
                                              <p:pRg st="0" end="0"/>
                                            </p:txEl>
                                          </p:spTgt>
                                        </p:tgtEl>
                                        <p:attrNameLst>
                                          <p:attrName>style.visibility</p:attrName>
                                        </p:attrNameLst>
                                      </p:cBhvr>
                                      <p:to>
                                        <p:strVal val="visible"/>
                                      </p:to>
                                    </p:set>
                                    <p:anim calcmode="lin" valueType="num">
                                      <p:cBhvr>
                                        <p:cTn id="131"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32"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33" dur="500"/>
                                        <p:tgtEl>
                                          <p:spTgt spid="50">
                                            <p:txEl>
                                              <p:pRg st="0" end="0"/>
                                            </p:txEl>
                                          </p:spTgt>
                                        </p:tgtEl>
                                      </p:cBhvr>
                                    </p:animEffect>
                                  </p:childTnLst>
                                </p:cTn>
                              </p:par>
                            </p:childTnLst>
                          </p:cTn>
                        </p:par>
                        <p:par>
                          <p:cTn id="134" fill="hold">
                            <p:stCondLst>
                              <p:cond delay="11500"/>
                            </p:stCondLst>
                            <p:childTnLst>
                              <p:par>
                                <p:cTn id="135" presetID="53" presetClass="entr" presetSubtype="16" fill="hold" grpId="0" nodeType="afterEffect">
                                  <p:stCondLst>
                                    <p:cond delay="0"/>
                                  </p:stCondLst>
                                  <p:childTnLst>
                                    <p:set>
                                      <p:cBhvr>
                                        <p:cTn id="136" dur="1" fill="hold">
                                          <p:stCondLst>
                                            <p:cond delay="0"/>
                                          </p:stCondLst>
                                        </p:cTn>
                                        <p:tgtEl>
                                          <p:spTgt spid="51">
                                            <p:txEl>
                                              <p:pRg st="0" end="0"/>
                                            </p:txEl>
                                          </p:spTgt>
                                        </p:tgtEl>
                                        <p:attrNameLst>
                                          <p:attrName>style.visibility</p:attrName>
                                        </p:attrNameLst>
                                      </p:cBhvr>
                                      <p:to>
                                        <p:strVal val="visible"/>
                                      </p:to>
                                    </p:set>
                                    <p:anim calcmode="lin" valueType="num">
                                      <p:cBhvr>
                                        <p:cTn id="137"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51">
                                            <p:txEl>
                                              <p:pRg st="0" end="0"/>
                                            </p:txEl>
                                          </p:spTgt>
                                        </p:tgtEl>
                                      </p:cBhvr>
                                    </p:animEffect>
                                  </p:childTnLst>
                                </p:cTn>
                              </p:par>
                            </p:childTnLst>
                          </p:cTn>
                        </p:par>
                        <p:par>
                          <p:cTn id="140" fill="hold">
                            <p:stCondLst>
                              <p:cond delay="12000"/>
                            </p:stCondLst>
                            <p:childTnLst>
                              <p:par>
                                <p:cTn id="141" presetID="22" presetClass="entr" presetSubtype="4" fill="hold" nodeType="after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wipe(down)">
                                      <p:cBhvr>
                                        <p:cTn id="14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smtClean="0"/>
              <a:t>Image Holder</a:t>
            </a:r>
            <a:endParaRPr lang="en-US" dirty="0"/>
          </a:p>
        </p:txBody>
      </p:sp>
      <p:sp>
        <p:nvSpPr>
          <p:cNvPr id="15" name="Title 13"/>
          <p:cNvSpPr>
            <a:spLocks noGrp="1"/>
          </p:cNvSpPr>
          <p:nvPr>
            <p:ph type="title" hasCustomPrompt="1"/>
          </p:nvPr>
        </p:nvSpPr>
        <p:spPr>
          <a:xfrm>
            <a:off x="508000" y="450248"/>
            <a:ext cx="5384800"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16972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78" name="Oval 77"/>
          <p:cNvSpPr/>
          <p:nvPr userDrawn="1"/>
        </p:nvSpPr>
        <p:spPr>
          <a:xfrm>
            <a:off x="1030354" y="1551398"/>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Picture Placeholder 7"/>
          <p:cNvSpPr>
            <a:spLocks noGrp="1"/>
          </p:cNvSpPr>
          <p:nvPr>
            <p:ph type="pic" sz="quarter" idx="29" hasCustomPrompt="1"/>
          </p:nvPr>
        </p:nvSpPr>
        <p:spPr>
          <a:xfrm>
            <a:off x="1127483" y="1648527"/>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5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60" name="Text Placeholder 3"/>
          <p:cNvSpPr>
            <a:spLocks noGrp="1"/>
          </p:cNvSpPr>
          <p:nvPr>
            <p:ph type="body" sz="half" idx="32" hasCustomPrompt="1"/>
          </p:nvPr>
        </p:nvSpPr>
        <p:spPr>
          <a:xfrm>
            <a:off x="993007" y="3854008"/>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86" name="Text Placeholder 3"/>
          <p:cNvSpPr>
            <a:spLocks noGrp="1"/>
          </p:cNvSpPr>
          <p:nvPr>
            <p:ph type="body" sz="half" idx="15"/>
          </p:nvPr>
        </p:nvSpPr>
        <p:spPr>
          <a:xfrm>
            <a:off x="980175" y="4565529"/>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92" name="Text Placeholder 3"/>
          <p:cNvSpPr>
            <a:spLocks noGrp="1"/>
          </p:cNvSpPr>
          <p:nvPr>
            <p:ph type="body" sz="half" idx="34" hasCustomPrompt="1"/>
          </p:nvPr>
        </p:nvSpPr>
        <p:spPr>
          <a:xfrm>
            <a:off x="1002118" y="4270060"/>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grpSp>
        <p:nvGrpSpPr>
          <p:cNvPr id="93" name="Group 92"/>
          <p:cNvGrpSpPr/>
          <p:nvPr userDrawn="1"/>
        </p:nvGrpSpPr>
        <p:grpSpPr>
          <a:xfrm>
            <a:off x="1473667" y="5610367"/>
            <a:ext cx="1232963" cy="218533"/>
            <a:chOff x="1847802" y="2724150"/>
            <a:chExt cx="1200198" cy="212725"/>
          </a:xfrm>
          <a:solidFill>
            <a:schemeClr val="accent1"/>
          </a:solidFill>
        </p:grpSpPr>
        <p:sp>
          <p:nvSpPr>
            <p:cNvPr id="94"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5"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6"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7"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49" name="Rectangle 148"/>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Oval 149"/>
          <p:cNvSpPr/>
          <p:nvPr userDrawn="1"/>
        </p:nvSpPr>
        <p:spPr>
          <a:xfrm>
            <a:off x="3683035" y="1551398"/>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Picture Placeholder 7"/>
          <p:cNvSpPr>
            <a:spLocks noGrp="1"/>
          </p:cNvSpPr>
          <p:nvPr>
            <p:ph type="pic" sz="quarter" idx="35" hasCustomPrompt="1"/>
          </p:nvPr>
        </p:nvSpPr>
        <p:spPr>
          <a:xfrm>
            <a:off x="3780164" y="1648527"/>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204" name="Text Placeholder 3"/>
          <p:cNvSpPr>
            <a:spLocks noGrp="1"/>
          </p:cNvSpPr>
          <p:nvPr>
            <p:ph type="body" sz="half" idx="36" hasCustomPrompt="1"/>
          </p:nvPr>
        </p:nvSpPr>
        <p:spPr>
          <a:xfrm>
            <a:off x="3645688" y="3854008"/>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05" name="Text Placeholder 3"/>
          <p:cNvSpPr>
            <a:spLocks noGrp="1"/>
          </p:cNvSpPr>
          <p:nvPr>
            <p:ph type="body" sz="half" idx="37" hasCustomPrompt="1"/>
          </p:nvPr>
        </p:nvSpPr>
        <p:spPr>
          <a:xfrm>
            <a:off x="3654799" y="4270060"/>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06" name="Text Placeholder 3"/>
          <p:cNvSpPr>
            <a:spLocks noGrp="1"/>
          </p:cNvSpPr>
          <p:nvPr>
            <p:ph type="body" sz="half" idx="38"/>
          </p:nvPr>
        </p:nvSpPr>
        <p:spPr>
          <a:xfrm>
            <a:off x="3632856" y="4565529"/>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207" name="Group 206"/>
          <p:cNvGrpSpPr/>
          <p:nvPr userDrawn="1"/>
        </p:nvGrpSpPr>
        <p:grpSpPr>
          <a:xfrm>
            <a:off x="4126348" y="5610367"/>
            <a:ext cx="1232963" cy="218533"/>
            <a:chOff x="1847802" y="2724150"/>
            <a:chExt cx="1200198" cy="212725"/>
          </a:xfrm>
          <a:solidFill>
            <a:schemeClr val="accent2"/>
          </a:solidFill>
        </p:grpSpPr>
        <p:sp>
          <p:nvSpPr>
            <p:cNvPr id="208"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9"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0"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1"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12" name="Oval 211"/>
          <p:cNvSpPr/>
          <p:nvPr userDrawn="1"/>
        </p:nvSpPr>
        <p:spPr>
          <a:xfrm>
            <a:off x="6377720" y="1551398"/>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3" name="Picture Placeholder 7"/>
          <p:cNvSpPr>
            <a:spLocks noGrp="1"/>
          </p:cNvSpPr>
          <p:nvPr>
            <p:ph type="pic" sz="quarter" idx="39" hasCustomPrompt="1"/>
          </p:nvPr>
        </p:nvSpPr>
        <p:spPr>
          <a:xfrm>
            <a:off x="6474849" y="1648527"/>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232" name="Text Placeholder 3"/>
          <p:cNvSpPr>
            <a:spLocks noGrp="1"/>
          </p:cNvSpPr>
          <p:nvPr>
            <p:ph type="body" sz="half" idx="40" hasCustomPrompt="1"/>
          </p:nvPr>
        </p:nvSpPr>
        <p:spPr>
          <a:xfrm>
            <a:off x="6340373" y="3854008"/>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46" name="Text Placeholder 3"/>
          <p:cNvSpPr>
            <a:spLocks noGrp="1"/>
          </p:cNvSpPr>
          <p:nvPr>
            <p:ph type="body" sz="half" idx="41" hasCustomPrompt="1"/>
          </p:nvPr>
        </p:nvSpPr>
        <p:spPr>
          <a:xfrm>
            <a:off x="6349484" y="4270060"/>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47" name="Text Placeholder 3"/>
          <p:cNvSpPr>
            <a:spLocks noGrp="1"/>
          </p:cNvSpPr>
          <p:nvPr>
            <p:ph type="body" sz="half" idx="42"/>
          </p:nvPr>
        </p:nvSpPr>
        <p:spPr>
          <a:xfrm>
            <a:off x="6327542" y="4565529"/>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253" name="Group 252"/>
          <p:cNvGrpSpPr/>
          <p:nvPr userDrawn="1"/>
        </p:nvGrpSpPr>
        <p:grpSpPr>
          <a:xfrm>
            <a:off x="6821033" y="5610367"/>
            <a:ext cx="1232963" cy="218533"/>
            <a:chOff x="1847802" y="2724150"/>
            <a:chExt cx="1200198" cy="212725"/>
          </a:xfrm>
          <a:solidFill>
            <a:schemeClr val="accent3"/>
          </a:solidFill>
        </p:grpSpPr>
        <p:sp>
          <p:nvSpPr>
            <p:cNvPr id="254"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5"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6"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7"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58" name="Oval 257"/>
          <p:cNvSpPr/>
          <p:nvPr userDrawn="1"/>
        </p:nvSpPr>
        <p:spPr>
          <a:xfrm>
            <a:off x="9046871" y="1551398"/>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9" name="Picture Placeholder 7"/>
          <p:cNvSpPr>
            <a:spLocks noGrp="1"/>
          </p:cNvSpPr>
          <p:nvPr>
            <p:ph type="pic" sz="quarter" idx="43" hasCustomPrompt="1"/>
          </p:nvPr>
        </p:nvSpPr>
        <p:spPr>
          <a:xfrm>
            <a:off x="9144000" y="1648527"/>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266" name="Text Placeholder 3"/>
          <p:cNvSpPr>
            <a:spLocks noGrp="1"/>
          </p:cNvSpPr>
          <p:nvPr>
            <p:ph type="body" sz="half" idx="44" hasCustomPrompt="1"/>
          </p:nvPr>
        </p:nvSpPr>
        <p:spPr>
          <a:xfrm>
            <a:off x="9009524" y="3854008"/>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74" name="Text Placeholder 3"/>
          <p:cNvSpPr>
            <a:spLocks noGrp="1"/>
          </p:cNvSpPr>
          <p:nvPr>
            <p:ph type="body" sz="half" idx="45" hasCustomPrompt="1"/>
          </p:nvPr>
        </p:nvSpPr>
        <p:spPr>
          <a:xfrm>
            <a:off x="9018635" y="4270060"/>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75" name="Text Placeholder 3"/>
          <p:cNvSpPr>
            <a:spLocks noGrp="1"/>
          </p:cNvSpPr>
          <p:nvPr>
            <p:ph type="body" sz="half" idx="46"/>
          </p:nvPr>
        </p:nvSpPr>
        <p:spPr>
          <a:xfrm>
            <a:off x="8996692" y="4565529"/>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281" name="Group 280"/>
          <p:cNvGrpSpPr/>
          <p:nvPr userDrawn="1"/>
        </p:nvGrpSpPr>
        <p:grpSpPr>
          <a:xfrm>
            <a:off x="9490184" y="5610367"/>
            <a:ext cx="1232963" cy="218533"/>
            <a:chOff x="1847802" y="2724150"/>
            <a:chExt cx="1200198" cy="212725"/>
          </a:xfrm>
          <a:solidFill>
            <a:schemeClr val="accent4"/>
          </a:solidFill>
        </p:grpSpPr>
        <p:sp>
          <p:nvSpPr>
            <p:cNvPr id="282"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3"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4"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5"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4897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wipe(up)">
                                      <p:cBhvr>
                                        <p:cTn id="19" dur="500"/>
                                        <p:tgtEl>
                                          <p:spTgt spid="60">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2">
                                            <p:txEl>
                                              <p:pRg st="0" end="0"/>
                                            </p:txEl>
                                          </p:spTgt>
                                        </p:tgtEl>
                                        <p:attrNameLst>
                                          <p:attrName>style.visibility</p:attrName>
                                        </p:attrNameLst>
                                      </p:cBhvr>
                                      <p:to>
                                        <p:strVal val="visible"/>
                                      </p:to>
                                    </p:set>
                                    <p:animEffect transition="in" filter="wipe(up)">
                                      <p:cBhvr>
                                        <p:cTn id="23" dur="500"/>
                                        <p:tgtEl>
                                          <p:spTgt spid="92">
                                            <p:txEl>
                                              <p:pRg st="0" end="0"/>
                                            </p:txEl>
                                          </p:spTgt>
                                        </p:tgtEl>
                                      </p:cBhvr>
                                    </p:animEffect>
                                  </p:childTnLst>
                                </p:cTn>
                              </p:par>
                            </p:childTnLst>
                          </p:cTn>
                        </p:par>
                        <p:par>
                          <p:cTn id="24" fill="hold">
                            <p:stCondLst>
                              <p:cond delay="2000"/>
                            </p:stCondLst>
                            <p:childTnLst>
                              <p:par>
                                <p:cTn id="25" presetID="22" presetClass="entr" presetSubtype="1" fill="hold" grpId="0" nodeType="afterEffect" nodePh="1">
                                  <p:stCondLst>
                                    <p:cond delay="0"/>
                                  </p:stCondLst>
                                  <p:endCondLst>
                                    <p:cond evt="begin" delay="0">
                                      <p:tn val="25"/>
                                    </p:cond>
                                  </p:endCondLst>
                                  <p:childTnLst>
                                    <p:set>
                                      <p:cBhvr>
                                        <p:cTn id="26" dur="1" fill="hold">
                                          <p:stCondLst>
                                            <p:cond delay="0"/>
                                          </p:stCondLst>
                                        </p:cTn>
                                        <p:tgtEl>
                                          <p:spTgt spid="86">
                                            <p:txEl>
                                              <p:pRg st="0" end="0"/>
                                            </p:txEl>
                                          </p:spTgt>
                                        </p:tgtEl>
                                        <p:attrNameLst>
                                          <p:attrName>style.visibility</p:attrName>
                                        </p:attrNameLst>
                                      </p:cBhvr>
                                      <p:to>
                                        <p:strVal val="visible"/>
                                      </p:to>
                                    </p:set>
                                    <p:animEffect transition="in" filter="wipe(up)">
                                      <p:cBhvr>
                                        <p:cTn id="27" dur="500"/>
                                        <p:tgtEl>
                                          <p:spTgt spid="86">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down)">
                                      <p:cBhvr>
                                        <p:cTn id="30" dur="500"/>
                                        <p:tgtEl>
                                          <p:spTgt spid="93"/>
                                        </p:tgtEl>
                                      </p:cBhvr>
                                    </p:animEffect>
                                  </p:childTnLst>
                                </p:cTn>
                              </p:par>
                            </p:childTnLst>
                          </p:cTn>
                        </p:par>
                        <p:par>
                          <p:cTn id="31" fill="hold">
                            <p:stCondLst>
                              <p:cond delay="2500"/>
                            </p:stCondLst>
                            <p:childTnLst>
                              <p:par>
                                <p:cTn id="32" presetID="53" presetClass="entr" presetSubtype="0" fill="hold" grpId="0" nodeType="afterEffect">
                                  <p:stCondLst>
                                    <p:cond delay="0"/>
                                  </p:stCondLst>
                                  <p:childTnLst>
                                    <p:set>
                                      <p:cBhvr>
                                        <p:cTn id="33" dur="1" fill="hold">
                                          <p:stCondLst>
                                            <p:cond delay="0"/>
                                          </p:stCondLst>
                                        </p:cTn>
                                        <p:tgtEl>
                                          <p:spTgt spid="150"/>
                                        </p:tgtEl>
                                        <p:attrNameLst>
                                          <p:attrName>style.visibility</p:attrName>
                                        </p:attrNameLst>
                                      </p:cBhvr>
                                      <p:to>
                                        <p:strVal val="visible"/>
                                      </p:to>
                                    </p:set>
                                    <p:anim calcmode="lin" valueType="num">
                                      <p:cBhvr>
                                        <p:cTn id="34" dur="500" fill="hold"/>
                                        <p:tgtEl>
                                          <p:spTgt spid="150"/>
                                        </p:tgtEl>
                                        <p:attrNameLst>
                                          <p:attrName>ppt_w</p:attrName>
                                        </p:attrNameLst>
                                      </p:cBhvr>
                                      <p:tavLst>
                                        <p:tav tm="0">
                                          <p:val>
                                            <p:fltVal val="0"/>
                                          </p:val>
                                        </p:tav>
                                        <p:tav tm="100000">
                                          <p:val>
                                            <p:strVal val="#ppt_w"/>
                                          </p:val>
                                        </p:tav>
                                      </p:tavLst>
                                    </p:anim>
                                    <p:anim calcmode="lin" valueType="num">
                                      <p:cBhvr>
                                        <p:cTn id="35" dur="500" fill="hold"/>
                                        <p:tgtEl>
                                          <p:spTgt spid="150"/>
                                        </p:tgtEl>
                                        <p:attrNameLst>
                                          <p:attrName>ppt_h</p:attrName>
                                        </p:attrNameLst>
                                      </p:cBhvr>
                                      <p:tavLst>
                                        <p:tav tm="0">
                                          <p:val>
                                            <p:fltVal val="0"/>
                                          </p:val>
                                        </p:tav>
                                        <p:tav tm="100000">
                                          <p:val>
                                            <p:strVal val="#ppt_h"/>
                                          </p:val>
                                        </p:tav>
                                      </p:tavLst>
                                    </p:anim>
                                    <p:animEffect transition="in" filter="fade">
                                      <p:cBhvr>
                                        <p:cTn id="36" dur="500"/>
                                        <p:tgtEl>
                                          <p:spTgt spid="150"/>
                                        </p:tgtEl>
                                      </p:cBhvr>
                                    </p:animEffect>
                                  </p:childTnLst>
                                </p:cTn>
                              </p:par>
                            </p:childTnLst>
                          </p:cTn>
                        </p:par>
                        <p:par>
                          <p:cTn id="37" fill="hold">
                            <p:stCondLst>
                              <p:cond delay="3000"/>
                            </p:stCondLst>
                            <p:childTnLst>
                              <p:par>
                                <p:cTn id="38" presetID="53" presetClass="entr" presetSubtype="0" fill="hold" grpId="0" nodeType="afterEffect">
                                  <p:stCondLst>
                                    <p:cond delay="0"/>
                                  </p:stCondLst>
                                  <p:childTnLst>
                                    <p:set>
                                      <p:cBhvr>
                                        <p:cTn id="39" dur="1" fill="hold">
                                          <p:stCondLst>
                                            <p:cond delay="0"/>
                                          </p:stCondLst>
                                        </p:cTn>
                                        <p:tgtEl>
                                          <p:spTgt spid="151"/>
                                        </p:tgtEl>
                                        <p:attrNameLst>
                                          <p:attrName>style.visibility</p:attrName>
                                        </p:attrNameLst>
                                      </p:cBhvr>
                                      <p:to>
                                        <p:strVal val="visible"/>
                                      </p:to>
                                    </p:set>
                                    <p:anim calcmode="lin" valueType="num">
                                      <p:cBhvr>
                                        <p:cTn id="40" dur="500" fill="hold"/>
                                        <p:tgtEl>
                                          <p:spTgt spid="151"/>
                                        </p:tgtEl>
                                        <p:attrNameLst>
                                          <p:attrName>ppt_w</p:attrName>
                                        </p:attrNameLst>
                                      </p:cBhvr>
                                      <p:tavLst>
                                        <p:tav tm="0">
                                          <p:val>
                                            <p:fltVal val="0"/>
                                          </p:val>
                                        </p:tav>
                                        <p:tav tm="100000">
                                          <p:val>
                                            <p:strVal val="#ppt_w"/>
                                          </p:val>
                                        </p:tav>
                                      </p:tavLst>
                                    </p:anim>
                                    <p:anim calcmode="lin" valueType="num">
                                      <p:cBhvr>
                                        <p:cTn id="41" dur="500" fill="hold"/>
                                        <p:tgtEl>
                                          <p:spTgt spid="151"/>
                                        </p:tgtEl>
                                        <p:attrNameLst>
                                          <p:attrName>ppt_h</p:attrName>
                                        </p:attrNameLst>
                                      </p:cBhvr>
                                      <p:tavLst>
                                        <p:tav tm="0">
                                          <p:val>
                                            <p:fltVal val="0"/>
                                          </p:val>
                                        </p:tav>
                                        <p:tav tm="100000">
                                          <p:val>
                                            <p:strVal val="#ppt_h"/>
                                          </p:val>
                                        </p:tav>
                                      </p:tavLst>
                                    </p:anim>
                                    <p:animEffect transition="in" filter="fade">
                                      <p:cBhvr>
                                        <p:cTn id="42" dur="500"/>
                                        <p:tgtEl>
                                          <p:spTgt spid="151"/>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04">
                                            <p:txEl>
                                              <p:pRg st="0" end="0"/>
                                            </p:txEl>
                                          </p:spTgt>
                                        </p:tgtEl>
                                        <p:attrNameLst>
                                          <p:attrName>style.visibility</p:attrName>
                                        </p:attrNameLst>
                                      </p:cBhvr>
                                      <p:to>
                                        <p:strVal val="visible"/>
                                      </p:to>
                                    </p:set>
                                    <p:animEffect transition="in" filter="wipe(up)">
                                      <p:cBhvr>
                                        <p:cTn id="46" dur="500"/>
                                        <p:tgtEl>
                                          <p:spTgt spid="204">
                                            <p:txEl>
                                              <p:pRg st="0" end="0"/>
                                            </p:txEl>
                                          </p:spTgt>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205">
                                            <p:txEl>
                                              <p:pRg st="0" end="0"/>
                                            </p:txEl>
                                          </p:spTgt>
                                        </p:tgtEl>
                                        <p:attrNameLst>
                                          <p:attrName>style.visibility</p:attrName>
                                        </p:attrNameLst>
                                      </p:cBhvr>
                                      <p:to>
                                        <p:strVal val="visible"/>
                                      </p:to>
                                    </p:set>
                                    <p:animEffect transition="in" filter="wipe(up)">
                                      <p:cBhvr>
                                        <p:cTn id="50" dur="500"/>
                                        <p:tgtEl>
                                          <p:spTgt spid="205">
                                            <p:txEl>
                                              <p:pRg st="0" end="0"/>
                                            </p:txEl>
                                          </p:spTgt>
                                        </p:tgtEl>
                                      </p:cBhvr>
                                    </p:animEffect>
                                  </p:childTnLst>
                                </p:cTn>
                              </p:par>
                            </p:childTnLst>
                          </p:cTn>
                        </p:par>
                        <p:par>
                          <p:cTn id="51" fill="hold">
                            <p:stCondLst>
                              <p:cond delay="4500"/>
                            </p:stCondLst>
                            <p:childTnLst>
                              <p:par>
                                <p:cTn id="52" presetID="22" presetClass="entr" presetSubtype="1" fill="hold" grpId="0" nodeType="afterEffect" nodePh="1">
                                  <p:stCondLst>
                                    <p:cond delay="0"/>
                                  </p:stCondLst>
                                  <p:endCondLst>
                                    <p:cond evt="begin" delay="0">
                                      <p:tn val="52"/>
                                    </p:cond>
                                  </p:endCondLst>
                                  <p:childTnLst>
                                    <p:set>
                                      <p:cBhvr>
                                        <p:cTn id="53" dur="1" fill="hold">
                                          <p:stCondLst>
                                            <p:cond delay="0"/>
                                          </p:stCondLst>
                                        </p:cTn>
                                        <p:tgtEl>
                                          <p:spTgt spid="206">
                                            <p:txEl>
                                              <p:pRg st="0" end="0"/>
                                            </p:txEl>
                                          </p:spTgt>
                                        </p:tgtEl>
                                        <p:attrNameLst>
                                          <p:attrName>style.visibility</p:attrName>
                                        </p:attrNameLst>
                                      </p:cBhvr>
                                      <p:to>
                                        <p:strVal val="visible"/>
                                      </p:to>
                                    </p:set>
                                    <p:animEffect transition="in" filter="wipe(up)">
                                      <p:cBhvr>
                                        <p:cTn id="54" dur="500"/>
                                        <p:tgtEl>
                                          <p:spTgt spid="206">
                                            <p:txEl>
                                              <p:pRg st="0" end="0"/>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207"/>
                                        </p:tgtEl>
                                        <p:attrNameLst>
                                          <p:attrName>style.visibility</p:attrName>
                                        </p:attrNameLst>
                                      </p:cBhvr>
                                      <p:to>
                                        <p:strVal val="visible"/>
                                      </p:to>
                                    </p:set>
                                    <p:animEffect transition="in" filter="wipe(down)">
                                      <p:cBhvr>
                                        <p:cTn id="57" dur="500"/>
                                        <p:tgtEl>
                                          <p:spTgt spid="207"/>
                                        </p:tgtEl>
                                      </p:cBhvr>
                                    </p:animEffect>
                                  </p:childTnLst>
                                </p:cTn>
                              </p:par>
                            </p:childTnLst>
                          </p:cTn>
                        </p:par>
                        <p:par>
                          <p:cTn id="58" fill="hold">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212"/>
                                        </p:tgtEl>
                                        <p:attrNameLst>
                                          <p:attrName>style.visibility</p:attrName>
                                        </p:attrNameLst>
                                      </p:cBhvr>
                                      <p:to>
                                        <p:strVal val="visible"/>
                                      </p:to>
                                    </p:set>
                                    <p:anim calcmode="lin" valueType="num">
                                      <p:cBhvr>
                                        <p:cTn id="61" dur="500" fill="hold"/>
                                        <p:tgtEl>
                                          <p:spTgt spid="212"/>
                                        </p:tgtEl>
                                        <p:attrNameLst>
                                          <p:attrName>ppt_w</p:attrName>
                                        </p:attrNameLst>
                                      </p:cBhvr>
                                      <p:tavLst>
                                        <p:tav tm="0">
                                          <p:val>
                                            <p:fltVal val="0"/>
                                          </p:val>
                                        </p:tav>
                                        <p:tav tm="100000">
                                          <p:val>
                                            <p:strVal val="#ppt_w"/>
                                          </p:val>
                                        </p:tav>
                                      </p:tavLst>
                                    </p:anim>
                                    <p:anim calcmode="lin" valueType="num">
                                      <p:cBhvr>
                                        <p:cTn id="62" dur="500" fill="hold"/>
                                        <p:tgtEl>
                                          <p:spTgt spid="212"/>
                                        </p:tgtEl>
                                        <p:attrNameLst>
                                          <p:attrName>ppt_h</p:attrName>
                                        </p:attrNameLst>
                                      </p:cBhvr>
                                      <p:tavLst>
                                        <p:tav tm="0">
                                          <p:val>
                                            <p:fltVal val="0"/>
                                          </p:val>
                                        </p:tav>
                                        <p:tav tm="100000">
                                          <p:val>
                                            <p:strVal val="#ppt_h"/>
                                          </p:val>
                                        </p:tav>
                                      </p:tavLst>
                                    </p:anim>
                                    <p:animEffect transition="in" filter="fade">
                                      <p:cBhvr>
                                        <p:cTn id="63" dur="500"/>
                                        <p:tgtEl>
                                          <p:spTgt spid="212"/>
                                        </p:tgtEl>
                                      </p:cBhvr>
                                    </p:animEffect>
                                  </p:childTnLst>
                                </p:cTn>
                              </p:par>
                            </p:childTnLst>
                          </p:cTn>
                        </p:par>
                        <p:par>
                          <p:cTn id="64" fill="hold">
                            <p:stCondLst>
                              <p:cond delay="5500"/>
                            </p:stCondLst>
                            <p:childTnLst>
                              <p:par>
                                <p:cTn id="65" presetID="53" presetClass="entr" presetSubtype="0" fill="hold" grpId="0" nodeType="afterEffect">
                                  <p:stCondLst>
                                    <p:cond delay="0"/>
                                  </p:stCondLst>
                                  <p:childTnLst>
                                    <p:set>
                                      <p:cBhvr>
                                        <p:cTn id="66" dur="1" fill="hold">
                                          <p:stCondLst>
                                            <p:cond delay="0"/>
                                          </p:stCondLst>
                                        </p:cTn>
                                        <p:tgtEl>
                                          <p:spTgt spid="213"/>
                                        </p:tgtEl>
                                        <p:attrNameLst>
                                          <p:attrName>style.visibility</p:attrName>
                                        </p:attrNameLst>
                                      </p:cBhvr>
                                      <p:to>
                                        <p:strVal val="visible"/>
                                      </p:to>
                                    </p:set>
                                    <p:anim calcmode="lin" valueType="num">
                                      <p:cBhvr>
                                        <p:cTn id="67" dur="500" fill="hold"/>
                                        <p:tgtEl>
                                          <p:spTgt spid="213"/>
                                        </p:tgtEl>
                                        <p:attrNameLst>
                                          <p:attrName>ppt_w</p:attrName>
                                        </p:attrNameLst>
                                      </p:cBhvr>
                                      <p:tavLst>
                                        <p:tav tm="0">
                                          <p:val>
                                            <p:fltVal val="0"/>
                                          </p:val>
                                        </p:tav>
                                        <p:tav tm="100000">
                                          <p:val>
                                            <p:strVal val="#ppt_w"/>
                                          </p:val>
                                        </p:tav>
                                      </p:tavLst>
                                    </p:anim>
                                    <p:anim calcmode="lin" valueType="num">
                                      <p:cBhvr>
                                        <p:cTn id="68" dur="500" fill="hold"/>
                                        <p:tgtEl>
                                          <p:spTgt spid="213"/>
                                        </p:tgtEl>
                                        <p:attrNameLst>
                                          <p:attrName>ppt_h</p:attrName>
                                        </p:attrNameLst>
                                      </p:cBhvr>
                                      <p:tavLst>
                                        <p:tav tm="0">
                                          <p:val>
                                            <p:fltVal val="0"/>
                                          </p:val>
                                        </p:tav>
                                        <p:tav tm="100000">
                                          <p:val>
                                            <p:strVal val="#ppt_h"/>
                                          </p:val>
                                        </p:tav>
                                      </p:tavLst>
                                    </p:anim>
                                    <p:animEffect transition="in" filter="fade">
                                      <p:cBhvr>
                                        <p:cTn id="69" dur="500"/>
                                        <p:tgtEl>
                                          <p:spTgt spid="213"/>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232">
                                            <p:txEl>
                                              <p:pRg st="0" end="0"/>
                                            </p:txEl>
                                          </p:spTgt>
                                        </p:tgtEl>
                                        <p:attrNameLst>
                                          <p:attrName>style.visibility</p:attrName>
                                        </p:attrNameLst>
                                      </p:cBhvr>
                                      <p:to>
                                        <p:strVal val="visible"/>
                                      </p:to>
                                    </p:set>
                                    <p:animEffect transition="in" filter="wipe(up)">
                                      <p:cBhvr>
                                        <p:cTn id="73" dur="500"/>
                                        <p:tgtEl>
                                          <p:spTgt spid="232">
                                            <p:txEl>
                                              <p:pRg st="0" end="0"/>
                                            </p:txEl>
                                          </p:spTgt>
                                        </p:tgtEl>
                                      </p:cBhvr>
                                    </p:animEffect>
                                  </p:childTnLst>
                                </p:cTn>
                              </p:par>
                            </p:childTnLst>
                          </p:cTn>
                        </p:par>
                        <p:par>
                          <p:cTn id="74" fill="hold">
                            <p:stCondLst>
                              <p:cond delay="6500"/>
                            </p:stCondLst>
                            <p:childTnLst>
                              <p:par>
                                <p:cTn id="75" presetID="22" presetClass="entr" presetSubtype="1" fill="hold" grpId="0" nodeType="afterEffect">
                                  <p:stCondLst>
                                    <p:cond delay="0"/>
                                  </p:stCondLst>
                                  <p:childTnLst>
                                    <p:set>
                                      <p:cBhvr>
                                        <p:cTn id="76" dur="1" fill="hold">
                                          <p:stCondLst>
                                            <p:cond delay="0"/>
                                          </p:stCondLst>
                                        </p:cTn>
                                        <p:tgtEl>
                                          <p:spTgt spid="246">
                                            <p:txEl>
                                              <p:pRg st="0" end="0"/>
                                            </p:txEl>
                                          </p:spTgt>
                                        </p:tgtEl>
                                        <p:attrNameLst>
                                          <p:attrName>style.visibility</p:attrName>
                                        </p:attrNameLst>
                                      </p:cBhvr>
                                      <p:to>
                                        <p:strVal val="visible"/>
                                      </p:to>
                                    </p:set>
                                    <p:animEffect transition="in" filter="wipe(up)">
                                      <p:cBhvr>
                                        <p:cTn id="77" dur="500"/>
                                        <p:tgtEl>
                                          <p:spTgt spid="246">
                                            <p:txEl>
                                              <p:pRg st="0" end="0"/>
                                            </p:txEl>
                                          </p:spTgt>
                                        </p:tgtEl>
                                      </p:cBhvr>
                                    </p:animEffect>
                                  </p:childTnLst>
                                </p:cTn>
                              </p:par>
                            </p:childTnLst>
                          </p:cTn>
                        </p:par>
                        <p:par>
                          <p:cTn id="78" fill="hold">
                            <p:stCondLst>
                              <p:cond delay="7000"/>
                            </p:stCondLst>
                            <p:childTnLst>
                              <p:par>
                                <p:cTn id="79" presetID="22" presetClass="entr" presetSubtype="1" fill="hold" grpId="0" nodeType="afterEffect" nodePh="1">
                                  <p:stCondLst>
                                    <p:cond delay="0"/>
                                  </p:stCondLst>
                                  <p:endCondLst>
                                    <p:cond evt="begin" delay="0">
                                      <p:tn val="79"/>
                                    </p:cond>
                                  </p:endCondLst>
                                  <p:childTnLst>
                                    <p:set>
                                      <p:cBhvr>
                                        <p:cTn id="80" dur="1" fill="hold">
                                          <p:stCondLst>
                                            <p:cond delay="0"/>
                                          </p:stCondLst>
                                        </p:cTn>
                                        <p:tgtEl>
                                          <p:spTgt spid="247">
                                            <p:txEl>
                                              <p:pRg st="0" end="0"/>
                                            </p:txEl>
                                          </p:spTgt>
                                        </p:tgtEl>
                                        <p:attrNameLst>
                                          <p:attrName>style.visibility</p:attrName>
                                        </p:attrNameLst>
                                      </p:cBhvr>
                                      <p:to>
                                        <p:strVal val="visible"/>
                                      </p:to>
                                    </p:set>
                                    <p:animEffect transition="in" filter="wipe(up)">
                                      <p:cBhvr>
                                        <p:cTn id="81" dur="500"/>
                                        <p:tgtEl>
                                          <p:spTgt spid="247">
                                            <p:txEl>
                                              <p:pRg st="0" end="0"/>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253"/>
                                        </p:tgtEl>
                                        <p:attrNameLst>
                                          <p:attrName>style.visibility</p:attrName>
                                        </p:attrNameLst>
                                      </p:cBhvr>
                                      <p:to>
                                        <p:strVal val="visible"/>
                                      </p:to>
                                    </p:set>
                                    <p:animEffect transition="in" filter="wipe(down)">
                                      <p:cBhvr>
                                        <p:cTn id="84" dur="500"/>
                                        <p:tgtEl>
                                          <p:spTgt spid="253"/>
                                        </p:tgtEl>
                                      </p:cBhvr>
                                    </p:animEffect>
                                  </p:childTnLst>
                                </p:cTn>
                              </p:par>
                            </p:childTnLst>
                          </p:cTn>
                        </p:par>
                        <p:par>
                          <p:cTn id="85" fill="hold">
                            <p:stCondLst>
                              <p:cond delay="7500"/>
                            </p:stCondLst>
                            <p:childTnLst>
                              <p:par>
                                <p:cTn id="86" presetID="53" presetClass="entr" presetSubtype="0" fill="hold" grpId="0" nodeType="afterEffect">
                                  <p:stCondLst>
                                    <p:cond delay="0"/>
                                  </p:stCondLst>
                                  <p:childTnLst>
                                    <p:set>
                                      <p:cBhvr>
                                        <p:cTn id="87" dur="1" fill="hold">
                                          <p:stCondLst>
                                            <p:cond delay="0"/>
                                          </p:stCondLst>
                                        </p:cTn>
                                        <p:tgtEl>
                                          <p:spTgt spid="258"/>
                                        </p:tgtEl>
                                        <p:attrNameLst>
                                          <p:attrName>style.visibility</p:attrName>
                                        </p:attrNameLst>
                                      </p:cBhvr>
                                      <p:to>
                                        <p:strVal val="visible"/>
                                      </p:to>
                                    </p:set>
                                    <p:anim calcmode="lin" valueType="num">
                                      <p:cBhvr>
                                        <p:cTn id="88" dur="500" fill="hold"/>
                                        <p:tgtEl>
                                          <p:spTgt spid="258"/>
                                        </p:tgtEl>
                                        <p:attrNameLst>
                                          <p:attrName>ppt_w</p:attrName>
                                        </p:attrNameLst>
                                      </p:cBhvr>
                                      <p:tavLst>
                                        <p:tav tm="0">
                                          <p:val>
                                            <p:fltVal val="0"/>
                                          </p:val>
                                        </p:tav>
                                        <p:tav tm="100000">
                                          <p:val>
                                            <p:strVal val="#ppt_w"/>
                                          </p:val>
                                        </p:tav>
                                      </p:tavLst>
                                    </p:anim>
                                    <p:anim calcmode="lin" valueType="num">
                                      <p:cBhvr>
                                        <p:cTn id="89" dur="500" fill="hold"/>
                                        <p:tgtEl>
                                          <p:spTgt spid="258"/>
                                        </p:tgtEl>
                                        <p:attrNameLst>
                                          <p:attrName>ppt_h</p:attrName>
                                        </p:attrNameLst>
                                      </p:cBhvr>
                                      <p:tavLst>
                                        <p:tav tm="0">
                                          <p:val>
                                            <p:fltVal val="0"/>
                                          </p:val>
                                        </p:tav>
                                        <p:tav tm="100000">
                                          <p:val>
                                            <p:strVal val="#ppt_h"/>
                                          </p:val>
                                        </p:tav>
                                      </p:tavLst>
                                    </p:anim>
                                    <p:animEffect transition="in" filter="fade">
                                      <p:cBhvr>
                                        <p:cTn id="90" dur="500"/>
                                        <p:tgtEl>
                                          <p:spTgt spid="258"/>
                                        </p:tgtEl>
                                      </p:cBhvr>
                                    </p:animEffect>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259"/>
                                        </p:tgtEl>
                                        <p:attrNameLst>
                                          <p:attrName>style.visibility</p:attrName>
                                        </p:attrNameLst>
                                      </p:cBhvr>
                                      <p:to>
                                        <p:strVal val="visible"/>
                                      </p:to>
                                    </p:set>
                                    <p:anim calcmode="lin" valueType="num">
                                      <p:cBhvr>
                                        <p:cTn id="94" dur="500" fill="hold"/>
                                        <p:tgtEl>
                                          <p:spTgt spid="259"/>
                                        </p:tgtEl>
                                        <p:attrNameLst>
                                          <p:attrName>ppt_w</p:attrName>
                                        </p:attrNameLst>
                                      </p:cBhvr>
                                      <p:tavLst>
                                        <p:tav tm="0">
                                          <p:val>
                                            <p:fltVal val="0"/>
                                          </p:val>
                                        </p:tav>
                                        <p:tav tm="100000">
                                          <p:val>
                                            <p:strVal val="#ppt_w"/>
                                          </p:val>
                                        </p:tav>
                                      </p:tavLst>
                                    </p:anim>
                                    <p:anim calcmode="lin" valueType="num">
                                      <p:cBhvr>
                                        <p:cTn id="95" dur="500" fill="hold"/>
                                        <p:tgtEl>
                                          <p:spTgt spid="259"/>
                                        </p:tgtEl>
                                        <p:attrNameLst>
                                          <p:attrName>ppt_h</p:attrName>
                                        </p:attrNameLst>
                                      </p:cBhvr>
                                      <p:tavLst>
                                        <p:tav tm="0">
                                          <p:val>
                                            <p:fltVal val="0"/>
                                          </p:val>
                                        </p:tav>
                                        <p:tav tm="100000">
                                          <p:val>
                                            <p:strVal val="#ppt_h"/>
                                          </p:val>
                                        </p:tav>
                                      </p:tavLst>
                                    </p:anim>
                                    <p:animEffect transition="in" filter="fade">
                                      <p:cBhvr>
                                        <p:cTn id="96" dur="500"/>
                                        <p:tgtEl>
                                          <p:spTgt spid="259"/>
                                        </p:tgtEl>
                                      </p:cBhvr>
                                    </p:animEffect>
                                  </p:childTnLst>
                                </p:cTn>
                              </p:par>
                            </p:childTnLst>
                          </p:cTn>
                        </p:par>
                        <p:par>
                          <p:cTn id="97" fill="hold">
                            <p:stCondLst>
                              <p:cond delay="8500"/>
                            </p:stCondLst>
                            <p:childTnLst>
                              <p:par>
                                <p:cTn id="98" presetID="22" presetClass="entr" presetSubtype="1" fill="hold" grpId="0" nodeType="afterEffect">
                                  <p:stCondLst>
                                    <p:cond delay="0"/>
                                  </p:stCondLst>
                                  <p:childTnLst>
                                    <p:set>
                                      <p:cBhvr>
                                        <p:cTn id="99" dur="1" fill="hold">
                                          <p:stCondLst>
                                            <p:cond delay="0"/>
                                          </p:stCondLst>
                                        </p:cTn>
                                        <p:tgtEl>
                                          <p:spTgt spid="266">
                                            <p:txEl>
                                              <p:pRg st="0" end="0"/>
                                            </p:txEl>
                                          </p:spTgt>
                                        </p:tgtEl>
                                        <p:attrNameLst>
                                          <p:attrName>style.visibility</p:attrName>
                                        </p:attrNameLst>
                                      </p:cBhvr>
                                      <p:to>
                                        <p:strVal val="visible"/>
                                      </p:to>
                                    </p:set>
                                    <p:animEffect transition="in" filter="wipe(up)">
                                      <p:cBhvr>
                                        <p:cTn id="100" dur="500"/>
                                        <p:tgtEl>
                                          <p:spTgt spid="266">
                                            <p:txEl>
                                              <p:pRg st="0" end="0"/>
                                            </p:txEl>
                                          </p:spTgt>
                                        </p:tgtEl>
                                      </p:cBhvr>
                                    </p:animEffect>
                                  </p:childTnLst>
                                </p:cTn>
                              </p:par>
                            </p:childTnLst>
                          </p:cTn>
                        </p:par>
                        <p:par>
                          <p:cTn id="101" fill="hold">
                            <p:stCondLst>
                              <p:cond delay="9000"/>
                            </p:stCondLst>
                            <p:childTnLst>
                              <p:par>
                                <p:cTn id="102" presetID="22" presetClass="entr" presetSubtype="1" fill="hold" grpId="0" nodeType="afterEffect">
                                  <p:stCondLst>
                                    <p:cond delay="0"/>
                                  </p:stCondLst>
                                  <p:childTnLst>
                                    <p:set>
                                      <p:cBhvr>
                                        <p:cTn id="103" dur="1" fill="hold">
                                          <p:stCondLst>
                                            <p:cond delay="0"/>
                                          </p:stCondLst>
                                        </p:cTn>
                                        <p:tgtEl>
                                          <p:spTgt spid="274">
                                            <p:txEl>
                                              <p:pRg st="0" end="0"/>
                                            </p:txEl>
                                          </p:spTgt>
                                        </p:tgtEl>
                                        <p:attrNameLst>
                                          <p:attrName>style.visibility</p:attrName>
                                        </p:attrNameLst>
                                      </p:cBhvr>
                                      <p:to>
                                        <p:strVal val="visible"/>
                                      </p:to>
                                    </p:set>
                                    <p:animEffect transition="in" filter="wipe(up)">
                                      <p:cBhvr>
                                        <p:cTn id="104" dur="500"/>
                                        <p:tgtEl>
                                          <p:spTgt spid="274">
                                            <p:txEl>
                                              <p:pRg st="0" end="0"/>
                                            </p:txEl>
                                          </p:spTgt>
                                        </p:tgtEl>
                                      </p:cBhvr>
                                    </p:animEffect>
                                  </p:childTnLst>
                                </p:cTn>
                              </p:par>
                            </p:childTnLst>
                          </p:cTn>
                        </p:par>
                        <p:par>
                          <p:cTn id="105" fill="hold">
                            <p:stCondLst>
                              <p:cond delay="9500"/>
                            </p:stCondLst>
                            <p:childTnLst>
                              <p:par>
                                <p:cTn id="106" presetID="22" presetClass="entr" presetSubtype="1" fill="hold" grpId="0" nodeType="afterEffect" nodePh="1">
                                  <p:stCondLst>
                                    <p:cond delay="0"/>
                                  </p:stCondLst>
                                  <p:endCondLst>
                                    <p:cond evt="begin" delay="0">
                                      <p:tn val="106"/>
                                    </p:cond>
                                  </p:endCondLst>
                                  <p:childTnLst>
                                    <p:set>
                                      <p:cBhvr>
                                        <p:cTn id="107" dur="1" fill="hold">
                                          <p:stCondLst>
                                            <p:cond delay="0"/>
                                          </p:stCondLst>
                                        </p:cTn>
                                        <p:tgtEl>
                                          <p:spTgt spid="275">
                                            <p:txEl>
                                              <p:pRg st="0" end="0"/>
                                            </p:txEl>
                                          </p:spTgt>
                                        </p:tgtEl>
                                        <p:attrNameLst>
                                          <p:attrName>style.visibility</p:attrName>
                                        </p:attrNameLst>
                                      </p:cBhvr>
                                      <p:to>
                                        <p:strVal val="visible"/>
                                      </p:to>
                                    </p:set>
                                    <p:animEffect transition="in" filter="wipe(up)">
                                      <p:cBhvr>
                                        <p:cTn id="108" dur="500"/>
                                        <p:tgtEl>
                                          <p:spTgt spid="275">
                                            <p:txEl>
                                              <p:pRg st="0" end="0"/>
                                            </p:txEl>
                                          </p:spTgt>
                                        </p:tgtEl>
                                      </p:cBhvr>
                                    </p:animEffect>
                                  </p:childTnLst>
                                </p:cTn>
                              </p:par>
                              <p:par>
                                <p:cTn id="109" presetID="22" presetClass="entr" presetSubtype="4" fill="hold" nodeType="withEffect">
                                  <p:stCondLst>
                                    <p:cond delay="0"/>
                                  </p:stCondLst>
                                  <p:childTnLst>
                                    <p:set>
                                      <p:cBhvr>
                                        <p:cTn id="110" dur="1" fill="hold">
                                          <p:stCondLst>
                                            <p:cond delay="0"/>
                                          </p:stCondLst>
                                        </p:cTn>
                                        <p:tgtEl>
                                          <p:spTgt spid="281"/>
                                        </p:tgtEl>
                                        <p:attrNameLst>
                                          <p:attrName>style.visibility</p:attrName>
                                        </p:attrNameLst>
                                      </p:cBhvr>
                                      <p:to>
                                        <p:strVal val="visible"/>
                                      </p:to>
                                    </p:set>
                                    <p:animEffect transition="in" filter="wipe(down)">
                                      <p:cBhvr>
                                        <p:cTn id="111"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60" grpId="0" build="p">
        <p:tmplLst>
          <p:tmpl lvl="1">
            <p:tnLst>
              <p:par>
                <p:cTn presetID="22" presetClass="entr" presetSubtype="1"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up)">
                      <p:cBhvr>
                        <p:cTn dur="500"/>
                        <p:tgtEl>
                          <p:spTgt spid="60"/>
                        </p:tgtEl>
                      </p:cBhvr>
                    </p:animEffect>
                  </p:childTnLst>
                </p:cTn>
              </p:par>
            </p:tnLst>
          </p:tmpl>
        </p:tmplLst>
      </p:bldP>
      <p:bldP spid="86"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up)">
                      <p:cBhvr>
                        <p:cTn dur="500"/>
                        <p:tgtEl>
                          <p:spTgt spid="86"/>
                        </p:tgtEl>
                      </p:cBhvr>
                    </p:animEffect>
                  </p:childTnLst>
                </p:cTn>
              </p:par>
            </p:tnLst>
          </p:tmpl>
        </p:tmplLst>
      </p:bldP>
      <p:bldP spid="92" grpId="0" build="p">
        <p:tmplLst>
          <p:tmpl lvl="1">
            <p:tnLst>
              <p:par>
                <p:cTn presetID="22" presetClass="entr" presetSubtype="1"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up)">
                      <p:cBhvr>
                        <p:cTn dur="500"/>
                        <p:tgtEl>
                          <p:spTgt spid="92"/>
                        </p:tgtEl>
                      </p:cBhvr>
                    </p:animEffect>
                  </p:childTnLst>
                </p:cTn>
              </p:par>
            </p:tnLst>
          </p:tmpl>
        </p:tmplLst>
      </p:bldP>
      <p:bldP spid="150" grpId="0" animBg="1"/>
      <p:bldP spid="151" grpId="0" animBg="1"/>
      <p:bldP spid="204" grpId="0" build="p">
        <p:tmplLst>
          <p:tmpl lvl="1">
            <p:tnLst>
              <p:par>
                <p:cTn presetID="22" presetClass="entr" presetSubtype="1" fill="hold" nodeType="afterEffect">
                  <p:stCondLst>
                    <p:cond delay="0"/>
                  </p:stCondLst>
                  <p:childTnLst>
                    <p:set>
                      <p:cBhvr>
                        <p:cTn dur="1" fill="hold">
                          <p:stCondLst>
                            <p:cond delay="0"/>
                          </p:stCondLst>
                        </p:cTn>
                        <p:tgtEl>
                          <p:spTgt spid="204"/>
                        </p:tgtEl>
                        <p:attrNameLst>
                          <p:attrName>style.visibility</p:attrName>
                        </p:attrNameLst>
                      </p:cBhvr>
                      <p:to>
                        <p:strVal val="visible"/>
                      </p:to>
                    </p:set>
                    <p:animEffect transition="in" filter="wipe(up)">
                      <p:cBhvr>
                        <p:cTn dur="500"/>
                        <p:tgtEl>
                          <p:spTgt spid="204"/>
                        </p:tgtEl>
                      </p:cBhvr>
                    </p:animEffect>
                  </p:childTnLst>
                </p:cTn>
              </p:par>
            </p:tnLst>
          </p:tmpl>
        </p:tmplLst>
      </p:bldP>
      <p:bldP spid="205" grpId="0" build="p">
        <p:tmplLst>
          <p:tmpl lvl="1">
            <p:tnLst>
              <p:par>
                <p:cTn presetID="22" presetClass="entr" presetSubtype="1" fill="hold" nodeType="afterEffect">
                  <p:stCondLst>
                    <p:cond delay="0"/>
                  </p:stCondLst>
                  <p:childTnLst>
                    <p:set>
                      <p:cBhvr>
                        <p:cTn dur="1" fill="hold">
                          <p:stCondLst>
                            <p:cond delay="0"/>
                          </p:stCondLst>
                        </p:cTn>
                        <p:tgtEl>
                          <p:spTgt spid="205"/>
                        </p:tgtEl>
                        <p:attrNameLst>
                          <p:attrName>style.visibility</p:attrName>
                        </p:attrNameLst>
                      </p:cBhvr>
                      <p:to>
                        <p:strVal val="visible"/>
                      </p:to>
                    </p:set>
                    <p:animEffect transition="in" filter="wipe(up)">
                      <p:cBhvr>
                        <p:cTn dur="500"/>
                        <p:tgtEl>
                          <p:spTgt spid="205"/>
                        </p:tgtEl>
                      </p:cBhvr>
                    </p:animEffect>
                  </p:childTnLst>
                </p:cTn>
              </p:par>
            </p:tnLst>
          </p:tmpl>
        </p:tmplLst>
      </p:bldP>
      <p:bldP spid="206"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206"/>
                        </p:tgtEl>
                        <p:attrNameLst>
                          <p:attrName>style.visibility</p:attrName>
                        </p:attrNameLst>
                      </p:cBhvr>
                      <p:to>
                        <p:strVal val="visible"/>
                      </p:to>
                    </p:set>
                    <p:animEffect transition="in" filter="wipe(up)">
                      <p:cBhvr>
                        <p:cTn dur="500"/>
                        <p:tgtEl>
                          <p:spTgt spid="206"/>
                        </p:tgtEl>
                      </p:cBhvr>
                    </p:animEffect>
                  </p:childTnLst>
                </p:cTn>
              </p:par>
            </p:tnLst>
          </p:tmpl>
        </p:tmplLst>
      </p:bldP>
      <p:bldP spid="212" grpId="0" animBg="1"/>
      <p:bldP spid="213" grpId="0" animBg="1"/>
      <p:bldP spid="232" grpId="0" build="p">
        <p:tmplLst>
          <p:tmpl lvl="1">
            <p:tnLst>
              <p:par>
                <p:cTn presetID="22" presetClass="entr" presetSubtype="1" fill="hold" nodeType="afterEffect">
                  <p:stCondLst>
                    <p:cond delay="0"/>
                  </p:stCondLst>
                  <p:childTnLst>
                    <p:set>
                      <p:cBhvr>
                        <p:cTn dur="1" fill="hold">
                          <p:stCondLst>
                            <p:cond delay="0"/>
                          </p:stCondLst>
                        </p:cTn>
                        <p:tgtEl>
                          <p:spTgt spid="232"/>
                        </p:tgtEl>
                        <p:attrNameLst>
                          <p:attrName>style.visibility</p:attrName>
                        </p:attrNameLst>
                      </p:cBhvr>
                      <p:to>
                        <p:strVal val="visible"/>
                      </p:to>
                    </p:set>
                    <p:animEffect transition="in" filter="wipe(up)">
                      <p:cBhvr>
                        <p:cTn dur="500"/>
                        <p:tgtEl>
                          <p:spTgt spid="232"/>
                        </p:tgtEl>
                      </p:cBhvr>
                    </p:animEffect>
                  </p:childTnLst>
                </p:cTn>
              </p:par>
            </p:tnLst>
          </p:tmpl>
        </p:tmplLst>
      </p:bldP>
      <p:bldP spid="246" grpId="0" build="p">
        <p:tmplLst>
          <p:tmpl lvl="1">
            <p:tnLst>
              <p:par>
                <p:cTn presetID="22" presetClass="entr" presetSubtype="1" fill="hold" nodeType="afterEffect">
                  <p:stCondLst>
                    <p:cond delay="0"/>
                  </p:stCondLst>
                  <p:childTnLst>
                    <p:set>
                      <p:cBhvr>
                        <p:cTn dur="1" fill="hold">
                          <p:stCondLst>
                            <p:cond delay="0"/>
                          </p:stCondLst>
                        </p:cTn>
                        <p:tgtEl>
                          <p:spTgt spid="246"/>
                        </p:tgtEl>
                        <p:attrNameLst>
                          <p:attrName>style.visibility</p:attrName>
                        </p:attrNameLst>
                      </p:cBhvr>
                      <p:to>
                        <p:strVal val="visible"/>
                      </p:to>
                    </p:set>
                    <p:animEffect transition="in" filter="wipe(up)">
                      <p:cBhvr>
                        <p:cTn dur="500"/>
                        <p:tgtEl>
                          <p:spTgt spid="246"/>
                        </p:tgtEl>
                      </p:cBhvr>
                    </p:animEffect>
                  </p:childTnLst>
                </p:cTn>
              </p:par>
            </p:tnLst>
          </p:tmpl>
        </p:tmplLst>
      </p:bldP>
      <p:bldP spid="2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247"/>
                        </p:tgtEl>
                        <p:attrNameLst>
                          <p:attrName>style.visibility</p:attrName>
                        </p:attrNameLst>
                      </p:cBhvr>
                      <p:to>
                        <p:strVal val="visible"/>
                      </p:to>
                    </p:set>
                    <p:animEffect transition="in" filter="wipe(up)">
                      <p:cBhvr>
                        <p:cTn dur="500"/>
                        <p:tgtEl>
                          <p:spTgt spid="247"/>
                        </p:tgtEl>
                      </p:cBhvr>
                    </p:animEffect>
                  </p:childTnLst>
                </p:cTn>
              </p:par>
            </p:tnLst>
          </p:tmpl>
        </p:tmplLst>
      </p:bldP>
      <p:bldP spid="258" grpId="0" animBg="1"/>
      <p:bldP spid="259" grpId="0" animBg="1"/>
      <p:bldP spid="266" grpId="0" build="p">
        <p:tmplLst>
          <p:tmpl lvl="1">
            <p:tnLst>
              <p:par>
                <p:cTn presetID="22" presetClass="entr" presetSubtype="1" fill="hold" nodeType="afterEffect">
                  <p:stCondLst>
                    <p:cond delay="0"/>
                  </p:stCondLst>
                  <p:childTnLst>
                    <p:set>
                      <p:cBhvr>
                        <p:cTn dur="1" fill="hold">
                          <p:stCondLst>
                            <p:cond delay="0"/>
                          </p:stCondLst>
                        </p:cTn>
                        <p:tgtEl>
                          <p:spTgt spid="266"/>
                        </p:tgtEl>
                        <p:attrNameLst>
                          <p:attrName>style.visibility</p:attrName>
                        </p:attrNameLst>
                      </p:cBhvr>
                      <p:to>
                        <p:strVal val="visible"/>
                      </p:to>
                    </p:set>
                    <p:animEffect transition="in" filter="wipe(up)">
                      <p:cBhvr>
                        <p:cTn dur="500"/>
                        <p:tgtEl>
                          <p:spTgt spid="266"/>
                        </p:tgtEl>
                      </p:cBhvr>
                    </p:animEffect>
                  </p:childTnLst>
                </p:cTn>
              </p:par>
            </p:tnLst>
          </p:tmpl>
        </p:tmplLst>
      </p:bldP>
      <p:bldP spid="274" grpId="0" build="p">
        <p:tmplLst>
          <p:tmpl lvl="1">
            <p:tnLst>
              <p:par>
                <p:cTn presetID="22" presetClass="entr" presetSubtype="1" fill="hold" nodeType="afterEffect">
                  <p:stCondLst>
                    <p:cond delay="0"/>
                  </p:stCondLst>
                  <p:childTnLst>
                    <p:set>
                      <p:cBhvr>
                        <p:cTn dur="1" fill="hold">
                          <p:stCondLst>
                            <p:cond delay="0"/>
                          </p:stCondLst>
                        </p:cTn>
                        <p:tgtEl>
                          <p:spTgt spid="274"/>
                        </p:tgtEl>
                        <p:attrNameLst>
                          <p:attrName>style.visibility</p:attrName>
                        </p:attrNameLst>
                      </p:cBhvr>
                      <p:to>
                        <p:strVal val="visible"/>
                      </p:to>
                    </p:set>
                    <p:animEffect transition="in" filter="wipe(up)">
                      <p:cBhvr>
                        <p:cTn dur="500"/>
                        <p:tgtEl>
                          <p:spTgt spid="274"/>
                        </p:tgtEl>
                      </p:cBhvr>
                    </p:animEffect>
                  </p:childTnLst>
                </p:cTn>
              </p:par>
            </p:tnLst>
          </p:tmpl>
        </p:tmplLst>
      </p:bldP>
      <p:bldP spid="275"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275"/>
                        </p:tgtEl>
                        <p:attrNameLst>
                          <p:attrName>style.visibility</p:attrName>
                        </p:attrNameLst>
                      </p:cBhvr>
                      <p:to>
                        <p:strVal val="visible"/>
                      </p:to>
                    </p:set>
                    <p:animEffect transition="in" filter="wipe(up)">
                      <p:cBhvr>
                        <p:cTn dur="500"/>
                        <p:tgtEl>
                          <p:spTgt spid="27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78" name="Rectangle 77"/>
          <p:cNvSpPr/>
          <p:nvPr userDrawn="1"/>
        </p:nvSpPr>
        <p:spPr>
          <a:xfrm>
            <a:off x="541867" y="1562768"/>
            <a:ext cx="2392669" cy="4432169"/>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Picture Placeholder 7"/>
          <p:cNvSpPr>
            <a:spLocks noGrp="1"/>
          </p:cNvSpPr>
          <p:nvPr>
            <p:ph type="pic" sz="quarter" idx="29" hasCustomPrompt="1"/>
          </p:nvPr>
        </p:nvSpPr>
        <p:spPr>
          <a:xfrm>
            <a:off x="775536" y="1753138"/>
            <a:ext cx="1925331" cy="1781289"/>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98" name="Text Placeholder 3"/>
          <p:cNvSpPr>
            <a:spLocks noGrp="1"/>
          </p:cNvSpPr>
          <p:nvPr>
            <p:ph type="body" sz="half" idx="15"/>
          </p:nvPr>
        </p:nvSpPr>
        <p:spPr>
          <a:xfrm>
            <a:off x="628484" y="4466122"/>
            <a:ext cx="2219437" cy="1101783"/>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3" name="Group 98"/>
          <p:cNvGrpSpPr/>
          <p:nvPr userDrawn="1"/>
        </p:nvGrpSpPr>
        <p:grpSpPr>
          <a:xfrm>
            <a:off x="1121720" y="5609838"/>
            <a:ext cx="1232963" cy="218533"/>
            <a:chOff x="1847802" y="2724150"/>
            <a:chExt cx="1200198" cy="212725"/>
          </a:xfrm>
          <a:solidFill>
            <a:schemeClr val="accent1"/>
          </a:solidFill>
        </p:grpSpPr>
        <p:sp>
          <p:nvSpPr>
            <p:cNvPr id="100"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1"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2"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3"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2" name="Rectangle 151"/>
          <p:cNvSpPr/>
          <p:nvPr userDrawn="1"/>
        </p:nvSpPr>
        <p:spPr>
          <a:xfrm>
            <a:off x="3420534" y="1562768"/>
            <a:ext cx="2392669" cy="4432169"/>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Picture Placeholder 7"/>
          <p:cNvSpPr>
            <a:spLocks noGrp="1"/>
          </p:cNvSpPr>
          <p:nvPr>
            <p:ph type="pic" sz="quarter" idx="35" hasCustomPrompt="1"/>
          </p:nvPr>
        </p:nvSpPr>
        <p:spPr>
          <a:xfrm>
            <a:off x="3654203" y="1753138"/>
            <a:ext cx="1925331" cy="1781289"/>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158" name="Text Placeholder 3"/>
          <p:cNvSpPr>
            <a:spLocks noGrp="1"/>
          </p:cNvSpPr>
          <p:nvPr>
            <p:ph type="body" sz="half" idx="38"/>
          </p:nvPr>
        </p:nvSpPr>
        <p:spPr>
          <a:xfrm>
            <a:off x="3507151" y="4466122"/>
            <a:ext cx="2219437" cy="1101783"/>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4" name="Group 158"/>
          <p:cNvGrpSpPr/>
          <p:nvPr userDrawn="1"/>
        </p:nvGrpSpPr>
        <p:grpSpPr>
          <a:xfrm>
            <a:off x="4000387" y="5609838"/>
            <a:ext cx="1232963" cy="218533"/>
            <a:chOff x="1847802" y="2724150"/>
            <a:chExt cx="1200198" cy="212725"/>
          </a:xfrm>
          <a:solidFill>
            <a:schemeClr val="accent2"/>
          </a:solidFill>
        </p:grpSpPr>
        <p:sp>
          <p:nvSpPr>
            <p:cNvPr id="160"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1"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2"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3"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64" name="Rectangle 163"/>
          <p:cNvSpPr/>
          <p:nvPr userDrawn="1"/>
        </p:nvSpPr>
        <p:spPr>
          <a:xfrm>
            <a:off x="6344931" y="1562768"/>
            <a:ext cx="2392669" cy="4432169"/>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Picture Placeholder 7"/>
          <p:cNvSpPr>
            <a:spLocks noGrp="1"/>
          </p:cNvSpPr>
          <p:nvPr>
            <p:ph type="pic" sz="quarter" idx="39" hasCustomPrompt="1"/>
          </p:nvPr>
        </p:nvSpPr>
        <p:spPr>
          <a:xfrm>
            <a:off x="6578600" y="1753138"/>
            <a:ext cx="1925331" cy="1781289"/>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170" name="Text Placeholder 3"/>
          <p:cNvSpPr>
            <a:spLocks noGrp="1"/>
          </p:cNvSpPr>
          <p:nvPr>
            <p:ph type="body" sz="half" idx="42"/>
          </p:nvPr>
        </p:nvSpPr>
        <p:spPr>
          <a:xfrm>
            <a:off x="6431548" y="4466122"/>
            <a:ext cx="2219437" cy="1101783"/>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5" name="Group 170"/>
          <p:cNvGrpSpPr/>
          <p:nvPr userDrawn="1"/>
        </p:nvGrpSpPr>
        <p:grpSpPr>
          <a:xfrm>
            <a:off x="6924784" y="5609838"/>
            <a:ext cx="1232963" cy="218533"/>
            <a:chOff x="1847802" y="2724150"/>
            <a:chExt cx="1200198" cy="212725"/>
          </a:xfrm>
          <a:solidFill>
            <a:schemeClr val="accent3"/>
          </a:solidFill>
        </p:grpSpPr>
        <p:sp>
          <p:nvSpPr>
            <p:cNvPr id="172"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3"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4"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5"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76" name="Rectangle 175"/>
          <p:cNvSpPr/>
          <p:nvPr userDrawn="1"/>
        </p:nvSpPr>
        <p:spPr>
          <a:xfrm>
            <a:off x="9240531" y="1562768"/>
            <a:ext cx="2392669" cy="4432169"/>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7" name="Picture Placeholder 7"/>
          <p:cNvSpPr>
            <a:spLocks noGrp="1"/>
          </p:cNvSpPr>
          <p:nvPr>
            <p:ph type="pic" sz="quarter" idx="43" hasCustomPrompt="1"/>
          </p:nvPr>
        </p:nvSpPr>
        <p:spPr>
          <a:xfrm>
            <a:off x="9474200" y="1753138"/>
            <a:ext cx="1925331" cy="1781289"/>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182" name="Text Placeholder 3"/>
          <p:cNvSpPr>
            <a:spLocks noGrp="1"/>
          </p:cNvSpPr>
          <p:nvPr>
            <p:ph type="body" sz="half" idx="46"/>
          </p:nvPr>
        </p:nvSpPr>
        <p:spPr>
          <a:xfrm>
            <a:off x="9327148" y="4466122"/>
            <a:ext cx="2219437" cy="1101783"/>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grpSp>
        <p:nvGrpSpPr>
          <p:cNvPr id="6" name="Group 182"/>
          <p:cNvGrpSpPr/>
          <p:nvPr userDrawn="1"/>
        </p:nvGrpSpPr>
        <p:grpSpPr>
          <a:xfrm>
            <a:off x="9820384" y="5609838"/>
            <a:ext cx="1232963" cy="218533"/>
            <a:chOff x="1847802" y="2724150"/>
            <a:chExt cx="1200198" cy="212725"/>
          </a:xfrm>
          <a:solidFill>
            <a:schemeClr val="accent4"/>
          </a:solidFill>
        </p:grpSpPr>
        <p:sp>
          <p:nvSpPr>
            <p:cNvPr id="184" name="Freeform 104"/>
            <p:cNvSpPr>
              <a:spLocks noEditPoints="1"/>
            </p:cNvSpPr>
            <p:nvPr/>
          </p:nvSpPr>
          <p:spPr bwMode="auto">
            <a:xfrm>
              <a:off x="1847802" y="2724150"/>
              <a:ext cx="212725" cy="21272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5" name="Freeform 154"/>
            <p:cNvSpPr>
              <a:spLocks/>
            </p:cNvSpPr>
            <p:nvPr/>
          </p:nvSpPr>
          <p:spPr bwMode="auto">
            <a:xfrm>
              <a:off x="2181107" y="2743200"/>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6" name="Freeform 83"/>
            <p:cNvSpPr>
              <a:spLocks/>
            </p:cNvSpPr>
            <p:nvPr/>
          </p:nvSpPr>
          <p:spPr bwMode="auto">
            <a:xfrm>
              <a:off x="2500051" y="2736056"/>
              <a:ext cx="188913" cy="188913"/>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7" name="Freeform 141"/>
            <p:cNvSpPr>
              <a:spLocks noEditPoints="1"/>
            </p:cNvSpPr>
            <p:nvPr/>
          </p:nvSpPr>
          <p:spPr bwMode="auto">
            <a:xfrm>
              <a:off x="2814637" y="2746375"/>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60" name="Text Placeholder 3"/>
          <p:cNvSpPr>
            <a:spLocks noGrp="1"/>
          </p:cNvSpPr>
          <p:nvPr>
            <p:ph type="body" sz="half" idx="32" hasCustomPrompt="1"/>
          </p:nvPr>
        </p:nvSpPr>
        <p:spPr>
          <a:xfrm>
            <a:off x="641060" y="3776078"/>
            <a:ext cx="2194283" cy="390649"/>
          </a:xfrm>
          <a:prstGeom prst="rect">
            <a:avLst/>
          </a:prstGeom>
        </p:spPr>
        <p:txBody>
          <a:bodyPr wrap="square" lIns="0" tIns="0" rIns="0" bIns="0" anchor="ctr">
            <a:noAutofit/>
          </a:bodyPr>
          <a:lstStyle>
            <a:lvl1pPr marL="0" indent="0" algn="ctr" rtl="0">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1" name="Text Placeholder 3"/>
          <p:cNvSpPr>
            <a:spLocks noGrp="1"/>
          </p:cNvSpPr>
          <p:nvPr>
            <p:ph type="body" sz="half" idx="34" hasCustomPrompt="1"/>
          </p:nvPr>
        </p:nvSpPr>
        <p:spPr>
          <a:xfrm>
            <a:off x="650171" y="4179297"/>
            <a:ext cx="2176061" cy="261159"/>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2" name="Text Placeholder 3"/>
          <p:cNvSpPr>
            <a:spLocks noGrp="1"/>
          </p:cNvSpPr>
          <p:nvPr>
            <p:ph type="body" sz="half" idx="36" hasCustomPrompt="1"/>
          </p:nvPr>
        </p:nvSpPr>
        <p:spPr>
          <a:xfrm>
            <a:off x="3519727" y="3776078"/>
            <a:ext cx="2194283" cy="390649"/>
          </a:xfrm>
          <a:prstGeom prst="rect">
            <a:avLst/>
          </a:prstGeom>
        </p:spPr>
        <p:txBody>
          <a:bodyPr wrap="square" lIns="0" tIns="0" rIns="0" bIns="0" anchor="ctr">
            <a:noAutofit/>
          </a:bodyPr>
          <a:lstStyle>
            <a:lvl1pPr marL="0" indent="0" algn="ctr" rtl="0">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3" name="Text Placeholder 3"/>
          <p:cNvSpPr>
            <a:spLocks noGrp="1"/>
          </p:cNvSpPr>
          <p:nvPr>
            <p:ph type="body" sz="half" idx="37" hasCustomPrompt="1"/>
          </p:nvPr>
        </p:nvSpPr>
        <p:spPr>
          <a:xfrm>
            <a:off x="3528838" y="4179297"/>
            <a:ext cx="2176061" cy="261159"/>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4" name="Text Placeholder 3"/>
          <p:cNvSpPr>
            <a:spLocks noGrp="1"/>
          </p:cNvSpPr>
          <p:nvPr>
            <p:ph type="body" sz="half" idx="40" hasCustomPrompt="1"/>
          </p:nvPr>
        </p:nvSpPr>
        <p:spPr>
          <a:xfrm>
            <a:off x="6444124" y="3776078"/>
            <a:ext cx="2194283" cy="390649"/>
          </a:xfrm>
          <a:prstGeom prst="rect">
            <a:avLst/>
          </a:prstGeom>
        </p:spPr>
        <p:txBody>
          <a:bodyPr wrap="square" lIns="0" tIns="0" rIns="0" bIns="0" anchor="ctr">
            <a:noAutofit/>
          </a:bodyPr>
          <a:lstStyle>
            <a:lvl1pPr marL="0" indent="0" algn="ctr" rtl="0">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5" name="Text Placeholder 3"/>
          <p:cNvSpPr>
            <a:spLocks noGrp="1"/>
          </p:cNvSpPr>
          <p:nvPr>
            <p:ph type="body" sz="half" idx="41" hasCustomPrompt="1"/>
          </p:nvPr>
        </p:nvSpPr>
        <p:spPr>
          <a:xfrm>
            <a:off x="6453235" y="4179297"/>
            <a:ext cx="2176061" cy="261159"/>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6" name="Text Placeholder 3"/>
          <p:cNvSpPr>
            <a:spLocks noGrp="1"/>
          </p:cNvSpPr>
          <p:nvPr>
            <p:ph type="body" sz="half" idx="44" hasCustomPrompt="1"/>
          </p:nvPr>
        </p:nvSpPr>
        <p:spPr>
          <a:xfrm>
            <a:off x="9339724" y="3776078"/>
            <a:ext cx="2194283" cy="390649"/>
          </a:xfrm>
          <a:prstGeom prst="rect">
            <a:avLst/>
          </a:prstGeom>
        </p:spPr>
        <p:txBody>
          <a:bodyPr wrap="square" lIns="0" tIns="0" rIns="0" bIns="0" anchor="ctr">
            <a:noAutofit/>
          </a:bodyPr>
          <a:lstStyle>
            <a:lvl1pPr marL="0" indent="0" algn="ctr" rtl="0">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8" name="Text Placeholder 3"/>
          <p:cNvSpPr>
            <a:spLocks noGrp="1"/>
          </p:cNvSpPr>
          <p:nvPr>
            <p:ph type="body" sz="half" idx="45" hasCustomPrompt="1"/>
          </p:nvPr>
        </p:nvSpPr>
        <p:spPr>
          <a:xfrm>
            <a:off x="9348835" y="4179297"/>
            <a:ext cx="2176061" cy="261159"/>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4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46" name="Rectangle 45"/>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353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 calcmode="lin" valueType="num">
                                      <p:cBhvr>
                                        <p:cTn id="19"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1">
                                            <p:txEl>
                                              <p:pRg st="0" end="0"/>
                                            </p:txEl>
                                          </p:spTgt>
                                        </p:tgtEl>
                                        <p:attrNameLst>
                                          <p:attrName>style.visibility</p:attrName>
                                        </p:attrNameLst>
                                      </p:cBhvr>
                                      <p:to>
                                        <p:strVal val="visible"/>
                                      </p:to>
                                    </p:set>
                                    <p:anim calcmode="lin" valueType="num">
                                      <p:cBhvr>
                                        <p:cTn id="25"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1">
                                            <p:txEl>
                                              <p:pRg st="0" end="0"/>
                                            </p:txEl>
                                          </p:spTgt>
                                        </p:tgtEl>
                                      </p:cBhvr>
                                    </p:animEffect>
                                  </p:childTnLst>
                                </p:cTn>
                              </p:par>
                            </p:childTnLst>
                          </p:cTn>
                        </p:par>
                        <p:par>
                          <p:cTn id="28" fill="hold">
                            <p:stCondLst>
                              <p:cond delay="20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98">
                                            <p:txEl>
                                              <p:pRg st="0" end="0"/>
                                            </p:txEl>
                                          </p:spTgt>
                                        </p:tgtEl>
                                        <p:attrNameLst>
                                          <p:attrName>style.visibility</p:attrName>
                                        </p:attrNameLst>
                                      </p:cBhvr>
                                      <p:to>
                                        <p:strVal val="visible"/>
                                      </p:to>
                                    </p:set>
                                    <p:anim calcmode="lin" valueType="num">
                                      <p:cBhvr>
                                        <p:cTn id="31"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98">
                                            <p:txEl>
                                              <p:pRg st="0" end="0"/>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p:cTn id="43" dur="500" fill="hold"/>
                                        <p:tgtEl>
                                          <p:spTgt spid="152"/>
                                        </p:tgtEl>
                                        <p:attrNameLst>
                                          <p:attrName>ppt_w</p:attrName>
                                        </p:attrNameLst>
                                      </p:cBhvr>
                                      <p:tavLst>
                                        <p:tav tm="0">
                                          <p:val>
                                            <p:fltVal val="0"/>
                                          </p:val>
                                        </p:tav>
                                        <p:tav tm="100000">
                                          <p:val>
                                            <p:strVal val="#ppt_w"/>
                                          </p:val>
                                        </p:tav>
                                      </p:tavLst>
                                    </p:anim>
                                    <p:anim calcmode="lin" valueType="num">
                                      <p:cBhvr>
                                        <p:cTn id="44" dur="500" fill="hold"/>
                                        <p:tgtEl>
                                          <p:spTgt spid="152"/>
                                        </p:tgtEl>
                                        <p:attrNameLst>
                                          <p:attrName>ppt_h</p:attrName>
                                        </p:attrNameLst>
                                      </p:cBhvr>
                                      <p:tavLst>
                                        <p:tav tm="0">
                                          <p:val>
                                            <p:fltVal val="0"/>
                                          </p:val>
                                        </p:tav>
                                        <p:tav tm="100000">
                                          <p:val>
                                            <p:strVal val="#ppt_h"/>
                                          </p:val>
                                        </p:tav>
                                      </p:tavLst>
                                    </p:anim>
                                    <p:animEffect transition="in" filter="fade">
                                      <p:cBhvr>
                                        <p:cTn id="45" dur="500"/>
                                        <p:tgtEl>
                                          <p:spTgt spid="15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cBhvr>
                                        <p:cTn id="49" dur="500" fill="hold"/>
                                        <p:tgtEl>
                                          <p:spTgt spid="153"/>
                                        </p:tgtEl>
                                        <p:attrNameLst>
                                          <p:attrName>ppt_w</p:attrName>
                                        </p:attrNameLst>
                                      </p:cBhvr>
                                      <p:tavLst>
                                        <p:tav tm="0">
                                          <p:val>
                                            <p:fltVal val="0"/>
                                          </p:val>
                                        </p:tav>
                                        <p:tav tm="100000">
                                          <p:val>
                                            <p:strVal val="#ppt_w"/>
                                          </p:val>
                                        </p:tav>
                                      </p:tavLst>
                                    </p:anim>
                                    <p:anim calcmode="lin" valueType="num">
                                      <p:cBhvr>
                                        <p:cTn id="50" dur="500" fill="hold"/>
                                        <p:tgtEl>
                                          <p:spTgt spid="153"/>
                                        </p:tgtEl>
                                        <p:attrNameLst>
                                          <p:attrName>ppt_h</p:attrName>
                                        </p:attrNameLst>
                                      </p:cBhvr>
                                      <p:tavLst>
                                        <p:tav tm="0">
                                          <p:val>
                                            <p:fltVal val="0"/>
                                          </p:val>
                                        </p:tav>
                                        <p:tav tm="100000">
                                          <p:val>
                                            <p:strVal val="#ppt_h"/>
                                          </p:val>
                                        </p:tav>
                                      </p:tavLst>
                                    </p:anim>
                                    <p:animEffect transition="in" filter="fade">
                                      <p:cBhvr>
                                        <p:cTn id="51" dur="500"/>
                                        <p:tgtEl>
                                          <p:spTgt spid="1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2">
                                            <p:txEl>
                                              <p:pRg st="0" end="0"/>
                                            </p:txEl>
                                          </p:spTgt>
                                        </p:tgtEl>
                                        <p:attrNameLst>
                                          <p:attrName>style.visibility</p:attrName>
                                        </p:attrNameLst>
                                      </p:cBhvr>
                                      <p:to>
                                        <p:strVal val="visible"/>
                                      </p:to>
                                    </p:set>
                                    <p:anim calcmode="lin" valueType="num">
                                      <p:cBhvr>
                                        <p:cTn id="55"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62">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3">
                                            <p:txEl>
                                              <p:pRg st="0" end="0"/>
                                            </p:txEl>
                                          </p:spTgt>
                                        </p:tgtEl>
                                        <p:attrNameLst>
                                          <p:attrName>style.visibility</p:attrName>
                                        </p:attrNameLst>
                                      </p:cBhvr>
                                      <p:to>
                                        <p:strVal val="visible"/>
                                      </p:to>
                                    </p:set>
                                    <p:anim calcmode="lin" valueType="num">
                                      <p:cBhvr>
                                        <p:cTn id="6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63">
                                            <p:txEl>
                                              <p:pRg st="0" end="0"/>
                                            </p:txEl>
                                          </p:spTgt>
                                        </p:tgtEl>
                                      </p:cBhvr>
                                    </p:animEffect>
                                  </p:childTnLst>
                                </p:cTn>
                              </p:par>
                            </p:childTnLst>
                          </p:cTn>
                        </p:par>
                        <p:par>
                          <p:cTn id="64" fill="hold">
                            <p:stCondLst>
                              <p:cond delay="5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158">
                                            <p:txEl>
                                              <p:pRg st="0" end="0"/>
                                            </p:txEl>
                                          </p:spTgt>
                                        </p:tgtEl>
                                        <p:attrNameLst>
                                          <p:attrName>style.visibility</p:attrName>
                                        </p:attrNameLst>
                                      </p:cBhvr>
                                      <p:to>
                                        <p:strVal val="visible"/>
                                      </p:to>
                                    </p:set>
                                    <p:anim calcmode="lin" valueType="num">
                                      <p:cBhvr>
                                        <p:cTn id="67" dur="5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58">
                                            <p:txEl>
                                              <p:pRg st="0" end="0"/>
                                            </p:txEl>
                                          </p:spTgt>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64"/>
                                        </p:tgtEl>
                                        <p:attrNameLst>
                                          <p:attrName>style.visibility</p:attrName>
                                        </p:attrNameLst>
                                      </p:cBhvr>
                                      <p:to>
                                        <p:strVal val="visible"/>
                                      </p:to>
                                    </p:set>
                                    <p:anim calcmode="lin" valueType="num">
                                      <p:cBhvr>
                                        <p:cTn id="79" dur="500" fill="hold"/>
                                        <p:tgtEl>
                                          <p:spTgt spid="164"/>
                                        </p:tgtEl>
                                        <p:attrNameLst>
                                          <p:attrName>ppt_w</p:attrName>
                                        </p:attrNameLst>
                                      </p:cBhvr>
                                      <p:tavLst>
                                        <p:tav tm="0">
                                          <p:val>
                                            <p:fltVal val="0"/>
                                          </p:val>
                                        </p:tav>
                                        <p:tav tm="100000">
                                          <p:val>
                                            <p:strVal val="#ppt_w"/>
                                          </p:val>
                                        </p:tav>
                                      </p:tavLst>
                                    </p:anim>
                                    <p:anim calcmode="lin" valueType="num">
                                      <p:cBhvr>
                                        <p:cTn id="80" dur="500" fill="hold"/>
                                        <p:tgtEl>
                                          <p:spTgt spid="164"/>
                                        </p:tgtEl>
                                        <p:attrNameLst>
                                          <p:attrName>ppt_h</p:attrName>
                                        </p:attrNameLst>
                                      </p:cBhvr>
                                      <p:tavLst>
                                        <p:tav tm="0">
                                          <p:val>
                                            <p:fltVal val="0"/>
                                          </p:val>
                                        </p:tav>
                                        <p:tav tm="100000">
                                          <p:val>
                                            <p:strVal val="#ppt_h"/>
                                          </p:val>
                                        </p:tav>
                                      </p:tavLst>
                                    </p:anim>
                                    <p:animEffect transition="in" filter="fade">
                                      <p:cBhvr>
                                        <p:cTn id="81" dur="500"/>
                                        <p:tgtEl>
                                          <p:spTgt spid="16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65"/>
                                        </p:tgtEl>
                                        <p:attrNameLst>
                                          <p:attrName>style.visibility</p:attrName>
                                        </p:attrNameLst>
                                      </p:cBhvr>
                                      <p:to>
                                        <p:strVal val="visible"/>
                                      </p:to>
                                    </p:set>
                                    <p:anim calcmode="lin" valueType="num">
                                      <p:cBhvr>
                                        <p:cTn id="85" dur="500" fill="hold"/>
                                        <p:tgtEl>
                                          <p:spTgt spid="165"/>
                                        </p:tgtEl>
                                        <p:attrNameLst>
                                          <p:attrName>ppt_w</p:attrName>
                                        </p:attrNameLst>
                                      </p:cBhvr>
                                      <p:tavLst>
                                        <p:tav tm="0">
                                          <p:val>
                                            <p:fltVal val="0"/>
                                          </p:val>
                                        </p:tav>
                                        <p:tav tm="100000">
                                          <p:val>
                                            <p:strVal val="#ppt_w"/>
                                          </p:val>
                                        </p:tav>
                                      </p:tavLst>
                                    </p:anim>
                                    <p:anim calcmode="lin" valueType="num">
                                      <p:cBhvr>
                                        <p:cTn id="86" dur="500" fill="hold"/>
                                        <p:tgtEl>
                                          <p:spTgt spid="165"/>
                                        </p:tgtEl>
                                        <p:attrNameLst>
                                          <p:attrName>ppt_h</p:attrName>
                                        </p:attrNameLst>
                                      </p:cBhvr>
                                      <p:tavLst>
                                        <p:tav tm="0">
                                          <p:val>
                                            <p:fltVal val="0"/>
                                          </p:val>
                                        </p:tav>
                                        <p:tav tm="100000">
                                          <p:val>
                                            <p:strVal val="#ppt_h"/>
                                          </p:val>
                                        </p:tav>
                                      </p:tavLst>
                                    </p:anim>
                                    <p:animEffect transition="in" filter="fade">
                                      <p:cBhvr>
                                        <p:cTn id="87" dur="500"/>
                                        <p:tgtEl>
                                          <p:spTgt spid="16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4">
                                            <p:txEl>
                                              <p:pRg st="0" end="0"/>
                                            </p:txEl>
                                          </p:spTgt>
                                        </p:tgtEl>
                                        <p:attrNameLst>
                                          <p:attrName>style.visibility</p:attrName>
                                        </p:attrNameLst>
                                      </p:cBhvr>
                                      <p:to>
                                        <p:strVal val="visible"/>
                                      </p:to>
                                    </p:set>
                                    <p:anim calcmode="lin" valueType="num">
                                      <p:cBhvr>
                                        <p:cTn id="91"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4">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5">
                                            <p:txEl>
                                              <p:pRg st="0" end="0"/>
                                            </p:txEl>
                                          </p:spTgt>
                                        </p:tgtEl>
                                        <p:attrNameLst>
                                          <p:attrName>style.visibility</p:attrName>
                                        </p:attrNameLst>
                                      </p:cBhvr>
                                      <p:to>
                                        <p:strVal val="visible"/>
                                      </p:to>
                                    </p:set>
                                    <p:anim calcmode="lin" valueType="num">
                                      <p:cBhvr>
                                        <p:cTn id="97"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5">
                                            <p:txEl>
                                              <p:pRg st="0" end="0"/>
                                            </p:txEl>
                                          </p:spTgt>
                                        </p:tgtEl>
                                      </p:cBhvr>
                                    </p:animEffect>
                                  </p:childTnLst>
                                </p:cTn>
                              </p:par>
                            </p:childTnLst>
                          </p:cTn>
                        </p:par>
                        <p:par>
                          <p:cTn id="100" fill="hold">
                            <p:stCondLst>
                              <p:cond delay="8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170">
                                            <p:txEl>
                                              <p:pRg st="0" end="0"/>
                                            </p:txEl>
                                          </p:spTgt>
                                        </p:tgtEl>
                                        <p:attrNameLst>
                                          <p:attrName>style.visibility</p:attrName>
                                        </p:attrNameLst>
                                      </p:cBhvr>
                                      <p:to>
                                        <p:strVal val="visible"/>
                                      </p:to>
                                    </p:set>
                                    <p:anim calcmode="lin" valueType="num">
                                      <p:cBhvr>
                                        <p:cTn id="103" dur="500" fill="hold"/>
                                        <p:tgtEl>
                                          <p:spTgt spid="170">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170">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170">
                                            <p:txEl>
                                              <p:pRg st="0" end="0"/>
                                            </p:txEl>
                                          </p:spTgt>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fltVal val="0"/>
                                          </p:val>
                                        </p:tav>
                                        <p:tav tm="100000">
                                          <p:val>
                                            <p:strVal val="#ppt_w"/>
                                          </p:val>
                                        </p:tav>
                                      </p:tavLst>
                                    </p:anim>
                                    <p:anim calcmode="lin" valueType="num">
                                      <p:cBhvr>
                                        <p:cTn id="110" dur="500" fill="hold"/>
                                        <p:tgtEl>
                                          <p:spTgt spid="5"/>
                                        </p:tgtEl>
                                        <p:attrNameLst>
                                          <p:attrName>ppt_h</p:attrName>
                                        </p:attrNameLst>
                                      </p:cBhvr>
                                      <p:tavLst>
                                        <p:tav tm="0">
                                          <p:val>
                                            <p:fltVal val="0"/>
                                          </p:val>
                                        </p:tav>
                                        <p:tav tm="100000">
                                          <p:val>
                                            <p:strVal val="#ppt_h"/>
                                          </p:val>
                                        </p:tav>
                                      </p:tavLst>
                                    </p:anim>
                                    <p:animEffect transition="in" filter="fade">
                                      <p:cBhvr>
                                        <p:cTn id="111" dur="500"/>
                                        <p:tgtEl>
                                          <p:spTgt spid="5"/>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176"/>
                                        </p:tgtEl>
                                        <p:attrNameLst>
                                          <p:attrName>style.visibility</p:attrName>
                                        </p:attrNameLst>
                                      </p:cBhvr>
                                      <p:to>
                                        <p:strVal val="visible"/>
                                      </p:to>
                                    </p:set>
                                    <p:anim calcmode="lin" valueType="num">
                                      <p:cBhvr>
                                        <p:cTn id="115" dur="500" fill="hold"/>
                                        <p:tgtEl>
                                          <p:spTgt spid="176"/>
                                        </p:tgtEl>
                                        <p:attrNameLst>
                                          <p:attrName>ppt_w</p:attrName>
                                        </p:attrNameLst>
                                      </p:cBhvr>
                                      <p:tavLst>
                                        <p:tav tm="0">
                                          <p:val>
                                            <p:fltVal val="0"/>
                                          </p:val>
                                        </p:tav>
                                        <p:tav tm="100000">
                                          <p:val>
                                            <p:strVal val="#ppt_w"/>
                                          </p:val>
                                        </p:tav>
                                      </p:tavLst>
                                    </p:anim>
                                    <p:anim calcmode="lin" valueType="num">
                                      <p:cBhvr>
                                        <p:cTn id="116" dur="500" fill="hold"/>
                                        <p:tgtEl>
                                          <p:spTgt spid="176"/>
                                        </p:tgtEl>
                                        <p:attrNameLst>
                                          <p:attrName>ppt_h</p:attrName>
                                        </p:attrNameLst>
                                      </p:cBhvr>
                                      <p:tavLst>
                                        <p:tav tm="0">
                                          <p:val>
                                            <p:fltVal val="0"/>
                                          </p:val>
                                        </p:tav>
                                        <p:tav tm="100000">
                                          <p:val>
                                            <p:strVal val="#ppt_h"/>
                                          </p:val>
                                        </p:tav>
                                      </p:tavLst>
                                    </p:anim>
                                    <p:animEffect transition="in" filter="fade">
                                      <p:cBhvr>
                                        <p:cTn id="117" dur="500"/>
                                        <p:tgtEl>
                                          <p:spTgt spid="176"/>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177"/>
                                        </p:tgtEl>
                                        <p:attrNameLst>
                                          <p:attrName>style.visibility</p:attrName>
                                        </p:attrNameLst>
                                      </p:cBhvr>
                                      <p:to>
                                        <p:strVal val="visible"/>
                                      </p:to>
                                    </p:set>
                                    <p:anim calcmode="lin" valueType="num">
                                      <p:cBhvr>
                                        <p:cTn id="121" dur="500" fill="hold"/>
                                        <p:tgtEl>
                                          <p:spTgt spid="177"/>
                                        </p:tgtEl>
                                        <p:attrNameLst>
                                          <p:attrName>ppt_w</p:attrName>
                                        </p:attrNameLst>
                                      </p:cBhvr>
                                      <p:tavLst>
                                        <p:tav tm="0">
                                          <p:val>
                                            <p:fltVal val="0"/>
                                          </p:val>
                                        </p:tav>
                                        <p:tav tm="100000">
                                          <p:val>
                                            <p:strVal val="#ppt_w"/>
                                          </p:val>
                                        </p:tav>
                                      </p:tavLst>
                                    </p:anim>
                                    <p:anim calcmode="lin" valueType="num">
                                      <p:cBhvr>
                                        <p:cTn id="122" dur="500" fill="hold"/>
                                        <p:tgtEl>
                                          <p:spTgt spid="177"/>
                                        </p:tgtEl>
                                        <p:attrNameLst>
                                          <p:attrName>ppt_h</p:attrName>
                                        </p:attrNameLst>
                                      </p:cBhvr>
                                      <p:tavLst>
                                        <p:tav tm="0">
                                          <p:val>
                                            <p:fltVal val="0"/>
                                          </p:val>
                                        </p:tav>
                                        <p:tav tm="100000">
                                          <p:val>
                                            <p:strVal val="#ppt_h"/>
                                          </p:val>
                                        </p:tav>
                                      </p:tavLst>
                                    </p:anim>
                                    <p:animEffect transition="in" filter="fade">
                                      <p:cBhvr>
                                        <p:cTn id="123" dur="500"/>
                                        <p:tgtEl>
                                          <p:spTgt spid="177"/>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66">
                                            <p:txEl>
                                              <p:pRg st="0" end="0"/>
                                            </p:txEl>
                                          </p:spTgt>
                                        </p:tgtEl>
                                        <p:attrNameLst>
                                          <p:attrName>style.visibility</p:attrName>
                                        </p:attrNameLst>
                                      </p:cBhvr>
                                      <p:to>
                                        <p:strVal val="visible"/>
                                      </p:to>
                                    </p:set>
                                    <p:anim calcmode="lin" valueType="num">
                                      <p:cBhvr>
                                        <p:cTn id="127"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66">
                                            <p:txEl>
                                              <p:pRg st="0" end="0"/>
                                            </p:txEl>
                                          </p:spTgt>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8">
                                            <p:txEl>
                                              <p:pRg st="0" end="0"/>
                                            </p:txEl>
                                          </p:spTgt>
                                        </p:tgtEl>
                                        <p:attrNameLst>
                                          <p:attrName>style.visibility</p:attrName>
                                        </p:attrNameLst>
                                      </p:cBhvr>
                                      <p:to>
                                        <p:strVal val="visible"/>
                                      </p:to>
                                    </p:set>
                                    <p:anim calcmode="lin" valueType="num">
                                      <p:cBhvr>
                                        <p:cTn id="133"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68">
                                            <p:txEl>
                                              <p:pRg st="0" end="0"/>
                                            </p:txEl>
                                          </p:spTgt>
                                        </p:tgtEl>
                                      </p:cBhvr>
                                    </p:animEffect>
                                  </p:childTnLst>
                                </p:cTn>
                              </p:par>
                            </p:childTnLst>
                          </p:cTn>
                        </p:par>
                        <p:par>
                          <p:cTn id="136" fill="hold">
                            <p:stCondLst>
                              <p:cond delay="11000"/>
                            </p:stCondLst>
                            <p:childTnLst>
                              <p:par>
                                <p:cTn id="137" presetID="53" presetClass="entr" presetSubtype="16" fill="hold" grpId="0" nodeType="afterEffect" nodePh="1">
                                  <p:stCondLst>
                                    <p:cond delay="0"/>
                                  </p:stCondLst>
                                  <p:endCondLst>
                                    <p:cond evt="begin" delay="0">
                                      <p:tn val="137"/>
                                    </p:cond>
                                  </p:endCondLst>
                                  <p:childTnLst>
                                    <p:set>
                                      <p:cBhvr>
                                        <p:cTn id="138" dur="1" fill="hold">
                                          <p:stCondLst>
                                            <p:cond delay="0"/>
                                          </p:stCondLst>
                                        </p:cTn>
                                        <p:tgtEl>
                                          <p:spTgt spid="182">
                                            <p:txEl>
                                              <p:pRg st="0" end="0"/>
                                            </p:txEl>
                                          </p:spTgt>
                                        </p:tgtEl>
                                        <p:attrNameLst>
                                          <p:attrName>style.visibility</p:attrName>
                                        </p:attrNameLst>
                                      </p:cBhvr>
                                      <p:to>
                                        <p:strVal val="visible"/>
                                      </p:to>
                                    </p:set>
                                    <p:anim calcmode="lin" valueType="num">
                                      <p:cBhvr>
                                        <p:cTn id="139" dur="500" fill="hold"/>
                                        <p:tgtEl>
                                          <p:spTgt spid="182">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182">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182">
                                            <p:txEl>
                                              <p:pRg st="0" end="0"/>
                                            </p:txEl>
                                          </p:spTgt>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6"/>
                                        </p:tgtEl>
                                        <p:attrNameLst>
                                          <p:attrName>style.visibility</p:attrName>
                                        </p:attrNameLst>
                                      </p:cBhvr>
                                      <p:to>
                                        <p:strVal val="visible"/>
                                      </p:to>
                                    </p:set>
                                    <p:anim calcmode="lin" valueType="num">
                                      <p:cBhvr>
                                        <p:cTn id="145" dur="500" fill="hold"/>
                                        <p:tgtEl>
                                          <p:spTgt spid="6"/>
                                        </p:tgtEl>
                                        <p:attrNameLst>
                                          <p:attrName>ppt_w</p:attrName>
                                        </p:attrNameLst>
                                      </p:cBhvr>
                                      <p:tavLst>
                                        <p:tav tm="0">
                                          <p:val>
                                            <p:fltVal val="0"/>
                                          </p:val>
                                        </p:tav>
                                        <p:tav tm="100000">
                                          <p:val>
                                            <p:strVal val="#ppt_w"/>
                                          </p:val>
                                        </p:tav>
                                      </p:tavLst>
                                    </p:anim>
                                    <p:anim calcmode="lin" valueType="num">
                                      <p:cBhvr>
                                        <p:cTn id="146" dur="500" fill="hold"/>
                                        <p:tgtEl>
                                          <p:spTgt spid="6"/>
                                        </p:tgtEl>
                                        <p:attrNameLst>
                                          <p:attrName>ppt_h</p:attrName>
                                        </p:attrNameLst>
                                      </p:cBhvr>
                                      <p:tavLst>
                                        <p:tav tm="0">
                                          <p:val>
                                            <p:fltVal val="0"/>
                                          </p:val>
                                        </p:tav>
                                        <p:tav tm="100000">
                                          <p:val>
                                            <p:strVal val="#ppt_h"/>
                                          </p:val>
                                        </p:tav>
                                      </p:tavLst>
                                    </p:anim>
                                    <p:animEffect transition="in" filter="fade">
                                      <p:cBhvr>
                                        <p:cTn id="1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98"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98"/>
                        </p:tgtEl>
                        <p:attrNameLst>
                          <p:attrName>style.visibility</p:attrName>
                        </p:attrNameLst>
                      </p:cBhvr>
                      <p:to>
                        <p:strVal val="visible"/>
                      </p:to>
                    </p:set>
                    <p:anim calcmode="lin" valueType="num">
                      <p:cBhvr>
                        <p:cTn dur="500" fill="hold"/>
                        <p:tgtEl>
                          <p:spTgt spid="98"/>
                        </p:tgtEl>
                        <p:attrNameLst>
                          <p:attrName>ppt_w</p:attrName>
                        </p:attrNameLst>
                      </p:cBhvr>
                      <p:tavLst>
                        <p:tav tm="0">
                          <p:val>
                            <p:fltVal val="0"/>
                          </p:val>
                        </p:tav>
                        <p:tav tm="100000">
                          <p:val>
                            <p:strVal val="#ppt_w"/>
                          </p:val>
                        </p:tav>
                      </p:tavLst>
                    </p:anim>
                    <p:anim calcmode="lin" valueType="num">
                      <p:cBhvr>
                        <p:cTn dur="500" fill="hold"/>
                        <p:tgtEl>
                          <p:spTgt spid="98"/>
                        </p:tgtEl>
                        <p:attrNameLst>
                          <p:attrName>ppt_h</p:attrName>
                        </p:attrNameLst>
                      </p:cBhvr>
                      <p:tavLst>
                        <p:tav tm="0">
                          <p:val>
                            <p:fltVal val="0"/>
                          </p:val>
                        </p:tav>
                        <p:tav tm="100000">
                          <p:val>
                            <p:strVal val="#ppt_h"/>
                          </p:val>
                        </p:tav>
                      </p:tavLst>
                    </p:anim>
                    <p:animEffect transition="in" filter="fade">
                      <p:cBhvr>
                        <p:cTn dur="500"/>
                        <p:tgtEl>
                          <p:spTgt spid="98"/>
                        </p:tgtEl>
                      </p:cBhvr>
                    </p:animEffect>
                  </p:childTnLst>
                </p:cTn>
              </p:par>
            </p:tnLst>
          </p:tmpl>
        </p:tmplLst>
      </p:bldP>
      <p:bldP spid="152" grpId="0" animBg="1"/>
      <p:bldP spid="153" grpId="0" animBg="1"/>
      <p:bldP spid="158"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158"/>
                        </p:tgtEl>
                        <p:attrNameLst>
                          <p:attrName>style.visibility</p:attrName>
                        </p:attrNameLst>
                      </p:cBhvr>
                      <p:to>
                        <p:strVal val="visible"/>
                      </p:to>
                    </p:set>
                    <p:anim calcmode="lin" valueType="num">
                      <p:cBhvr>
                        <p:cTn dur="500" fill="hold"/>
                        <p:tgtEl>
                          <p:spTgt spid="158"/>
                        </p:tgtEl>
                        <p:attrNameLst>
                          <p:attrName>ppt_w</p:attrName>
                        </p:attrNameLst>
                      </p:cBhvr>
                      <p:tavLst>
                        <p:tav tm="0">
                          <p:val>
                            <p:fltVal val="0"/>
                          </p:val>
                        </p:tav>
                        <p:tav tm="100000">
                          <p:val>
                            <p:strVal val="#ppt_w"/>
                          </p:val>
                        </p:tav>
                      </p:tavLst>
                    </p:anim>
                    <p:anim calcmode="lin" valueType="num">
                      <p:cBhvr>
                        <p:cTn dur="500" fill="hold"/>
                        <p:tgtEl>
                          <p:spTgt spid="158"/>
                        </p:tgtEl>
                        <p:attrNameLst>
                          <p:attrName>ppt_h</p:attrName>
                        </p:attrNameLst>
                      </p:cBhvr>
                      <p:tavLst>
                        <p:tav tm="0">
                          <p:val>
                            <p:fltVal val="0"/>
                          </p:val>
                        </p:tav>
                        <p:tav tm="100000">
                          <p:val>
                            <p:strVal val="#ppt_h"/>
                          </p:val>
                        </p:tav>
                      </p:tavLst>
                    </p:anim>
                    <p:animEffect transition="in" filter="fade">
                      <p:cBhvr>
                        <p:cTn dur="500"/>
                        <p:tgtEl>
                          <p:spTgt spid="158"/>
                        </p:tgtEl>
                      </p:cBhvr>
                    </p:animEffect>
                  </p:childTnLst>
                </p:cTn>
              </p:par>
            </p:tnLst>
          </p:tmpl>
        </p:tmplLst>
      </p:bldP>
      <p:bldP spid="164" grpId="0" animBg="1"/>
      <p:bldP spid="165" grpId="0" animBg="1"/>
      <p:bldP spid="170"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170"/>
                        </p:tgtEl>
                        <p:attrNameLst>
                          <p:attrName>style.visibility</p:attrName>
                        </p:attrNameLst>
                      </p:cBhvr>
                      <p:to>
                        <p:strVal val="visible"/>
                      </p:to>
                    </p:set>
                    <p:anim calcmode="lin" valueType="num">
                      <p:cBhvr>
                        <p:cTn dur="500" fill="hold"/>
                        <p:tgtEl>
                          <p:spTgt spid="170"/>
                        </p:tgtEl>
                        <p:attrNameLst>
                          <p:attrName>ppt_w</p:attrName>
                        </p:attrNameLst>
                      </p:cBhvr>
                      <p:tavLst>
                        <p:tav tm="0">
                          <p:val>
                            <p:fltVal val="0"/>
                          </p:val>
                        </p:tav>
                        <p:tav tm="100000">
                          <p:val>
                            <p:strVal val="#ppt_w"/>
                          </p:val>
                        </p:tav>
                      </p:tavLst>
                    </p:anim>
                    <p:anim calcmode="lin" valueType="num">
                      <p:cBhvr>
                        <p:cTn dur="500" fill="hold"/>
                        <p:tgtEl>
                          <p:spTgt spid="170"/>
                        </p:tgtEl>
                        <p:attrNameLst>
                          <p:attrName>ppt_h</p:attrName>
                        </p:attrNameLst>
                      </p:cBhvr>
                      <p:tavLst>
                        <p:tav tm="0">
                          <p:val>
                            <p:fltVal val="0"/>
                          </p:val>
                        </p:tav>
                        <p:tav tm="100000">
                          <p:val>
                            <p:strVal val="#ppt_h"/>
                          </p:val>
                        </p:tav>
                      </p:tavLst>
                    </p:anim>
                    <p:animEffect transition="in" filter="fade">
                      <p:cBhvr>
                        <p:cTn dur="500"/>
                        <p:tgtEl>
                          <p:spTgt spid="170"/>
                        </p:tgtEl>
                      </p:cBhvr>
                    </p:animEffect>
                  </p:childTnLst>
                </p:cTn>
              </p:par>
            </p:tnLst>
          </p:tmpl>
        </p:tmplLst>
      </p:bldP>
      <p:bldP spid="176" grpId="0" animBg="1"/>
      <p:bldP spid="177" grpId="0" animBg="1"/>
      <p:bldP spid="182"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182"/>
                        </p:tgtEl>
                        <p:attrNameLst>
                          <p:attrName>style.visibility</p:attrName>
                        </p:attrNameLst>
                      </p:cBhvr>
                      <p:to>
                        <p:strVal val="visible"/>
                      </p:to>
                    </p:set>
                    <p:anim calcmode="lin" valueType="num">
                      <p:cBhvr>
                        <p:cTn dur="500" fill="hold"/>
                        <p:tgtEl>
                          <p:spTgt spid="182"/>
                        </p:tgtEl>
                        <p:attrNameLst>
                          <p:attrName>ppt_w</p:attrName>
                        </p:attrNameLst>
                      </p:cBhvr>
                      <p:tavLst>
                        <p:tav tm="0">
                          <p:val>
                            <p:fltVal val="0"/>
                          </p:val>
                        </p:tav>
                        <p:tav tm="100000">
                          <p:val>
                            <p:strVal val="#ppt_w"/>
                          </p:val>
                        </p:tav>
                      </p:tavLst>
                    </p:anim>
                    <p:anim calcmode="lin" valueType="num">
                      <p:cBhvr>
                        <p:cTn dur="500" fill="hold"/>
                        <p:tgtEl>
                          <p:spTgt spid="182"/>
                        </p:tgtEl>
                        <p:attrNameLst>
                          <p:attrName>ppt_h</p:attrName>
                        </p:attrNameLst>
                      </p:cBhvr>
                      <p:tavLst>
                        <p:tav tm="0">
                          <p:val>
                            <p:fltVal val="0"/>
                          </p:val>
                        </p:tav>
                        <p:tav tm="100000">
                          <p:val>
                            <p:strVal val="#ppt_h"/>
                          </p:val>
                        </p:tav>
                      </p:tavLst>
                    </p:anim>
                    <p:animEffect transition="in" filter="fade">
                      <p:cBhvr>
                        <p:cTn dur="500"/>
                        <p:tgtEl>
                          <p:spTgt spid="182"/>
                        </p:tgtEl>
                      </p:cBhvr>
                    </p:animEffect>
                  </p:childTnLst>
                </p:cTn>
              </p:par>
            </p:tnLst>
          </p:tmpl>
        </p:tmplLst>
      </p:bldP>
      <p:bldP spid="60" grpId="0" build="p">
        <p:tmplLst>
          <p:tmpl lvl="1">
            <p:tnLst>
              <p:par>
                <p:cTn presetID="53" presetClass="entr" presetSubtype="16"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P spid="61" grpId="0" build="p">
        <p:tmplLst>
          <p:tmpl lvl="1">
            <p:tnLst>
              <p:par>
                <p:cTn presetID="53" presetClass="entr" presetSubtype="16"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p:cTn dur="500" fill="hold"/>
                        <p:tgtEl>
                          <p:spTgt spid="61"/>
                        </p:tgtEl>
                        <p:attrNameLst>
                          <p:attrName>ppt_w</p:attrName>
                        </p:attrNameLst>
                      </p:cBhvr>
                      <p:tavLst>
                        <p:tav tm="0">
                          <p:val>
                            <p:fltVal val="0"/>
                          </p:val>
                        </p:tav>
                        <p:tav tm="100000">
                          <p:val>
                            <p:strVal val="#ppt_w"/>
                          </p:val>
                        </p:tav>
                      </p:tavLst>
                    </p:anim>
                    <p:anim calcmode="lin" valueType="num">
                      <p:cBhvr>
                        <p:cTn dur="500" fill="hold"/>
                        <p:tgtEl>
                          <p:spTgt spid="61"/>
                        </p:tgtEl>
                        <p:attrNameLst>
                          <p:attrName>ppt_h</p:attrName>
                        </p:attrNameLst>
                      </p:cBhvr>
                      <p:tavLst>
                        <p:tav tm="0">
                          <p:val>
                            <p:fltVal val="0"/>
                          </p:val>
                        </p:tav>
                        <p:tav tm="100000">
                          <p:val>
                            <p:strVal val="#ppt_h"/>
                          </p:val>
                        </p:tav>
                      </p:tavLst>
                    </p:anim>
                    <p:animEffect transition="in" filter="fade">
                      <p:cBhvr>
                        <p:cTn dur="500"/>
                        <p:tgtEl>
                          <p:spTgt spid="61"/>
                        </p:tgtEl>
                      </p:cBhvr>
                    </p:animEffect>
                  </p:childTnLst>
                </p:cTn>
              </p:par>
            </p:tnLst>
          </p:tmpl>
        </p:tmplLst>
      </p:bldP>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animEffect transition="in" filter="fade">
                      <p:cBhvr>
                        <p:cTn dur="500"/>
                        <p:tgtEl>
                          <p:spTgt spid="62"/>
                        </p:tgtEl>
                      </p:cBhvr>
                    </p:animEffect>
                  </p:childTnLst>
                </p:cTn>
              </p:par>
            </p:tnLst>
          </p:tmpl>
        </p:tmplLst>
      </p:bldP>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65" grpId="0" build="p">
        <p:tmplLst>
          <p:tmpl lvl="1">
            <p:tnLst>
              <p:par>
                <p:cTn presetID="53" presetClass="entr" presetSubtype="16"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Effect transition="in" filter="fade">
                      <p:cBhvr>
                        <p:cTn dur="500"/>
                        <p:tgtEl>
                          <p:spTgt spid="65"/>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500" fill="hold"/>
                        <p:tgtEl>
                          <p:spTgt spid="66"/>
                        </p:tgtEl>
                        <p:attrNameLst>
                          <p:attrName>ppt_w</p:attrName>
                        </p:attrNameLst>
                      </p:cBhvr>
                      <p:tavLst>
                        <p:tav tm="0">
                          <p:val>
                            <p:fltVal val="0"/>
                          </p:val>
                        </p:tav>
                        <p:tav tm="100000">
                          <p:val>
                            <p:strVal val="#ppt_w"/>
                          </p:val>
                        </p:tav>
                      </p:tavLst>
                    </p:anim>
                    <p:anim calcmode="lin" valueType="num">
                      <p:cBhvr>
                        <p:cTn dur="500" fill="hold"/>
                        <p:tgtEl>
                          <p:spTgt spid="66"/>
                        </p:tgtEl>
                        <p:attrNameLst>
                          <p:attrName>ppt_h</p:attrName>
                        </p:attrNameLst>
                      </p:cBhvr>
                      <p:tavLst>
                        <p:tav tm="0">
                          <p:val>
                            <p:fltVal val="0"/>
                          </p:val>
                        </p:tav>
                        <p:tav tm="100000">
                          <p:val>
                            <p:strVal val="#ppt_h"/>
                          </p:val>
                        </p:tav>
                      </p:tavLst>
                    </p:anim>
                    <p:animEffect transition="in" filter="fade">
                      <p:cBhvr>
                        <p:cTn dur="500"/>
                        <p:tgtEl>
                          <p:spTgt spid="66"/>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500" fill="hold"/>
                        <p:tgtEl>
                          <p:spTgt spid="68"/>
                        </p:tgtEl>
                        <p:attrNameLst>
                          <p:attrName>ppt_w</p:attrName>
                        </p:attrNameLst>
                      </p:cBhvr>
                      <p:tavLst>
                        <p:tav tm="0">
                          <p:val>
                            <p:fltVal val="0"/>
                          </p:val>
                        </p:tav>
                        <p:tav tm="100000">
                          <p:val>
                            <p:strVal val="#ppt_w"/>
                          </p:val>
                        </p:tav>
                      </p:tavLst>
                    </p:anim>
                    <p:anim calcmode="lin" valueType="num">
                      <p:cBhvr>
                        <p:cTn dur="500" fill="hold"/>
                        <p:tgtEl>
                          <p:spTgt spid="68"/>
                        </p:tgtEl>
                        <p:attrNameLst>
                          <p:attrName>ppt_h</p:attrName>
                        </p:attrNameLst>
                      </p:cBhvr>
                      <p:tavLst>
                        <p:tav tm="0">
                          <p:val>
                            <p:fltVal val="0"/>
                          </p:val>
                        </p:tav>
                        <p:tav tm="100000">
                          <p:val>
                            <p:strVal val="#ppt_h"/>
                          </p:val>
                        </p:tav>
                      </p:tavLst>
                    </p:anim>
                    <p:animEffect transition="in" filter="fade">
                      <p:cBhvr>
                        <p:cTn dur="500"/>
                        <p:tgtEl>
                          <p:spTgt spid="6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Pic05">
    <p:spTree>
      <p:nvGrpSpPr>
        <p:cNvPr id="1" name=""/>
        <p:cNvGrpSpPr/>
        <p:nvPr/>
      </p:nvGrpSpPr>
      <p:grpSpPr>
        <a:xfrm>
          <a:off x="0" y="0"/>
          <a:ext cx="0" cy="0"/>
          <a:chOff x="0" y="0"/>
          <a:chExt cx="0" cy="0"/>
        </a:xfrm>
      </p:grpSpPr>
      <p:sp>
        <p:nvSpPr>
          <p:cNvPr id="22" name="Oval 21"/>
          <p:cNvSpPr/>
          <p:nvPr userDrawn="1"/>
        </p:nvSpPr>
        <p:spPr>
          <a:xfrm>
            <a:off x="3645085" y="2642659"/>
            <a:ext cx="2286000" cy="228600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Picture Placeholder 7"/>
          <p:cNvSpPr>
            <a:spLocks noGrp="1"/>
          </p:cNvSpPr>
          <p:nvPr>
            <p:ph type="pic" sz="quarter" idx="29" hasCustomPrompt="1"/>
          </p:nvPr>
        </p:nvSpPr>
        <p:spPr>
          <a:xfrm>
            <a:off x="3749840" y="2747413"/>
            <a:ext cx="2076491" cy="207649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23" name="Text Placeholder 3"/>
          <p:cNvSpPr>
            <a:spLocks noGrp="1"/>
          </p:cNvSpPr>
          <p:nvPr>
            <p:ph type="body" sz="half" idx="16" hasCustomPrompt="1"/>
          </p:nvPr>
        </p:nvSpPr>
        <p:spPr>
          <a:xfrm>
            <a:off x="508000" y="2864662"/>
            <a:ext cx="2997384" cy="390649"/>
          </a:xfrm>
          <a:prstGeom prst="rect">
            <a:avLst/>
          </a:prstGeom>
        </p:spPr>
        <p:txBody>
          <a:bodyPr wrap="square" lIns="0" tIns="0" rIns="0" bIns="0" anchor="ctr">
            <a:noAutofit/>
          </a:bodyPr>
          <a:lstStyle>
            <a:lvl1pPr marL="0" indent="0" algn="r">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4" name="Text Placeholder 3"/>
          <p:cNvSpPr>
            <a:spLocks noGrp="1"/>
          </p:cNvSpPr>
          <p:nvPr>
            <p:ph type="body" sz="half" idx="17" hasCustomPrompt="1"/>
          </p:nvPr>
        </p:nvSpPr>
        <p:spPr>
          <a:xfrm>
            <a:off x="508001" y="3645960"/>
            <a:ext cx="2997385" cy="927099"/>
          </a:xfrm>
          <a:prstGeom prst="rect">
            <a:avLst/>
          </a:prstGeom>
        </p:spPr>
        <p:txBody>
          <a:bodyPr wrap="square" lIns="0" tIns="0" rIns="0" bIns="0" anchor="t">
            <a:noAutofit/>
          </a:bodyPr>
          <a:lstStyle>
            <a:lvl1pPr marL="0" indent="0" algn="r">
              <a:buNone/>
              <a:defRPr sz="1467" b="0"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endParaRPr lang="ar-SY" sz="1333" dirty="0" smtClean="0">
              <a:solidFill>
                <a:schemeClr val="tx1">
                  <a:lumMod val="50000"/>
                  <a:lumOff val="50000"/>
                </a:schemeClr>
              </a:solidFill>
            </a:endParaRP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25" name="Text Placeholder 3"/>
          <p:cNvSpPr>
            <a:spLocks noGrp="1"/>
          </p:cNvSpPr>
          <p:nvPr>
            <p:ph type="body" sz="half" idx="30" hasCustomPrompt="1"/>
          </p:nvPr>
        </p:nvSpPr>
        <p:spPr>
          <a:xfrm>
            <a:off x="508000" y="3255312"/>
            <a:ext cx="2997384" cy="390649"/>
          </a:xfrm>
          <a:prstGeom prst="rect">
            <a:avLst/>
          </a:prstGeom>
        </p:spPr>
        <p:txBody>
          <a:bodyPr wrap="square" lIns="0" tIns="0" rIns="0" bIns="0" anchor="ctr">
            <a:noAutofit/>
          </a:bodyPr>
          <a:lstStyle>
            <a:lvl1pPr marL="0" indent="0" algn="r">
              <a:buNone/>
              <a:defRPr sz="1600"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6" name="Freeform 104"/>
          <p:cNvSpPr>
            <a:spLocks noEditPoints="1"/>
          </p:cNvSpPr>
          <p:nvPr userDrawn="1"/>
        </p:nvSpPr>
        <p:spPr bwMode="auto">
          <a:xfrm>
            <a:off x="2165669" y="4678893"/>
            <a:ext cx="283633" cy="2836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154"/>
          <p:cNvSpPr>
            <a:spLocks/>
          </p:cNvSpPr>
          <p:nvPr userDrawn="1"/>
        </p:nvSpPr>
        <p:spPr bwMode="auto">
          <a:xfrm>
            <a:off x="2529603" y="4704293"/>
            <a:ext cx="292100" cy="23283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188"/>
          <p:cNvSpPr>
            <a:spLocks/>
          </p:cNvSpPr>
          <p:nvPr userDrawn="1"/>
        </p:nvSpPr>
        <p:spPr bwMode="auto">
          <a:xfrm>
            <a:off x="2885203" y="4687359"/>
            <a:ext cx="270933" cy="266700"/>
          </a:xfrm>
          <a:custGeom>
            <a:avLst/>
            <a:gdLst/>
            <a:ahLst/>
            <a:cxnLst>
              <a:cxn ang="0">
                <a:pos x="48" y="58"/>
              </a:cxn>
              <a:cxn ang="0">
                <a:pos x="41" y="58"/>
              </a:cxn>
              <a:cxn ang="0">
                <a:pos x="41" y="35"/>
              </a:cxn>
              <a:cxn ang="0">
                <a:pos x="48" y="35"/>
              </a:cxn>
              <a:cxn ang="0">
                <a:pos x="49" y="26"/>
              </a:cxn>
              <a:cxn ang="0">
                <a:pos x="41" y="26"/>
              </a:cxn>
              <a:cxn ang="0">
                <a:pos x="41" y="21"/>
              </a:cxn>
              <a:cxn ang="0">
                <a:pos x="45" y="17"/>
              </a:cxn>
              <a:cxn ang="0">
                <a:pos x="50" y="17"/>
              </a:cxn>
              <a:cxn ang="0">
                <a:pos x="50" y="9"/>
              </a:cxn>
              <a:cxn ang="0">
                <a:pos x="43" y="8"/>
              </a:cxn>
              <a:cxn ang="0">
                <a:pos x="32" y="20"/>
              </a:cxn>
              <a:cxn ang="0">
                <a:pos x="32" y="26"/>
              </a:cxn>
              <a:cxn ang="0">
                <a:pos x="24" y="26"/>
              </a:cxn>
              <a:cxn ang="0">
                <a:pos x="24" y="35"/>
              </a:cxn>
              <a:cxn ang="0">
                <a:pos x="32" y="35"/>
              </a:cxn>
              <a:cxn ang="0">
                <a:pos x="32" y="58"/>
              </a:cxn>
              <a:cxn ang="0">
                <a:pos x="11" y="58"/>
              </a:cxn>
              <a:cxn ang="0">
                <a:pos x="0" y="47"/>
              </a:cxn>
              <a:cxn ang="0">
                <a:pos x="0" y="10"/>
              </a:cxn>
              <a:cxn ang="0">
                <a:pos x="11" y="0"/>
              </a:cxn>
              <a:cxn ang="0">
                <a:pos x="48" y="0"/>
              </a:cxn>
              <a:cxn ang="0">
                <a:pos x="59" y="10"/>
              </a:cxn>
              <a:cxn ang="0">
                <a:pos x="59" y="47"/>
              </a:cxn>
              <a:cxn ang="0">
                <a:pos x="48" y="58"/>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5"/>
          <p:cNvSpPr>
            <a:spLocks noEditPoints="1"/>
          </p:cNvSpPr>
          <p:nvPr userDrawn="1"/>
        </p:nvSpPr>
        <p:spPr bwMode="auto">
          <a:xfrm>
            <a:off x="3242919" y="4675716"/>
            <a:ext cx="275167" cy="289984"/>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31"/>
          <p:cNvSpPr/>
          <p:nvPr userDrawn="1"/>
        </p:nvSpPr>
        <p:spPr>
          <a:xfrm>
            <a:off x="6105545" y="2642659"/>
            <a:ext cx="2286000" cy="228600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Picture Placeholder 7"/>
          <p:cNvSpPr>
            <a:spLocks noGrp="1"/>
          </p:cNvSpPr>
          <p:nvPr>
            <p:ph type="pic" sz="quarter" idx="31" hasCustomPrompt="1"/>
          </p:nvPr>
        </p:nvSpPr>
        <p:spPr>
          <a:xfrm>
            <a:off x="6210300" y="2747413"/>
            <a:ext cx="2076491" cy="207649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32" hasCustomPrompt="1"/>
          </p:nvPr>
        </p:nvSpPr>
        <p:spPr>
          <a:xfrm>
            <a:off x="8547100" y="2864662"/>
            <a:ext cx="3136899" cy="390649"/>
          </a:xfrm>
          <a:prstGeom prst="rect">
            <a:avLst/>
          </a:prstGeom>
        </p:spPr>
        <p:txBody>
          <a:bodyPr wrap="square" lIns="0" tIns="0" rIns="0" bIns="0" anchor="ctr">
            <a:noAutofit/>
          </a:bodyPr>
          <a:lstStyle>
            <a:lvl1pPr marL="0" indent="0" algn="l">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37" name="Text Placeholder 3"/>
          <p:cNvSpPr>
            <a:spLocks noGrp="1"/>
          </p:cNvSpPr>
          <p:nvPr>
            <p:ph type="body" sz="half" idx="33" hasCustomPrompt="1"/>
          </p:nvPr>
        </p:nvSpPr>
        <p:spPr>
          <a:xfrm>
            <a:off x="8547101" y="3645960"/>
            <a:ext cx="3136900" cy="927099"/>
          </a:xfrm>
          <a:prstGeom prst="rect">
            <a:avLst/>
          </a:prstGeom>
        </p:spPr>
        <p:txBody>
          <a:bodyPr wrap="square" lIns="0" tIns="0" rIns="0" bIns="0" anchor="t">
            <a:noAutofit/>
          </a:bodyPr>
          <a:lstStyle>
            <a:lvl1pPr marL="0" indent="0" algn="l">
              <a:buNone/>
              <a:defRPr sz="1467" b="0"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endParaRPr lang="ar-SY" sz="1333" dirty="0" smtClean="0">
              <a:solidFill>
                <a:schemeClr val="tx1">
                  <a:lumMod val="50000"/>
                  <a:lumOff val="50000"/>
                </a:schemeClr>
              </a:solidFill>
            </a:endParaRPr>
          </a:p>
          <a:p>
            <a:pPr algn="ctr"/>
            <a:endParaRPr lang="ar-SY" sz="1333" dirty="0" smtClean="0">
              <a:solidFill>
                <a:schemeClr val="tx1">
                  <a:lumMod val="50000"/>
                  <a:lumOff val="50000"/>
                </a:schemeClr>
              </a:solidFill>
            </a:endParaRPr>
          </a:p>
          <a:p>
            <a:pPr algn="ctr"/>
            <a:endParaRPr lang="ar-SY" sz="1333" dirty="0" smtClean="0">
              <a:solidFill>
                <a:schemeClr val="tx1">
                  <a:lumMod val="50000"/>
                  <a:lumOff val="50000"/>
                </a:schemeClr>
              </a:solidFill>
            </a:endParaRP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40" name="Text Placeholder 3"/>
          <p:cNvSpPr>
            <a:spLocks noGrp="1"/>
          </p:cNvSpPr>
          <p:nvPr>
            <p:ph type="body" sz="half" idx="34" hasCustomPrompt="1"/>
          </p:nvPr>
        </p:nvSpPr>
        <p:spPr>
          <a:xfrm>
            <a:off x="8547100" y="3255312"/>
            <a:ext cx="3136899" cy="390649"/>
          </a:xfrm>
          <a:prstGeom prst="rect">
            <a:avLst/>
          </a:prstGeom>
        </p:spPr>
        <p:txBody>
          <a:bodyPr wrap="square" lIns="0" tIns="0" rIns="0" bIns="0" anchor="ctr">
            <a:noAutofit/>
          </a:bodyPr>
          <a:lstStyle>
            <a:lvl1pPr marL="0" indent="0" algn="l">
              <a:buNone/>
              <a:defRPr sz="1600"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46" name="Freeform 104"/>
          <p:cNvSpPr>
            <a:spLocks noEditPoints="1"/>
          </p:cNvSpPr>
          <p:nvPr userDrawn="1"/>
        </p:nvSpPr>
        <p:spPr bwMode="auto">
          <a:xfrm>
            <a:off x="8555568" y="4678893"/>
            <a:ext cx="283633" cy="2836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54"/>
          <p:cNvSpPr>
            <a:spLocks/>
          </p:cNvSpPr>
          <p:nvPr userDrawn="1"/>
        </p:nvSpPr>
        <p:spPr bwMode="auto">
          <a:xfrm>
            <a:off x="8919502" y="4704293"/>
            <a:ext cx="292100" cy="23283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8"/>
          <p:cNvSpPr>
            <a:spLocks/>
          </p:cNvSpPr>
          <p:nvPr userDrawn="1"/>
        </p:nvSpPr>
        <p:spPr bwMode="auto">
          <a:xfrm>
            <a:off x="9275102" y="4687359"/>
            <a:ext cx="270933" cy="266700"/>
          </a:xfrm>
          <a:custGeom>
            <a:avLst/>
            <a:gdLst/>
            <a:ahLst/>
            <a:cxnLst>
              <a:cxn ang="0">
                <a:pos x="48" y="58"/>
              </a:cxn>
              <a:cxn ang="0">
                <a:pos x="41" y="58"/>
              </a:cxn>
              <a:cxn ang="0">
                <a:pos x="41" y="35"/>
              </a:cxn>
              <a:cxn ang="0">
                <a:pos x="48" y="35"/>
              </a:cxn>
              <a:cxn ang="0">
                <a:pos x="49" y="26"/>
              </a:cxn>
              <a:cxn ang="0">
                <a:pos x="41" y="26"/>
              </a:cxn>
              <a:cxn ang="0">
                <a:pos x="41" y="21"/>
              </a:cxn>
              <a:cxn ang="0">
                <a:pos x="45" y="17"/>
              </a:cxn>
              <a:cxn ang="0">
                <a:pos x="50" y="17"/>
              </a:cxn>
              <a:cxn ang="0">
                <a:pos x="50" y="9"/>
              </a:cxn>
              <a:cxn ang="0">
                <a:pos x="43" y="8"/>
              </a:cxn>
              <a:cxn ang="0">
                <a:pos x="32" y="20"/>
              </a:cxn>
              <a:cxn ang="0">
                <a:pos x="32" y="26"/>
              </a:cxn>
              <a:cxn ang="0">
                <a:pos x="24" y="26"/>
              </a:cxn>
              <a:cxn ang="0">
                <a:pos x="24" y="35"/>
              </a:cxn>
              <a:cxn ang="0">
                <a:pos x="32" y="35"/>
              </a:cxn>
              <a:cxn ang="0">
                <a:pos x="32" y="58"/>
              </a:cxn>
              <a:cxn ang="0">
                <a:pos x="11" y="58"/>
              </a:cxn>
              <a:cxn ang="0">
                <a:pos x="0" y="47"/>
              </a:cxn>
              <a:cxn ang="0">
                <a:pos x="0" y="10"/>
              </a:cxn>
              <a:cxn ang="0">
                <a:pos x="11" y="0"/>
              </a:cxn>
              <a:cxn ang="0">
                <a:pos x="48" y="0"/>
              </a:cxn>
              <a:cxn ang="0">
                <a:pos x="59" y="10"/>
              </a:cxn>
              <a:cxn ang="0">
                <a:pos x="59" y="47"/>
              </a:cxn>
              <a:cxn ang="0">
                <a:pos x="48" y="58"/>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65"/>
          <p:cNvSpPr>
            <a:spLocks noEditPoints="1"/>
          </p:cNvSpPr>
          <p:nvPr userDrawn="1"/>
        </p:nvSpPr>
        <p:spPr bwMode="auto">
          <a:xfrm>
            <a:off x="9632818" y="4675716"/>
            <a:ext cx="275167" cy="289984"/>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33" name="Rectangle 3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531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right)">
                                      <p:cBhvr>
                                        <p:cTn id="19" dur="500"/>
                                        <p:tgtEl>
                                          <p:spTgt spid="23">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wipe(right)">
                                      <p:cBhvr>
                                        <p:cTn id="23" dur="500"/>
                                        <p:tgtEl>
                                          <p:spTgt spid="25">
                                            <p:txEl>
                                              <p:pRg st="0" end="0"/>
                                            </p:txEl>
                                          </p:spTgt>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right)">
                                      <p:cBhvr>
                                        <p:cTn id="27" dur="500"/>
                                        <p:tgtEl>
                                          <p:spTgt spid="24">
                                            <p:txEl>
                                              <p:pRg st="0" end="0"/>
                                            </p:txEl>
                                          </p:spTgt>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3000"/>
                            </p:stCondLst>
                            <p:childTnLst>
                              <p:par>
                                <p:cTn id="50" presetID="53"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3500"/>
                            </p:stCondLst>
                            <p:childTnLst>
                              <p:par>
                                <p:cTn id="56" presetID="53"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5">
                                            <p:txEl>
                                              <p:pRg st="0" end="0"/>
                                            </p:txEl>
                                          </p:spTgt>
                                        </p:tgtEl>
                                        <p:attrNameLst>
                                          <p:attrName>style.visibility</p:attrName>
                                        </p:attrNameLst>
                                      </p:cBhvr>
                                      <p:to>
                                        <p:strVal val="visible"/>
                                      </p:to>
                                    </p:set>
                                    <p:animEffect transition="in" filter="wipe(left)">
                                      <p:cBhvr>
                                        <p:cTn id="64" dur="500"/>
                                        <p:tgtEl>
                                          <p:spTgt spid="35">
                                            <p:txEl>
                                              <p:pRg st="0" end="0"/>
                                            </p:txEl>
                                          </p:spTgt>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wipe(left)">
                                      <p:cBhvr>
                                        <p:cTn id="68" dur="500"/>
                                        <p:tgtEl>
                                          <p:spTgt spid="40">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p:stCondLst>
                              <p:cond delay="55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p:cTn id="86" dur="500" fill="hold"/>
                                        <p:tgtEl>
                                          <p:spTgt spid="49"/>
                                        </p:tgtEl>
                                        <p:attrNameLst>
                                          <p:attrName>ppt_w</p:attrName>
                                        </p:attrNameLst>
                                      </p:cBhvr>
                                      <p:tavLst>
                                        <p:tav tm="0">
                                          <p:val>
                                            <p:fltVal val="0"/>
                                          </p:val>
                                        </p:tav>
                                        <p:tav tm="100000">
                                          <p:val>
                                            <p:strVal val="#ppt_w"/>
                                          </p:val>
                                        </p:tav>
                                      </p:tavLst>
                                    </p:anim>
                                    <p:anim calcmode="lin" valueType="num">
                                      <p:cBhvr>
                                        <p:cTn id="87" dur="500" fill="hold"/>
                                        <p:tgtEl>
                                          <p:spTgt spid="49"/>
                                        </p:tgtEl>
                                        <p:attrNameLst>
                                          <p:attrName>ppt_h</p:attrName>
                                        </p:attrNameLst>
                                      </p:cBhvr>
                                      <p:tavLst>
                                        <p:tav tm="0">
                                          <p:val>
                                            <p:fltVal val="0"/>
                                          </p:val>
                                        </p:tav>
                                        <p:tav tm="100000">
                                          <p:val>
                                            <p:strVal val="#ppt_h"/>
                                          </p:val>
                                        </p:tav>
                                      </p:tavLst>
                                    </p:anim>
                                    <p:animEffect transition="in" filter="fade">
                                      <p:cBhvr>
                                        <p:cTn id="88" dur="500"/>
                                        <p:tgtEl>
                                          <p:spTgt spid="49"/>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Effect transition="in" filter="fade">
                                      <p:cBhvr>
                                        <p:cTn id="9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23" grpId="0" build="p">
        <p:tmplLst>
          <p:tmpl lvl="1">
            <p:tnLst>
              <p:par>
                <p:cTn presetID="22" presetClass="entr" presetSubtype="2"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build="p">
        <p:tmplLst>
          <p:tmpl lvl="1">
            <p:tnLst>
              <p:par>
                <p:cTn presetID="22" presetClass="entr" presetSubtype="2"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right)">
                      <p:cBhvr>
                        <p:cTn dur="500"/>
                        <p:tgtEl>
                          <p:spTgt spid="24"/>
                        </p:tgtEl>
                      </p:cBhvr>
                    </p:animEffect>
                  </p:childTnLst>
                </p:cTn>
              </p:par>
            </p:tnLst>
          </p:tmpl>
        </p:tmplLst>
      </p:bldP>
      <p:bldP spid="25" grpId="0" build="p">
        <p:tmplLst>
          <p:tmpl lvl="1">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animBg="1"/>
      <p:bldP spid="27" grpId="0" animBg="1"/>
      <p:bldP spid="28" grpId="0" animBg="1"/>
      <p:bldP spid="31" grpId="0" animBg="1"/>
      <p:bldP spid="3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8" grpId="0" animBg="1"/>
      <p:bldP spid="49" grpId="0" animBg="1"/>
      <p:bldP spid="52"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7_Pic05">
    <p:spTree>
      <p:nvGrpSpPr>
        <p:cNvPr id="1" name=""/>
        <p:cNvGrpSpPr/>
        <p:nvPr/>
      </p:nvGrpSpPr>
      <p:grpSpPr>
        <a:xfrm>
          <a:off x="0" y="0"/>
          <a:ext cx="0" cy="0"/>
          <a:chOff x="0" y="0"/>
          <a:chExt cx="0" cy="0"/>
        </a:xfrm>
      </p:grpSpPr>
      <p:sp>
        <p:nvSpPr>
          <p:cNvPr id="22" name="Oval 21"/>
          <p:cNvSpPr/>
          <p:nvPr userDrawn="1"/>
        </p:nvSpPr>
        <p:spPr>
          <a:xfrm>
            <a:off x="3728291" y="1600200"/>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Picture Placeholder 7"/>
          <p:cNvSpPr>
            <a:spLocks noGrp="1"/>
          </p:cNvSpPr>
          <p:nvPr>
            <p:ph type="pic" sz="quarter" idx="29" hasCustomPrompt="1"/>
          </p:nvPr>
        </p:nvSpPr>
        <p:spPr>
          <a:xfrm>
            <a:off x="3825420" y="1697329"/>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23" name="Text Placeholder 3"/>
          <p:cNvSpPr>
            <a:spLocks noGrp="1"/>
          </p:cNvSpPr>
          <p:nvPr>
            <p:ph type="body" sz="half" idx="16" hasCustomPrompt="1"/>
          </p:nvPr>
        </p:nvSpPr>
        <p:spPr>
          <a:xfrm>
            <a:off x="508000" y="1738998"/>
            <a:ext cx="2997384" cy="390649"/>
          </a:xfrm>
          <a:prstGeom prst="rect">
            <a:avLst/>
          </a:prstGeom>
        </p:spPr>
        <p:txBody>
          <a:bodyPr wrap="square" lIns="0" tIns="0" rIns="0" bIns="0" anchor="ctr">
            <a:noAutofit/>
          </a:bodyPr>
          <a:lstStyle>
            <a:lvl1pPr marL="0" indent="0" algn="r">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4" name="Text Placeholder 3"/>
          <p:cNvSpPr>
            <a:spLocks noGrp="1"/>
          </p:cNvSpPr>
          <p:nvPr>
            <p:ph type="body" sz="half" idx="17" hasCustomPrompt="1"/>
          </p:nvPr>
        </p:nvSpPr>
        <p:spPr>
          <a:xfrm>
            <a:off x="508001" y="2520296"/>
            <a:ext cx="2997385" cy="723899"/>
          </a:xfrm>
          <a:prstGeom prst="rect">
            <a:avLst/>
          </a:prstGeom>
        </p:spPr>
        <p:txBody>
          <a:bodyPr wrap="square" lIns="0" tIns="0" rIns="0" bIns="0" anchor="t">
            <a:noAutofit/>
          </a:bodyPr>
          <a:lstStyle>
            <a:lvl1pPr marL="0" indent="0" algn="r">
              <a:buNone/>
              <a:defRPr sz="1467" b="0"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25" name="Text Placeholder 3"/>
          <p:cNvSpPr>
            <a:spLocks noGrp="1"/>
          </p:cNvSpPr>
          <p:nvPr>
            <p:ph type="body" sz="half" idx="30" hasCustomPrompt="1"/>
          </p:nvPr>
        </p:nvSpPr>
        <p:spPr>
          <a:xfrm>
            <a:off x="508000" y="2129648"/>
            <a:ext cx="2997384" cy="390649"/>
          </a:xfrm>
          <a:prstGeom prst="rect">
            <a:avLst/>
          </a:prstGeom>
        </p:spPr>
        <p:txBody>
          <a:bodyPr wrap="square" lIns="0" tIns="0" rIns="0" bIns="0" anchor="ctr">
            <a:noAutofit/>
          </a:bodyPr>
          <a:lstStyle>
            <a:lvl1pPr marL="0" indent="0" algn="r">
              <a:buNone/>
              <a:defRPr sz="1600"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6" name="Freeform 104"/>
          <p:cNvSpPr>
            <a:spLocks noEditPoints="1"/>
          </p:cNvSpPr>
          <p:nvPr userDrawn="1"/>
        </p:nvSpPr>
        <p:spPr bwMode="auto">
          <a:xfrm>
            <a:off x="2165669" y="3323172"/>
            <a:ext cx="283633" cy="2836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154"/>
          <p:cNvSpPr>
            <a:spLocks/>
          </p:cNvSpPr>
          <p:nvPr userDrawn="1"/>
        </p:nvSpPr>
        <p:spPr bwMode="auto">
          <a:xfrm>
            <a:off x="2529603" y="3348572"/>
            <a:ext cx="292100" cy="23283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188"/>
          <p:cNvSpPr>
            <a:spLocks/>
          </p:cNvSpPr>
          <p:nvPr userDrawn="1"/>
        </p:nvSpPr>
        <p:spPr bwMode="auto">
          <a:xfrm>
            <a:off x="2885203" y="3331638"/>
            <a:ext cx="270933" cy="266700"/>
          </a:xfrm>
          <a:custGeom>
            <a:avLst/>
            <a:gdLst/>
            <a:ahLst/>
            <a:cxnLst>
              <a:cxn ang="0">
                <a:pos x="48" y="58"/>
              </a:cxn>
              <a:cxn ang="0">
                <a:pos x="41" y="58"/>
              </a:cxn>
              <a:cxn ang="0">
                <a:pos x="41" y="35"/>
              </a:cxn>
              <a:cxn ang="0">
                <a:pos x="48" y="35"/>
              </a:cxn>
              <a:cxn ang="0">
                <a:pos x="49" y="26"/>
              </a:cxn>
              <a:cxn ang="0">
                <a:pos x="41" y="26"/>
              </a:cxn>
              <a:cxn ang="0">
                <a:pos x="41" y="21"/>
              </a:cxn>
              <a:cxn ang="0">
                <a:pos x="45" y="17"/>
              </a:cxn>
              <a:cxn ang="0">
                <a:pos x="50" y="17"/>
              </a:cxn>
              <a:cxn ang="0">
                <a:pos x="50" y="9"/>
              </a:cxn>
              <a:cxn ang="0">
                <a:pos x="43" y="8"/>
              </a:cxn>
              <a:cxn ang="0">
                <a:pos x="32" y="20"/>
              </a:cxn>
              <a:cxn ang="0">
                <a:pos x="32" y="26"/>
              </a:cxn>
              <a:cxn ang="0">
                <a:pos x="24" y="26"/>
              </a:cxn>
              <a:cxn ang="0">
                <a:pos x="24" y="35"/>
              </a:cxn>
              <a:cxn ang="0">
                <a:pos x="32" y="35"/>
              </a:cxn>
              <a:cxn ang="0">
                <a:pos x="32" y="58"/>
              </a:cxn>
              <a:cxn ang="0">
                <a:pos x="11" y="58"/>
              </a:cxn>
              <a:cxn ang="0">
                <a:pos x="0" y="47"/>
              </a:cxn>
              <a:cxn ang="0">
                <a:pos x="0" y="10"/>
              </a:cxn>
              <a:cxn ang="0">
                <a:pos x="11" y="0"/>
              </a:cxn>
              <a:cxn ang="0">
                <a:pos x="48" y="0"/>
              </a:cxn>
              <a:cxn ang="0">
                <a:pos x="59" y="10"/>
              </a:cxn>
              <a:cxn ang="0">
                <a:pos x="59" y="47"/>
              </a:cxn>
              <a:cxn ang="0">
                <a:pos x="48" y="58"/>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5"/>
          <p:cNvSpPr>
            <a:spLocks noEditPoints="1"/>
          </p:cNvSpPr>
          <p:nvPr userDrawn="1"/>
        </p:nvSpPr>
        <p:spPr bwMode="auto">
          <a:xfrm>
            <a:off x="3242919" y="3319995"/>
            <a:ext cx="275167" cy="289984"/>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31"/>
          <p:cNvSpPr/>
          <p:nvPr userDrawn="1"/>
        </p:nvSpPr>
        <p:spPr>
          <a:xfrm>
            <a:off x="6188751" y="1600200"/>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Picture Placeholder 7"/>
          <p:cNvSpPr>
            <a:spLocks noGrp="1"/>
          </p:cNvSpPr>
          <p:nvPr>
            <p:ph type="pic" sz="quarter" idx="31" hasCustomPrompt="1"/>
          </p:nvPr>
        </p:nvSpPr>
        <p:spPr>
          <a:xfrm>
            <a:off x="6285880" y="1697329"/>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32" hasCustomPrompt="1"/>
          </p:nvPr>
        </p:nvSpPr>
        <p:spPr>
          <a:xfrm>
            <a:off x="8547100" y="1738998"/>
            <a:ext cx="3136899" cy="390649"/>
          </a:xfrm>
          <a:prstGeom prst="rect">
            <a:avLst/>
          </a:prstGeom>
        </p:spPr>
        <p:txBody>
          <a:bodyPr wrap="square" lIns="0" tIns="0" rIns="0" bIns="0" anchor="ctr">
            <a:noAutofit/>
          </a:bodyPr>
          <a:lstStyle>
            <a:lvl1pPr marL="0" indent="0" algn="l">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37" name="Text Placeholder 3"/>
          <p:cNvSpPr>
            <a:spLocks noGrp="1"/>
          </p:cNvSpPr>
          <p:nvPr>
            <p:ph type="body" sz="half" idx="33" hasCustomPrompt="1"/>
          </p:nvPr>
        </p:nvSpPr>
        <p:spPr>
          <a:xfrm>
            <a:off x="8547101" y="2520296"/>
            <a:ext cx="3136900" cy="723899"/>
          </a:xfrm>
          <a:prstGeom prst="rect">
            <a:avLst/>
          </a:prstGeom>
        </p:spPr>
        <p:txBody>
          <a:bodyPr wrap="square" lIns="0" tIns="0" rIns="0" bIns="0" anchor="t">
            <a:noAutofit/>
          </a:bodyPr>
          <a:lstStyle>
            <a:lvl1pPr marL="0" indent="0" algn="l">
              <a:buNone/>
              <a:defRPr sz="1467" b="0"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40" name="Text Placeholder 3"/>
          <p:cNvSpPr>
            <a:spLocks noGrp="1"/>
          </p:cNvSpPr>
          <p:nvPr>
            <p:ph type="body" sz="half" idx="34" hasCustomPrompt="1"/>
          </p:nvPr>
        </p:nvSpPr>
        <p:spPr>
          <a:xfrm>
            <a:off x="8547100" y="2129648"/>
            <a:ext cx="3136899" cy="390649"/>
          </a:xfrm>
          <a:prstGeom prst="rect">
            <a:avLst/>
          </a:prstGeom>
        </p:spPr>
        <p:txBody>
          <a:bodyPr wrap="square" lIns="0" tIns="0" rIns="0" bIns="0" anchor="ctr">
            <a:noAutofit/>
          </a:bodyPr>
          <a:lstStyle>
            <a:lvl1pPr marL="0" indent="0" algn="l">
              <a:buNone/>
              <a:defRPr sz="1600"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46" name="Freeform 104"/>
          <p:cNvSpPr>
            <a:spLocks noEditPoints="1"/>
          </p:cNvSpPr>
          <p:nvPr userDrawn="1"/>
        </p:nvSpPr>
        <p:spPr bwMode="auto">
          <a:xfrm>
            <a:off x="8555568" y="3323172"/>
            <a:ext cx="283633" cy="2836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54"/>
          <p:cNvSpPr>
            <a:spLocks/>
          </p:cNvSpPr>
          <p:nvPr userDrawn="1"/>
        </p:nvSpPr>
        <p:spPr bwMode="auto">
          <a:xfrm>
            <a:off x="8919502" y="3348572"/>
            <a:ext cx="292100" cy="23283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8"/>
          <p:cNvSpPr>
            <a:spLocks/>
          </p:cNvSpPr>
          <p:nvPr userDrawn="1"/>
        </p:nvSpPr>
        <p:spPr bwMode="auto">
          <a:xfrm>
            <a:off x="9275102" y="3331638"/>
            <a:ext cx="270933" cy="266700"/>
          </a:xfrm>
          <a:custGeom>
            <a:avLst/>
            <a:gdLst/>
            <a:ahLst/>
            <a:cxnLst>
              <a:cxn ang="0">
                <a:pos x="48" y="58"/>
              </a:cxn>
              <a:cxn ang="0">
                <a:pos x="41" y="58"/>
              </a:cxn>
              <a:cxn ang="0">
                <a:pos x="41" y="35"/>
              </a:cxn>
              <a:cxn ang="0">
                <a:pos x="48" y="35"/>
              </a:cxn>
              <a:cxn ang="0">
                <a:pos x="49" y="26"/>
              </a:cxn>
              <a:cxn ang="0">
                <a:pos x="41" y="26"/>
              </a:cxn>
              <a:cxn ang="0">
                <a:pos x="41" y="21"/>
              </a:cxn>
              <a:cxn ang="0">
                <a:pos x="45" y="17"/>
              </a:cxn>
              <a:cxn ang="0">
                <a:pos x="50" y="17"/>
              </a:cxn>
              <a:cxn ang="0">
                <a:pos x="50" y="9"/>
              </a:cxn>
              <a:cxn ang="0">
                <a:pos x="43" y="8"/>
              </a:cxn>
              <a:cxn ang="0">
                <a:pos x="32" y="20"/>
              </a:cxn>
              <a:cxn ang="0">
                <a:pos x="32" y="26"/>
              </a:cxn>
              <a:cxn ang="0">
                <a:pos x="24" y="26"/>
              </a:cxn>
              <a:cxn ang="0">
                <a:pos x="24" y="35"/>
              </a:cxn>
              <a:cxn ang="0">
                <a:pos x="32" y="35"/>
              </a:cxn>
              <a:cxn ang="0">
                <a:pos x="32" y="58"/>
              </a:cxn>
              <a:cxn ang="0">
                <a:pos x="11" y="58"/>
              </a:cxn>
              <a:cxn ang="0">
                <a:pos x="0" y="47"/>
              </a:cxn>
              <a:cxn ang="0">
                <a:pos x="0" y="10"/>
              </a:cxn>
              <a:cxn ang="0">
                <a:pos x="11" y="0"/>
              </a:cxn>
              <a:cxn ang="0">
                <a:pos x="48" y="0"/>
              </a:cxn>
              <a:cxn ang="0">
                <a:pos x="59" y="10"/>
              </a:cxn>
              <a:cxn ang="0">
                <a:pos x="59" y="47"/>
              </a:cxn>
              <a:cxn ang="0">
                <a:pos x="48" y="58"/>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65"/>
          <p:cNvSpPr>
            <a:spLocks noEditPoints="1"/>
          </p:cNvSpPr>
          <p:nvPr userDrawn="1"/>
        </p:nvSpPr>
        <p:spPr bwMode="auto">
          <a:xfrm>
            <a:off x="9632818" y="3319995"/>
            <a:ext cx="275167" cy="289984"/>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Oval 28"/>
          <p:cNvSpPr/>
          <p:nvPr userDrawn="1"/>
        </p:nvSpPr>
        <p:spPr>
          <a:xfrm>
            <a:off x="3728291" y="3829062"/>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Picture Placeholder 7"/>
          <p:cNvSpPr>
            <a:spLocks noGrp="1"/>
          </p:cNvSpPr>
          <p:nvPr>
            <p:ph type="pic" sz="quarter" idx="35" hasCustomPrompt="1"/>
          </p:nvPr>
        </p:nvSpPr>
        <p:spPr>
          <a:xfrm>
            <a:off x="3825420" y="3926191"/>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36" name="Text Placeholder 3"/>
          <p:cNvSpPr>
            <a:spLocks noGrp="1"/>
          </p:cNvSpPr>
          <p:nvPr>
            <p:ph type="body" sz="half" idx="36" hasCustomPrompt="1"/>
          </p:nvPr>
        </p:nvSpPr>
        <p:spPr>
          <a:xfrm>
            <a:off x="508000" y="3967860"/>
            <a:ext cx="2997384" cy="390649"/>
          </a:xfrm>
          <a:prstGeom prst="rect">
            <a:avLst/>
          </a:prstGeom>
        </p:spPr>
        <p:txBody>
          <a:bodyPr wrap="square" lIns="0" tIns="0" rIns="0" bIns="0" anchor="ctr">
            <a:noAutofit/>
          </a:bodyPr>
          <a:lstStyle>
            <a:lvl1pPr marL="0" indent="0" algn="r">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38" name="Text Placeholder 3"/>
          <p:cNvSpPr>
            <a:spLocks noGrp="1"/>
          </p:cNvSpPr>
          <p:nvPr>
            <p:ph type="body" sz="half" idx="37" hasCustomPrompt="1"/>
          </p:nvPr>
        </p:nvSpPr>
        <p:spPr>
          <a:xfrm>
            <a:off x="508001" y="4749157"/>
            <a:ext cx="2997385" cy="723899"/>
          </a:xfrm>
          <a:prstGeom prst="rect">
            <a:avLst/>
          </a:prstGeom>
        </p:spPr>
        <p:txBody>
          <a:bodyPr wrap="square" lIns="0" tIns="0" rIns="0" bIns="0" anchor="t">
            <a:noAutofit/>
          </a:bodyPr>
          <a:lstStyle>
            <a:lvl1pPr marL="0" indent="0" algn="r">
              <a:buNone/>
              <a:defRPr sz="1467" b="0"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39" name="Text Placeholder 3"/>
          <p:cNvSpPr>
            <a:spLocks noGrp="1"/>
          </p:cNvSpPr>
          <p:nvPr>
            <p:ph type="body" sz="half" idx="38" hasCustomPrompt="1"/>
          </p:nvPr>
        </p:nvSpPr>
        <p:spPr>
          <a:xfrm>
            <a:off x="508000" y="4358509"/>
            <a:ext cx="2997384" cy="390649"/>
          </a:xfrm>
          <a:prstGeom prst="rect">
            <a:avLst/>
          </a:prstGeom>
        </p:spPr>
        <p:txBody>
          <a:bodyPr wrap="square" lIns="0" tIns="0" rIns="0" bIns="0" anchor="ctr">
            <a:noAutofit/>
          </a:bodyPr>
          <a:lstStyle>
            <a:lvl1pPr marL="0" indent="0" algn="r">
              <a:buNone/>
              <a:defRPr sz="1600"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41" name="Freeform 104"/>
          <p:cNvSpPr>
            <a:spLocks noEditPoints="1"/>
          </p:cNvSpPr>
          <p:nvPr userDrawn="1"/>
        </p:nvSpPr>
        <p:spPr bwMode="auto">
          <a:xfrm>
            <a:off x="2165669" y="5571205"/>
            <a:ext cx="283633" cy="2836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54"/>
          <p:cNvSpPr>
            <a:spLocks/>
          </p:cNvSpPr>
          <p:nvPr userDrawn="1"/>
        </p:nvSpPr>
        <p:spPr bwMode="auto">
          <a:xfrm>
            <a:off x="2529603" y="5596605"/>
            <a:ext cx="292100" cy="23283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8"/>
          <p:cNvSpPr>
            <a:spLocks/>
          </p:cNvSpPr>
          <p:nvPr userDrawn="1"/>
        </p:nvSpPr>
        <p:spPr bwMode="auto">
          <a:xfrm>
            <a:off x="2885203" y="5579671"/>
            <a:ext cx="270933" cy="266700"/>
          </a:xfrm>
          <a:custGeom>
            <a:avLst/>
            <a:gdLst/>
            <a:ahLst/>
            <a:cxnLst>
              <a:cxn ang="0">
                <a:pos x="48" y="58"/>
              </a:cxn>
              <a:cxn ang="0">
                <a:pos x="41" y="58"/>
              </a:cxn>
              <a:cxn ang="0">
                <a:pos x="41" y="35"/>
              </a:cxn>
              <a:cxn ang="0">
                <a:pos x="48" y="35"/>
              </a:cxn>
              <a:cxn ang="0">
                <a:pos x="49" y="26"/>
              </a:cxn>
              <a:cxn ang="0">
                <a:pos x="41" y="26"/>
              </a:cxn>
              <a:cxn ang="0">
                <a:pos x="41" y="21"/>
              </a:cxn>
              <a:cxn ang="0">
                <a:pos x="45" y="17"/>
              </a:cxn>
              <a:cxn ang="0">
                <a:pos x="50" y="17"/>
              </a:cxn>
              <a:cxn ang="0">
                <a:pos x="50" y="9"/>
              </a:cxn>
              <a:cxn ang="0">
                <a:pos x="43" y="8"/>
              </a:cxn>
              <a:cxn ang="0">
                <a:pos x="32" y="20"/>
              </a:cxn>
              <a:cxn ang="0">
                <a:pos x="32" y="26"/>
              </a:cxn>
              <a:cxn ang="0">
                <a:pos x="24" y="26"/>
              </a:cxn>
              <a:cxn ang="0">
                <a:pos x="24" y="35"/>
              </a:cxn>
              <a:cxn ang="0">
                <a:pos x="32" y="35"/>
              </a:cxn>
              <a:cxn ang="0">
                <a:pos x="32" y="58"/>
              </a:cxn>
              <a:cxn ang="0">
                <a:pos x="11" y="58"/>
              </a:cxn>
              <a:cxn ang="0">
                <a:pos x="0" y="47"/>
              </a:cxn>
              <a:cxn ang="0">
                <a:pos x="0" y="10"/>
              </a:cxn>
              <a:cxn ang="0">
                <a:pos x="11" y="0"/>
              </a:cxn>
              <a:cxn ang="0">
                <a:pos x="48" y="0"/>
              </a:cxn>
              <a:cxn ang="0">
                <a:pos x="59" y="10"/>
              </a:cxn>
              <a:cxn ang="0">
                <a:pos x="59" y="47"/>
              </a:cxn>
              <a:cxn ang="0">
                <a:pos x="48" y="58"/>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65"/>
          <p:cNvSpPr>
            <a:spLocks noEditPoints="1"/>
          </p:cNvSpPr>
          <p:nvPr userDrawn="1"/>
        </p:nvSpPr>
        <p:spPr bwMode="auto">
          <a:xfrm>
            <a:off x="3242919" y="5568028"/>
            <a:ext cx="275167" cy="289984"/>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Oval 44"/>
          <p:cNvSpPr/>
          <p:nvPr userDrawn="1"/>
        </p:nvSpPr>
        <p:spPr>
          <a:xfrm>
            <a:off x="6188751" y="3829062"/>
            <a:ext cx="2119589" cy="2119589"/>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Picture Placeholder 7"/>
          <p:cNvSpPr>
            <a:spLocks noGrp="1"/>
          </p:cNvSpPr>
          <p:nvPr>
            <p:ph type="pic" sz="quarter" idx="39" hasCustomPrompt="1"/>
          </p:nvPr>
        </p:nvSpPr>
        <p:spPr>
          <a:xfrm>
            <a:off x="6285880" y="3926191"/>
            <a:ext cx="1925331" cy="1925331"/>
          </a:xfrm>
          <a:prstGeom prst="ellipse">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smtClean="0"/>
              <a:t>Click Icon To Add Image</a:t>
            </a:r>
            <a:endParaRPr lang="en-US" dirty="0"/>
          </a:p>
        </p:txBody>
      </p:sp>
      <p:sp>
        <p:nvSpPr>
          <p:cNvPr id="54" name="Text Placeholder 3"/>
          <p:cNvSpPr>
            <a:spLocks noGrp="1"/>
          </p:cNvSpPr>
          <p:nvPr>
            <p:ph type="body" sz="half" idx="40" hasCustomPrompt="1"/>
          </p:nvPr>
        </p:nvSpPr>
        <p:spPr>
          <a:xfrm>
            <a:off x="8547100" y="3967860"/>
            <a:ext cx="3136899" cy="390649"/>
          </a:xfrm>
          <a:prstGeom prst="rect">
            <a:avLst/>
          </a:prstGeom>
        </p:spPr>
        <p:txBody>
          <a:bodyPr wrap="square" lIns="0" tIns="0" rIns="0" bIns="0" anchor="ctr">
            <a:noAutofit/>
          </a:bodyPr>
          <a:lstStyle>
            <a:lvl1pPr marL="0" indent="0" algn="l">
              <a:buNone/>
              <a:defRPr sz="2133"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56" name="Text Placeholder 3"/>
          <p:cNvSpPr>
            <a:spLocks noGrp="1"/>
          </p:cNvSpPr>
          <p:nvPr>
            <p:ph type="body" sz="half" idx="41" hasCustomPrompt="1"/>
          </p:nvPr>
        </p:nvSpPr>
        <p:spPr>
          <a:xfrm>
            <a:off x="8547101" y="4749157"/>
            <a:ext cx="3136900" cy="723899"/>
          </a:xfrm>
          <a:prstGeom prst="rect">
            <a:avLst/>
          </a:prstGeom>
        </p:spPr>
        <p:txBody>
          <a:bodyPr wrap="square" lIns="0" tIns="0" rIns="0" bIns="0" anchor="t">
            <a:noAutofit/>
          </a:bodyPr>
          <a:lstStyle>
            <a:lvl1pPr marL="0" indent="0" algn="l">
              <a:buNone/>
              <a:defRPr sz="1467" b="0"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59" name="Text Placeholder 3"/>
          <p:cNvSpPr>
            <a:spLocks noGrp="1"/>
          </p:cNvSpPr>
          <p:nvPr>
            <p:ph type="body" sz="half" idx="42" hasCustomPrompt="1"/>
          </p:nvPr>
        </p:nvSpPr>
        <p:spPr>
          <a:xfrm>
            <a:off x="8547100" y="4358509"/>
            <a:ext cx="3136899" cy="390649"/>
          </a:xfrm>
          <a:prstGeom prst="rect">
            <a:avLst/>
          </a:prstGeom>
        </p:spPr>
        <p:txBody>
          <a:bodyPr wrap="square" lIns="0" tIns="0" rIns="0" bIns="0" anchor="ctr">
            <a:noAutofit/>
          </a:bodyPr>
          <a:lstStyle>
            <a:lvl1pPr marL="0" indent="0" algn="l">
              <a:buNone/>
              <a:defRPr sz="1600"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0" name="Freeform 104"/>
          <p:cNvSpPr>
            <a:spLocks noEditPoints="1"/>
          </p:cNvSpPr>
          <p:nvPr userDrawn="1"/>
        </p:nvSpPr>
        <p:spPr bwMode="auto">
          <a:xfrm>
            <a:off x="8555568" y="5571205"/>
            <a:ext cx="283633" cy="2836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154"/>
          <p:cNvSpPr>
            <a:spLocks/>
          </p:cNvSpPr>
          <p:nvPr userDrawn="1"/>
        </p:nvSpPr>
        <p:spPr bwMode="auto">
          <a:xfrm>
            <a:off x="8919502" y="5596605"/>
            <a:ext cx="292100" cy="23283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188"/>
          <p:cNvSpPr>
            <a:spLocks/>
          </p:cNvSpPr>
          <p:nvPr userDrawn="1"/>
        </p:nvSpPr>
        <p:spPr bwMode="auto">
          <a:xfrm>
            <a:off x="9275102" y="5579671"/>
            <a:ext cx="270933" cy="266700"/>
          </a:xfrm>
          <a:custGeom>
            <a:avLst/>
            <a:gdLst/>
            <a:ahLst/>
            <a:cxnLst>
              <a:cxn ang="0">
                <a:pos x="48" y="58"/>
              </a:cxn>
              <a:cxn ang="0">
                <a:pos x="41" y="58"/>
              </a:cxn>
              <a:cxn ang="0">
                <a:pos x="41" y="35"/>
              </a:cxn>
              <a:cxn ang="0">
                <a:pos x="48" y="35"/>
              </a:cxn>
              <a:cxn ang="0">
                <a:pos x="49" y="26"/>
              </a:cxn>
              <a:cxn ang="0">
                <a:pos x="41" y="26"/>
              </a:cxn>
              <a:cxn ang="0">
                <a:pos x="41" y="21"/>
              </a:cxn>
              <a:cxn ang="0">
                <a:pos x="45" y="17"/>
              </a:cxn>
              <a:cxn ang="0">
                <a:pos x="50" y="17"/>
              </a:cxn>
              <a:cxn ang="0">
                <a:pos x="50" y="9"/>
              </a:cxn>
              <a:cxn ang="0">
                <a:pos x="43" y="8"/>
              </a:cxn>
              <a:cxn ang="0">
                <a:pos x="32" y="20"/>
              </a:cxn>
              <a:cxn ang="0">
                <a:pos x="32" y="26"/>
              </a:cxn>
              <a:cxn ang="0">
                <a:pos x="24" y="26"/>
              </a:cxn>
              <a:cxn ang="0">
                <a:pos x="24" y="35"/>
              </a:cxn>
              <a:cxn ang="0">
                <a:pos x="32" y="35"/>
              </a:cxn>
              <a:cxn ang="0">
                <a:pos x="32" y="58"/>
              </a:cxn>
              <a:cxn ang="0">
                <a:pos x="11" y="58"/>
              </a:cxn>
              <a:cxn ang="0">
                <a:pos x="0" y="47"/>
              </a:cxn>
              <a:cxn ang="0">
                <a:pos x="0" y="10"/>
              </a:cxn>
              <a:cxn ang="0">
                <a:pos x="11" y="0"/>
              </a:cxn>
              <a:cxn ang="0">
                <a:pos x="48" y="0"/>
              </a:cxn>
              <a:cxn ang="0">
                <a:pos x="59" y="10"/>
              </a:cxn>
              <a:cxn ang="0">
                <a:pos x="59" y="47"/>
              </a:cxn>
              <a:cxn ang="0">
                <a:pos x="48" y="58"/>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65"/>
          <p:cNvSpPr>
            <a:spLocks noEditPoints="1"/>
          </p:cNvSpPr>
          <p:nvPr userDrawn="1"/>
        </p:nvSpPr>
        <p:spPr bwMode="auto">
          <a:xfrm>
            <a:off x="9632818" y="5568028"/>
            <a:ext cx="275167" cy="289984"/>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4"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65" name="Rectangle 64"/>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4613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right)">
                                      <p:cBhvr>
                                        <p:cTn id="19" dur="500"/>
                                        <p:tgtEl>
                                          <p:spTgt spid="23">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wipe(right)">
                                      <p:cBhvr>
                                        <p:cTn id="23" dur="500"/>
                                        <p:tgtEl>
                                          <p:spTgt spid="25">
                                            <p:txEl>
                                              <p:pRg st="0" end="0"/>
                                            </p:txEl>
                                          </p:spTgt>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right)">
                                      <p:cBhvr>
                                        <p:cTn id="27" dur="500"/>
                                        <p:tgtEl>
                                          <p:spTgt spid="24">
                                            <p:txEl>
                                              <p:pRg st="0" end="0"/>
                                            </p:txEl>
                                          </p:spTgt>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3000"/>
                            </p:stCondLst>
                            <p:childTnLst>
                              <p:par>
                                <p:cTn id="50" presetID="53"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3500"/>
                            </p:stCondLst>
                            <p:childTnLst>
                              <p:par>
                                <p:cTn id="56" presetID="53"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5">
                                            <p:txEl>
                                              <p:pRg st="0" end="0"/>
                                            </p:txEl>
                                          </p:spTgt>
                                        </p:tgtEl>
                                        <p:attrNameLst>
                                          <p:attrName>style.visibility</p:attrName>
                                        </p:attrNameLst>
                                      </p:cBhvr>
                                      <p:to>
                                        <p:strVal val="visible"/>
                                      </p:to>
                                    </p:set>
                                    <p:animEffect transition="in" filter="wipe(left)">
                                      <p:cBhvr>
                                        <p:cTn id="64" dur="500"/>
                                        <p:tgtEl>
                                          <p:spTgt spid="35">
                                            <p:txEl>
                                              <p:pRg st="0" end="0"/>
                                            </p:txEl>
                                          </p:spTgt>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wipe(left)">
                                      <p:cBhvr>
                                        <p:cTn id="68" dur="500"/>
                                        <p:tgtEl>
                                          <p:spTgt spid="40">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p:stCondLst>
                              <p:cond delay="55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p:cTn id="86" dur="500" fill="hold"/>
                                        <p:tgtEl>
                                          <p:spTgt spid="49"/>
                                        </p:tgtEl>
                                        <p:attrNameLst>
                                          <p:attrName>ppt_w</p:attrName>
                                        </p:attrNameLst>
                                      </p:cBhvr>
                                      <p:tavLst>
                                        <p:tav tm="0">
                                          <p:val>
                                            <p:fltVal val="0"/>
                                          </p:val>
                                        </p:tav>
                                        <p:tav tm="100000">
                                          <p:val>
                                            <p:strVal val="#ppt_w"/>
                                          </p:val>
                                        </p:tav>
                                      </p:tavLst>
                                    </p:anim>
                                    <p:anim calcmode="lin" valueType="num">
                                      <p:cBhvr>
                                        <p:cTn id="87" dur="500" fill="hold"/>
                                        <p:tgtEl>
                                          <p:spTgt spid="49"/>
                                        </p:tgtEl>
                                        <p:attrNameLst>
                                          <p:attrName>ppt_h</p:attrName>
                                        </p:attrNameLst>
                                      </p:cBhvr>
                                      <p:tavLst>
                                        <p:tav tm="0">
                                          <p:val>
                                            <p:fltVal val="0"/>
                                          </p:val>
                                        </p:tav>
                                        <p:tav tm="100000">
                                          <p:val>
                                            <p:strVal val="#ppt_h"/>
                                          </p:val>
                                        </p:tav>
                                      </p:tavLst>
                                    </p:anim>
                                    <p:animEffect transition="in" filter="fade">
                                      <p:cBhvr>
                                        <p:cTn id="88" dur="500"/>
                                        <p:tgtEl>
                                          <p:spTgt spid="49"/>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Effect transition="in" filter="fade">
                                      <p:cBhvr>
                                        <p:cTn id="93" dur="500"/>
                                        <p:tgtEl>
                                          <p:spTgt spid="52"/>
                                        </p:tgtEl>
                                      </p:cBhvr>
                                    </p:animEffect>
                                  </p:childTnLst>
                                </p:cTn>
                              </p:par>
                            </p:childTnLst>
                          </p:cTn>
                        </p:par>
                        <p:par>
                          <p:cTn id="94" fill="hold">
                            <p:stCondLst>
                              <p:cond delay="6000"/>
                            </p:stCondLst>
                            <p:childTnLst>
                              <p:par>
                                <p:cTn id="95" presetID="53"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par>
                          <p:cTn id="100" fill="hold">
                            <p:stCondLst>
                              <p:cond delay="6500"/>
                            </p:stCondLst>
                            <p:childTnLst>
                              <p:par>
                                <p:cTn id="101" presetID="53"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36">
                                            <p:txEl>
                                              <p:pRg st="0" end="0"/>
                                            </p:txEl>
                                          </p:spTgt>
                                        </p:tgtEl>
                                        <p:attrNameLst>
                                          <p:attrName>style.visibility</p:attrName>
                                        </p:attrNameLst>
                                      </p:cBhvr>
                                      <p:to>
                                        <p:strVal val="visible"/>
                                      </p:to>
                                    </p:set>
                                    <p:animEffect transition="in" filter="wipe(right)">
                                      <p:cBhvr>
                                        <p:cTn id="109" dur="500"/>
                                        <p:tgtEl>
                                          <p:spTgt spid="36">
                                            <p:txEl>
                                              <p:pRg st="0" end="0"/>
                                            </p:txEl>
                                          </p:spTgt>
                                        </p:tgtEl>
                                      </p:cBhvr>
                                    </p:animEffect>
                                  </p:childTnLst>
                                </p:cTn>
                              </p:par>
                            </p:childTnLst>
                          </p:cTn>
                        </p:par>
                        <p:par>
                          <p:cTn id="110" fill="hold">
                            <p:stCondLst>
                              <p:cond delay="7500"/>
                            </p:stCondLst>
                            <p:childTnLst>
                              <p:par>
                                <p:cTn id="111" presetID="22" presetClass="entr" presetSubtype="2" fill="hold" grpId="0" nodeType="after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Effect transition="in" filter="wipe(right)">
                                      <p:cBhvr>
                                        <p:cTn id="113" dur="500"/>
                                        <p:tgtEl>
                                          <p:spTgt spid="39">
                                            <p:txEl>
                                              <p:pRg st="0" end="0"/>
                                            </p:txEl>
                                          </p:spTgt>
                                        </p:tgtEl>
                                      </p:cBhvr>
                                    </p:animEffect>
                                  </p:childTnLst>
                                </p:cTn>
                              </p:par>
                            </p:childTnLst>
                          </p:cTn>
                        </p:par>
                        <p:par>
                          <p:cTn id="114" fill="hold">
                            <p:stCondLst>
                              <p:cond delay="8000"/>
                            </p:stCondLst>
                            <p:childTnLst>
                              <p:par>
                                <p:cTn id="115" presetID="22" presetClass="entr" presetSubtype="2" fill="hold" grpId="0" nodeType="afterEffect">
                                  <p:stCondLst>
                                    <p:cond delay="0"/>
                                  </p:stCondLst>
                                  <p:childTnLst>
                                    <p:set>
                                      <p:cBhvr>
                                        <p:cTn id="116" dur="1" fill="hold">
                                          <p:stCondLst>
                                            <p:cond delay="0"/>
                                          </p:stCondLst>
                                        </p:cTn>
                                        <p:tgtEl>
                                          <p:spTgt spid="38">
                                            <p:txEl>
                                              <p:pRg st="0" end="0"/>
                                            </p:txEl>
                                          </p:spTgt>
                                        </p:tgtEl>
                                        <p:attrNameLst>
                                          <p:attrName>style.visibility</p:attrName>
                                        </p:attrNameLst>
                                      </p:cBhvr>
                                      <p:to>
                                        <p:strVal val="visible"/>
                                      </p:to>
                                    </p:set>
                                    <p:animEffect transition="in" filter="wipe(right)">
                                      <p:cBhvr>
                                        <p:cTn id="117" dur="500"/>
                                        <p:tgtEl>
                                          <p:spTgt spid="38">
                                            <p:txEl>
                                              <p:pRg st="0" end="0"/>
                                            </p:txEl>
                                          </p:spTgt>
                                        </p:tgtEl>
                                      </p:cBhvr>
                                    </p:animEffect>
                                  </p:childTnLst>
                                </p:cTn>
                              </p:par>
                            </p:childTnLst>
                          </p:cTn>
                        </p:par>
                        <p:par>
                          <p:cTn id="118" fill="hold">
                            <p:stCondLst>
                              <p:cond delay="8500"/>
                            </p:stCondLst>
                            <p:childTnLst>
                              <p:par>
                                <p:cTn id="119" presetID="53" presetClass="entr" presetSubtype="0"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00" fill="hold"/>
                                        <p:tgtEl>
                                          <p:spTgt spid="41"/>
                                        </p:tgtEl>
                                        <p:attrNameLst>
                                          <p:attrName>ppt_w</p:attrName>
                                        </p:attrNameLst>
                                      </p:cBhvr>
                                      <p:tavLst>
                                        <p:tav tm="0">
                                          <p:val>
                                            <p:fltVal val="0"/>
                                          </p:val>
                                        </p:tav>
                                        <p:tav tm="100000">
                                          <p:val>
                                            <p:strVal val="#ppt_w"/>
                                          </p:val>
                                        </p:tav>
                                      </p:tavLst>
                                    </p:anim>
                                    <p:anim calcmode="lin" valueType="num">
                                      <p:cBhvr>
                                        <p:cTn id="122" dur="500" fill="hold"/>
                                        <p:tgtEl>
                                          <p:spTgt spid="41"/>
                                        </p:tgtEl>
                                        <p:attrNameLst>
                                          <p:attrName>ppt_h</p:attrName>
                                        </p:attrNameLst>
                                      </p:cBhvr>
                                      <p:tavLst>
                                        <p:tav tm="0">
                                          <p:val>
                                            <p:fltVal val="0"/>
                                          </p:val>
                                        </p:tav>
                                        <p:tav tm="100000">
                                          <p:val>
                                            <p:strVal val="#ppt_h"/>
                                          </p:val>
                                        </p:tav>
                                      </p:tavLst>
                                    </p:anim>
                                    <p:animEffect transition="in" filter="fade">
                                      <p:cBhvr>
                                        <p:cTn id="123" dur="500"/>
                                        <p:tgtEl>
                                          <p:spTgt spid="41"/>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p:cTn id="126" dur="500" fill="hold"/>
                                        <p:tgtEl>
                                          <p:spTgt spid="42"/>
                                        </p:tgtEl>
                                        <p:attrNameLst>
                                          <p:attrName>ppt_w</p:attrName>
                                        </p:attrNameLst>
                                      </p:cBhvr>
                                      <p:tavLst>
                                        <p:tav tm="0">
                                          <p:val>
                                            <p:fltVal val="0"/>
                                          </p:val>
                                        </p:tav>
                                        <p:tav tm="100000">
                                          <p:val>
                                            <p:strVal val="#ppt_w"/>
                                          </p:val>
                                        </p:tav>
                                      </p:tavLst>
                                    </p:anim>
                                    <p:anim calcmode="lin" valueType="num">
                                      <p:cBhvr>
                                        <p:cTn id="127" dur="500" fill="hold"/>
                                        <p:tgtEl>
                                          <p:spTgt spid="42"/>
                                        </p:tgtEl>
                                        <p:attrNameLst>
                                          <p:attrName>ppt_h</p:attrName>
                                        </p:attrNameLst>
                                      </p:cBhvr>
                                      <p:tavLst>
                                        <p:tav tm="0">
                                          <p:val>
                                            <p:fltVal val="0"/>
                                          </p:val>
                                        </p:tav>
                                        <p:tav tm="100000">
                                          <p:val>
                                            <p:strVal val="#ppt_h"/>
                                          </p:val>
                                        </p:tav>
                                      </p:tavLst>
                                    </p:anim>
                                    <p:animEffect transition="in" filter="fade">
                                      <p:cBhvr>
                                        <p:cTn id="128" dur="500"/>
                                        <p:tgtEl>
                                          <p:spTgt spid="42"/>
                                        </p:tgtEl>
                                      </p:cBhvr>
                                    </p:animEffect>
                                  </p:childTnLst>
                                </p:cTn>
                              </p:par>
                              <p:par>
                                <p:cTn id="129" presetID="53"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childTnLst>
                                </p:cTn>
                              </p:par>
                              <p:par>
                                <p:cTn id="134" presetID="53" presetClass="entr" presetSubtype="0"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ppt_w</p:attrName>
                                        </p:attrNameLst>
                                      </p:cBhvr>
                                      <p:tavLst>
                                        <p:tav tm="0">
                                          <p:val>
                                            <p:fltVal val="0"/>
                                          </p:val>
                                        </p:tav>
                                        <p:tav tm="100000">
                                          <p:val>
                                            <p:strVal val="#ppt_w"/>
                                          </p:val>
                                        </p:tav>
                                      </p:tavLst>
                                    </p:anim>
                                    <p:anim calcmode="lin" valueType="num">
                                      <p:cBhvr>
                                        <p:cTn id="137" dur="500" fill="hold"/>
                                        <p:tgtEl>
                                          <p:spTgt spid="44"/>
                                        </p:tgtEl>
                                        <p:attrNameLst>
                                          <p:attrName>ppt_h</p:attrName>
                                        </p:attrNameLst>
                                      </p:cBhvr>
                                      <p:tavLst>
                                        <p:tav tm="0">
                                          <p:val>
                                            <p:fltVal val="0"/>
                                          </p:val>
                                        </p:tav>
                                        <p:tav tm="100000">
                                          <p:val>
                                            <p:strVal val="#ppt_h"/>
                                          </p:val>
                                        </p:tav>
                                      </p:tavLst>
                                    </p:anim>
                                    <p:animEffect transition="in" filter="fade">
                                      <p:cBhvr>
                                        <p:cTn id="138" dur="500"/>
                                        <p:tgtEl>
                                          <p:spTgt spid="44"/>
                                        </p:tgtEl>
                                      </p:cBhvr>
                                    </p:animEffect>
                                  </p:childTnLst>
                                </p:cTn>
                              </p:par>
                            </p:childTnLst>
                          </p:cTn>
                        </p:par>
                        <p:par>
                          <p:cTn id="139" fill="hold">
                            <p:stCondLst>
                              <p:cond delay="9000"/>
                            </p:stCondLst>
                            <p:childTnLst>
                              <p:par>
                                <p:cTn id="140" presetID="53" presetClass="entr" presetSubtype="0" fill="hold" grpId="0" nodeType="afterEffect">
                                  <p:stCondLst>
                                    <p:cond delay="0"/>
                                  </p:stCondLst>
                                  <p:childTnLst>
                                    <p:set>
                                      <p:cBhvr>
                                        <p:cTn id="141" dur="1" fill="hold">
                                          <p:stCondLst>
                                            <p:cond delay="0"/>
                                          </p:stCondLst>
                                        </p:cTn>
                                        <p:tgtEl>
                                          <p:spTgt spid="45"/>
                                        </p:tgtEl>
                                        <p:attrNameLst>
                                          <p:attrName>style.visibility</p:attrName>
                                        </p:attrNameLst>
                                      </p:cBhvr>
                                      <p:to>
                                        <p:strVal val="visible"/>
                                      </p:to>
                                    </p:set>
                                    <p:anim calcmode="lin" valueType="num">
                                      <p:cBhvr>
                                        <p:cTn id="142" dur="500" fill="hold"/>
                                        <p:tgtEl>
                                          <p:spTgt spid="45"/>
                                        </p:tgtEl>
                                        <p:attrNameLst>
                                          <p:attrName>ppt_w</p:attrName>
                                        </p:attrNameLst>
                                      </p:cBhvr>
                                      <p:tavLst>
                                        <p:tav tm="0">
                                          <p:val>
                                            <p:fltVal val="0"/>
                                          </p:val>
                                        </p:tav>
                                        <p:tav tm="100000">
                                          <p:val>
                                            <p:strVal val="#ppt_w"/>
                                          </p:val>
                                        </p:tav>
                                      </p:tavLst>
                                    </p:anim>
                                    <p:anim calcmode="lin" valueType="num">
                                      <p:cBhvr>
                                        <p:cTn id="143" dur="500" fill="hold"/>
                                        <p:tgtEl>
                                          <p:spTgt spid="45"/>
                                        </p:tgtEl>
                                        <p:attrNameLst>
                                          <p:attrName>ppt_h</p:attrName>
                                        </p:attrNameLst>
                                      </p:cBhvr>
                                      <p:tavLst>
                                        <p:tav tm="0">
                                          <p:val>
                                            <p:fltVal val="0"/>
                                          </p:val>
                                        </p:tav>
                                        <p:tav tm="100000">
                                          <p:val>
                                            <p:strVal val="#ppt_h"/>
                                          </p:val>
                                        </p:tav>
                                      </p:tavLst>
                                    </p:anim>
                                    <p:animEffect transition="in" filter="fade">
                                      <p:cBhvr>
                                        <p:cTn id="144" dur="500"/>
                                        <p:tgtEl>
                                          <p:spTgt spid="45"/>
                                        </p:tgtEl>
                                      </p:cBhvr>
                                    </p:animEffect>
                                  </p:childTnLst>
                                </p:cTn>
                              </p:par>
                            </p:childTnLst>
                          </p:cTn>
                        </p:par>
                        <p:par>
                          <p:cTn id="145" fill="hold">
                            <p:stCondLst>
                              <p:cond delay="9500"/>
                            </p:stCondLst>
                            <p:childTnLst>
                              <p:par>
                                <p:cTn id="146" presetID="53" presetClass="entr" presetSubtype="0" fill="hold" grpId="0" nodeType="afterEffect">
                                  <p:stCondLst>
                                    <p:cond delay="0"/>
                                  </p:stCondLst>
                                  <p:childTnLst>
                                    <p:set>
                                      <p:cBhvr>
                                        <p:cTn id="147" dur="1" fill="hold">
                                          <p:stCondLst>
                                            <p:cond delay="0"/>
                                          </p:stCondLst>
                                        </p:cTn>
                                        <p:tgtEl>
                                          <p:spTgt spid="47"/>
                                        </p:tgtEl>
                                        <p:attrNameLst>
                                          <p:attrName>style.visibility</p:attrName>
                                        </p:attrNameLst>
                                      </p:cBhvr>
                                      <p:to>
                                        <p:strVal val="visible"/>
                                      </p:to>
                                    </p:set>
                                    <p:anim calcmode="lin" valueType="num">
                                      <p:cBhvr>
                                        <p:cTn id="148" dur="500" fill="hold"/>
                                        <p:tgtEl>
                                          <p:spTgt spid="47"/>
                                        </p:tgtEl>
                                        <p:attrNameLst>
                                          <p:attrName>ppt_w</p:attrName>
                                        </p:attrNameLst>
                                      </p:cBhvr>
                                      <p:tavLst>
                                        <p:tav tm="0">
                                          <p:val>
                                            <p:fltVal val="0"/>
                                          </p:val>
                                        </p:tav>
                                        <p:tav tm="100000">
                                          <p:val>
                                            <p:strVal val="#ppt_w"/>
                                          </p:val>
                                        </p:tav>
                                      </p:tavLst>
                                    </p:anim>
                                    <p:anim calcmode="lin" valueType="num">
                                      <p:cBhvr>
                                        <p:cTn id="149" dur="500" fill="hold"/>
                                        <p:tgtEl>
                                          <p:spTgt spid="47"/>
                                        </p:tgtEl>
                                        <p:attrNameLst>
                                          <p:attrName>ppt_h</p:attrName>
                                        </p:attrNameLst>
                                      </p:cBhvr>
                                      <p:tavLst>
                                        <p:tav tm="0">
                                          <p:val>
                                            <p:fltVal val="0"/>
                                          </p:val>
                                        </p:tav>
                                        <p:tav tm="100000">
                                          <p:val>
                                            <p:strVal val="#ppt_h"/>
                                          </p:val>
                                        </p:tav>
                                      </p:tavLst>
                                    </p:anim>
                                    <p:animEffect transition="in" filter="fade">
                                      <p:cBhvr>
                                        <p:cTn id="150" dur="500"/>
                                        <p:tgtEl>
                                          <p:spTgt spid="47"/>
                                        </p:tgtEl>
                                      </p:cBhvr>
                                    </p:animEffect>
                                  </p:childTnLst>
                                </p:cTn>
                              </p:par>
                            </p:childTnLst>
                          </p:cTn>
                        </p:par>
                        <p:par>
                          <p:cTn id="151" fill="hold">
                            <p:stCondLst>
                              <p:cond delay="10000"/>
                            </p:stCondLst>
                            <p:childTnLst>
                              <p:par>
                                <p:cTn id="152" presetID="22" presetClass="entr" presetSubtype="8" fill="hold" grpId="0" nodeType="afterEffect">
                                  <p:stCondLst>
                                    <p:cond delay="0"/>
                                  </p:stCondLst>
                                  <p:childTnLst>
                                    <p:set>
                                      <p:cBhvr>
                                        <p:cTn id="153" dur="1" fill="hold">
                                          <p:stCondLst>
                                            <p:cond delay="0"/>
                                          </p:stCondLst>
                                        </p:cTn>
                                        <p:tgtEl>
                                          <p:spTgt spid="54">
                                            <p:txEl>
                                              <p:pRg st="0" end="0"/>
                                            </p:txEl>
                                          </p:spTgt>
                                        </p:tgtEl>
                                        <p:attrNameLst>
                                          <p:attrName>style.visibility</p:attrName>
                                        </p:attrNameLst>
                                      </p:cBhvr>
                                      <p:to>
                                        <p:strVal val="visible"/>
                                      </p:to>
                                    </p:set>
                                    <p:animEffect transition="in" filter="wipe(left)">
                                      <p:cBhvr>
                                        <p:cTn id="154" dur="500"/>
                                        <p:tgtEl>
                                          <p:spTgt spid="54">
                                            <p:txEl>
                                              <p:pRg st="0" end="0"/>
                                            </p:txEl>
                                          </p:spTgt>
                                        </p:tgtEl>
                                      </p:cBhvr>
                                    </p:animEffect>
                                  </p:childTnLst>
                                </p:cTn>
                              </p:par>
                            </p:childTnLst>
                          </p:cTn>
                        </p:par>
                        <p:par>
                          <p:cTn id="155" fill="hold">
                            <p:stCondLst>
                              <p:cond delay="10500"/>
                            </p:stCondLst>
                            <p:childTnLst>
                              <p:par>
                                <p:cTn id="156" presetID="22" presetClass="entr" presetSubtype="8" fill="hold" grpId="0" nodeType="afterEffect">
                                  <p:stCondLst>
                                    <p:cond delay="0"/>
                                  </p:stCondLst>
                                  <p:childTnLst>
                                    <p:set>
                                      <p:cBhvr>
                                        <p:cTn id="157" dur="1" fill="hold">
                                          <p:stCondLst>
                                            <p:cond delay="0"/>
                                          </p:stCondLst>
                                        </p:cTn>
                                        <p:tgtEl>
                                          <p:spTgt spid="59">
                                            <p:txEl>
                                              <p:pRg st="0" end="0"/>
                                            </p:txEl>
                                          </p:spTgt>
                                        </p:tgtEl>
                                        <p:attrNameLst>
                                          <p:attrName>style.visibility</p:attrName>
                                        </p:attrNameLst>
                                      </p:cBhvr>
                                      <p:to>
                                        <p:strVal val="visible"/>
                                      </p:to>
                                    </p:set>
                                    <p:animEffect transition="in" filter="wipe(left)">
                                      <p:cBhvr>
                                        <p:cTn id="158" dur="500"/>
                                        <p:tgtEl>
                                          <p:spTgt spid="59">
                                            <p:txEl>
                                              <p:pRg st="0" end="0"/>
                                            </p:txEl>
                                          </p:spTgt>
                                        </p:tgtEl>
                                      </p:cBhvr>
                                    </p:animEffect>
                                  </p:childTnLst>
                                </p:cTn>
                              </p:par>
                            </p:childTnLst>
                          </p:cTn>
                        </p:par>
                        <p:par>
                          <p:cTn id="159" fill="hold">
                            <p:stCondLst>
                              <p:cond delay="11000"/>
                            </p:stCondLst>
                            <p:childTnLst>
                              <p:par>
                                <p:cTn id="160" presetID="22" presetClass="entr" presetSubtype="8" fill="hold" grpId="0" nodeType="afterEffect">
                                  <p:stCondLst>
                                    <p:cond delay="0"/>
                                  </p:stCondLst>
                                  <p:childTnLst>
                                    <p:set>
                                      <p:cBhvr>
                                        <p:cTn id="161" dur="1" fill="hold">
                                          <p:stCondLst>
                                            <p:cond delay="0"/>
                                          </p:stCondLst>
                                        </p:cTn>
                                        <p:tgtEl>
                                          <p:spTgt spid="56">
                                            <p:txEl>
                                              <p:pRg st="0" end="0"/>
                                            </p:txEl>
                                          </p:spTgt>
                                        </p:tgtEl>
                                        <p:attrNameLst>
                                          <p:attrName>style.visibility</p:attrName>
                                        </p:attrNameLst>
                                      </p:cBhvr>
                                      <p:to>
                                        <p:strVal val="visible"/>
                                      </p:to>
                                    </p:set>
                                    <p:animEffect transition="in" filter="wipe(left)">
                                      <p:cBhvr>
                                        <p:cTn id="162" dur="500"/>
                                        <p:tgtEl>
                                          <p:spTgt spid="56">
                                            <p:txEl>
                                              <p:pRg st="0" end="0"/>
                                            </p:txEl>
                                          </p:spTgt>
                                        </p:tgtEl>
                                      </p:cBhvr>
                                    </p:animEffect>
                                  </p:childTnLst>
                                </p:cTn>
                              </p:par>
                            </p:childTnLst>
                          </p:cTn>
                        </p:par>
                        <p:par>
                          <p:cTn id="163" fill="hold">
                            <p:stCondLst>
                              <p:cond delay="11500"/>
                            </p:stCondLst>
                            <p:childTnLst>
                              <p:par>
                                <p:cTn id="164" presetID="53"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 calcmode="lin" valueType="num">
                                      <p:cBhvr>
                                        <p:cTn id="166" dur="500" fill="hold"/>
                                        <p:tgtEl>
                                          <p:spTgt spid="60"/>
                                        </p:tgtEl>
                                        <p:attrNameLst>
                                          <p:attrName>ppt_w</p:attrName>
                                        </p:attrNameLst>
                                      </p:cBhvr>
                                      <p:tavLst>
                                        <p:tav tm="0">
                                          <p:val>
                                            <p:fltVal val="0"/>
                                          </p:val>
                                        </p:tav>
                                        <p:tav tm="100000">
                                          <p:val>
                                            <p:strVal val="#ppt_w"/>
                                          </p:val>
                                        </p:tav>
                                      </p:tavLst>
                                    </p:anim>
                                    <p:anim calcmode="lin" valueType="num">
                                      <p:cBhvr>
                                        <p:cTn id="167" dur="500" fill="hold"/>
                                        <p:tgtEl>
                                          <p:spTgt spid="60"/>
                                        </p:tgtEl>
                                        <p:attrNameLst>
                                          <p:attrName>ppt_h</p:attrName>
                                        </p:attrNameLst>
                                      </p:cBhvr>
                                      <p:tavLst>
                                        <p:tav tm="0">
                                          <p:val>
                                            <p:fltVal val="0"/>
                                          </p:val>
                                        </p:tav>
                                        <p:tav tm="100000">
                                          <p:val>
                                            <p:strVal val="#ppt_h"/>
                                          </p:val>
                                        </p:tav>
                                      </p:tavLst>
                                    </p:anim>
                                    <p:animEffect transition="in" filter="fade">
                                      <p:cBhvr>
                                        <p:cTn id="168" dur="500"/>
                                        <p:tgtEl>
                                          <p:spTgt spid="60"/>
                                        </p:tgtEl>
                                      </p:cBhvr>
                                    </p:animEffect>
                                  </p:childTnLst>
                                </p:cTn>
                              </p:par>
                              <p:par>
                                <p:cTn id="169" presetID="53" presetClass="entr" presetSubtype="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p:cTn id="171" dur="500" fill="hold"/>
                                        <p:tgtEl>
                                          <p:spTgt spid="61"/>
                                        </p:tgtEl>
                                        <p:attrNameLst>
                                          <p:attrName>ppt_w</p:attrName>
                                        </p:attrNameLst>
                                      </p:cBhvr>
                                      <p:tavLst>
                                        <p:tav tm="0">
                                          <p:val>
                                            <p:fltVal val="0"/>
                                          </p:val>
                                        </p:tav>
                                        <p:tav tm="100000">
                                          <p:val>
                                            <p:strVal val="#ppt_w"/>
                                          </p:val>
                                        </p:tav>
                                      </p:tavLst>
                                    </p:anim>
                                    <p:anim calcmode="lin" valueType="num">
                                      <p:cBhvr>
                                        <p:cTn id="172" dur="500" fill="hold"/>
                                        <p:tgtEl>
                                          <p:spTgt spid="61"/>
                                        </p:tgtEl>
                                        <p:attrNameLst>
                                          <p:attrName>ppt_h</p:attrName>
                                        </p:attrNameLst>
                                      </p:cBhvr>
                                      <p:tavLst>
                                        <p:tav tm="0">
                                          <p:val>
                                            <p:fltVal val="0"/>
                                          </p:val>
                                        </p:tav>
                                        <p:tav tm="100000">
                                          <p:val>
                                            <p:strVal val="#ppt_h"/>
                                          </p:val>
                                        </p:tav>
                                      </p:tavLst>
                                    </p:anim>
                                    <p:animEffect transition="in" filter="fade">
                                      <p:cBhvr>
                                        <p:cTn id="173" dur="500"/>
                                        <p:tgtEl>
                                          <p:spTgt spid="61"/>
                                        </p:tgtEl>
                                      </p:cBhvr>
                                    </p:animEffect>
                                  </p:childTnLst>
                                </p:cTn>
                              </p:par>
                              <p:par>
                                <p:cTn id="174" presetID="53" presetClass="entr" presetSubtype="0" fill="hold" grpId="0" nodeType="withEffect">
                                  <p:stCondLst>
                                    <p:cond delay="0"/>
                                  </p:stCondLst>
                                  <p:childTnLst>
                                    <p:set>
                                      <p:cBhvr>
                                        <p:cTn id="175" dur="1" fill="hold">
                                          <p:stCondLst>
                                            <p:cond delay="0"/>
                                          </p:stCondLst>
                                        </p:cTn>
                                        <p:tgtEl>
                                          <p:spTgt spid="62"/>
                                        </p:tgtEl>
                                        <p:attrNameLst>
                                          <p:attrName>style.visibility</p:attrName>
                                        </p:attrNameLst>
                                      </p:cBhvr>
                                      <p:to>
                                        <p:strVal val="visible"/>
                                      </p:to>
                                    </p:set>
                                    <p:anim calcmode="lin" valueType="num">
                                      <p:cBhvr>
                                        <p:cTn id="176" dur="500" fill="hold"/>
                                        <p:tgtEl>
                                          <p:spTgt spid="62"/>
                                        </p:tgtEl>
                                        <p:attrNameLst>
                                          <p:attrName>ppt_w</p:attrName>
                                        </p:attrNameLst>
                                      </p:cBhvr>
                                      <p:tavLst>
                                        <p:tav tm="0">
                                          <p:val>
                                            <p:fltVal val="0"/>
                                          </p:val>
                                        </p:tav>
                                        <p:tav tm="100000">
                                          <p:val>
                                            <p:strVal val="#ppt_w"/>
                                          </p:val>
                                        </p:tav>
                                      </p:tavLst>
                                    </p:anim>
                                    <p:anim calcmode="lin" valueType="num">
                                      <p:cBhvr>
                                        <p:cTn id="177" dur="500" fill="hold"/>
                                        <p:tgtEl>
                                          <p:spTgt spid="62"/>
                                        </p:tgtEl>
                                        <p:attrNameLst>
                                          <p:attrName>ppt_h</p:attrName>
                                        </p:attrNameLst>
                                      </p:cBhvr>
                                      <p:tavLst>
                                        <p:tav tm="0">
                                          <p:val>
                                            <p:fltVal val="0"/>
                                          </p:val>
                                        </p:tav>
                                        <p:tav tm="100000">
                                          <p:val>
                                            <p:strVal val="#ppt_h"/>
                                          </p:val>
                                        </p:tav>
                                      </p:tavLst>
                                    </p:anim>
                                    <p:animEffect transition="in" filter="fade">
                                      <p:cBhvr>
                                        <p:cTn id="178" dur="500"/>
                                        <p:tgtEl>
                                          <p:spTgt spid="62"/>
                                        </p:tgtEl>
                                      </p:cBhvr>
                                    </p:animEffect>
                                  </p:childTnLst>
                                </p:cTn>
                              </p:par>
                              <p:par>
                                <p:cTn id="179" presetID="53" presetClass="entr" presetSubtype="0" fill="hold" grpId="0" nodeType="withEffect">
                                  <p:stCondLst>
                                    <p:cond delay="0"/>
                                  </p:stCondLst>
                                  <p:childTnLst>
                                    <p:set>
                                      <p:cBhvr>
                                        <p:cTn id="180" dur="1" fill="hold">
                                          <p:stCondLst>
                                            <p:cond delay="0"/>
                                          </p:stCondLst>
                                        </p:cTn>
                                        <p:tgtEl>
                                          <p:spTgt spid="63"/>
                                        </p:tgtEl>
                                        <p:attrNameLst>
                                          <p:attrName>style.visibility</p:attrName>
                                        </p:attrNameLst>
                                      </p:cBhvr>
                                      <p:to>
                                        <p:strVal val="visible"/>
                                      </p:to>
                                    </p:set>
                                    <p:anim calcmode="lin" valueType="num">
                                      <p:cBhvr>
                                        <p:cTn id="181" dur="500" fill="hold"/>
                                        <p:tgtEl>
                                          <p:spTgt spid="63"/>
                                        </p:tgtEl>
                                        <p:attrNameLst>
                                          <p:attrName>ppt_w</p:attrName>
                                        </p:attrNameLst>
                                      </p:cBhvr>
                                      <p:tavLst>
                                        <p:tav tm="0">
                                          <p:val>
                                            <p:fltVal val="0"/>
                                          </p:val>
                                        </p:tav>
                                        <p:tav tm="100000">
                                          <p:val>
                                            <p:strVal val="#ppt_w"/>
                                          </p:val>
                                        </p:tav>
                                      </p:tavLst>
                                    </p:anim>
                                    <p:anim calcmode="lin" valueType="num">
                                      <p:cBhvr>
                                        <p:cTn id="182" dur="500" fill="hold"/>
                                        <p:tgtEl>
                                          <p:spTgt spid="63"/>
                                        </p:tgtEl>
                                        <p:attrNameLst>
                                          <p:attrName>ppt_h</p:attrName>
                                        </p:attrNameLst>
                                      </p:cBhvr>
                                      <p:tavLst>
                                        <p:tav tm="0">
                                          <p:val>
                                            <p:fltVal val="0"/>
                                          </p:val>
                                        </p:tav>
                                        <p:tav tm="100000">
                                          <p:val>
                                            <p:strVal val="#ppt_h"/>
                                          </p:val>
                                        </p:tav>
                                      </p:tavLst>
                                    </p:anim>
                                    <p:animEffect transition="in" filter="fade">
                                      <p:cBhvr>
                                        <p:cTn id="1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23" grpId="0" build="p">
        <p:tmplLst>
          <p:tmpl lvl="1">
            <p:tnLst>
              <p:par>
                <p:cTn presetID="22" presetClass="entr" presetSubtype="2"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build="p">
        <p:tmplLst>
          <p:tmpl lvl="1">
            <p:tnLst>
              <p:par>
                <p:cTn presetID="22" presetClass="entr" presetSubtype="2"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right)">
                      <p:cBhvr>
                        <p:cTn dur="500"/>
                        <p:tgtEl>
                          <p:spTgt spid="24"/>
                        </p:tgtEl>
                      </p:cBhvr>
                    </p:animEffect>
                  </p:childTnLst>
                </p:cTn>
              </p:par>
            </p:tnLst>
          </p:tmpl>
        </p:tmplLst>
      </p:bldP>
      <p:bldP spid="25" grpId="0" build="p">
        <p:tmplLst>
          <p:tmpl lvl="1">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animBg="1"/>
      <p:bldP spid="27" grpId="0" animBg="1"/>
      <p:bldP spid="28" grpId="0" animBg="1"/>
      <p:bldP spid="31" grpId="0" animBg="1"/>
      <p:bldP spid="3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8" grpId="0" animBg="1"/>
      <p:bldP spid="49" grpId="0" animBg="1"/>
      <p:bldP spid="52" grpId="0" animBg="1"/>
      <p:bldP spid="29" grpId="0" animBg="1"/>
      <p:bldP spid="33" grpId="0" animBg="1"/>
      <p:bldP spid="36" grpId="0" build="p">
        <p:tmplLst>
          <p:tmpl lvl="1">
            <p:tnLst>
              <p:par>
                <p:cTn presetID="22" presetClass="entr" presetSubtype="2"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right)">
                      <p:cBhvr>
                        <p:cTn dur="500"/>
                        <p:tgtEl>
                          <p:spTgt spid="36"/>
                        </p:tgtEl>
                      </p:cBhvr>
                    </p:animEffect>
                  </p:childTnLst>
                </p:cTn>
              </p:par>
            </p:tnLst>
          </p:tmpl>
        </p:tmplLst>
      </p:bldP>
      <p:bldP spid="38" grpId="0" build="p">
        <p:tmplLst>
          <p:tmpl lvl="1">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1" grpId="0" animBg="1"/>
      <p:bldP spid="42" grpId="0" animBg="1"/>
      <p:bldP spid="43" grpId="0" animBg="1"/>
      <p:bldP spid="44" grpId="0" animBg="1"/>
      <p:bldP spid="45" grpId="0" animBg="1"/>
      <p:bldP spid="47" grpId="0" animBg="1"/>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animBg="1"/>
      <p:bldP spid="61" grpId="0" animBg="1"/>
      <p:bldP spid="62" grpId="0" animBg="1"/>
      <p:bldP spid="63"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8_Pic05">
    <p:spTree>
      <p:nvGrpSpPr>
        <p:cNvPr id="1" name=""/>
        <p:cNvGrpSpPr/>
        <p:nvPr/>
      </p:nvGrpSpPr>
      <p:grpSpPr>
        <a:xfrm>
          <a:off x="0" y="0"/>
          <a:ext cx="0" cy="0"/>
          <a:chOff x="0" y="0"/>
          <a:chExt cx="0" cy="0"/>
        </a:xfrm>
      </p:grpSpPr>
      <p:sp>
        <p:nvSpPr>
          <p:cNvPr id="22" name="Oval 21"/>
          <p:cNvSpPr/>
          <p:nvPr userDrawn="1"/>
        </p:nvSpPr>
        <p:spPr>
          <a:xfrm>
            <a:off x="1362092" y="157853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Picture Placeholder 7"/>
          <p:cNvSpPr>
            <a:spLocks noGrp="1"/>
          </p:cNvSpPr>
          <p:nvPr>
            <p:ph type="pic" sz="quarter" idx="29" hasCustomPrompt="1"/>
          </p:nvPr>
        </p:nvSpPr>
        <p:spPr>
          <a:xfrm>
            <a:off x="1426283" y="1642729"/>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23" name="Text Placeholder 3"/>
          <p:cNvSpPr>
            <a:spLocks noGrp="1"/>
          </p:cNvSpPr>
          <p:nvPr>
            <p:ph type="body" sz="half" idx="16" hasCustomPrompt="1"/>
          </p:nvPr>
        </p:nvSpPr>
        <p:spPr>
          <a:xfrm>
            <a:off x="1043708" y="3138711"/>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25" name="Text Placeholder 3"/>
          <p:cNvSpPr>
            <a:spLocks noGrp="1"/>
          </p:cNvSpPr>
          <p:nvPr>
            <p:ph type="body" sz="half" idx="30" hasCustomPrompt="1"/>
          </p:nvPr>
        </p:nvSpPr>
        <p:spPr>
          <a:xfrm>
            <a:off x="1043708" y="3419596"/>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4" name="Rounded Rectangle 63"/>
          <p:cNvSpPr/>
          <p:nvPr userDrawn="1"/>
        </p:nvSpPr>
        <p:spPr>
          <a:xfrm>
            <a:off x="1002704" y="1460500"/>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Oval 64"/>
          <p:cNvSpPr/>
          <p:nvPr userDrawn="1"/>
        </p:nvSpPr>
        <p:spPr>
          <a:xfrm>
            <a:off x="4013236" y="157853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Picture Placeholder 7"/>
          <p:cNvSpPr>
            <a:spLocks noGrp="1"/>
          </p:cNvSpPr>
          <p:nvPr>
            <p:ph type="pic" sz="quarter" idx="31" hasCustomPrompt="1"/>
          </p:nvPr>
        </p:nvSpPr>
        <p:spPr>
          <a:xfrm>
            <a:off x="4077427" y="1642729"/>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67" name="Text Placeholder 3"/>
          <p:cNvSpPr>
            <a:spLocks noGrp="1"/>
          </p:cNvSpPr>
          <p:nvPr>
            <p:ph type="body" sz="half" idx="32" hasCustomPrompt="1"/>
          </p:nvPr>
        </p:nvSpPr>
        <p:spPr>
          <a:xfrm>
            <a:off x="3694852" y="3138711"/>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8" name="Text Placeholder 3"/>
          <p:cNvSpPr>
            <a:spLocks noGrp="1"/>
          </p:cNvSpPr>
          <p:nvPr>
            <p:ph type="body" sz="half" idx="33" hasCustomPrompt="1"/>
          </p:nvPr>
        </p:nvSpPr>
        <p:spPr>
          <a:xfrm>
            <a:off x="3694852" y="3419596"/>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9" name="Rounded Rectangle 68"/>
          <p:cNvSpPr/>
          <p:nvPr userDrawn="1"/>
        </p:nvSpPr>
        <p:spPr>
          <a:xfrm>
            <a:off x="3653848" y="1460500"/>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Oval 69"/>
          <p:cNvSpPr/>
          <p:nvPr userDrawn="1"/>
        </p:nvSpPr>
        <p:spPr>
          <a:xfrm>
            <a:off x="6725551" y="157853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Picture Placeholder 7"/>
          <p:cNvSpPr>
            <a:spLocks noGrp="1"/>
          </p:cNvSpPr>
          <p:nvPr>
            <p:ph type="pic" sz="quarter" idx="34" hasCustomPrompt="1"/>
          </p:nvPr>
        </p:nvSpPr>
        <p:spPr>
          <a:xfrm>
            <a:off x="6789741" y="1642729"/>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72" name="Text Placeholder 3"/>
          <p:cNvSpPr>
            <a:spLocks noGrp="1"/>
          </p:cNvSpPr>
          <p:nvPr>
            <p:ph type="body" sz="half" idx="35" hasCustomPrompt="1"/>
          </p:nvPr>
        </p:nvSpPr>
        <p:spPr>
          <a:xfrm>
            <a:off x="6407167" y="3138711"/>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73" name="Text Placeholder 3"/>
          <p:cNvSpPr>
            <a:spLocks noGrp="1"/>
          </p:cNvSpPr>
          <p:nvPr>
            <p:ph type="body" sz="half" idx="36" hasCustomPrompt="1"/>
          </p:nvPr>
        </p:nvSpPr>
        <p:spPr>
          <a:xfrm>
            <a:off x="6407167" y="3419596"/>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74" name="Rounded Rectangle 73"/>
          <p:cNvSpPr/>
          <p:nvPr userDrawn="1"/>
        </p:nvSpPr>
        <p:spPr>
          <a:xfrm>
            <a:off x="6366163" y="1460500"/>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74"/>
          <p:cNvSpPr/>
          <p:nvPr userDrawn="1"/>
        </p:nvSpPr>
        <p:spPr>
          <a:xfrm>
            <a:off x="9424545" y="157853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Picture Placeholder 7"/>
          <p:cNvSpPr>
            <a:spLocks noGrp="1"/>
          </p:cNvSpPr>
          <p:nvPr>
            <p:ph type="pic" sz="quarter" idx="37" hasCustomPrompt="1"/>
          </p:nvPr>
        </p:nvSpPr>
        <p:spPr>
          <a:xfrm>
            <a:off x="9488736" y="1642729"/>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77" name="Text Placeholder 3"/>
          <p:cNvSpPr>
            <a:spLocks noGrp="1"/>
          </p:cNvSpPr>
          <p:nvPr>
            <p:ph type="body" sz="half" idx="38" hasCustomPrompt="1"/>
          </p:nvPr>
        </p:nvSpPr>
        <p:spPr>
          <a:xfrm>
            <a:off x="9106161" y="3138711"/>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78" name="Text Placeholder 3"/>
          <p:cNvSpPr>
            <a:spLocks noGrp="1"/>
          </p:cNvSpPr>
          <p:nvPr>
            <p:ph type="body" sz="half" idx="39" hasCustomPrompt="1"/>
          </p:nvPr>
        </p:nvSpPr>
        <p:spPr>
          <a:xfrm>
            <a:off x="9106161" y="3419596"/>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79" name="Rounded Rectangle 78"/>
          <p:cNvSpPr/>
          <p:nvPr userDrawn="1"/>
        </p:nvSpPr>
        <p:spPr>
          <a:xfrm>
            <a:off x="9065157" y="1460500"/>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Oval 81"/>
          <p:cNvSpPr/>
          <p:nvPr userDrawn="1"/>
        </p:nvSpPr>
        <p:spPr>
          <a:xfrm>
            <a:off x="1362092" y="395524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Picture Placeholder 7"/>
          <p:cNvSpPr>
            <a:spLocks noGrp="1"/>
          </p:cNvSpPr>
          <p:nvPr>
            <p:ph type="pic" sz="quarter" idx="40" hasCustomPrompt="1"/>
          </p:nvPr>
        </p:nvSpPr>
        <p:spPr>
          <a:xfrm>
            <a:off x="1426283" y="4019440"/>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84" name="Text Placeholder 3"/>
          <p:cNvSpPr>
            <a:spLocks noGrp="1"/>
          </p:cNvSpPr>
          <p:nvPr>
            <p:ph type="body" sz="half" idx="41" hasCustomPrompt="1"/>
          </p:nvPr>
        </p:nvSpPr>
        <p:spPr>
          <a:xfrm>
            <a:off x="1043708" y="5515422"/>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85" name="Text Placeholder 3"/>
          <p:cNvSpPr>
            <a:spLocks noGrp="1"/>
          </p:cNvSpPr>
          <p:nvPr>
            <p:ph type="body" sz="half" idx="42" hasCustomPrompt="1"/>
          </p:nvPr>
        </p:nvSpPr>
        <p:spPr>
          <a:xfrm>
            <a:off x="1043708" y="5796307"/>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86" name="Rounded Rectangle 85"/>
          <p:cNvSpPr/>
          <p:nvPr userDrawn="1"/>
        </p:nvSpPr>
        <p:spPr>
          <a:xfrm>
            <a:off x="1002704" y="3837211"/>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Oval 86"/>
          <p:cNvSpPr/>
          <p:nvPr userDrawn="1"/>
        </p:nvSpPr>
        <p:spPr>
          <a:xfrm>
            <a:off x="4013236" y="395524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icture Placeholder 7"/>
          <p:cNvSpPr>
            <a:spLocks noGrp="1"/>
          </p:cNvSpPr>
          <p:nvPr>
            <p:ph type="pic" sz="quarter" idx="43" hasCustomPrompt="1"/>
          </p:nvPr>
        </p:nvSpPr>
        <p:spPr>
          <a:xfrm>
            <a:off x="4077427" y="4019440"/>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89" name="Text Placeholder 3"/>
          <p:cNvSpPr>
            <a:spLocks noGrp="1"/>
          </p:cNvSpPr>
          <p:nvPr>
            <p:ph type="body" sz="half" idx="44" hasCustomPrompt="1"/>
          </p:nvPr>
        </p:nvSpPr>
        <p:spPr>
          <a:xfrm>
            <a:off x="3694852" y="5515422"/>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0" name="Text Placeholder 3"/>
          <p:cNvSpPr>
            <a:spLocks noGrp="1"/>
          </p:cNvSpPr>
          <p:nvPr>
            <p:ph type="body" sz="half" idx="45" hasCustomPrompt="1"/>
          </p:nvPr>
        </p:nvSpPr>
        <p:spPr>
          <a:xfrm>
            <a:off x="3694852" y="5796307"/>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1" name="Rounded Rectangle 90"/>
          <p:cNvSpPr/>
          <p:nvPr userDrawn="1"/>
        </p:nvSpPr>
        <p:spPr>
          <a:xfrm>
            <a:off x="3653848" y="3837211"/>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Oval 91"/>
          <p:cNvSpPr/>
          <p:nvPr userDrawn="1"/>
        </p:nvSpPr>
        <p:spPr>
          <a:xfrm>
            <a:off x="6725551" y="395524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Picture Placeholder 7"/>
          <p:cNvSpPr>
            <a:spLocks noGrp="1"/>
          </p:cNvSpPr>
          <p:nvPr>
            <p:ph type="pic" sz="quarter" idx="46" hasCustomPrompt="1"/>
          </p:nvPr>
        </p:nvSpPr>
        <p:spPr>
          <a:xfrm>
            <a:off x="6789741" y="4019440"/>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94" name="Text Placeholder 3"/>
          <p:cNvSpPr>
            <a:spLocks noGrp="1"/>
          </p:cNvSpPr>
          <p:nvPr>
            <p:ph type="body" sz="half" idx="47" hasCustomPrompt="1"/>
          </p:nvPr>
        </p:nvSpPr>
        <p:spPr>
          <a:xfrm>
            <a:off x="6407167" y="5515422"/>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5" name="Text Placeholder 3"/>
          <p:cNvSpPr>
            <a:spLocks noGrp="1"/>
          </p:cNvSpPr>
          <p:nvPr>
            <p:ph type="body" sz="half" idx="48" hasCustomPrompt="1"/>
          </p:nvPr>
        </p:nvSpPr>
        <p:spPr>
          <a:xfrm>
            <a:off x="6407167" y="5796307"/>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6" name="Rounded Rectangle 95"/>
          <p:cNvSpPr/>
          <p:nvPr userDrawn="1"/>
        </p:nvSpPr>
        <p:spPr>
          <a:xfrm>
            <a:off x="6366163" y="3837211"/>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Oval 96"/>
          <p:cNvSpPr/>
          <p:nvPr userDrawn="1"/>
        </p:nvSpPr>
        <p:spPr>
          <a:xfrm>
            <a:off x="9424545" y="3955249"/>
            <a:ext cx="1400776" cy="1400776"/>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Picture Placeholder 7"/>
          <p:cNvSpPr>
            <a:spLocks noGrp="1"/>
          </p:cNvSpPr>
          <p:nvPr>
            <p:ph type="pic" sz="quarter" idx="49" hasCustomPrompt="1"/>
          </p:nvPr>
        </p:nvSpPr>
        <p:spPr>
          <a:xfrm>
            <a:off x="9488736" y="4019440"/>
            <a:ext cx="1272395" cy="127239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99" name="Text Placeholder 3"/>
          <p:cNvSpPr>
            <a:spLocks noGrp="1"/>
          </p:cNvSpPr>
          <p:nvPr>
            <p:ph type="body" sz="half" idx="50" hasCustomPrompt="1"/>
          </p:nvPr>
        </p:nvSpPr>
        <p:spPr>
          <a:xfrm>
            <a:off x="9106161" y="5515422"/>
            <a:ext cx="2037544" cy="237285"/>
          </a:xfrm>
          <a:prstGeom prst="rect">
            <a:avLst/>
          </a:prstGeom>
        </p:spPr>
        <p:txBody>
          <a:bodyPr wrap="square" lIns="0" tIns="0" rIns="0" bIns="0" anchor="ctr">
            <a:normAutofit/>
          </a:bodyPr>
          <a:lstStyle>
            <a:lvl1pPr marL="0" indent="0" algn="ctr">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0" name="Text Placeholder 3"/>
          <p:cNvSpPr>
            <a:spLocks noGrp="1"/>
          </p:cNvSpPr>
          <p:nvPr>
            <p:ph type="body" sz="half" idx="51" hasCustomPrompt="1"/>
          </p:nvPr>
        </p:nvSpPr>
        <p:spPr>
          <a:xfrm>
            <a:off x="9106161" y="5796307"/>
            <a:ext cx="2037544" cy="237285"/>
          </a:xfrm>
          <a:prstGeom prst="rect">
            <a:avLst/>
          </a:prstGeom>
        </p:spPr>
        <p:txBody>
          <a:bodyPr wrap="square" lIns="0" tIns="0" rIns="0" bIns="0" anchor="ctr">
            <a:normAutofit/>
          </a:bodyPr>
          <a:lstStyle>
            <a:lvl1pPr marL="0" indent="0" algn="ctr">
              <a:buNone/>
              <a:defRPr sz="1333"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1" name="Rounded Rectangle 100"/>
          <p:cNvSpPr/>
          <p:nvPr userDrawn="1"/>
        </p:nvSpPr>
        <p:spPr>
          <a:xfrm>
            <a:off x="9065157" y="3837211"/>
            <a:ext cx="2119552" cy="2287811"/>
          </a:xfrm>
          <a:prstGeom prst="roundRect">
            <a:avLst>
              <a:gd name="adj" fmla="val 1869"/>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54" name="Rectangle 53"/>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2713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strVal val="#ppt_w+.3"/>
                                          </p:val>
                                        </p:tav>
                                        <p:tav tm="100000">
                                          <p:val>
                                            <p:strVal val="#ppt_w"/>
                                          </p:val>
                                        </p:tav>
                                      </p:tavLst>
                                    </p:anim>
                                    <p:anim calcmode="lin" valueType="num">
                                      <p:cBhvr>
                                        <p:cTn id="8" dur="500" fill="hold"/>
                                        <p:tgtEl>
                                          <p:spTgt spid="64"/>
                                        </p:tgtEl>
                                        <p:attrNameLst>
                                          <p:attrName>ppt_h</p:attrName>
                                        </p:attrNameLst>
                                      </p:cBhvr>
                                      <p:tavLst>
                                        <p:tav tm="0">
                                          <p:val>
                                            <p:strVal val="#ppt_h"/>
                                          </p:val>
                                        </p:tav>
                                        <p:tav tm="100000">
                                          <p:val>
                                            <p:strVal val="#ppt_h"/>
                                          </p:val>
                                        </p:tav>
                                      </p:tavLst>
                                    </p:anim>
                                    <p:animEffect transition="in" filter="fade">
                                      <p:cBhvr>
                                        <p:cTn id="9" dur="500"/>
                                        <p:tgtEl>
                                          <p:spTgt spid="6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wipe(up)">
                                      <p:cBhvr>
                                        <p:cTn id="24" dur="500"/>
                                        <p:tgtEl>
                                          <p:spTgt spid="23">
                                            <p:txEl>
                                              <p:pRg st="0" end="0"/>
                                            </p:txEl>
                                          </p:spTgt>
                                        </p:tgtEl>
                                      </p:cBhvr>
                                    </p:animEffect>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barn(outVertical)">
                                      <p:cBhvr>
                                        <p:cTn id="28" dur="500"/>
                                        <p:tgtEl>
                                          <p:spTgt spid="25">
                                            <p:txEl>
                                              <p:pRg st="0" end="0"/>
                                            </p:txEl>
                                          </p:spTgt>
                                        </p:tgtEl>
                                      </p:cBhvr>
                                    </p:animEffect>
                                  </p:childTnLst>
                                </p:cTn>
                              </p:par>
                            </p:childTnLst>
                          </p:cTn>
                        </p:par>
                        <p:par>
                          <p:cTn id="29" fill="hold">
                            <p:stCondLst>
                              <p:cond delay="2000"/>
                            </p:stCondLst>
                            <p:childTnLst>
                              <p:par>
                                <p:cTn id="30" presetID="50" presetClass="entr" presetSubtype="0" decel="10000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strVal val="#ppt_w+.3"/>
                                          </p:val>
                                        </p:tav>
                                        <p:tav tm="100000">
                                          <p:val>
                                            <p:strVal val="#ppt_w"/>
                                          </p:val>
                                        </p:tav>
                                      </p:tavLst>
                                    </p:anim>
                                    <p:anim calcmode="lin" valueType="num">
                                      <p:cBhvr>
                                        <p:cTn id="33" dur="500" fill="hold"/>
                                        <p:tgtEl>
                                          <p:spTgt spid="69"/>
                                        </p:tgtEl>
                                        <p:attrNameLst>
                                          <p:attrName>ppt_h</p:attrName>
                                        </p:attrNameLst>
                                      </p:cBhvr>
                                      <p:tavLst>
                                        <p:tav tm="0">
                                          <p:val>
                                            <p:strVal val="#ppt_h"/>
                                          </p:val>
                                        </p:tav>
                                        <p:tav tm="100000">
                                          <p:val>
                                            <p:strVal val="#ppt_h"/>
                                          </p:val>
                                        </p:tav>
                                      </p:tavLst>
                                    </p:anim>
                                    <p:animEffect transition="in" filter="fade">
                                      <p:cBhvr>
                                        <p:cTn id="34" dur="500"/>
                                        <p:tgtEl>
                                          <p:spTgt spid="6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2500"/>
                            </p:stCondLst>
                            <p:childTnLst>
                              <p:par>
                                <p:cTn id="41" presetID="53"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67">
                                            <p:txEl>
                                              <p:pRg st="0" end="0"/>
                                            </p:txEl>
                                          </p:spTgt>
                                        </p:tgtEl>
                                        <p:attrNameLst>
                                          <p:attrName>style.visibility</p:attrName>
                                        </p:attrNameLst>
                                      </p:cBhvr>
                                      <p:to>
                                        <p:strVal val="visible"/>
                                      </p:to>
                                    </p:set>
                                    <p:animEffect transition="in" filter="wipe(up)">
                                      <p:cBhvr>
                                        <p:cTn id="49" dur="500"/>
                                        <p:tgtEl>
                                          <p:spTgt spid="67">
                                            <p:txEl>
                                              <p:pRg st="0" end="0"/>
                                            </p:txEl>
                                          </p:spTgt>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68">
                                            <p:txEl>
                                              <p:pRg st="0" end="0"/>
                                            </p:txEl>
                                          </p:spTgt>
                                        </p:tgtEl>
                                        <p:attrNameLst>
                                          <p:attrName>style.visibility</p:attrName>
                                        </p:attrNameLst>
                                      </p:cBhvr>
                                      <p:to>
                                        <p:strVal val="visible"/>
                                      </p:to>
                                    </p:set>
                                    <p:animEffect transition="in" filter="barn(outVertical)">
                                      <p:cBhvr>
                                        <p:cTn id="53" dur="500"/>
                                        <p:tgtEl>
                                          <p:spTgt spid="68">
                                            <p:txEl>
                                              <p:pRg st="0" end="0"/>
                                            </p:txEl>
                                          </p:spTgt>
                                        </p:tgtEl>
                                      </p:cBhvr>
                                    </p:animEffect>
                                  </p:childTnLst>
                                </p:cTn>
                              </p:par>
                            </p:childTnLst>
                          </p:cTn>
                        </p:par>
                        <p:par>
                          <p:cTn id="54" fill="hold">
                            <p:stCondLst>
                              <p:cond delay="4000"/>
                            </p:stCondLst>
                            <p:childTnLst>
                              <p:par>
                                <p:cTn id="55" presetID="50" presetClass="entr" presetSubtype="0" decel="10000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strVal val="#ppt_w+.3"/>
                                          </p:val>
                                        </p:tav>
                                        <p:tav tm="100000">
                                          <p:val>
                                            <p:strVal val="#ppt_w"/>
                                          </p:val>
                                        </p:tav>
                                      </p:tavLst>
                                    </p:anim>
                                    <p:anim calcmode="lin" valueType="num">
                                      <p:cBhvr>
                                        <p:cTn id="58" dur="500" fill="hold"/>
                                        <p:tgtEl>
                                          <p:spTgt spid="74"/>
                                        </p:tgtEl>
                                        <p:attrNameLst>
                                          <p:attrName>ppt_h</p:attrName>
                                        </p:attrNameLst>
                                      </p:cBhvr>
                                      <p:tavLst>
                                        <p:tav tm="0">
                                          <p:val>
                                            <p:strVal val="#ppt_h"/>
                                          </p:val>
                                        </p:tav>
                                        <p:tav tm="100000">
                                          <p:val>
                                            <p:strVal val="#ppt_h"/>
                                          </p:val>
                                        </p:tav>
                                      </p:tavLst>
                                    </p:anim>
                                    <p:animEffect transition="in" filter="fade">
                                      <p:cBhvr>
                                        <p:cTn id="59" dur="500"/>
                                        <p:tgtEl>
                                          <p:spTgt spid="7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animEffect transition="in" filter="fade">
                                      <p:cBhvr>
                                        <p:cTn id="64" dur="500"/>
                                        <p:tgtEl>
                                          <p:spTgt spid="70"/>
                                        </p:tgtEl>
                                      </p:cBhvr>
                                    </p:animEffect>
                                  </p:childTnLst>
                                </p:cTn>
                              </p:par>
                            </p:childTnLst>
                          </p:cTn>
                        </p:par>
                        <p:par>
                          <p:cTn id="65" fill="hold">
                            <p:stCondLst>
                              <p:cond delay="4500"/>
                            </p:stCondLst>
                            <p:childTnLst>
                              <p:par>
                                <p:cTn id="66" presetID="53"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500" fill="hold"/>
                                        <p:tgtEl>
                                          <p:spTgt spid="71"/>
                                        </p:tgtEl>
                                        <p:attrNameLst>
                                          <p:attrName>ppt_w</p:attrName>
                                        </p:attrNameLst>
                                      </p:cBhvr>
                                      <p:tavLst>
                                        <p:tav tm="0">
                                          <p:val>
                                            <p:fltVal val="0"/>
                                          </p:val>
                                        </p:tav>
                                        <p:tav tm="100000">
                                          <p:val>
                                            <p:strVal val="#ppt_w"/>
                                          </p:val>
                                        </p:tav>
                                      </p:tavLst>
                                    </p:anim>
                                    <p:anim calcmode="lin" valueType="num">
                                      <p:cBhvr>
                                        <p:cTn id="69" dur="500" fill="hold"/>
                                        <p:tgtEl>
                                          <p:spTgt spid="71"/>
                                        </p:tgtEl>
                                        <p:attrNameLst>
                                          <p:attrName>ppt_h</p:attrName>
                                        </p:attrNameLst>
                                      </p:cBhvr>
                                      <p:tavLst>
                                        <p:tav tm="0">
                                          <p:val>
                                            <p:fltVal val="0"/>
                                          </p:val>
                                        </p:tav>
                                        <p:tav tm="100000">
                                          <p:val>
                                            <p:strVal val="#ppt_h"/>
                                          </p:val>
                                        </p:tav>
                                      </p:tavLst>
                                    </p:anim>
                                    <p:animEffect transition="in" filter="fade">
                                      <p:cBhvr>
                                        <p:cTn id="70" dur="500"/>
                                        <p:tgtEl>
                                          <p:spTgt spid="71"/>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72">
                                            <p:txEl>
                                              <p:pRg st="0" end="0"/>
                                            </p:txEl>
                                          </p:spTgt>
                                        </p:tgtEl>
                                        <p:attrNameLst>
                                          <p:attrName>style.visibility</p:attrName>
                                        </p:attrNameLst>
                                      </p:cBhvr>
                                      <p:to>
                                        <p:strVal val="visible"/>
                                      </p:to>
                                    </p:set>
                                    <p:animEffect transition="in" filter="wipe(up)">
                                      <p:cBhvr>
                                        <p:cTn id="74" dur="500"/>
                                        <p:tgtEl>
                                          <p:spTgt spid="72">
                                            <p:txEl>
                                              <p:pRg st="0" end="0"/>
                                            </p:txEl>
                                          </p:spTgt>
                                        </p:tgtEl>
                                      </p:cBhvr>
                                    </p:animEffect>
                                  </p:childTnLst>
                                </p:cTn>
                              </p:par>
                            </p:childTnLst>
                          </p:cTn>
                        </p:par>
                        <p:par>
                          <p:cTn id="75" fill="hold">
                            <p:stCondLst>
                              <p:cond delay="5500"/>
                            </p:stCondLst>
                            <p:childTnLst>
                              <p:par>
                                <p:cTn id="76" presetID="16" presetClass="entr" presetSubtype="37" fill="hold" grpId="0" nodeType="afterEffect">
                                  <p:stCondLst>
                                    <p:cond delay="0"/>
                                  </p:stCondLst>
                                  <p:childTnLst>
                                    <p:set>
                                      <p:cBhvr>
                                        <p:cTn id="77" dur="1" fill="hold">
                                          <p:stCondLst>
                                            <p:cond delay="0"/>
                                          </p:stCondLst>
                                        </p:cTn>
                                        <p:tgtEl>
                                          <p:spTgt spid="73">
                                            <p:txEl>
                                              <p:pRg st="0" end="0"/>
                                            </p:txEl>
                                          </p:spTgt>
                                        </p:tgtEl>
                                        <p:attrNameLst>
                                          <p:attrName>style.visibility</p:attrName>
                                        </p:attrNameLst>
                                      </p:cBhvr>
                                      <p:to>
                                        <p:strVal val="visible"/>
                                      </p:to>
                                    </p:set>
                                    <p:animEffect transition="in" filter="barn(outVertical)">
                                      <p:cBhvr>
                                        <p:cTn id="78" dur="500"/>
                                        <p:tgtEl>
                                          <p:spTgt spid="73">
                                            <p:txEl>
                                              <p:pRg st="0" end="0"/>
                                            </p:txEl>
                                          </p:spTgt>
                                        </p:tgtEl>
                                      </p:cBhvr>
                                    </p:animEffect>
                                  </p:childTnLst>
                                </p:cTn>
                              </p:par>
                            </p:childTnLst>
                          </p:cTn>
                        </p:par>
                        <p:par>
                          <p:cTn id="79" fill="hold">
                            <p:stCondLst>
                              <p:cond delay="6000"/>
                            </p:stCondLst>
                            <p:childTnLst>
                              <p:par>
                                <p:cTn id="80" presetID="50" presetClass="entr" presetSubtype="0" decel="100000" fill="hold" grpId="0" nodeType="afterEffect">
                                  <p:stCondLst>
                                    <p:cond delay="0"/>
                                  </p:stCondLst>
                                  <p:childTnLst>
                                    <p:set>
                                      <p:cBhvr>
                                        <p:cTn id="81" dur="1" fill="hold">
                                          <p:stCondLst>
                                            <p:cond delay="0"/>
                                          </p:stCondLst>
                                        </p:cTn>
                                        <p:tgtEl>
                                          <p:spTgt spid="79"/>
                                        </p:tgtEl>
                                        <p:attrNameLst>
                                          <p:attrName>style.visibility</p:attrName>
                                        </p:attrNameLst>
                                      </p:cBhvr>
                                      <p:to>
                                        <p:strVal val="visible"/>
                                      </p:to>
                                    </p:set>
                                    <p:anim calcmode="lin" valueType="num">
                                      <p:cBhvr>
                                        <p:cTn id="82" dur="500" fill="hold"/>
                                        <p:tgtEl>
                                          <p:spTgt spid="79"/>
                                        </p:tgtEl>
                                        <p:attrNameLst>
                                          <p:attrName>ppt_w</p:attrName>
                                        </p:attrNameLst>
                                      </p:cBhvr>
                                      <p:tavLst>
                                        <p:tav tm="0">
                                          <p:val>
                                            <p:strVal val="#ppt_w+.3"/>
                                          </p:val>
                                        </p:tav>
                                        <p:tav tm="100000">
                                          <p:val>
                                            <p:strVal val="#ppt_w"/>
                                          </p:val>
                                        </p:tav>
                                      </p:tavLst>
                                    </p:anim>
                                    <p:anim calcmode="lin" valueType="num">
                                      <p:cBhvr>
                                        <p:cTn id="83" dur="500" fill="hold"/>
                                        <p:tgtEl>
                                          <p:spTgt spid="79"/>
                                        </p:tgtEl>
                                        <p:attrNameLst>
                                          <p:attrName>ppt_h</p:attrName>
                                        </p:attrNameLst>
                                      </p:cBhvr>
                                      <p:tavLst>
                                        <p:tav tm="0">
                                          <p:val>
                                            <p:strVal val="#ppt_h"/>
                                          </p:val>
                                        </p:tav>
                                        <p:tav tm="100000">
                                          <p:val>
                                            <p:strVal val="#ppt_h"/>
                                          </p:val>
                                        </p:tav>
                                      </p:tavLst>
                                    </p:anim>
                                    <p:animEffect transition="in" filter="fade">
                                      <p:cBhvr>
                                        <p:cTn id="84" dur="500"/>
                                        <p:tgtEl>
                                          <p:spTgt spid="79"/>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p:cTn id="87" dur="500" fill="hold"/>
                                        <p:tgtEl>
                                          <p:spTgt spid="75"/>
                                        </p:tgtEl>
                                        <p:attrNameLst>
                                          <p:attrName>ppt_w</p:attrName>
                                        </p:attrNameLst>
                                      </p:cBhvr>
                                      <p:tavLst>
                                        <p:tav tm="0">
                                          <p:val>
                                            <p:fltVal val="0"/>
                                          </p:val>
                                        </p:tav>
                                        <p:tav tm="100000">
                                          <p:val>
                                            <p:strVal val="#ppt_w"/>
                                          </p:val>
                                        </p:tav>
                                      </p:tavLst>
                                    </p:anim>
                                    <p:anim calcmode="lin" valueType="num">
                                      <p:cBhvr>
                                        <p:cTn id="88" dur="500" fill="hold"/>
                                        <p:tgtEl>
                                          <p:spTgt spid="75"/>
                                        </p:tgtEl>
                                        <p:attrNameLst>
                                          <p:attrName>ppt_h</p:attrName>
                                        </p:attrNameLst>
                                      </p:cBhvr>
                                      <p:tavLst>
                                        <p:tav tm="0">
                                          <p:val>
                                            <p:fltVal val="0"/>
                                          </p:val>
                                        </p:tav>
                                        <p:tav tm="100000">
                                          <p:val>
                                            <p:strVal val="#ppt_h"/>
                                          </p:val>
                                        </p:tav>
                                      </p:tavLst>
                                    </p:anim>
                                    <p:animEffect transition="in" filter="fade">
                                      <p:cBhvr>
                                        <p:cTn id="89" dur="500"/>
                                        <p:tgtEl>
                                          <p:spTgt spid="75"/>
                                        </p:tgtEl>
                                      </p:cBhvr>
                                    </p:animEffect>
                                  </p:childTnLst>
                                </p:cTn>
                              </p:par>
                            </p:childTnLst>
                          </p:cTn>
                        </p:par>
                        <p:par>
                          <p:cTn id="90" fill="hold">
                            <p:stCondLst>
                              <p:cond delay="6500"/>
                            </p:stCondLst>
                            <p:childTnLst>
                              <p:par>
                                <p:cTn id="91" presetID="53" presetClass="entr" presetSubtype="0" fill="hold" grpId="0"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childTnLst>
                          </p:cTn>
                        </p:par>
                        <p:par>
                          <p:cTn id="96" fill="hold">
                            <p:stCondLst>
                              <p:cond delay="7000"/>
                            </p:stCondLst>
                            <p:childTnLst>
                              <p:par>
                                <p:cTn id="97" presetID="22" presetClass="entr" presetSubtype="1" fill="hold" grpId="0" nodeType="afterEffect">
                                  <p:stCondLst>
                                    <p:cond delay="0"/>
                                  </p:stCondLst>
                                  <p:childTnLst>
                                    <p:set>
                                      <p:cBhvr>
                                        <p:cTn id="98" dur="1" fill="hold">
                                          <p:stCondLst>
                                            <p:cond delay="0"/>
                                          </p:stCondLst>
                                        </p:cTn>
                                        <p:tgtEl>
                                          <p:spTgt spid="77">
                                            <p:txEl>
                                              <p:pRg st="0" end="0"/>
                                            </p:txEl>
                                          </p:spTgt>
                                        </p:tgtEl>
                                        <p:attrNameLst>
                                          <p:attrName>style.visibility</p:attrName>
                                        </p:attrNameLst>
                                      </p:cBhvr>
                                      <p:to>
                                        <p:strVal val="visible"/>
                                      </p:to>
                                    </p:set>
                                    <p:animEffect transition="in" filter="wipe(up)">
                                      <p:cBhvr>
                                        <p:cTn id="99" dur="500"/>
                                        <p:tgtEl>
                                          <p:spTgt spid="77">
                                            <p:txEl>
                                              <p:pRg st="0" end="0"/>
                                            </p:txEl>
                                          </p:spTgt>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78">
                                            <p:txEl>
                                              <p:pRg st="0" end="0"/>
                                            </p:txEl>
                                          </p:spTgt>
                                        </p:tgtEl>
                                        <p:attrNameLst>
                                          <p:attrName>style.visibility</p:attrName>
                                        </p:attrNameLst>
                                      </p:cBhvr>
                                      <p:to>
                                        <p:strVal val="visible"/>
                                      </p:to>
                                    </p:set>
                                    <p:animEffect transition="in" filter="barn(outVertical)">
                                      <p:cBhvr>
                                        <p:cTn id="103" dur="500"/>
                                        <p:tgtEl>
                                          <p:spTgt spid="78">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strVal val="#ppt_w+.3"/>
                                          </p:val>
                                        </p:tav>
                                        <p:tav tm="100000">
                                          <p:val>
                                            <p:strVal val="#ppt_w"/>
                                          </p:val>
                                        </p:tav>
                                      </p:tavLst>
                                    </p:anim>
                                    <p:anim calcmode="lin" valueType="num">
                                      <p:cBhvr>
                                        <p:cTn id="108" dur="500" fill="hold"/>
                                        <p:tgtEl>
                                          <p:spTgt spid="86"/>
                                        </p:tgtEl>
                                        <p:attrNameLst>
                                          <p:attrName>ppt_h</p:attrName>
                                        </p:attrNameLst>
                                      </p:cBhvr>
                                      <p:tavLst>
                                        <p:tav tm="0">
                                          <p:val>
                                            <p:strVal val="#ppt_h"/>
                                          </p:val>
                                        </p:tav>
                                        <p:tav tm="100000">
                                          <p:val>
                                            <p:strVal val="#ppt_h"/>
                                          </p:val>
                                        </p:tav>
                                      </p:tavLst>
                                    </p:anim>
                                    <p:animEffect transition="in" filter="fade">
                                      <p:cBhvr>
                                        <p:cTn id="109" dur="500"/>
                                        <p:tgtEl>
                                          <p:spTgt spid="86"/>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ppt_w</p:attrName>
                                        </p:attrNameLst>
                                      </p:cBhvr>
                                      <p:tavLst>
                                        <p:tav tm="0">
                                          <p:val>
                                            <p:fltVal val="0"/>
                                          </p:val>
                                        </p:tav>
                                        <p:tav tm="100000">
                                          <p:val>
                                            <p:strVal val="#ppt_w"/>
                                          </p:val>
                                        </p:tav>
                                      </p:tavLst>
                                    </p:anim>
                                    <p:anim calcmode="lin" valueType="num">
                                      <p:cBhvr>
                                        <p:cTn id="113" dur="500" fill="hold"/>
                                        <p:tgtEl>
                                          <p:spTgt spid="82"/>
                                        </p:tgtEl>
                                        <p:attrNameLst>
                                          <p:attrName>ppt_h</p:attrName>
                                        </p:attrNameLst>
                                      </p:cBhvr>
                                      <p:tavLst>
                                        <p:tav tm="0">
                                          <p:val>
                                            <p:fltVal val="0"/>
                                          </p:val>
                                        </p:tav>
                                        <p:tav tm="100000">
                                          <p:val>
                                            <p:strVal val="#ppt_h"/>
                                          </p:val>
                                        </p:tav>
                                      </p:tavLst>
                                    </p:anim>
                                    <p:animEffect transition="in" filter="fade">
                                      <p:cBhvr>
                                        <p:cTn id="114" dur="500"/>
                                        <p:tgtEl>
                                          <p:spTgt spid="82"/>
                                        </p:tgtEl>
                                      </p:cBhvr>
                                    </p:animEffect>
                                  </p:childTnLst>
                                </p:cTn>
                              </p:par>
                            </p:childTnLst>
                          </p:cTn>
                        </p:par>
                        <p:par>
                          <p:cTn id="115" fill="hold">
                            <p:stCondLst>
                              <p:cond delay="8500"/>
                            </p:stCondLst>
                            <p:childTnLst>
                              <p:par>
                                <p:cTn id="116" presetID="53" presetClass="entr" presetSubtype="0" fill="hold" grpId="0" nodeType="afterEffect">
                                  <p:stCondLst>
                                    <p:cond delay="0"/>
                                  </p:stCondLst>
                                  <p:childTnLst>
                                    <p:set>
                                      <p:cBhvr>
                                        <p:cTn id="117" dur="1" fill="hold">
                                          <p:stCondLst>
                                            <p:cond delay="0"/>
                                          </p:stCondLst>
                                        </p:cTn>
                                        <p:tgtEl>
                                          <p:spTgt spid="83"/>
                                        </p:tgtEl>
                                        <p:attrNameLst>
                                          <p:attrName>style.visibility</p:attrName>
                                        </p:attrNameLst>
                                      </p:cBhvr>
                                      <p:to>
                                        <p:strVal val="visible"/>
                                      </p:to>
                                    </p:set>
                                    <p:anim calcmode="lin" valueType="num">
                                      <p:cBhvr>
                                        <p:cTn id="118" dur="500" fill="hold"/>
                                        <p:tgtEl>
                                          <p:spTgt spid="83"/>
                                        </p:tgtEl>
                                        <p:attrNameLst>
                                          <p:attrName>ppt_w</p:attrName>
                                        </p:attrNameLst>
                                      </p:cBhvr>
                                      <p:tavLst>
                                        <p:tav tm="0">
                                          <p:val>
                                            <p:fltVal val="0"/>
                                          </p:val>
                                        </p:tav>
                                        <p:tav tm="100000">
                                          <p:val>
                                            <p:strVal val="#ppt_w"/>
                                          </p:val>
                                        </p:tav>
                                      </p:tavLst>
                                    </p:anim>
                                    <p:anim calcmode="lin" valueType="num">
                                      <p:cBhvr>
                                        <p:cTn id="119" dur="500" fill="hold"/>
                                        <p:tgtEl>
                                          <p:spTgt spid="83"/>
                                        </p:tgtEl>
                                        <p:attrNameLst>
                                          <p:attrName>ppt_h</p:attrName>
                                        </p:attrNameLst>
                                      </p:cBhvr>
                                      <p:tavLst>
                                        <p:tav tm="0">
                                          <p:val>
                                            <p:fltVal val="0"/>
                                          </p:val>
                                        </p:tav>
                                        <p:tav tm="100000">
                                          <p:val>
                                            <p:strVal val="#ppt_h"/>
                                          </p:val>
                                        </p:tav>
                                      </p:tavLst>
                                    </p:anim>
                                    <p:animEffect transition="in" filter="fade">
                                      <p:cBhvr>
                                        <p:cTn id="120" dur="500"/>
                                        <p:tgtEl>
                                          <p:spTgt spid="83"/>
                                        </p:tgtEl>
                                      </p:cBhvr>
                                    </p:animEffect>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84">
                                            <p:txEl>
                                              <p:pRg st="0" end="0"/>
                                            </p:txEl>
                                          </p:spTgt>
                                        </p:tgtEl>
                                        <p:attrNameLst>
                                          <p:attrName>style.visibility</p:attrName>
                                        </p:attrNameLst>
                                      </p:cBhvr>
                                      <p:to>
                                        <p:strVal val="visible"/>
                                      </p:to>
                                    </p:set>
                                    <p:animEffect transition="in" filter="wipe(up)">
                                      <p:cBhvr>
                                        <p:cTn id="124" dur="500"/>
                                        <p:tgtEl>
                                          <p:spTgt spid="84">
                                            <p:txEl>
                                              <p:pRg st="0" end="0"/>
                                            </p:txEl>
                                          </p:spTgt>
                                        </p:tgtEl>
                                      </p:cBhvr>
                                    </p:animEffect>
                                  </p:childTnLst>
                                </p:cTn>
                              </p:par>
                            </p:childTnLst>
                          </p:cTn>
                        </p:par>
                        <p:par>
                          <p:cTn id="125" fill="hold">
                            <p:stCondLst>
                              <p:cond delay="9500"/>
                            </p:stCondLst>
                            <p:childTnLst>
                              <p:par>
                                <p:cTn id="126" presetID="16" presetClass="entr" presetSubtype="37" fill="hold" grpId="0" nodeType="afterEffect">
                                  <p:stCondLst>
                                    <p:cond delay="0"/>
                                  </p:stCondLst>
                                  <p:childTnLst>
                                    <p:set>
                                      <p:cBhvr>
                                        <p:cTn id="127" dur="1" fill="hold">
                                          <p:stCondLst>
                                            <p:cond delay="0"/>
                                          </p:stCondLst>
                                        </p:cTn>
                                        <p:tgtEl>
                                          <p:spTgt spid="85">
                                            <p:txEl>
                                              <p:pRg st="0" end="0"/>
                                            </p:txEl>
                                          </p:spTgt>
                                        </p:tgtEl>
                                        <p:attrNameLst>
                                          <p:attrName>style.visibility</p:attrName>
                                        </p:attrNameLst>
                                      </p:cBhvr>
                                      <p:to>
                                        <p:strVal val="visible"/>
                                      </p:to>
                                    </p:set>
                                    <p:animEffect transition="in" filter="barn(outVertical)">
                                      <p:cBhvr>
                                        <p:cTn id="128" dur="500"/>
                                        <p:tgtEl>
                                          <p:spTgt spid="85">
                                            <p:txEl>
                                              <p:pRg st="0" end="0"/>
                                            </p:txEl>
                                          </p:spTgt>
                                        </p:tgtEl>
                                      </p:cBhvr>
                                    </p:animEffect>
                                  </p:childTnLst>
                                </p:cTn>
                              </p:par>
                            </p:childTnLst>
                          </p:cTn>
                        </p:par>
                        <p:par>
                          <p:cTn id="129" fill="hold">
                            <p:stCondLst>
                              <p:cond delay="10000"/>
                            </p:stCondLst>
                            <p:childTnLst>
                              <p:par>
                                <p:cTn id="130" presetID="50" presetClass="entr" presetSubtype="0" decel="100000" fill="hold" grpId="0" nodeType="afterEffect">
                                  <p:stCondLst>
                                    <p:cond delay="0"/>
                                  </p:stCondLst>
                                  <p:childTnLst>
                                    <p:set>
                                      <p:cBhvr>
                                        <p:cTn id="131" dur="1" fill="hold">
                                          <p:stCondLst>
                                            <p:cond delay="0"/>
                                          </p:stCondLst>
                                        </p:cTn>
                                        <p:tgtEl>
                                          <p:spTgt spid="91"/>
                                        </p:tgtEl>
                                        <p:attrNameLst>
                                          <p:attrName>style.visibility</p:attrName>
                                        </p:attrNameLst>
                                      </p:cBhvr>
                                      <p:to>
                                        <p:strVal val="visible"/>
                                      </p:to>
                                    </p:set>
                                    <p:anim calcmode="lin" valueType="num">
                                      <p:cBhvr>
                                        <p:cTn id="132" dur="500" fill="hold"/>
                                        <p:tgtEl>
                                          <p:spTgt spid="91"/>
                                        </p:tgtEl>
                                        <p:attrNameLst>
                                          <p:attrName>ppt_w</p:attrName>
                                        </p:attrNameLst>
                                      </p:cBhvr>
                                      <p:tavLst>
                                        <p:tav tm="0">
                                          <p:val>
                                            <p:strVal val="#ppt_w+.3"/>
                                          </p:val>
                                        </p:tav>
                                        <p:tav tm="100000">
                                          <p:val>
                                            <p:strVal val="#ppt_w"/>
                                          </p:val>
                                        </p:tav>
                                      </p:tavLst>
                                    </p:anim>
                                    <p:anim calcmode="lin" valueType="num">
                                      <p:cBhvr>
                                        <p:cTn id="133" dur="500" fill="hold"/>
                                        <p:tgtEl>
                                          <p:spTgt spid="91"/>
                                        </p:tgtEl>
                                        <p:attrNameLst>
                                          <p:attrName>ppt_h</p:attrName>
                                        </p:attrNameLst>
                                      </p:cBhvr>
                                      <p:tavLst>
                                        <p:tav tm="0">
                                          <p:val>
                                            <p:strVal val="#ppt_h"/>
                                          </p:val>
                                        </p:tav>
                                        <p:tav tm="100000">
                                          <p:val>
                                            <p:strVal val="#ppt_h"/>
                                          </p:val>
                                        </p:tav>
                                      </p:tavLst>
                                    </p:anim>
                                    <p:animEffect transition="in" filter="fade">
                                      <p:cBhvr>
                                        <p:cTn id="134" dur="500"/>
                                        <p:tgtEl>
                                          <p:spTgt spid="91"/>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87"/>
                                        </p:tgtEl>
                                        <p:attrNameLst>
                                          <p:attrName>style.visibility</p:attrName>
                                        </p:attrNameLst>
                                      </p:cBhvr>
                                      <p:to>
                                        <p:strVal val="visible"/>
                                      </p:to>
                                    </p:set>
                                    <p:anim calcmode="lin" valueType="num">
                                      <p:cBhvr>
                                        <p:cTn id="137" dur="500" fill="hold"/>
                                        <p:tgtEl>
                                          <p:spTgt spid="87"/>
                                        </p:tgtEl>
                                        <p:attrNameLst>
                                          <p:attrName>ppt_w</p:attrName>
                                        </p:attrNameLst>
                                      </p:cBhvr>
                                      <p:tavLst>
                                        <p:tav tm="0">
                                          <p:val>
                                            <p:fltVal val="0"/>
                                          </p:val>
                                        </p:tav>
                                        <p:tav tm="100000">
                                          <p:val>
                                            <p:strVal val="#ppt_w"/>
                                          </p:val>
                                        </p:tav>
                                      </p:tavLst>
                                    </p:anim>
                                    <p:anim calcmode="lin" valueType="num">
                                      <p:cBhvr>
                                        <p:cTn id="138" dur="500" fill="hold"/>
                                        <p:tgtEl>
                                          <p:spTgt spid="87"/>
                                        </p:tgtEl>
                                        <p:attrNameLst>
                                          <p:attrName>ppt_h</p:attrName>
                                        </p:attrNameLst>
                                      </p:cBhvr>
                                      <p:tavLst>
                                        <p:tav tm="0">
                                          <p:val>
                                            <p:fltVal val="0"/>
                                          </p:val>
                                        </p:tav>
                                        <p:tav tm="100000">
                                          <p:val>
                                            <p:strVal val="#ppt_h"/>
                                          </p:val>
                                        </p:tav>
                                      </p:tavLst>
                                    </p:anim>
                                    <p:animEffect transition="in" filter="fade">
                                      <p:cBhvr>
                                        <p:cTn id="139" dur="500"/>
                                        <p:tgtEl>
                                          <p:spTgt spid="87"/>
                                        </p:tgtEl>
                                      </p:cBhvr>
                                    </p:animEffect>
                                  </p:childTnLst>
                                </p:cTn>
                              </p:par>
                            </p:childTnLst>
                          </p:cTn>
                        </p:par>
                        <p:par>
                          <p:cTn id="140" fill="hold">
                            <p:stCondLst>
                              <p:cond delay="10500"/>
                            </p:stCondLst>
                            <p:childTnLst>
                              <p:par>
                                <p:cTn id="141" presetID="53" presetClass="entr" presetSubtype="0"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500" fill="hold"/>
                                        <p:tgtEl>
                                          <p:spTgt spid="88"/>
                                        </p:tgtEl>
                                        <p:attrNameLst>
                                          <p:attrName>ppt_w</p:attrName>
                                        </p:attrNameLst>
                                      </p:cBhvr>
                                      <p:tavLst>
                                        <p:tav tm="0">
                                          <p:val>
                                            <p:fltVal val="0"/>
                                          </p:val>
                                        </p:tav>
                                        <p:tav tm="100000">
                                          <p:val>
                                            <p:strVal val="#ppt_w"/>
                                          </p:val>
                                        </p:tav>
                                      </p:tavLst>
                                    </p:anim>
                                    <p:anim calcmode="lin" valueType="num">
                                      <p:cBhvr>
                                        <p:cTn id="144" dur="500" fill="hold"/>
                                        <p:tgtEl>
                                          <p:spTgt spid="88"/>
                                        </p:tgtEl>
                                        <p:attrNameLst>
                                          <p:attrName>ppt_h</p:attrName>
                                        </p:attrNameLst>
                                      </p:cBhvr>
                                      <p:tavLst>
                                        <p:tav tm="0">
                                          <p:val>
                                            <p:fltVal val="0"/>
                                          </p:val>
                                        </p:tav>
                                        <p:tav tm="100000">
                                          <p:val>
                                            <p:strVal val="#ppt_h"/>
                                          </p:val>
                                        </p:tav>
                                      </p:tavLst>
                                    </p:anim>
                                    <p:animEffect transition="in" filter="fade">
                                      <p:cBhvr>
                                        <p:cTn id="145" dur="500"/>
                                        <p:tgtEl>
                                          <p:spTgt spid="88"/>
                                        </p:tgtEl>
                                      </p:cBhvr>
                                    </p:animEffect>
                                  </p:childTnLst>
                                </p:cTn>
                              </p:par>
                            </p:childTnLst>
                          </p:cTn>
                        </p:par>
                        <p:par>
                          <p:cTn id="146" fill="hold">
                            <p:stCondLst>
                              <p:cond delay="11000"/>
                            </p:stCondLst>
                            <p:childTnLst>
                              <p:par>
                                <p:cTn id="147" presetID="22" presetClass="entr" presetSubtype="1" fill="hold" grpId="0" nodeType="afterEffect">
                                  <p:stCondLst>
                                    <p:cond delay="0"/>
                                  </p:stCondLst>
                                  <p:childTnLst>
                                    <p:set>
                                      <p:cBhvr>
                                        <p:cTn id="148" dur="1" fill="hold">
                                          <p:stCondLst>
                                            <p:cond delay="0"/>
                                          </p:stCondLst>
                                        </p:cTn>
                                        <p:tgtEl>
                                          <p:spTgt spid="89">
                                            <p:txEl>
                                              <p:pRg st="0" end="0"/>
                                            </p:txEl>
                                          </p:spTgt>
                                        </p:tgtEl>
                                        <p:attrNameLst>
                                          <p:attrName>style.visibility</p:attrName>
                                        </p:attrNameLst>
                                      </p:cBhvr>
                                      <p:to>
                                        <p:strVal val="visible"/>
                                      </p:to>
                                    </p:set>
                                    <p:animEffect transition="in" filter="wipe(up)">
                                      <p:cBhvr>
                                        <p:cTn id="149" dur="500"/>
                                        <p:tgtEl>
                                          <p:spTgt spid="89">
                                            <p:txEl>
                                              <p:pRg st="0" end="0"/>
                                            </p:txEl>
                                          </p:spTgt>
                                        </p:tgtEl>
                                      </p:cBhvr>
                                    </p:animEffect>
                                  </p:childTnLst>
                                </p:cTn>
                              </p:par>
                            </p:childTnLst>
                          </p:cTn>
                        </p:par>
                        <p:par>
                          <p:cTn id="150" fill="hold">
                            <p:stCondLst>
                              <p:cond delay="11500"/>
                            </p:stCondLst>
                            <p:childTnLst>
                              <p:par>
                                <p:cTn id="151" presetID="16" presetClass="entr" presetSubtype="37" fill="hold" grpId="0" nodeType="afterEffect">
                                  <p:stCondLst>
                                    <p:cond delay="0"/>
                                  </p:stCondLst>
                                  <p:childTnLst>
                                    <p:set>
                                      <p:cBhvr>
                                        <p:cTn id="152" dur="1" fill="hold">
                                          <p:stCondLst>
                                            <p:cond delay="0"/>
                                          </p:stCondLst>
                                        </p:cTn>
                                        <p:tgtEl>
                                          <p:spTgt spid="90">
                                            <p:txEl>
                                              <p:pRg st="0" end="0"/>
                                            </p:txEl>
                                          </p:spTgt>
                                        </p:tgtEl>
                                        <p:attrNameLst>
                                          <p:attrName>style.visibility</p:attrName>
                                        </p:attrNameLst>
                                      </p:cBhvr>
                                      <p:to>
                                        <p:strVal val="visible"/>
                                      </p:to>
                                    </p:set>
                                    <p:animEffect transition="in" filter="barn(outVertical)">
                                      <p:cBhvr>
                                        <p:cTn id="153" dur="500"/>
                                        <p:tgtEl>
                                          <p:spTgt spid="90">
                                            <p:txEl>
                                              <p:pRg st="0" end="0"/>
                                            </p:txEl>
                                          </p:spTgt>
                                        </p:tgtEl>
                                      </p:cBhvr>
                                    </p:animEffect>
                                  </p:childTnLst>
                                </p:cTn>
                              </p:par>
                            </p:childTnLst>
                          </p:cTn>
                        </p:par>
                        <p:par>
                          <p:cTn id="154" fill="hold">
                            <p:stCondLst>
                              <p:cond delay="12000"/>
                            </p:stCondLst>
                            <p:childTnLst>
                              <p:par>
                                <p:cTn id="155" presetID="50" presetClass="entr" presetSubtype="0" decel="100000" fill="hold" grpId="0" nodeType="afterEffect">
                                  <p:stCondLst>
                                    <p:cond delay="0"/>
                                  </p:stCondLst>
                                  <p:childTnLst>
                                    <p:set>
                                      <p:cBhvr>
                                        <p:cTn id="156" dur="1" fill="hold">
                                          <p:stCondLst>
                                            <p:cond delay="0"/>
                                          </p:stCondLst>
                                        </p:cTn>
                                        <p:tgtEl>
                                          <p:spTgt spid="96"/>
                                        </p:tgtEl>
                                        <p:attrNameLst>
                                          <p:attrName>style.visibility</p:attrName>
                                        </p:attrNameLst>
                                      </p:cBhvr>
                                      <p:to>
                                        <p:strVal val="visible"/>
                                      </p:to>
                                    </p:set>
                                    <p:anim calcmode="lin" valueType="num">
                                      <p:cBhvr>
                                        <p:cTn id="157" dur="500" fill="hold"/>
                                        <p:tgtEl>
                                          <p:spTgt spid="96"/>
                                        </p:tgtEl>
                                        <p:attrNameLst>
                                          <p:attrName>ppt_w</p:attrName>
                                        </p:attrNameLst>
                                      </p:cBhvr>
                                      <p:tavLst>
                                        <p:tav tm="0">
                                          <p:val>
                                            <p:strVal val="#ppt_w+.3"/>
                                          </p:val>
                                        </p:tav>
                                        <p:tav tm="100000">
                                          <p:val>
                                            <p:strVal val="#ppt_w"/>
                                          </p:val>
                                        </p:tav>
                                      </p:tavLst>
                                    </p:anim>
                                    <p:anim calcmode="lin" valueType="num">
                                      <p:cBhvr>
                                        <p:cTn id="158" dur="500" fill="hold"/>
                                        <p:tgtEl>
                                          <p:spTgt spid="96"/>
                                        </p:tgtEl>
                                        <p:attrNameLst>
                                          <p:attrName>ppt_h</p:attrName>
                                        </p:attrNameLst>
                                      </p:cBhvr>
                                      <p:tavLst>
                                        <p:tav tm="0">
                                          <p:val>
                                            <p:strVal val="#ppt_h"/>
                                          </p:val>
                                        </p:tav>
                                        <p:tav tm="100000">
                                          <p:val>
                                            <p:strVal val="#ppt_h"/>
                                          </p:val>
                                        </p:tav>
                                      </p:tavLst>
                                    </p:anim>
                                    <p:animEffect transition="in" filter="fade">
                                      <p:cBhvr>
                                        <p:cTn id="159" dur="500"/>
                                        <p:tgtEl>
                                          <p:spTgt spid="96"/>
                                        </p:tgtEl>
                                      </p:cBhvr>
                                    </p:animEffect>
                                  </p:childTnLst>
                                </p:cTn>
                              </p:par>
                              <p:par>
                                <p:cTn id="160" presetID="53" presetClass="entr" presetSubtype="0" fill="hold" grpId="0" nodeType="with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fltVal val="0"/>
                                          </p:val>
                                        </p:tav>
                                        <p:tav tm="100000">
                                          <p:val>
                                            <p:strVal val="#ppt_h"/>
                                          </p:val>
                                        </p:tav>
                                      </p:tavLst>
                                    </p:anim>
                                    <p:animEffect transition="in" filter="fade">
                                      <p:cBhvr>
                                        <p:cTn id="164" dur="500"/>
                                        <p:tgtEl>
                                          <p:spTgt spid="92"/>
                                        </p:tgtEl>
                                      </p:cBhvr>
                                    </p:animEffect>
                                  </p:childTnLst>
                                </p:cTn>
                              </p:par>
                            </p:childTnLst>
                          </p:cTn>
                        </p:par>
                        <p:par>
                          <p:cTn id="165" fill="hold">
                            <p:stCondLst>
                              <p:cond delay="12500"/>
                            </p:stCondLst>
                            <p:childTnLst>
                              <p:par>
                                <p:cTn id="166" presetID="53" presetClass="entr" presetSubtype="0" fill="hold" grpId="0" nodeType="afterEffect">
                                  <p:stCondLst>
                                    <p:cond delay="0"/>
                                  </p:stCondLst>
                                  <p:childTnLst>
                                    <p:set>
                                      <p:cBhvr>
                                        <p:cTn id="167" dur="1" fill="hold">
                                          <p:stCondLst>
                                            <p:cond delay="0"/>
                                          </p:stCondLst>
                                        </p:cTn>
                                        <p:tgtEl>
                                          <p:spTgt spid="93"/>
                                        </p:tgtEl>
                                        <p:attrNameLst>
                                          <p:attrName>style.visibility</p:attrName>
                                        </p:attrNameLst>
                                      </p:cBhvr>
                                      <p:to>
                                        <p:strVal val="visible"/>
                                      </p:to>
                                    </p:set>
                                    <p:anim calcmode="lin" valueType="num">
                                      <p:cBhvr>
                                        <p:cTn id="168" dur="500" fill="hold"/>
                                        <p:tgtEl>
                                          <p:spTgt spid="93"/>
                                        </p:tgtEl>
                                        <p:attrNameLst>
                                          <p:attrName>ppt_w</p:attrName>
                                        </p:attrNameLst>
                                      </p:cBhvr>
                                      <p:tavLst>
                                        <p:tav tm="0">
                                          <p:val>
                                            <p:fltVal val="0"/>
                                          </p:val>
                                        </p:tav>
                                        <p:tav tm="100000">
                                          <p:val>
                                            <p:strVal val="#ppt_w"/>
                                          </p:val>
                                        </p:tav>
                                      </p:tavLst>
                                    </p:anim>
                                    <p:anim calcmode="lin" valueType="num">
                                      <p:cBhvr>
                                        <p:cTn id="169" dur="500" fill="hold"/>
                                        <p:tgtEl>
                                          <p:spTgt spid="93"/>
                                        </p:tgtEl>
                                        <p:attrNameLst>
                                          <p:attrName>ppt_h</p:attrName>
                                        </p:attrNameLst>
                                      </p:cBhvr>
                                      <p:tavLst>
                                        <p:tav tm="0">
                                          <p:val>
                                            <p:fltVal val="0"/>
                                          </p:val>
                                        </p:tav>
                                        <p:tav tm="100000">
                                          <p:val>
                                            <p:strVal val="#ppt_h"/>
                                          </p:val>
                                        </p:tav>
                                      </p:tavLst>
                                    </p:anim>
                                    <p:animEffect transition="in" filter="fade">
                                      <p:cBhvr>
                                        <p:cTn id="170" dur="500"/>
                                        <p:tgtEl>
                                          <p:spTgt spid="93"/>
                                        </p:tgtEl>
                                      </p:cBhvr>
                                    </p:animEffect>
                                  </p:childTnLst>
                                </p:cTn>
                              </p:par>
                            </p:childTnLst>
                          </p:cTn>
                        </p:par>
                        <p:par>
                          <p:cTn id="171" fill="hold">
                            <p:stCondLst>
                              <p:cond delay="13000"/>
                            </p:stCondLst>
                            <p:childTnLst>
                              <p:par>
                                <p:cTn id="172" presetID="22" presetClass="entr" presetSubtype="1" fill="hold" grpId="0" nodeType="afterEffect">
                                  <p:stCondLst>
                                    <p:cond delay="0"/>
                                  </p:stCondLst>
                                  <p:childTnLst>
                                    <p:set>
                                      <p:cBhvr>
                                        <p:cTn id="173" dur="1" fill="hold">
                                          <p:stCondLst>
                                            <p:cond delay="0"/>
                                          </p:stCondLst>
                                        </p:cTn>
                                        <p:tgtEl>
                                          <p:spTgt spid="94">
                                            <p:txEl>
                                              <p:pRg st="0" end="0"/>
                                            </p:txEl>
                                          </p:spTgt>
                                        </p:tgtEl>
                                        <p:attrNameLst>
                                          <p:attrName>style.visibility</p:attrName>
                                        </p:attrNameLst>
                                      </p:cBhvr>
                                      <p:to>
                                        <p:strVal val="visible"/>
                                      </p:to>
                                    </p:set>
                                    <p:animEffect transition="in" filter="wipe(up)">
                                      <p:cBhvr>
                                        <p:cTn id="174" dur="500"/>
                                        <p:tgtEl>
                                          <p:spTgt spid="94">
                                            <p:txEl>
                                              <p:pRg st="0" end="0"/>
                                            </p:txEl>
                                          </p:spTgt>
                                        </p:tgtEl>
                                      </p:cBhvr>
                                    </p:animEffect>
                                  </p:childTnLst>
                                </p:cTn>
                              </p:par>
                            </p:childTnLst>
                          </p:cTn>
                        </p:par>
                        <p:par>
                          <p:cTn id="175" fill="hold">
                            <p:stCondLst>
                              <p:cond delay="13500"/>
                            </p:stCondLst>
                            <p:childTnLst>
                              <p:par>
                                <p:cTn id="176" presetID="16" presetClass="entr" presetSubtype="37" fill="hold" grpId="0" nodeType="afterEffect">
                                  <p:stCondLst>
                                    <p:cond delay="0"/>
                                  </p:stCondLst>
                                  <p:childTnLst>
                                    <p:set>
                                      <p:cBhvr>
                                        <p:cTn id="177" dur="1" fill="hold">
                                          <p:stCondLst>
                                            <p:cond delay="0"/>
                                          </p:stCondLst>
                                        </p:cTn>
                                        <p:tgtEl>
                                          <p:spTgt spid="95">
                                            <p:txEl>
                                              <p:pRg st="0" end="0"/>
                                            </p:txEl>
                                          </p:spTgt>
                                        </p:tgtEl>
                                        <p:attrNameLst>
                                          <p:attrName>style.visibility</p:attrName>
                                        </p:attrNameLst>
                                      </p:cBhvr>
                                      <p:to>
                                        <p:strVal val="visible"/>
                                      </p:to>
                                    </p:set>
                                    <p:animEffect transition="in" filter="barn(outVertical)">
                                      <p:cBhvr>
                                        <p:cTn id="178" dur="500"/>
                                        <p:tgtEl>
                                          <p:spTgt spid="95">
                                            <p:txEl>
                                              <p:pRg st="0" end="0"/>
                                            </p:txEl>
                                          </p:spTgt>
                                        </p:tgtEl>
                                      </p:cBhvr>
                                    </p:animEffect>
                                  </p:childTnLst>
                                </p:cTn>
                              </p:par>
                            </p:childTnLst>
                          </p:cTn>
                        </p:par>
                        <p:par>
                          <p:cTn id="179" fill="hold">
                            <p:stCondLst>
                              <p:cond delay="14000"/>
                            </p:stCondLst>
                            <p:childTnLst>
                              <p:par>
                                <p:cTn id="180" presetID="50" presetClass="entr" presetSubtype="0" decel="100000" fill="hold" grpId="0" nodeType="afterEffect">
                                  <p:stCondLst>
                                    <p:cond delay="0"/>
                                  </p:stCondLst>
                                  <p:childTnLst>
                                    <p:set>
                                      <p:cBhvr>
                                        <p:cTn id="181" dur="1" fill="hold">
                                          <p:stCondLst>
                                            <p:cond delay="0"/>
                                          </p:stCondLst>
                                        </p:cTn>
                                        <p:tgtEl>
                                          <p:spTgt spid="101"/>
                                        </p:tgtEl>
                                        <p:attrNameLst>
                                          <p:attrName>style.visibility</p:attrName>
                                        </p:attrNameLst>
                                      </p:cBhvr>
                                      <p:to>
                                        <p:strVal val="visible"/>
                                      </p:to>
                                    </p:set>
                                    <p:anim calcmode="lin" valueType="num">
                                      <p:cBhvr>
                                        <p:cTn id="182" dur="500" fill="hold"/>
                                        <p:tgtEl>
                                          <p:spTgt spid="101"/>
                                        </p:tgtEl>
                                        <p:attrNameLst>
                                          <p:attrName>ppt_w</p:attrName>
                                        </p:attrNameLst>
                                      </p:cBhvr>
                                      <p:tavLst>
                                        <p:tav tm="0">
                                          <p:val>
                                            <p:strVal val="#ppt_w+.3"/>
                                          </p:val>
                                        </p:tav>
                                        <p:tav tm="100000">
                                          <p:val>
                                            <p:strVal val="#ppt_w"/>
                                          </p:val>
                                        </p:tav>
                                      </p:tavLst>
                                    </p:anim>
                                    <p:anim calcmode="lin" valueType="num">
                                      <p:cBhvr>
                                        <p:cTn id="183" dur="500" fill="hold"/>
                                        <p:tgtEl>
                                          <p:spTgt spid="101"/>
                                        </p:tgtEl>
                                        <p:attrNameLst>
                                          <p:attrName>ppt_h</p:attrName>
                                        </p:attrNameLst>
                                      </p:cBhvr>
                                      <p:tavLst>
                                        <p:tav tm="0">
                                          <p:val>
                                            <p:strVal val="#ppt_h"/>
                                          </p:val>
                                        </p:tav>
                                        <p:tav tm="100000">
                                          <p:val>
                                            <p:strVal val="#ppt_h"/>
                                          </p:val>
                                        </p:tav>
                                      </p:tavLst>
                                    </p:anim>
                                    <p:animEffect transition="in" filter="fade">
                                      <p:cBhvr>
                                        <p:cTn id="184" dur="500"/>
                                        <p:tgtEl>
                                          <p:spTgt spid="101"/>
                                        </p:tgtEl>
                                      </p:cBhvr>
                                    </p:animEffect>
                                  </p:childTnLst>
                                </p:cTn>
                              </p:par>
                              <p:par>
                                <p:cTn id="185" presetID="53" presetClass="entr" presetSubtype="0" fill="hold" grpId="0" nodeType="withEffect">
                                  <p:stCondLst>
                                    <p:cond delay="0"/>
                                  </p:stCondLst>
                                  <p:childTnLst>
                                    <p:set>
                                      <p:cBhvr>
                                        <p:cTn id="186" dur="1" fill="hold">
                                          <p:stCondLst>
                                            <p:cond delay="0"/>
                                          </p:stCondLst>
                                        </p:cTn>
                                        <p:tgtEl>
                                          <p:spTgt spid="97"/>
                                        </p:tgtEl>
                                        <p:attrNameLst>
                                          <p:attrName>style.visibility</p:attrName>
                                        </p:attrNameLst>
                                      </p:cBhvr>
                                      <p:to>
                                        <p:strVal val="visible"/>
                                      </p:to>
                                    </p:set>
                                    <p:anim calcmode="lin" valueType="num">
                                      <p:cBhvr>
                                        <p:cTn id="187" dur="500" fill="hold"/>
                                        <p:tgtEl>
                                          <p:spTgt spid="97"/>
                                        </p:tgtEl>
                                        <p:attrNameLst>
                                          <p:attrName>ppt_w</p:attrName>
                                        </p:attrNameLst>
                                      </p:cBhvr>
                                      <p:tavLst>
                                        <p:tav tm="0">
                                          <p:val>
                                            <p:fltVal val="0"/>
                                          </p:val>
                                        </p:tav>
                                        <p:tav tm="100000">
                                          <p:val>
                                            <p:strVal val="#ppt_w"/>
                                          </p:val>
                                        </p:tav>
                                      </p:tavLst>
                                    </p:anim>
                                    <p:anim calcmode="lin" valueType="num">
                                      <p:cBhvr>
                                        <p:cTn id="188" dur="500" fill="hold"/>
                                        <p:tgtEl>
                                          <p:spTgt spid="97"/>
                                        </p:tgtEl>
                                        <p:attrNameLst>
                                          <p:attrName>ppt_h</p:attrName>
                                        </p:attrNameLst>
                                      </p:cBhvr>
                                      <p:tavLst>
                                        <p:tav tm="0">
                                          <p:val>
                                            <p:fltVal val="0"/>
                                          </p:val>
                                        </p:tav>
                                        <p:tav tm="100000">
                                          <p:val>
                                            <p:strVal val="#ppt_h"/>
                                          </p:val>
                                        </p:tav>
                                      </p:tavLst>
                                    </p:anim>
                                    <p:animEffect transition="in" filter="fade">
                                      <p:cBhvr>
                                        <p:cTn id="189" dur="500"/>
                                        <p:tgtEl>
                                          <p:spTgt spid="97"/>
                                        </p:tgtEl>
                                      </p:cBhvr>
                                    </p:animEffect>
                                  </p:childTnLst>
                                </p:cTn>
                              </p:par>
                            </p:childTnLst>
                          </p:cTn>
                        </p:par>
                        <p:par>
                          <p:cTn id="190" fill="hold">
                            <p:stCondLst>
                              <p:cond delay="14500"/>
                            </p:stCondLst>
                            <p:childTnLst>
                              <p:par>
                                <p:cTn id="191" presetID="53" presetClass="entr" presetSubtype="0" fill="hold" grpId="0" nodeType="afterEffect">
                                  <p:stCondLst>
                                    <p:cond delay="0"/>
                                  </p:stCondLst>
                                  <p:childTnLst>
                                    <p:set>
                                      <p:cBhvr>
                                        <p:cTn id="192" dur="1" fill="hold">
                                          <p:stCondLst>
                                            <p:cond delay="0"/>
                                          </p:stCondLst>
                                        </p:cTn>
                                        <p:tgtEl>
                                          <p:spTgt spid="98"/>
                                        </p:tgtEl>
                                        <p:attrNameLst>
                                          <p:attrName>style.visibility</p:attrName>
                                        </p:attrNameLst>
                                      </p:cBhvr>
                                      <p:to>
                                        <p:strVal val="visible"/>
                                      </p:to>
                                    </p:set>
                                    <p:anim calcmode="lin" valueType="num">
                                      <p:cBhvr>
                                        <p:cTn id="193" dur="500" fill="hold"/>
                                        <p:tgtEl>
                                          <p:spTgt spid="98"/>
                                        </p:tgtEl>
                                        <p:attrNameLst>
                                          <p:attrName>ppt_w</p:attrName>
                                        </p:attrNameLst>
                                      </p:cBhvr>
                                      <p:tavLst>
                                        <p:tav tm="0">
                                          <p:val>
                                            <p:fltVal val="0"/>
                                          </p:val>
                                        </p:tav>
                                        <p:tav tm="100000">
                                          <p:val>
                                            <p:strVal val="#ppt_w"/>
                                          </p:val>
                                        </p:tav>
                                      </p:tavLst>
                                    </p:anim>
                                    <p:anim calcmode="lin" valueType="num">
                                      <p:cBhvr>
                                        <p:cTn id="194" dur="500" fill="hold"/>
                                        <p:tgtEl>
                                          <p:spTgt spid="98"/>
                                        </p:tgtEl>
                                        <p:attrNameLst>
                                          <p:attrName>ppt_h</p:attrName>
                                        </p:attrNameLst>
                                      </p:cBhvr>
                                      <p:tavLst>
                                        <p:tav tm="0">
                                          <p:val>
                                            <p:fltVal val="0"/>
                                          </p:val>
                                        </p:tav>
                                        <p:tav tm="100000">
                                          <p:val>
                                            <p:strVal val="#ppt_h"/>
                                          </p:val>
                                        </p:tav>
                                      </p:tavLst>
                                    </p:anim>
                                    <p:animEffect transition="in" filter="fade">
                                      <p:cBhvr>
                                        <p:cTn id="195" dur="500"/>
                                        <p:tgtEl>
                                          <p:spTgt spid="98"/>
                                        </p:tgtEl>
                                      </p:cBhvr>
                                    </p:animEffect>
                                  </p:childTnLst>
                                </p:cTn>
                              </p:par>
                            </p:childTnLst>
                          </p:cTn>
                        </p:par>
                        <p:par>
                          <p:cTn id="196" fill="hold">
                            <p:stCondLst>
                              <p:cond delay="15000"/>
                            </p:stCondLst>
                            <p:childTnLst>
                              <p:par>
                                <p:cTn id="197" presetID="22" presetClass="entr" presetSubtype="1" fill="hold" grpId="0" nodeType="afterEffect">
                                  <p:stCondLst>
                                    <p:cond delay="0"/>
                                  </p:stCondLst>
                                  <p:childTnLst>
                                    <p:set>
                                      <p:cBhvr>
                                        <p:cTn id="198" dur="1" fill="hold">
                                          <p:stCondLst>
                                            <p:cond delay="0"/>
                                          </p:stCondLst>
                                        </p:cTn>
                                        <p:tgtEl>
                                          <p:spTgt spid="99">
                                            <p:txEl>
                                              <p:pRg st="0" end="0"/>
                                            </p:txEl>
                                          </p:spTgt>
                                        </p:tgtEl>
                                        <p:attrNameLst>
                                          <p:attrName>style.visibility</p:attrName>
                                        </p:attrNameLst>
                                      </p:cBhvr>
                                      <p:to>
                                        <p:strVal val="visible"/>
                                      </p:to>
                                    </p:set>
                                    <p:animEffect transition="in" filter="wipe(up)">
                                      <p:cBhvr>
                                        <p:cTn id="199" dur="500"/>
                                        <p:tgtEl>
                                          <p:spTgt spid="99">
                                            <p:txEl>
                                              <p:pRg st="0" end="0"/>
                                            </p:txEl>
                                          </p:spTgt>
                                        </p:tgtEl>
                                      </p:cBhvr>
                                    </p:animEffect>
                                  </p:childTnLst>
                                </p:cTn>
                              </p:par>
                            </p:childTnLst>
                          </p:cTn>
                        </p:par>
                        <p:par>
                          <p:cTn id="200" fill="hold">
                            <p:stCondLst>
                              <p:cond delay="15500"/>
                            </p:stCondLst>
                            <p:childTnLst>
                              <p:par>
                                <p:cTn id="201" presetID="16" presetClass="entr" presetSubtype="37" fill="hold" grpId="0" nodeType="afterEffect">
                                  <p:stCondLst>
                                    <p:cond delay="0"/>
                                  </p:stCondLst>
                                  <p:childTnLst>
                                    <p:set>
                                      <p:cBhvr>
                                        <p:cTn id="202" dur="1" fill="hold">
                                          <p:stCondLst>
                                            <p:cond delay="0"/>
                                          </p:stCondLst>
                                        </p:cTn>
                                        <p:tgtEl>
                                          <p:spTgt spid="100">
                                            <p:txEl>
                                              <p:pRg st="0" end="0"/>
                                            </p:txEl>
                                          </p:spTgt>
                                        </p:tgtEl>
                                        <p:attrNameLst>
                                          <p:attrName>style.visibility</p:attrName>
                                        </p:attrNameLst>
                                      </p:cBhvr>
                                      <p:to>
                                        <p:strVal val="visible"/>
                                      </p:to>
                                    </p:set>
                                    <p:animEffect transition="in" filter="barn(outVertical)">
                                      <p:cBhvr>
                                        <p:cTn id="203"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5" grpId="0" build="p">
        <p:tmplLst>
          <p:tmpl lvl="1">
            <p:tnLst>
              <p:par>
                <p:cTn presetID="16" presetClass="entr" presetSubtype="37"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barn(outVertical)">
                      <p:cBhvr>
                        <p:cTn dur="500"/>
                        <p:tgtEl>
                          <p:spTgt spid="25"/>
                        </p:tgtEl>
                      </p:cBhvr>
                    </p:animEffect>
                  </p:childTnLst>
                </p:cTn>
              </p:par>
            </p:tnLst>
          </p:tmpl>
        </p:tmplLst>
      </p:bldP>
      <p:bldP spid="64" grpId="0" animBg="1"/>
      <p:bldP spid="65" grpId="0" animBg="1"/>
      <p:bldP spid="66" grpId="0" animBg="1"/>
      <p:bldP spid="67" grpId="0" build="p">
        <p:tmplLst>
          <p:tmpl lvl="1">
            <p:tnLst>
              <p:par>
                <p:cTn presetID="22" presetClass="entr" presetSubtype="1"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up)">
                      <p:cBhvr>
                        <p:cTn dur="500"/>
                        <p:tgtEl>
                          <p:spTgt spid="67"/>
                        </p:tgtEl>
                      </p:cBhvr>
                    </p:animEffect>
                  </p:childTnLst>
                </p:cTn>
              </p:par>
            </p:tnLst>
          </p:tmpl>
        </p:tmplLst>
      </p:bldP>
      <p:bldP spid="68" grpId="0" build="p">
        <p:tmplLst>
          <p:tmpl lvl="1">
            <p:tnLst>
              <p:par>
                <p:cTn presetID="16" presetClass="entr" presetSubtype="37"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barn(outVertical)">
                      <p:cBhvr>
                        <p:cTn dur="500"/>
                        <p:tgtEl>
                          <p:spTgt spid="68"/>
                        </p:tgtEl>
                      </p:cBhvr>
                    </p:animEffect>
                  </p:childTnLst>
                </p:cTn>
              </p:par>
            </p:tnLst>
          </p:tmpl>
        </p:tmplLst>
      </p:bldP>
      <p:bldP spid="69" grpId="0" animBg="1"/>
      <p:bldP spid="70" grpId="0" animBg="1"/>
      <p:bldP spid="71" grpId="0" animBg="1"/>
      <p:bldP spid="72" grpId="0" build="p">
        <p:tmplLst>
          <p:tmpl lvl="1">
            <p:tnLst>
              <p:par>
                <p:cTn presetID="22" presetClass="entr" presetSubtype="1"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up)">
                      <p:cBhvr>
                        <p:cTn dur="500"/>
                        <p:tgtEl>
                          <p:spTgt spid="72"/>
                        </p:tgtEl>
                      </p:cBhvr>
                    </p:animEffect>
                  </p:childTnLst>
                </p:cTn>
              </p:par>
            </p:tnLst>
          </p:tmpl>
        </p:tmplLst>
      </p:bldP>
      <p:bldP spid="73" grpId="0" build="p">
        <p:tmplLst>
          <p:tmpl lvl="1">
            <p:tnLst>
              <p:par>
                <p:cTn presetID="16" presetClass="entr" presetSubtype="37"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barn(outVertical)">
                      <p:cBhvr>
                        <p:cTn dur="500"/>
                        <p:tgtEl>
                          <p:spTgt spid="73"/>
                        </p:tgtEl>
                      </p:cBhvr>
                    </p:animEffect>
                  </p:childTnLst>
                </p:cTn>
              </p:par>
            </p:tnLst>
          </p:tmpl>
        </p:tmplLst>
      </p:bldP>
      <p:bldP spid="74" grpId="0" animBg="1"/>
      <p:bldP spid="75" grpId="0" animBg="1"/>
      <p:bldP spid="76" grpId="0" animBg="1"/>
      <p:bldP spid="77" grpId="0" build="p">
        <p:tmplLst>
          <p:tmpl lvl="1">
            <p:tnLst>
              <p:par>
                <p:cTn presetID="22" presetClass="entr" presetSubtype="1"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up)">
                      <p:cBhvr>
                        <p:cTn dur="500"/>
                        <p:tgtEl>
                          <p:spTgt spid="77"/>
                        </p:tgtEl>
                      </p:cBhvr>
                    </p:animEffect>
                  </p:childTnLst>
                </p:cTn>
              </p:par>
            </p:tnLst>
          </p:tmpl>
        </p:tmplLst>
      </p:bldP>
      <p:bldP spid="78" grpId="0" build="p">
        <p:tmplLst>
          <p:tmpl lvl="1">
            <p:tnLst>
              <p:par>
                <p:cTn presetID="16" presetClass="entr" presetSubtype="37"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barn(outVertical)">
                      <p:cBhvr>
                        <p:cTn dur="500"/>
                        <p:tgtEl>
                          <p:spTgt spid="78"/>
                        </p:tgtEl>
                      </p:cBhvr>
                    </p:animEffect>
                  </p:childTnLst>
                </p:cTn>
              </p:par>
            </p:tnLst>
          </p:tmpl>
        </p:tmplLst>
      </p:bldP>
      <p:bldP spid="79" grpId="0" animBg="1"/>
      <p:bldP spid="82" grpId="0" animBg="1"/>
      <p:bldP spid="83" grpId="0" animBg="1"/>
      <p:bldP spid="84" grpId="0" build="p">
        <p:tmplLst>
          <p:tmpl lvl="1">
            <p:tnLst>
              <p:par>
                <p:cTn presetID="22" presetClass="entr" presetSubtype="1"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up)">
                      <p:cBhvr>
                        <p:cTn dur="500"/>
                        <p:tgtEl>
                          <p:spTgt spid="84"/>
                        </p:tgtEl>
                      </p:cBhvr>
                    </p:animEffect>
                  </p:childTnLst>
                </p:cTn>
              </p:par>
            </p:tnLst>
          </p:tmpl>
        </p:tmplLst>
      </p:bldP>
      <p:bldP spid="85" grpId="0" build="p">
        <p:tmplLst>
          <p:tmpl lvl="1">
            <p:tnLst>
              <p:par>
                <p:cTn presetID="16" presetClass="entr" presetSubtype="37"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barn(outVertical)">
                      <p:cBhvr>
                        <p:cTn dur="500"/>
                        <p:tgtEl>
                          <p:spTgt spid="85"/>
                        </p:tgtEl>
                      </p:cBhvr>
                    </p:animEffect>
                  </p:childTnLst>
                </p:cTn>
              </p:par>
            </p:tnLst>
          </p:tmpl>
        </p:tmplLst>
      </p:bldP>
      <p:bldP spid="86" grpId="0" animBg="1"/>
      <p:bldP spid="87" grpId="0" animBg="1"/>
      <p:bldP spid="88" grpId="0" animBg="1"/>
      <p:bldP spid="89" grpId="0" build="p">
        <p:tmplLst>
          <p:tmpl lvl="1">
            <p:tnLst>
              <p:par>
                <p:cTn presetID="22" presetClass="entr" presetSubtype="1"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wipe(up)">
                      <p:cBhvr>
                        <p:cTn dur="500"/>
                        <p:tgtEl>
                          <p:spTgt spid="89"/>
                        </p:tgtEl>
                      </p:cBhvr>
                    </p:animEffect>
                  </p:childTnLst>
                </p:cTn>
              </p:par>
            </p:tnLst>
          </p:tmpl>
        </p:tmplLst>
      </p:bldP>
      <p:bldP spid="90" grpId="0" build="p">
        <p:tmplLst>
          <p:tmpl lvl="1">
            <p:tnLst>
              <p:par>
                <p:cTn presetID="16" presetClass="entr" presetSubtype="37" fill="hold" nodeType="after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barn(outVertical)">
                      <p:cBhvr>
                        <p:cTn dur="500"/>
                        <p:tgtEl>
                          <p:spTgt spid="90"/>
                        </p:tgtEl>
                      </p:cBhvr>
                    </p:animEffect>
                  </p:childTnLst>
                </p:cTn>
              </p:par>
            </p:tnLst>
          </p:tmpl>
        </p:tmplLst>
      </p:bldP>
      <p:bldP spid="91" grpId="0" animBg="1"/>
      <p:bldP spid="92" grpId="0" animBg="1"/>
      <p:bldP spid="93" grpId="0" animBg="1"/>
      <p:bldP spid="94" grpId="0" build="p">
        <p:tmplLst>
          <p:tmpl lvl="1">
            <p:tnLst>
              <p:par>
                <p:cTn presetID="22" presetClass="entr" presetSubtype="1"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wipe(up)">
                      <p:cBhvr>
                        <p:cTn dur="500"/>
                        <p:tgtEl>
                          <p:spTgt spid="94"/>
                        </p:tgtEl>
                      </p:cBhvr>
                    </p:animEffect>
                  </p:childTnLst>
                </p:cTn>
              </p:par>
            </p:tnLst>
          </p:tmpl>
        </p:tmplLst>
      </p:bldP>
      <p:bldP spid="95" grpId="0" build="p">
        <p:tmplLst>
          <p:tmpl lvl="1">
            <p:tnLst>
              <p:par>
                <p:cTn presetID="16" presetClass="entr" presetSubtype="37"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barn(outVertical)">
                      <p:cBhvr>
                        <p:cTn dur="500"/>
                        <p:tgtEl>
                          <p:spTgt spid="95"/>
                        </p:tgtEl>
                      </p:cBhvr>
                    </p:animEffect>
                  </p:childTnLst>
                </p:cTn>
              </p:par>
            </p:tnLst>
          </p:tmpl>
        </p:tmplLst>
      </p:bldP>
      <p:bldP spid="96" grpId="0" animBg="1"/>
      <p:bldP spid="97" grpId="0" animBg="1"/>
      <p:bldP spid="98" grpId="0" animBg="1"/>
      <p:bldP spid="99" grpId="0" build="p">
        <p:tmplLst>
          <p:tmpl lvl="1">
            <p:tnLst>
              <p:par>
                <p:cTn presetID="22" presetClass="entr" presetSubtype="1"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up)">
                      <p:cBhvr>
                        <p:cTn dur="500"/>
                        <p:tgtEl>
                          <p:spTgt spid="99"/>
                        </p:tgtEl>
                      </p:cBhvr>
                    </p:animEffect>
                  </p:childTnLst>
                </p:cTn>
              </p:par>
            </p:tnLst>
          </p:tmpl>
        </p:tmplLst>
      </p:bldP>
      <p:bldP spid="100" grpId="0" build="p">
        <p:tmplLst>
          <p:tmpl lvl="1">
            <p:tnLst>
              <p:par>
                <p:cTn presetID="16" presetClass="entr" presetSubtype="37"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barn(outVertical)">
                      <p:cBhvr>
                        <p:cTn dur="500"/>
                        <p:tgtEl>
                          <p:spTgt spid="100"/>
                        </p:tgtEl>
                      </p:cBhvr>
                    </p:animEffect>
                  </p:childTnLst>
                </p:cTn>
              </p:par>
            </p:tnLst>
          </p:tmpl>
        </p:tmplLst>
      </p:bldP>
      <p:bldP spid="101"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9_Pic05">
    <p:spTree>
      <p:nvGrpSpPr>
        <p:cNvPr id="1" name=""/>
        <p:cNvGrpSpPr/>
        <p:nvPr/>
      </p:nvGrpSpPr>
      <p:grpSpPr>
        <a:xfrm>
          <a:off x="0" y="0"/>
          <a:ext cx="0" cy="0"/>
          <a:chOff x="0" y="0"/>
          <a:chExt cx="0" cy="0"/>
        </a:xfrm>
      </p:grpSpPr>
      <p:sp>
        <p:nvSpPr>
          <p:cNvPr id="22" name="Oval 21"/>
          <p:cNvSpPr/>
          <p:nvPr userDrawn="1"/>
        </p:nvSpPr>
        <p:spPr>
          <a:xfrm>
            <a:off x="1172375" y="1714755"/>
            <a:ext cx="1728504" cy="1728504"/>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Picture Placeholder 7"/>
          <p:cNvSpPr>
            <a:spLocks noGrp="1"/>
          </p:cNvSpPr>
          <p:nvPr>
            <p:ph type="pic" sz="quarter" idx="29" hasCustomPrompt="1"/>
          </p:nvPr>
        </p:nvSpPr>
        <p:spPr>
          <a:xfrm>
            <a:off x="1251584" y="1793964"/>
            <a:ext cx="1570085" cy="157008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64" name="Round Same Side Corner Rectangle 63"/>
          <p:cNvSpPr/>
          <p:nvPr userDrawn="1"/>
        </p:nvSpPr>
        <p:spPr>
          <a:xfrm rot="16200000">
            <a:off x="892722" y="1458415"/>
            <a:ext cx="2287812" cy="2241184"/>
          </a:xfrm>
          <a:prstGeom prst="round2SameRect">
            <a:avLst>
              <a:gd name="adj1" fmla="val 3387"/>
              <a:gd name="adj2" fmla="val 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Round Same Side Corner Rectangle 53"/>
          <p:cNvSpPr/>
          <p:nvPr/>
        </p:nvSpPr>
        <p:spPr>
          <a:xfrm rot="5400000">
            <a:off x="3380824" y="1207693"/>
            <a:ext cx="2287811" cy="2742627"/>
          </a:xfrm>
          <a:prstGeom prst="round2SameRect">
            <a:avLst>
              <a:gd name="adj1" fmla="val 4232"/>
              <a:gd name="adj2" fmla="val 0"/>
            </a:avLst>
          </a:prstGeom>
          <a:solidFill>
            <a:schemeClr val="accent1">
              <a:alpha val="9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0" name="Group 124"/>
          <p:cNvGrpSpPr/>
          <p:nvPr/>
        </p:nvGrpSpPr>
        <p:grpSpPr>
          <a:xfrm>
            <a:off x="3830949" y="3227613"/>
            <a:ext cx="1387560" cy="339545"/>
            <a:chOff x="2930744" y="2655230"/>
            <a:chExt cx="1040670" cy="254659"/>
          </a:xfrm>
        </p:grpSpPr>
        <p:grpSp>
          <p:nvGrpSpPr>
            <p:cNvPr id="61" name="Group 115"/>
            <p:cNvGrpSpPr/>
            <p:nvPr/>
          </p:nvGrpSpPr>
          <p:grpSpPr>
            <a:xfrm>
              <a:off x="2930744" y="2655237"/>
              <a:ext cx="254652" cy="254652"/>
              <a:chOff x="2889779" y="2614272"/>
              <a:chExt cx="336581" cy="336581"/>
            </a:xfrm>
          </p:grpSpPr>
          <p:sp>
            <p:nvSpPr>
              <p:cNvPr id="104" name="Freeform 78"/>
              <p:cNvSpPr>
                <a:spLocks/>
              </p:cNvSpPr>
              <p:nvPr/>
            </p:nvSpPr>
            <p:spPr bwMode="auto">
              <a:xfrm>
                <a:off x="2997744" y="2667468"/>
                <a:ext cx="120650" cy="230188"/>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5" name="Oval 104"/>
              <p:cNvSpPr/>
              <p:nvPr/>
            </p:nvSpPr>
            <p:spPr>
              <a:xfrm>
                <a:off x="2889779"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2" name="Group 122"/>
            <p:cNvGrpSpPr/>
            <p:nvPr/>
          </p:nvGrpSpPr>
          <p:grpSpPr>
            <a:xfrm>
              <a:off x="3323757" y="2655230"/>
              <a:ext cx="254653" cy="254651"/>
              <a:chOff x="3226360" y="2614272"/>
              <a:chExt cx="336581" cy="336581"/>
            </a:xfrm>
          </p:grpSpPr>
          <p:sp>
            <p:nvSpPr>
              <p:cNvPr id="102" name="Freeform 117"/>
              <p:cNvSpPr>
                <a:spLocks noEditPoints="1"/>
              </p:cNvSpPr>
              <p:nvPr/>
            </p:nvSpPr>
            <p:spPr bwMode="auto">
              <a:xfrm>
                <a:off x="3300194" y="2691281"/>
                <a:ext cx="188913" cy="182563"/>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3" name="Oval 102"/>
              <p:cNvSpPr/>
              <p:nvPr/>
            </p:nvSpPr>
            <p:spPr>
              <a:xfrm>
                <a:off x="3226360"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3" name="Group 123"/>
            <p:cNvGrpSpPr/>
            <p:nvPr/>
          </p:nvGrpSpPr>
          <p:grpSpPr>
            <a:xfrm>
              <a:off x="3716761" y="2655237"/>
              <a:ext cx="254653" cy="254652"/>
              <a:chOff x="3675785" y="2614272"/>
              <a:chExt cx="336581" cy="336581"/>
            </a:xfrm>
          </p:grpSpPr>
          <p:sp>
            <p:nvSpPr>
              <p:cNvPr id="80" name="Freeform 153"/>
              <p:cNvSpPr>
                <a:spLocks/>
              </p:cNvSpPr>
              <p:nvPr/>
            </p:nvSpPr>
            <p:spPr bwMode="auto">
              <a:xfrm>
                <a:off x="3777400" y="2667468"/>
                <a:ext cx="133350" cy="230188"/>
              </a:xfrm>
              <a:custGeom>
                <a:avLst/>
                <a:gdLst/>
                <a:ahLst/>
                <a:cxnLst>
                  <a:cxn ang="0">
                    <a:pos x="39" y="63"/>
                  </a:cxn>
                  <a:cxn ang="0">
                    <a:pos x="27" y="67"/>
                  </a:cxn>
                  <a:cxn ang="0">
                    <a:pos x="7" y="49"/>
                  </a:cxn>
                  <a:cxn ang="0">
                    <a:pos x="7" y="27"/>
                  </a:cxn>
                  <a:cxn ang="0">
                    <a:pos x="0" y="27"/>
                  </a:cxn>
                  <a:cxn ang="0">
                    <a:pos x="0" y="19"/>
                  </a:cxn>
                  <a:cxn ang="0">
                    <a:pos x="14" y="1"/>
                  </a:cxn>
                  <a:cxn ang="0">
                    <a:pos x="14" y="0"/>
                  </a:cxn>
                  <a:cxn ang="0">
                    <a:pos x="24" y="0"/>
                  </a:cxn>
                  <a:cxn ang="0">
                    <a:pos x="24" y="17"/>
                  </a:cxn>
                  <a:cxn ang="0">
                    <a:pos x="37" y="17"/>
                  </a:cxn>
                  <a:cxn ang="0">
                    <a:pos x="37" y="27"/>
                  </a:cxn>
                  <a:cxn ang="0">
                    <a:pos x="24" y="27"/>
                  </a:cxn>
                  <a:cxn ang="0">
                    <a:pos x="24" y="48"/>
                  </a:cxn>
                  <a:cxn ang="0">
                    <a:pos x="30" y="55"/>
                  </a:cxn>
                  <a:cxn ang="0">
                    <a:pos x="36" y="54"/>
                  </a:cxn>
                  <a:cxn ang="0">
                    <a:pos x="39" y="63"/>
                  </a:cxn>
                </a:cxnLst>
                <a:rect l="0" t="0" r="r" b="b"/>
                <a:pathLst>
                  <a:path w="39" h="67">
                    <a:moveTo>
                      <a:pt x="39" y="63"/>
                    </a:moveTo>
                    <a:cubicBezTo>
                      <a:pt x="38" y="65"/>
                      <a:pt x="32" y="67"/>
                      <a:pt x="27" y="67"/>
                    </a:cubicBezTo>
                    <a:cubicBezTo>
                      <a:pt x="13" y="67"/>
                      <a:pt x="7" y="57"/>
                      <a:pt x="7" y="49"/>
                    </a:cubicBezTo>
                    <a:cubicBezTo>
                      <a:pt x="7" y="27"/>
                      <a:pt x="7" y="27"/>
                      <a:pt x="7" y="27"/>
                    </a:cubicBezTo>
                    <a:cubicBezTo>
                      <a:pt x="0" y="27"/>
                      <a:pt x="0" y="27"/>
                      <a:pt x="0" y="27"/>
                    </a:cubicBezTo>
                    <a:cubicBezTo>
                      <a:pt x="0" y="19"/>
                      <a:pt x="0" y="19"/>
                      <a:pt x="0" y="19"/>
                    </a:cubicBezTo>
                    <a:cubicBezTo>
                      <a:pt x="11" y="15"/>
                      <a:pt x="13" y="6"/>
                      <a:pt x="14" y="1"/>
                    </a:cubicBezTo>
                    <a:cubicBezTo>
                      <a:pt x="14" y="0"/>
                      <a:pt x="14" y="0"/>
                      <a:pt x="14" y="0"/>
                    </a:cubicBezTo>
                    <a:cubicBezTo>
                      <a:pt x="14" y="0"/>
                      <a:pt x="14" y="0"/>
                      <a:pt x="24" y="0"/>
                    </a:cubicBezTo>
                    <a:cubicBezTo>
                      <a:pt x="24" y="17"/>
                      <a:pt x="24" y="17"/>
                      <a:pt x="24" y="17"/>
                    </a:cubicBezTo>
                    <a:cubicBezTo>
                      <a:pt x="37" y="17"/>
                      <a:pt x="37" y="17"/>
                      <a:pt x="37" y="17"/>
                    </a:cubicBezTo>
                    <a:cubicBezTo>
                      <a:pt x="37" y="27"/>
                      <a:pt x="37" y="27"/>
                      <a:pt x="37" y="27"/>
                    </a:cubicBezTo>
                    <a:cubicBezTo>
                      <a:pt x="24" y="27"/>
                      <a:pt x="24" y="27"/>
                      <a:pt x="24" y="27"/>
                    </a:cubicBezTo>
                    <a:cubicBezTo>
                      <a:pt x="24" y="48"/>
                      <a:pt x="24" y="48"/>
                      <a:pt x="24" y="48"/>
                    </a:cubicBezTo>
                    <a:cubicBezTo>
                      <a:pt x="24" y="51"/>
                      <a:pt x="25" y="55"/>
                      <a:pt x="30" y="55"/>
                    </a:cubicBezTo>
                    <a:cubicBezTo>
                      <a:pt x="32" y="55"/>
                      <a:pt x="34" y="54"/>
                      <a:pt x="36" y="54"/>
                    </a:cubicBezTo>
                    <a:lnTo>
                      <a:pt x="39"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1" name="Oval 80"/>
              <p:cNvSpPr/>
              <p:nvPr/>
            </p:nvSpPr>
            <p:spPr>
              <a:xfrm>
                <a:off x="3675785"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06" name="Text Placeholder 3"/>
          <p:cNvSpPr>
            <a:spLocks noGrp="1"/>
          </p:cNvSpPr>
          <p:nvPr>
            <p:ph type="body" sz="half" idx="32" hasCustomPrompt="1"/>
          </p:nvPr>
        </p:nvSpPr>
        <p:spPr>
          <a:xfrm>
            <a:off x="3278575" y="1598640"/>
            <a:ext cx="2459284" cy="390649"/>
          </a:xfrm>
          <a:prstGeom prst="rect">
            <a:avLst/>
          </a:prstGeom>
        </p:spPr>
        <p:txBody>
          <a:bodyPr wrap="square" lIns="0" tIns="0" rIns="0" bIns="0" anchor="ctr">
            <a:noAutofit/>
          </a:bodyPr>
          <a:lstStyle>
            <a:lvl1pPr marL="0" indent="0" algn="l">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7" name="Text Placeholder 3"/>
          <p:cNvSpPr>
            <a:spLocks noGrp="1"/>
          </p:cNvSpPr>
          <p:nvPr>
            <p:ph type="body" sz="half" idx="33" hasCustomPrompt="1"/>
          </p:nvPr>
        </p:nvSpPr>
        <p:spPr>
          <a:xfrm>
            <a:off x="3278576" y="2379937"/>
            <a:ext cx="2459285" cy="723899"/>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108" name="Text Placeholder 3"/>
          <p:cNvSpPr>
            <a:spLocks noGrp="1"/>
          </p:cNvSpPr>
          <p:nvPr>
            <p:ph type="body" sz="half" idx="34" hasCustomPrompt="1"/>
          </p:nvPr>
        </p:nvSpPr>
        <p:spPr>
          <a:xfrm>
            <a:off x="3278575" y="1989289"/>
            <a:ext cx="2459284" cy="390649"/>
          </a:xfrm>
          <a:prstGeom prst="rect">
            <a:avLst/>
          </a:prstGeom>
        </p:spPr>
        <p:txBody>
          <a:bodyPr wrap="square" lIns="0" tIns="0" rIns="0" bIns="0" anchor="ctr">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9" name="Oval 108"/>
          <p:cNvSpPr/>
          <p:nvPr userDrawn="1"/>
        </p:nvSpPr>
        <p:spPr>
          <a:xfrm>
            <a:off x="6553932" y="1714755"/>
            <a:ext cx="1728504" cy="1728504"/>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Picture Placeholder 7"/>
          <p:cNvSpPr>
            <a:spLocks noGrp="1"/>
          </p:cNvSpPr>
          <p:nvPr>
            <p:ph type="pic" sz="quarter" idx="35" hasCustomPrompt="1"/>
          </p:nvPr>
        </p:nvSpPr>
        <p:spPr>
          <a:xfrm>
            <a:off x="6633142" y="1793964"/>
            <a:ext cx="1570085" cy="157008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113" name="Round Same Side Corner Rectangle 112"/>
          <p:cNvSpPr/>
          <p:nvPr userDrawn="1"/>
        </p:nvSpPr>
        <p:spPr>
          <a:xfrm rot="16200000">
            <a:off x="6274279" y="1458415"/>
            <a:ext cx="2287812" cy="2241184"/>
          </a:xfrm>
          <a:prstGeom prst="round2SameRect">
            <a:avLst>
              <a:gd name="adj1" fmla="val 3387"/>
              <a:gd name="adj2" fmla="val 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13"/>
          <p:cNvSpPr/>
          <p:nvPr userDrawn="1"/>
        </p:nvSpPr>
        <p:spPr>
          <a:xfrm rot="5400000">
            <a:off x="8762381" y="1207693"/>
            <a:ext cx="2287811" cy="2742627"/>
          </a:xfrm>
          <a:prstGeom prst="round2SameRect">
            <a:avLst>
              <a:gd name="adj1" fmla="val 4232"/>
              <a:gd name="adj2" fmla="val 0"/>
            </a:avLst>
          </a:prstGeom>
          <a:solidFill>
            <a:schemeClr val="accent2">
              <a:alpha val="9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5" name="Group 124"/>
          <p:cNvGrpSpPr/>
          <p:nvPr userDrawn="1"/>
        </p:nvGrpSpPr>
        <p:grpSpPr>
          <a:xfrm>
            <a:off x="9212507" y="3227613"/>
            <a:ext cx="1387560" cy="339545"/>
            <a:chOff x="2930744" y="2655230"/>
            <a:chExt cx="1040670" cy="254659"/>
          </a:xfrm>
        </p:grpSpPr>
        <p:grpSp>
          <p:nvGrpSpPr>
            <p:cNvPr id="116" name="Group 115"/>
            <p:cNvGrpSpPr/>
            <p:nvPr/>
          </p:nvGrpSpPr>
          <p:grpSpPr>
            <a:xfrm>
              <a:off x="2930744" y="2655237"/>
              <a:ext cx="254652" cy="254652"/>
              <a:chOff x="2889779" y="2614272"/>
              <a:chExt cx="336581" cy="336581"/>
            </a:xfrm>
          </p:grpSpPr>
          <p:sp>
            <p:nvSpPr>
              <p:cNvPr id="123" name="Freeform 78"/>
              <p:cNvSpPr>
                <a:spLocks/>
              </p:cNvSpPr>
              <p:nvPr/>
            </p:nvSpPr>
            <p:spPr bwMode="auto">
              <a:xfrm>
                <a:off x="2997744" y="2667468"/>
                <a:ext cx="120650" cy="230188"/>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4" name="Oval 123"/>
              <p:cNvSpPr/>
              <p:nvPr/>
            </p:nvSpPr>
            <p:spPr>
              <a:xfrm>
                <a:off x="2889779"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7" name="Group 122"/>
            <p:cNvGrpSpPr/>
            <p:nvPr/>
          </p:nvGrpSpPr>
          <p:grpSpPr>
            <a:xfrm>
              <a:off x="3323757" y="2655230"/>
              <a:ext cx="254653" cy="254651"/>
              <a:chOff x="3226360" y="2614272"/>
              <a:chExt cx="336581" cy="336581"/>
            </a:xfrm>
          </p:grpSpPr>
          <p:sp>
            <p:nvSpPr>
              <p:cNvPr id="121" name="Freeform 117"/>
              <p:cNvSpPr>
                <a:spLocks noEditPoints="1"/>
              </p:cNvSpPr>
              <p:nvPr/>
            </p:nvSpPr>
            <p:spPr bwMode="auto">
              <a:xfrm>
                <a:off x="3300194" y="2691281"/>
                <a:ext cx="188913" cy="182563"/>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2" name="Oval 121"/>
              <p:cNvSpPr/>
              <p:nvPr/>
            </p:nvSpPr>
            <p:spPr>
              <a:xfrm>
                <a:off x="3226360"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8" name="Group 123"/>
            <p:cNvGrpSpPr/>
            <p:nvPr/>
          </p:nvGrpSpPr>
          <p:grpSpPr>
            <a:xfrm>
              <a:off x="3716761" y="2655237"/>
              <a:ext cx="254653" cy="254652"/>
              <a:chOff x="3675785" y="2614272"/>
              <a:chExt cx="336581" cy="336581"/>
            </a:xfrm>
          </p:grpSpPr>
          <p:sp>
            <p:nvSpPr>
              <p:cNvPr id="119" name="Freeform 153"/>
              <p:cNvSpPr>
                <a:spLocks/>
              </p:cNvSpPr>
              <p:nvPr/>
            </p:nvSpPr>
            <p:spPr bwMode="auto">
              <a:xfrm>
                <a:off x="3777400" y="2667468"/>
                <a:ext cx="133350" cy="230188"/>
              </a:xfrm>
              <a:custGeom>
                <a:avLst/>
                <a:gdLst/>
                <a:ahLst/>
                <a:cxnLst>
                  <a:cxn ang="0">
                    <a:pos x="39" y="63"/>
                  </a:cxn>
                  <a:cxn ang="0">
                    <a:pos x="27" y="67"/>
                  </a:cxn>
                  <a:cxn ang="0">
                    <a:pos x="7" y="49"/>
                  </a:cxn>
                  <a:cxn ang="0">
                    <a:pos x="7" y="27"/>
                  </a:cxn>
                  <a:cxn ang="0">
                    <a:pos x="0" y="27"/>
                  </a:cxn>
                  <a:cxn ang="0">
                    <a:pos x="0" y="19"/>
                  </a:cxn>
                  <a:cxn ang="0">
                    <a:pos x="14" y="1"/>
                  </a:cxn>
                  <a:cxn ang="0">
                    <a:pos x="14" y="0"/>
                  </a:cxn>
                  <a:cxn ang="0">
                    <a:pos x="24" y="0"/>
                  </a:cxn>
                  <a:cxn ang="0">
                    <a:pos x="24" y="17"/>
                  </a:cxn>
                  <a:cxn ang="0">
                    <a:pos x="37" y="17"/>
                  </a:cxn>
                  <a:cxn ang="0">
                    <a:pos x="37" y="27"/>
                  </a:cxn>
                  <a:cxn ang="0">
                    <a:pos x="24" y="27"/>
                  </a:cxn>
                  <a:cxn ang="0">
                    <a:pos x="24" y="48"/>
                  </a:cxn>
                  <a:cxn ang="0">
                    <a:pos x="30" y="55"/>
                  </a:cxn>
                  <a:cxn ang="0">
                    <a:pos x="36" y="54"/>
                  </a:cxn>
                  <a:cxn ang="0">
                    <a:pos x="39" y="63"/>
                  </a:cxn>
                </a:cxnLst>
                <a:rect l="0" t="0" r="r" b="b"/>
                <a:pathLst>
                  <a:path w="39" h="67">
                    <a:moveTo>
                      <a:pt x="39" y="63"/>
                    </a:moveTo>
                    <a:cubicBezTo>
                      <a:pt x="38" y="65"/>
                      <a:pt x="32" y="67"/>
                      <a:pt x="27" y="67"/>
                    </a:cubicBezTo>
                    <a:cubicBezTo>
                      <a:pt x="13" y="67"/>
                      <a:pt x="7" y="57"/>
                      <a:pt x="7" y="49"/>
                    </a:cubicBezTo>
                    <a:cubicBezTo>
                      <a:pt x="7" y="27"/>
                      <a:pt x="7" y="27"/>
                      <a:pt x="7" y="27"/>
                    </a:cubicBezTo>
                    <a:cubicBezTo>
                      <a:pt x="0" y="27"/>
                      <a:pt x="0" y="27"/>
                      <a:pt x="0" y="27"/>
                    </a:cubicBezTo>
                    <a:cubicBezTo>
                      <a:pt x="0" y="19"/>
                      <a:pt x="0" y="19"/>
                      <a:pt x="0" y="19"/>
                    </a:cubicBezTo>
                    <a:cubicBezTo>
                      <a:pt x="11" y="15"/>
                      <a:pt x="13" y="6"/>
                      <a:pt x="14" y="1"/>
                    </a:cubicBezTo>
                    <a:cubicBezTo>
                      <a:pt x="14" y="0"/>
                      <a:pt x="14" y="0"/>
                      <a:pt x="14" y="0"/>
                    </a:cubicBezTo>
                    <a:cubicBezTo>
                      <a:pt x="14" y="0"/>
                      <a:pt x="14" y="0"/>
                      <a:pt x="24" y="0"/>
                    </a:cubicBezTo>
                    <a:cubicBezTo>
                      <a:pt x="24" y="17"/>
                      <a:pt x="24" y="17"/>
                      <a:pt x="24" y="17"/>
                    </a:cubicBezTo>
                    <a:cubicBezTo>
                      <a:pt x="37" y="17"/>
                      <a:pt x="37" y="17"/>
                      <a:pt x="37" y="17"/>
                    </a:cubicBezTo>
                    <a:cubicBezTo>
                      <a:pt x="37" y="27"/>
                      <a:pt x="37" y="27"/>
                      <a:pt x="37" y="27"/>
                    </a:cubicBezTo>
                    <a:cubicBezTo>
                      <a:pt x="24" y="27"/>
                      <a:pt x="24" y="27"/>
                      <a:pt x="24" y="27"/>
                    </a:cubicBezTo>
                    <a:cubicBezTo>
                      <a:pt x="24" y="48"/>
                      <a:pt x="24" y="48"/>
                      <a:pt x="24" y="48"/>
                    </a:cubicBezTo>
                    <a:cubicBezTo>
                      <a:pt x="24" y="51"/>
                      <a:pt x="25" y="55"/>
                      <a:pt x="30" y="55"/>
                    </a:cubicBezTo>
                    <a:cubicBezTo>
                      <a:pt x="32" y="55"/>
                      <a:pt x="34" y="54"/>
                      <a:pt x="36" y="54"/>
                    </a:cubicBezTo>
                    <a:lnTo>
                      <a:pt x="39"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0" name="Oval 119"/>
              <p:cNvSpPr/>
              <p:nvPr/>
            </p:nvSpPr>
            <p:spPr>
              <a:xfrm>
                <a:off x="3675785"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25" name="Text Placeholder 3"/>
          <p:cNvSpPr>
            <a:spLocks noGrp="1"/>
          </p:cNvSpPr>
          <p:nvPr>
            <p:ph type="body" sz="half" idx="36" hasCustomPrompt="1"/>
          </p:nvPr>
        </p:nvSpPr>
        <p:spPr>
          <a:xfrm>
            <a:off x="8660133" y="1598640"/>
            <a:ext cx="2459284" cy="390649"/>
          </a:xfrm>
          <a:prstGeom prst="rect">
            <a:avLst/>
          </a:prstGeom>
        </p:spPr>
        <p:txBody>
          <a:bodyPr wrap="square" lIns="0" tIns="0" rIns="0" bIns="0" anchor="ctr">
            <a:noAutofit/>
          </a:bodyPr>
          <a:lstStyle>
            <a:lvl1pPr marL="0" indent="0" algn="l">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26" name="Text Placeholder 3"/>
          <p:cNvSpPr>
            <a:spLocks noGrp="1"/>
          </p:cNvSpPr>
          <p:nvPr>
            <p:ph type="body" sz="half" idx="37" hasCustomPrompt="1"/>
          </p:nvPr>
        </p:nvSpPr>
        <p:spPr>
          <a:xfrm>
            <a:off x="8660134" y="2379937"/>
            <a:ext cx="2459285" cy="723899"/>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127" name="Text Placeholder 3"/>
          <p:cNvSpPr>
            <a:spLocks noGrp="1"/>
          </p:cNvSpPr>
          <p:nvPr>
            <p:ph type="body" sz="half" idx="38" hasCustomPrompt="1"/>
          </p:nvPr>
        </p:nvSpPr>
        <p:spPr>
          <a:xfrm>
            <a:off x="8660133" y="1989289"/>
            <a:ext cx="2459284" cy="390649"/>
          </a:xfrm>
          <a:prstGeom prst="rect">
            <a:avLst/>
          </a:prstGeom>
        </p:spPr>
        <p:txBody>
          <a:bodyPr wrap="square" lIns="0" tIns="0" rIns="0" bIns="0" anchor="ctr">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38" name="Oval 137"/>
          <p:cNvSpPr/>
          <p:nvPr userDrawn="1"/>
        </p:nvSpPr>
        <p:spPr>
          <a:xfrm>
            <a:off x="1172375" y="4113603"/>
            <a:ext cx="1728504" cy="1728504"/>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Picture Placeholder 7"/>
          <p:cNvSpPr>
            <a:spLocks noGrp="1"/>
          </p:cNvSpPr>
          <p:nvPr>
            <p:ph type="pic" sz="quarter" idx="39" hasCustomPrompt="1"/>
          </p:nvPr>
        </p:nvSpPr>
        <p:spPr>
          <a:xfrm>
            <a:off x="1251584" y="4192812"/>
            <a:ext cx="1570085" cy="157008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140" name="Round Same Side Corner Rectangle 139"/>
          <p:cNvSpPr/>
          <p:nvPr userDrawn="1"/>
        </p:nvSpPr>
        <p:spPr>
          <a:xfrm rot="16200000">
            <a:off x="892722" y="3857263"/>
            <a:ext cx="2287812" cy="2241184"/>
          </a:xfrm>
          <a:prstGeom prst="round2SameRect">
            <a:avLst>
              <a:gd name="adj1" fmla="val 3387"/>
              <a:gd name="adj2" fmla="val 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 Same Side Corner Rectangle 140"/>
          <p:cNvSpPr/>
          <p:nvPr userDrawn="1"/>
        </p:nvSpPr>
        <p:spPr>
          <a:xfrm rot="5400000">
            <a:off x="3380824" y="3606541"/>
            <a:ext cx="2287811" cy="2742627"/>
          </a:xfrm>
          <a:prstGeom prst="round2SameRect">
            <a:avLst>
              <a:gd name="adj1" fmla="val 4232"/>
              <a:gd name="adj2" fmla="val 0"/>
            </a:avLst>
          </a:prstGeom>
          <a:solidFill>
            <a:schemeClr val="accent3">
              <a:alpha val="9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42" name="Group 124"/>
          <p:cNvGrpSpPr/>
          <p:nvPr userDrawn="1"/>
        </p:nvGrpSpPr>
        <p:grpSpPr>
          <a:xfrm>
            <a:off x="3830949" y="5626461"/>
            <a:ext cx="1387560" cy="339545"/>
            <a:chOff x="2930744" y="2655230"/>
            <a:chExt cx="1040670" cy="254659"/>
          </a:xfrm>
        </p:grpSpPr>
        <p:grpSp>
          <p:nvGrpSpPr>
            <p:cNvPr id="143" name="Group 115"/>
            <p:cNvGrpSpPr/>
            <p:nvPr/>
          </p:nvGrpSpPr>
          <p:grpSpPr>
            <a:xfrm>
              <a:off x="2930744" y="2655237"/>
              <a:ext cx="254652" cy="254652"/>
              <a:chOff x="2889779" y="2614272"/>
              <a:chExt cx="336581" cy="336581"/>
            </a:xfrm>
          </p:grpSpPr>
          <p:sp>
            <p:nvSpPr>
              <p:cNvPr id="150" name="Freeform 78"/>
              <p:cNvSpPr>
                <a:spLocks/>
              </p:cNvSpPr>
              <p:nvPr/>
            </p:nvSpPr>
            <p:spPr bwMode="auto">
              <a:xfrm>
                <a:off x="2997744" y="2667468"/>
                <a:ext cx="120650" cy="230188"/>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1" name="Oval 150"/>
              <p:cNvSpPr/>
              <p:nvPr/>
            </p:nvSpPr>
            <p:spPr>
              <a:xfrm>
                <a:off x="2889779"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4" name="Group 122"/>
            <p:cNvGrpSpPr/>
            <p:nvPr/>
          </p:nvGrpSpPr>
          <p:grpSpPr>
            <a:xfrm>
              <a:off x="3323757" y="2655230"/>
              <a:ext cx="254653" cy="254651"/>
              <a:chOff x="3226360" y="2614272"/>
              <a:chExt cx="336581" cy="336581"/>
            </a:xfrm>
          </p:grpSpPr>
          <p:sp>
            <p:nvSpPr>
              <p:cNvPr id="148" name="Freeform 117"/>
              <p:cNvSpPr>
                <a:spLocks noEditPoints="1"/>
              </p:cNvSpPr>
              <p:nvPr/>
            </p:nvSpPr>
            <p:spPr bwMode="auto">
              <a:xfrm>
                <a:off x="3300194" y="2691281"/>
                <a:ext cx="188913" cy="182563"/>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9" name="Oval 148"/>
              <p:cNvSpPr/>
              <p:nvPr/>
            </p:nvSpPr>
            <p:spPr>
              <a:xfrm>
                <a:off x="3226360"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5" name="Group 123"/>
            <p:cNvGrpSpPr/>
            <p:nvPr/>
          </p:nvGrpSpPr>
          <p:grpSpPr>
            <a:xfrm>
              <a:off x="3716761" y="2655237"/>
              <a:ext cx="254653" cy="254652"/>
              <a:chOff x="3675785" y="2614272"/>
              <a:chExt cx="336581" cy="336581"/>
            </a:xfrm>
          </p:grpSpPr>
          <p:sp>
            <p:nvSpPr>
              <p:cNvPr id="146" name="Freeform 153"/>
              <p:cNvSpPr>
                <a:spLocks/>
              </p:cNvSpPr>
              <p:nvPr/>
            </p:nvSpPr>
            <p:spPr bwMode="auto">
              <a:xfrm>
                <a:off x="3777400" y="2667468"/>
                <a:ext cx="133350" cy="230188"/>
              </a:xfrm>
              <a:custGeom>
                <a:avLst/>
                <a:gdLst/>
                <a:ahLst/>
                <a:cxnLst>
                  <a:cxn ang="0">
                    <a:pos x="39" y="63"/>
                  </a:cxn>
                  <a:cxn ang="0">
                    <a:pos x="27" y="67"/>
                  </a:cxn>
                  <a:cxn ang="0">
                    <a:pos x="7" y="49"/>
                  </a:cxn>
                  <a:cxn ang="0">
                    <a:pos x="7" y="27"/>
                  </a:cxn>
                  <a:cxn ang="0">
                    <a:pos x="0" y="27"/>
                  </a:cxn>
                  <a:cxn ang="0">
                    <a:pos x="0" y="19"/>
                  </a:cxn>
                  <a:cxn ang="0">
                    <a:pos x="14" y="1"/>
                  </a:cxn>
                  <a:cxn ang="0">
                    <a:pos x="14" y="0"/>
                  </a:cxn>
                  <a:cxn ang="0">
                    <a:pos x="24" y="0"/>
                  </a:cxn>
                  <a:cxn ang="0">
                    <a:pos x="24" y="17"/>
                  </a:cxn>
                  <a:cxn ang="0">
                    <a:pos x="37" y="17"/>
                  </a:cxn>
                  <a:cxn ang="0">
                    <a:pos x="37" y="27"/>
                  </a:cxn>
                  <a:cxn ang="0">
                    <a:pos x="24" y="27"/>
                  </a:cxn>
                  <a:cxn ang="0">
                    <a:pos x="24" y="48"/>
                  </a:cxn>
                  <a:cxn ang="0">
                    <a:pos x="30" y="55"/>
                  </a:cxn>
                  <a:cxn ang="0">
                    <a:pos x="36" y="54"/>
                  </a:cxn>
                  <a:cxn ang="0">
                    <a:pos x="39" y="63"/>
                  </a:cxn>
                </a:cxnLst>
                <a:rect l="0" t="0" r="r" b="b"/>
                <a:pathLst>
                  <a:path w="39" h="67">
                    <a:moveTo>
                      <a:pt x="39" y="63"/>
                    </a:moveTo>
                    <a:cubicBezTo>
                      <a:pt x="38" y="65"/>
                      <a:pt x="32" y="67"/>
                      <a:pt x="27" y="67"/>
                    </a:cubicBezTo>
                    <a:cubicBezTo>
                      <a:pt x="13" y="67"/>
                      <a:pt x="7" y="57"/>
                      <a:pt x="7" y="49"/>
                    </a:cubicBezTo>
                    <a:cubicBezTo>
                      <a:pt x="7" y="27"/>
                      <a:pt x="7" y="27"/>
                      <a:pt x="7" y="27"/>
                    </a:cubicBezTo>
                    <a:cubicBezTo>
                      <a:pt x="0" y="27"/>
                      <a:pt x="0" y="27"/>
                      <a:pt x="0" y="27"/>
                    </a:cubicBezTo>
                    <a:cubicBezTo>
                      <a:pt x="0" y="19"/>
                      <a:pt x="0" y="19"/>
                      <a:pt x="0" y="19"/>
                    </a:cubicBezTo>
                    <a:cubicBezTo>
                      <a:pt x="11" y="15"/>
                      <a:pt x="13" y="6"/>
                      <a:pt x="14" y="1"/>
                    </a:cubicBezTo>
                    <a:cubicBezTo>
                      <a:pt x="14" y="0"/>
                      <a:pt x="14" y="0"/>
                      <a:pt x="14" y="0"/>
                    </a:cubicBezTo>
                    <a:cubicBezTo>
                      <a:pt x="14" y="0"/>
                      <a:pt x="14" y="0"/>
                      <a:pt x="24" y="0"/>
                    </a:cubicBezTo>
                    <a:cubicBezTo>
                      <a:pt x="24" y="17"/>
                      <a:pt x="24" y="17"/>
                      <a:pt x="24" y="17"/>
                    </a:cubicBezTo>
                    <a:cubicBezTo>
                      <a:pt x="37" y="17"/>
                      <a:pt x="37" y="17"/>
                      <a:pt x="37" y="17"/>
                    </a:cubicBezTo>
                    <a:cubicBezTo>
                      <a:pt x="37" y="27"/>
                      <a:pt x="37" y="27"/>
                      <a:pt x="37" y="27"/>
                    </a:cubicBezTo>
                    <a:cubicBezTo>
                      <a:pt x="24" y="27"/>
                      <a:pt x="24" y="27"/>
                      <a:pt x="24" y="27"/>
                    </a:cubicBezTo>
                    <a:cubicBezTo>
                      <a:pt x="24" y="48"/>
                      <a:pt x="24" y="48"/>
                      <a:pt x="24" y="48"/>
                    </a:cubicBezTo>
                    <a:cubicBezTo>
                      <a:pt x="24" y="51"/>
                      <a:pt x="25" y="55"/>
                      <a:pt x="30" y="55"/>
                    </a:cubicBezTo>
                    <a:cubicBezTo>
                      <a:pt x="32" y="55"/>
                      <a:pt x="34" y="54"/>
                      <a:pt x="36" y="54"/>
                    </a:cubicBezTo>
                    <a:lnTo>
                      <a:pt x="39"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7" name="Oval 146"/>
              <p:cNvSpPr/>
              <p:nvPr/>
            </p:nvSpPr>
            <p:spPr>
              <a:xfrm>
                <a:off x="3675785"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2" name="Text Placeholder 3"/>
          <p:cNvSpPr>
            <a:spLocks noGrp="1"/>
          </p:cNvSpPr>
          <p:nvPr>
            <p:ph type="body" sz="half" idx="40" hasCustomPrompt="1"/>
          </p:nvPr>
        </p:nvSpPr>
        <p:spPr>
          <a:xfrm>
            <a:off x="3278575" y="3997488"/>
            <a:ext cx="2459284" cy="390649"/>
          </a:xfrm>
          <a:prstGeom prst="rect">
            <a:avLst/>
          </a:prstGeom>
        </p:spPr>
        <p:txBody>
          <a:bodyPr wrap="square" lIns="0" tIns="0" rIns="0" bIns="0" anchor="ctr">
            <a:noAutofit/>
          </a:bodyPr>
          <a:lstStyle>
            <a:lvl1pPr marL="0" indent="0" algn="l">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53" name="Text Placeholder 3"/>
          <p:cNvSpPr>
            <a:spLocks noGrp="1"/>
          </p:cNvSpPr>
          <p:nvPr>
            <p:ph type="body" sz="half" idx="41" hasCustomPrompt="1"/>
          </p:nvPr>
        </p:nvSpPr>
        <p:spPr>
          <a:xfrm>
            <a:off x="3278576" y="4778785"/>
            <a:ext cx="2459285" cy="723899"/>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154" name="Text Placeholder 3"/>
          <p:cNvSpPr>
            <a:spLocks noGrp="1"/>
          </p:cNvSpPr>
          <p:nvPr>
            <p:ph type="body" sz="half" idx="42" hasCustomPrompt="1"/>
          </p:nvPr>
        </p:nvSpPr>
        <p:spPr>
          <a:xfrm>
            <a:off x="3278575" y="4388137"/>
            <a:ext cx="2459284" cy="390649"/>
          </a:xfrm>
          <a:prstGeom prst="rect">
            <a:avLst/>
          </a:prstGeom>
        </p:spPr>
        <p:txBody>
          <a:bodyPr wrap="square" lIns="0" tIns="0" rIns="0" bIns="0" anchor="ctr">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55" name="Oval 154"/>
          <p:cNvSpPr/>
          <p:nvPr userDrawn="1"/>
        </p:nvSpPr>
        <p:spPr>
          <a:xfrm>
            <a:off x="6553932" y="4113603"/>
            <a:ext cx="1728504" cy="1728504"/>
          </a:xfrm>
          <a:prstGeom prst="ellipse">
            <a:avLst/>
          </a:prstGeom>
          <a:no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6" name="Picture Placeholder 7"/>
          <p:cNvSpPr>
            <a:spLocks noGrp="1"/>
          </p:cNvSpPr>
          <p:nvPr>
            <p:ph type="pic" sz="quarter" idx="43" hasCustomPrompt="1"/>
          </p:nvPr>
        </p:nvSpPr>
        <p:spPr>
          <a:xfrm>
            <a:off x="6633142" y="4192812"/>
            <a:ext cx="1570085" cy="1570085"/>
          </a:xfrm>
          <a:prstGeom prst="ellipse">
            <a:avLst/>
          </a:prstGeom>
          <a:solidFill>
            <a:schemeClr val="bg1">
              <a:lumMod val="85000"/>
            </a:schemeClr>
          </a:solidFill>
          <a:ln w="19050">
            <a:solidFill>
              <a:schemeClr val="bg1">
                <a:lumMod val="95000"/>
              </a:schemeClr>
            </a:solidFill>
          </a:ln>
        </p:spPr>
        <p:txBody>
          <a:bodyPr tIns="0" bIns="91440" anchor="b"/>
          <a:lstStyle>
            <a:lvl1pPr algn="ctr">
              <a:buNone/>
              <a:defRPr sz="800" baseline="0">
                <a:solidFill>
                  <a:schemeClr val="tx1">
                    <a:lumMod val="50000"/>
                    <a:lumOff val="50000"/>
                  </a:schemeClr>
                </a:solidFill>
              </a:defRPr>
            </a:lvl1pPr>
          </a:lstStyle>
          <a:p>
            <a:r>
              <a:rPr lang="en-US" dirty="0" smtClean="0"/>
              <a:t>Image Holder</a:t>
            </a:r>
            <a:endParaRPr lang="en-US" dirty="0"/>
          </a:p>
        </p:txBody>
      </p:sp>
      <p:sp>
        <p:nvSpPr>
          <p:cNvPr id="157" name="Round Same Side Corner Rectangle 156"/>
          <p:cNvSpPr/>
          <p:nvPr userDrawn="1"/>
        </p:nvSpPr>
        <p:spPr>
          <a:xfrm rot="16200000">
            <a:off x="6274279" y="3857263"/>
            <a:ext cx="2287812" cy="2241184"/>
          </a:xfrm>
          <a:prstGeom prst="round2SameRect">
            <a:avLst>
              <a:gd name="adj1" fmla="val 3387"/>
              <a:gd name="adj2" fmla="val 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ound Same Side Corner Rectangle 157"/>
          <p:cNvSpPr/>
          <p:nvPr userDrawn="1"/>
        </p:nvSpPr>
        <p:spPr>
          <a:xfrm rot="5400000">
            <a:off x="8762381" y="3606541"/>
            <a:ext cx="2287811" cy="2742627"/>
          </a:xfrm>
          <a:prstGeom prst="round2SameRect">
            <a:avLst>
              <a:gd name="adj1" fmla="val 4232"/>
              <a:gd name="adj2" fmla="val 0"/>
            </a:avLst>
          </a:prstGeom>
          <a:solidFill>
            <a:schemeClr val="accent4">
              <a:alpha val="9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9" name="Group 124"/>
          <p:cNvGrpSpPr/>
          <p:nvPr userDrawn="1"/>
        </p:nvGrpSpPr>
        <p:grpSpPr>
          <a:xfrm>
            <a:off x="9212507" y="5626461"/>
            <a:ext cx="1387560" cy="339545"/>
            <a:chOff x="2930744" y="2655230"/>
            <a:chExt cx="1040670" cy="254659"/>
          </a:xfrm>
        </p:grpSpPr>
        <p:grpSp>
          <p:nvGrpSpPr>
            <p:cNvPr id="160" name="Group 159"/>
            <p:cNvGrpSpPr/>
            <p:nvPr/>
          </p:nvGrpSpPr>
          <p:grpSpPr>
            <a:xfrm>
              <a:off x="2930744" y="2655237"/>
              <a:ext cx="254652" cy="254652"/>
              <a:chOff x="2889779" y="2614272"/>
              <a:chExt cx="336581" cy="336581"/>
            </a:xfrm>
          </p:grpSpPr>
          <p:sp>
            <p:nvSpPr>
              <p:cNvPr id="167" name="Freeform 78"/>
              <p:cNvSpPr>
                <a:spLocks/>
              </p:cNvSpPr>
              <p:nvPr/>
            </p:nvSpPr>
            <p:spPr bwMode="auto">
              <a:xfrm>
                <a:off x="2997744" y="2667468"/>
                <a:ext cx="120650" cy="230188"/>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8" name="Oval 167"/>
              <p:cNvSpPr/>
              <p:nvPr/>
            </p:nvSpPr>
            <p:spPr>
              <a:xfrm>
                <a:off x="2889779"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1" name="Group 122"/>
            <p:cNvGrpSpPr/>
            <p:nvPr/>
          </p:nvGrpSpPr>
          <p:grpSpPr>
            <a:xfrm>
              <a:off x="3323757" y="2655230"/>
              <a:ext cx="254653" cy="254651"/>
              <a:chOff x="3226360" y="2614272"/>
              <a:chExt cx="336581" cy="336581"/>
            </a:xfrm>
          </p:grpSpPr>
          <p:sp>
            <p:nvSpPr>
              <p:cNvPr id="165" name="Freeform 117"/>
              <p:cNvSpPr>
                <a:spLocks noEditPoints="1"/>
              </p:cNvSpPr>
              <p:nvPr/>
            </p:nvSpPr>
            <p:spPr bwMode="auto">
              <a:xfrm>
                <a:off x="3300194" y="2691281"/>
                <a:ext cx="188913" cy="182563"/>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6" name="Oval 165"/>
              <p:cNvSpPr/>
              <p:nvPr/>
            </p:nvSpPr>
            <p:spPr>
              <a:xfrm>
                <a:off x="3226360"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2" name="Group 123"/>
            <p:cNvGrpSpPr/>
            <p:nvPr/>
          </p:nvGrpSpPr>
          <p:grpSpPr>
            <a:xfrm>
              <a:off x="3716761" y="2655237"/>
              <a:ext cx="254653" cy="254652"/>
              <a:chOff x="3675785" y="2614272"/>
              <a:chExt cx="336581" cy="336581"/>
            </a:xfrm>
          </p:grpSpPr>
          <p:sp>
            <p:nvSpPr>
              <p:cNvPr id="163" name="Freeform 153"/>
              <p:cNvSpPr>
                <a:spLocks/>
              </p:cNvSpPr>
              <p:nvPr/>
            </p:nvSpPr>
            <p:spPr bwMode="auto">
              <a:xfrm>
                <a:off x="3777400" y="2667468"/>
                <a:ext cx="133350" cy="230188"/>
              </a:xfrm>
              <a:custGeom>
                <a:avLst/>
                <a:gdLst/>
                <a:ahLst/>
                <a:cxnLst>
                  <a:cxn ang="0">
                    <a:pos x="39" y="63"/>
                  </a:cxn>
                  <a:cxn ang="0">
                    <a:pos x="27" y="67"/>
                  </a:cxn>
                  <a:cxn ang="0">
                    <a:pos x="7" y="49"/>
                  </a:cxn>
                  <a:cxn ang="0">
                    <a:pos x="7" y="27"/>
                  </a:cxn>
                  <a:cxn ang="0">
                    <a:pos x="0" y="27"/>
                  </a:cxn>
                  <a:cxn ang="0">
                    <a:pos x="0" y="19"/>
                  </a:cxn>
                  <a:cxn ang="0">
                    <a:pos x="14" y="1"/>
                  </a:cxn>
                  <a:cxn ang="0">
                    <a:pos x="14" y="0"/>
                  </a:cxn>
                  <a:cxn ang="0">
                    <a:pos x="24" y="0"/>
                  </a:cxn>
                  <a:cxn ang="0">
                    <a:pos x="24" y="17"/>
                  </a:cxn>
                  <a:cxn ang="0">
                    <a:pos x="37" y="17"/>
                  </a:cxn>
                  <a:cxn ang="0">
                    <a:pos x="37" y="27"/>
                  </a:cxn>
                  <a:cxn ang="0">
                    <a:pos x="24" y="27"/>
                  </a:cxn>
                  <a:cxn ang="0">
                    <a:pos x="24" y="48"/>
                  </a:cxn>
                  <a:cxn ang="0">
                    <a:pos x="30" y="55"/>
                  </a:cxn>
                  <a:cxn ang="0">
                    <a:pos x="36" y="54"/>
                  </a:cxn>
                  <a:cxn ang="0">
                    <a:pos x="39" y="63"/>
                  </a:cxn>
                </a:cxnLst>
                <a:rect l="0" t="0" r="r" b="b"/>
                <a:pathLst>
                  <a:path w="39" h="67">
                    <a:moveTo>
                      <a:pt x="39" y="63"/>
                    </a:moveTo>
                    <a:cubicBezTo>
                      <a:pt x="38" y="65"/>
                      <a:pt x="32" y="67"/>
                      <a:pt x="27" y="67"/>
                    </a:cubicBezTo>
                    <a:cubicBezTo>
                      <a:pt x="13" y="67"/>
                      <a:pt x="7" y="57"/>
                      <a:pt x="7" y="49"/>
                    </a:cubicBezTo>
                    <a:cubicBezTo>
                      <a:pt x="7" y="27"/>
                      <a:pt x="7" y="27"/>
                      <a:pt x="7" y="27"/>
                    </a:cubicBezTo>
                    <a:cubicBezTo>
                      <a:pt x="0" y="27"/>
                      <a:pt x="0" y="27"/>
                      <a:pt x="0" y="27"/>
                    </a:cubicBezTo>
                    <a:cubicBezTo>
                      <a:pt x="0" y="19"/>
                      <a:pt x="0" y="19"/>
                      <a:pt x="0" y="19"/>
                    </a:cubicBezTo>
                    <a:cubicBezTo>
                      <a:pt x="11" y="15"/>
                      <a:pt x="13" y="6"/>
                      <a:pt x="14" y="1"/>
                    </a:cubicBezTo>
                    <a:cubicBezTo>
                      <a:pt x="14" y="0"/>
                      <a:pt x="14" y="0"/>
                      <a:pt x="14" y="0"/>
                    </a:cubicBezTo>
                    <a:cubicBezTo>
                      <a:pt x="14" y="0"/>
                      <a:pt x="14" y="0"/>
                      <a:pt x="24" y="0"/>
                    </a:cubicBezTo>
                    <a:cubicBezTo>
                      <a:pt x="24" y="17"/>
                      <a:pt x="24" y="17"/>
                      <a:pt x="24" y="17"/>
                    </a:cubicBezTo>
                    <a:cubicBezTo>
                      <a:pt x="37" y="17"/>
                      <a:pt x="37" y="17"/>
                      <a:pt x="37" y="17"/>
                    </a:cubicBezTo>
                    <a:cubicBezTo>
                      <a:pt x="37" y="27"/>
                      <a:pt x="37" y="27"/>
                      <a:pt x="37" y="27"/>
                    </a:cubicBezTo>
                    <a:cubicBezTo>
                      <a:pt x="24" y="27"/>
                      <a:pt x="24" y="27"/>
                      <a:pt x="24" y="27"/>
                    </a:cubicBezTo>
                    <a:cubicBezTo>
                      <a:pt x="24" y="48"/>
                      <a:pt x="24" y="48"/>
                      <a:pt x="24" y="48"/>
                    </a:cubicBezTo>
                    <a:cubicBezTo>
                      <a:pt x="24" y="51"/>
                      <a:pt x="25" y="55"/>
                      <a:pt x="30" y="55"/>
                    </a:cubicBezTo>
                    <a:cubicBezTo>
                      <a:pt x="32" y="55"/>
                      <a:pt x="34" y="54"/>
                      <a:pt x="36" y="54"/>
                    </a:cubicBezTo>
                    <a:lnTo>
                      <a:pt x="39"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4" name="Oval 163"/>
              <p:cNvSpPr/>
              <p:nvPr/>
            </p:nvSpPr>
            <p:spPr>
              <a:xfrm>
                <a:off x="3675785" y="2614272"/>
                <a:ext cx="336581" cy="33658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69" name="Text Placeholder 3"/>
          <p:cNvSpPr>
            <a:spLocks noGrp="1"/>
          </p:cNvSpPr>
          <p:nvPr>
            <p:ph type="body" sz="half" idx="44" hasCustomPrompt="1"/>
          </p:nvPr>
        </p:nvSpPr>
        <p:spPr>
          <a:xfrm>
            <a:off x="8660133" y="3997488"/>
            <a:ext cx="2459284" cy="390649"/>
          </a:xfrm>
          <a:prstGeom prst="rect">
            <a:avLst/>
          </a:prstGeom>
        </p:spPr>
        <p:txBody>
          <a:bodyPr wrap="square" lIns="0" tIns="0" rIns="0" bIns="0" anchor="ctr">
            <a:noAutofit/>
          </a:bodyPr>
          <a:lstStyle>
            <a:lvl1pPr marL="0" indent="0" algn="l">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70" name="Text Placeholder 3"/>
          <p:cNvSpPr>
            <a:spLocks noGrp="1"/>
          </p:cNvSpPr>
          <p:nvPr>
            <p:ph type="body" sz="half" idx="45" hasCustomPrompt="1"/>
          </p:nvPr>
        </p:nvSpPr>
        <p:spPr>
          <a:xfrm>
            <a:off x="8660134" y="4778785"/>
            <a:ext cx="2459285" cy="723899"/>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smtClean="0">
                <a:solidFill>
                  <a:schemeClr val="tx1">
                    <a:lumMod val="50000"/>
                    <a:lumOff val="50000"/>
                  </a:schemeClr>
                </a:solidFill>
              </a:rPr>
              <a:t>Add your Description here</a:t>
            </a:r>
          </a:p>
          <a:p>
            <a:pPr algn="ctr"/>
            <a:endParaRPr lang="ar-SY"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p:txBody>
      </p:sp>
      <p:sp>
        <p:nvSpPr>
          <p:cNvPr id="171" name="Text Placeholder 3"/>
          <p:cNvSpPr>
            <a:spLocks noGrp="1"/>
          </p:cNvSpPr>
          <p:nvPr>
            <p:ph type="body" sz="half" idx="46" hasCustomPrompt="1"/>
          </p:nvPr>
        </p:nvSpPr>
        <p:spPr>
          <a:xfrm>
            <a:off x="8660133" y="4388137"/>
            <a:ext cx="2459284" cy="390649"/>
          </a:xfrm>
          <a:prstGeom prst="rect">
            <a:avLst/>
          </a:prstGeom>
        </p:spPr>
        <p:txBody>
          <a:bodyPr wrap="square" lIns="0" tIns="0" rIns="0" bIns="0" anchor="ctr">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78"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79" name="Rectangle 78"/>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4439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childTnLst>
                          </p:cTn>
                        </p:par>
                        <p:par>
                          <p:cTn id="13" fill="hold">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right)">
                                      <p:cBhvr>
                                        <p:cTn id="22" dur="500"/>
                                        <p:tgtEl>
                                          <p:spTgt spid="5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6">
                                            <p:txEl>
                                              <p:pRg st="0" end="0"/>
                                            </p:txEl>
                                          </p:spTgt>
                                        </p:tgtEl>
                                        <p:attrNameLst>
                                          <p:attrName>style.visibility</p:attrName>
                                        </p:attrNameLst>
                                      </p:cBhvr>
                                      <p:to>
                                        <p:strVal val="visible"/>
                                      </p:to>
                                    </p:set>
                                    <p:animEffect transition="in" filter="wipe(left)">
                                      <p:cBhvr>
                                        <p:cTn id="26" dur="500"/>
                                        <p:tgtEl>
                                          <p:spTgt spid="106">
                                            <p:txEl>
                                              <p:pRg st="0" end="0"/>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08">
                                            <p:txEl>
                                              <p:pRg st="0" end="0"/>
                                            </p:txEl>
                                          </p:spTgt>
                                        </p:tgtEl>
                                        <p:attrNameLst>
                                          <p:attrName>style.visibility</p:attrName>
                                        </p:attrNameLst>
                                      </p:cBhvr>
                                      <p:to>
                                        <p:strVal val="visible"/>
                                      </p:to>
                                    </p:set>
                                    <p:animEffect transition="in" filter="wipe(left)">
                                      <p:cBhvr>
                                        <p:cTn id="30" dur="500"/>
                                        <p:tgtEl>
                                          <p:spTgt spid="108">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07">
                                            <p:txEl>
                                              <p:pRg st="0" end="0"/>
                                            </p:txEl>
                                          </p:spTgt>
                                        </p:tgtEl>
                                        <p:attrNameLst>
                                          <p:attrName>style.visibility</p:attrName>
                                        </p:attrNameLst>
                                      </p:cBhvr>
                                      <p:to>
                                        <p:strVal val="visible"/>
                                      </p:to>
                                    </p:set>
                                    <p:animEffect transition="in" filter="wipe(left)">
                                      <p:cBhvr>
                                        <p:cTn id="34" dur="500"/>
                                        <p:tgtEl>
                                          <p:spTgt spid="107">
                                            <p:txEl>
                                              <p:pRg st="0" end="0"/>
                                            </p:txEl>
                                          </p:spTgt>
                                        </p:tgtEl>
                                      </p:cBhvr>
                                    </p:animEffect>
                                  </p:childTnLst>
                                </p:cTn>
                              </p:par>
                            </p:childTnLst>
                          </p:cTn>
                        </p:par>
                        <p:par>
                          <p:cTn id="35" fill="hold">
                            <p:stCondLst>
                              <p:cond delay="3000"/>
                            </p:stCondLst>
                            <p:childTnLst>
                              <p:par>
                                <p:cTn id="36" presetID="53" presetClass="entr" presetSubtype="0"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p:cTn id="38" dur="500" fill="hold"/>
                                        <p:tgtEl>
                                          <p:spTgt spid="60"/>
                                        </p:tgtEl>
                                        <p:attrNameLst>
                                          <p:attrName>ppt_w</p:attrName>
                                        </p:attrNameLst>
                                      </p:cBhvr>
                                      <p:tavLst>
                                        <p:tav tm="0">
                                          <p:val>
                                            <p:fltVal val="0"/>
                                          </p:val>
                                        </p:tav>
                                        <p:tav tm="100000">
                                          <p:val>
                                            <p:strVal val="#ppt_w"/>
                                          </p:val>
                                        </p:tav>
                                      </p:tavLst>
                                    </p:anim>
                                    <p:anim calcmode="lin" valueType="num">
                                      <p:cBhvr>
                                        <p:cTn id="39" dur="500" fill="hold"/>
                                        <p:tgtEl>
                                          <p:spTgt spid="60"/>
                                        </p:tgtEl>
                                        <p:attrNameLst>
                                          <p:attrName>ppt_h</p:attrName>
                                        </p:attrNameLst>
                                      </p:cBhvr>
                                      <p:tavLst>
                                        <p:tav tm="0">
                                          <p:val>
                                            <p:fltVal val="0"/>
                                          </p:val>
                                        </p:tav>
                                        <p:tav tm="100000">
                                          <p:val>
                                            <p:strVal val="#ppt_h"/>
                                          </p:val>
                                        </p:tav>
                                      </p:tavLst>
                                    </p:anim>
                                    <p:animEffect transition="in" filter="fade">
                                      <p:cBhvr>
                                        <p:cTn id="40" dur="500"/>
                                        <p:tgtEl>
                                          <p:spTgt spid="6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wipe(left)">
                                      <p:cBhvr>
                                        <p:cTn id="44" dur="500"/>
                                        <p:tgtEl>
                                          <p:spTgt spid="11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p:cTn id="47" dur="500" fill="hold"/>
                                        <p:tgtEl>
                                          <p:spTgt spid="109"/>
                                        </p:tgtEl>
                                        <p:attrNameLst>
                                          <p:attrName>ppt_w</p:attrName>
                                        </p:attrNameLst>
                                      </p:cBhvr>
                                      <p:tavLst>
                                        <p:tav tm="0">
                                          <p:val>
                                            <p:fltVal val="0"/>
                                          </p:val>
                                        </p:tav>
                                        <p:tav tm="100000">
                                          <p:val>
                                            <p:strVal val="#ppt_w"/>
                                          </p:val>
                                        </p:tav>
                                      </p:tavLst>
                                    </p:anim>
                                    <p:anim calcmode="lin" valueType="num">
                                      <p:cBhvr>
                                        <p:cTn id="48" dur="500" fill="hold"/>
                                        <p:tgtEl>
                                          <p:spTgt spid="109"/>
                                        </p:tgtEl>
                                        <p:attrNameLst>
                                          <p:attrName>ppt_h</p:attrName>
                                        </p:attrNameLst>
                                      </p:cBhvr>
                                      <p:tavLst>
                                        <p:tav tm="0">
                                          <p:val>
                                            <p:fltVal val="0"/>
                                          </p:val>
                                        </p:tav>
                                        <p:tav tm="100000">
                                          <p:val>
                                            <p:strVal val="#ppt_h"/>
                                          </p:val>
                                        </p:tav>
                                      </p:tavLst>
                                    </p:anim>
                                    <p:animEffect transition="in" filter="fade">
                                      <p:cBhvr>
                                        <p:cTn id="49" dur="500"/>
                                        <p:tgtEl>
                                          <p:spTgt spid="109"/>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p:cTn id="53" dur="500" fill="hold"/>
                                        <p:tgtEl>
                                          <p:spTgt spid="112"/>
                                        </p:tgtEl>
                                        <p:attrNameLst>
                                          <p:attrName>ppt_w</p:attrName>
                                        </p:attrNameLst>
                                      </p:cBhvr>
                                      <p:tavLst>
                                        <p:tav tm="0">
                                          <p:val>
                                            <p:fltVal val="0"/>
                                          </p:val>
                                        </p:tav>
                                        <p:tav tm="100000">
                                          <p:val>
                                            <p:strVal val="#ppt_w"/>
                                          </p:val>
                                        </p:tav>
                                      </p:tavLst>
                                    </p:anim>
                                    <p:anim calcmode="lin" valueType="num">
                                      <p:cBhvr>
                                        <p:cTn id="54" dur="500" fill="hold"/>
                                        <p:tgtEl>
                                          <p:spTgt spid="112"/>
                                        </p:tgtEl>
                                        <p:attrNameLst>
                                          <p:attrName>ppt_h</p:attrName>
                                        </p:attrNameLst>
                                      </p:cBhvr>
                                      <p:tavLst>
                                        <p:tav tm="0">
                                          <p:val>
                                            <p:fltVal val="0"/>
                                          </p:val>
                                        </p:tav>
                                        <p:tav tm="100000">
                                          <p:val>
                                            <p:strVal val="#ppt_h"/>
                                          </p:val>
                                        </p:tav>
                                      </p:tavLst>
                                    </p:anim>
                                    <p:animEffect transition="in" filter="fade">
                                      <p:cBhvr>
                                        <p:cTn id="55" dur="500"/>
                                        <p:tgtEl>
                                          <p:spTgt spid="112"/>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wipe(right)">
                                      <p:cBhvr>
                                        <p:cTn id="59" dur="500"/>
                                        <p:tgtEl>
                                          <p:spTgt spid="114"/>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25">
                                            <p:txEl>
                                              <p:pRg st="0" end="0"/>
                                            </p:txEl>
                                          </p:spTgt>
                                        </p:tgtEl>
                                        <p:attrNameLst>
                                          <p:attrName>style.visibility</p:attrName>
                                        </p:attrNameLst>
                                      </p:cBhvr>
                                      <p:to>
                                        <p:strVal val="visible"/>
                                      </p:to>
                                    </p:set>
                                    <p:animEffect transition="in" filter="wipe(left)">
                                      <p:cBhvr>
                                        <p:cTn id="63" dur="500"/>
                                        <p:tgtEl>
                                          <p:spTgt spid="125">
                                            <p:txEl>
                                              <p:pRg st="0" end="0"/>
                                            </p:txEl>
                                          </p:spTgt>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127">
                                            <p:txEl>
                                              <p:pRg st="0" end="0"/>
                                            </p:txEl>
                                          </p:spTgt>
                                        </p:tgtEl>
                                        <p:attrNameLst>
                                          <p:attrName>style.visibility</p:attrName>
                                        </p:attrNameLst>
                                      </p:cBhvr>
                                      <p:to>
                                        <p:strVal val="visible"/>
                                      </p:to>
                                    </p:set>
                                    <p:animEffect transition="in" filter="wipe(left)">
                                      <p:cBhvr>
                                        <p:cTn id="67" dur="500"/>
                                        <p:tgtEl>
                                          <p:spTgt spid="127">
                                            <p:txEl>
                                              <p:pRg st="0" end="0"/>
                                            </p:txEl>
                                          </p:spTgt>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26">
                                            <p:txEl>
                                              <p:pRg st="0" end="0"/>
                                            </p:txEl>
                                          </p:spTgt>
                                        </p:tgtEl>
                                        <p:attrNameLst>
                                          <p:attrName>style.visibility</p:attrName>
                                        </p:attrNameLst>
                                      </p:cBhvr>
                                      <p:to>
                                        <p:strVal val="visible"/>
                                      </p:to>
                                    </p:set>
                                    <p:animEffect transition="in" filter="wipe(left)">
                                      <p:cBhvr>
                                        <p:cTn id="71" dur="500"/>
                                        <p:tgtEl>
                                          <p:spTgt spid="126">
                                            <p:txEl>
                                              <p:pRg st="0" end="0"/>
                                            </p:txEl>
                                          </p:spTgt>
                                        </p:tgtEl>
                                      </p:cBhvr>
                                    </p:animEffect>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p:cTn id="75" dur="500" fill="hold"/>
                                        <p:tgtEl>
                                          <p:spTgt spid="115"/>
                                        </p:tgtEl>
                                        <p:attrNameLst>
                                          <p:attrName>ppt_w</p:attrName>
                                        </p:attrNameLst>
                                      </p:cBhvr>
                                      <p:tavLst>
                                        <p:tav tm="0">
                                          <p:val>
                                            <p:fltVal val="0"/>
                                          </p:val>
                                        </p:tav>
                                        <p:tav tm="100000">
                                          <p:val>
                                            <p:strVal val="#ppt_w"/>
                                          </p:val>
                                        </p:tav>
                                      </p:tavLst>
                                    </p:anim>
                                    <p:anim calcmode="lin" valueType="num">
                                      <p:cBhvr>
                                        <p:cTn id="76" dur="500" fill="hold"/>
                                        <p:tgtEl>
                                          <p:spTgt spid="115"/>
                                        </p:tgtEl>
                                        <p:attrNameLst>
                                          <p:attrName>ppt_h</p:attrName>
                                        </p:attrNameLst>
                                      </p:cBhvr>
                                      <p:tavLst>
                                        <p:tav tm="0">
                                          <p:val>
                                            <p:fltVal val="0"/>
                                          </p:val>
                                        </p:tav>
                                        <p:tav tm="100000">
                                          <p:val>
                                            <p:strVal val="#ppt_h"/>
                                          </p:val>
                                        </p:tav>
                                      </p:tavLst>
                                    </p:anim>
                                    <p:animEffect transition="in" filter="fade">
                                      <p:cBhvr>
                                        <p:cTn id="77" dur="500"/>
                                        <p:tgtEl>
                                          <p:spTgt spid="115"/>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left)">
                                      <p:cBhvr>
                                        <p:cTn id="81" dur="500"/>
                                        <p:tgtEl>
                                          <p:spTgt spid="140"/>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38"/>
                                        </p:tgtEl>
                                        <p:attrNameLst>
                                          <p:attrName>style.visibility</p:attrName>
                                        </p:attrNameLst>
                                      </p:cBhvr>
                                      <p:to>
                                        <p:strVal val="visible"/>
                                      </p:to>
                                    </p:set>
                                    <p:anim calcmode="lin" valueType="num">
                                      <p:cBhvr>
                                        <p:cTn id="84" dur="500" fill="hold"/>
                                        <p:tgtEl>
                                          <p:spTgt spid="138"/>
                                        </p:tgtEl>
                                        <p:attrNameLst>
                                          <p:attrName>ppt_w</p:attrName>
                                        </p:attrNameLst>
                                      </p:cBhvr>
                                      <p:tavLst>
                                        <p:tav tm="0">
                                          <p:val>
                                            <p:fltVal val="0"/>
                                          </p:val>
                                        </p:tav>
                                        <p:tav tm="100000">
                                          <p:val>
                                            <p:strVal val="#ppt_w"/>
                                          </p:val>
                                        </p:tav>
                                      </p:tavLst>
                                    </p:anim>
                                    <p:anim calcmode="lin" valueType="num">
                                      <p:cBhvr>
                                        <p:cTn id="85" dur="500" fill="hold"/>
                                        <p:tgtEl>
                                          <p:spTgt spid="138"/>
                                        </p:tgtEl>
                                        <p:attrNameLst>
                                          <p:attrName>ppt_h</p:attrName>
                                        </p:attrNameLst>
                                      </p:cBhvr>
                                      <p:tavLst>
                                        <p:tav tm="0">
                                          <p:val>
                                            <p:fltVal val="0"/>
                                          </p:val>
                                        </p:tav>
                                        <p:tav tm="100000">
                                          <p:val>
                                            <p:strVal val="#ppt_h"/>
                                          </p:val>
                                        </p:tav>
                                      </p:tavLst>
                                    </p:anim>
                                    <p:animEffect transition="in" filter="fade">
                                      <p:cBhvr>
                                        <p:cTn id="86" dur="500"/>
                                        <p:tgtEl>
                                          <p:spTgt spid="138"/>
                                        </p:tgtEl>
                                      </p:cBhvr>
                                    </p:animEffect>
                                  </p:childTnLst>
                                </p:cTn>
                              </p:par>
                            </p:childTnLst>
                          </p:cTn>
                        </p:par>
                        <p:par>
                          <p:cTn id="87" fill="hold">
                            <p:stCondLst>
                              <p:cond delay="7500"/>
                            </p:stCondLst>
                            <p:childTnLst>
                              <p:par>
                                <p:cTn id="88" presetID="53" presetClass="entr" presetSubtype="0" fill="hold" grpId="0" nodeType="afterEffect">
                                  <p:stCondLst>
                                    <p:cond delay="0"/>
                                  </p:stCondLst>
                                  <p:childTnLst>
                                    <p:set>
                                      <p:cBhvr>
                                        <p:cTn id="89" dur="1" fill="hold">
                                          <p:stCondLst>
                                            <p:cond delay="0"/>
                                          </p:stCondLst>
                                        </p:cTn>
                                        <p:tgtEl>
                                          <p:spTgt spid="139"/>
                                        </p:tgtEl>
                                        <p:attrNameLst>
                                          <p:attrName>style.visibility</p:attrName>
                                        </p:attrNameLst>
                                      </p:cBhvr>
                                      <p:to>
                                        <p:strVal val="visible"/>
                                      </p:to>
                                    </p:set>
                                    <p:anim calcmode="lin" valueType="num">
                                      <p:cBhvr>
                                        <p:cTn id="90" dur="500" fill="hold"/>
                                        <p:tgtEl>
                                          <p:spTgt spid="139"/>
                                        </p:tgtEl>
                                        <p:attrNameLst>
                                          <p:attrName>ppt_w</p:attrName>
                                        </p:attrNameLst>
                                      </p:cBhvr>
                                      <p:tavLst>
                                        <p:tav tm="0">
                                          <p:val>
                                            <p:fltVal val="0"/>
                                          </p:val>
                                        </p:tav>
                                        <p:tav tm="100000">
                                          <p:val>
                                            <p:strVal val="#ppt_w"/>
                                          </p:val>
                                        </p:tav>
                                      </p:tavLst>
                                    </p:anim>
                                    <p:anim calcmode="lin" valueType="num">
                                      <p:cBhvr>
                                        <p:cTn id="91" dur="500" fill="hold"/>
                                        <p:tgtEl>
                                          <p:spTgt spid="139"/>
                                        </p:tgtEl>
                                        <p:attrNameLst>
                                          <p:attrName>ppt_h</p:attrName>
                                        </p:attrNameLst>
                                      </p:cBhvr>
                                      <p:tavLst>
                                        <p:tav tm="0">
                                          <p:val>
                                            <p:fltVal val="0"/>
                                          </p:val>
                                        </p:tav>
                                        <p:tav tm="100000">
                                          <p:val>
                                            <p:strVal val="#ppt_h"/>
                                          </p:val>
                                        </p:tav>
                                      </p:tavLst>
                                    </p:anim>
                                    <p:animEffect transition="in" filter="fade">
                                      <p:cBhvr>
                                        <p:cTn id="92" dur="500"/>
                                        <p:tgtEl>
                                          <p:spTgt spid="139"/>
                                        </p:tgtEl>
                                      </p:cBhvr>
                                    </p:animEffect>
                                  </p:childTnLst>
                                </p:cTn>
                              </p:par>
                            </p:childTnLst>
                          </p:cTn>
                        </p:par>
                        <p:par>
                          <p:cTn id="93" fill="hold">
                            <p:stCondLst>
                              <p:cond delay="8000"/>
                            </p:stCondLst>
                            <p:childTnLst>
                              <p:par>
                                <p:cTn id="94" presetID="22" presetClass="entr" presetSubtype="2" fill="hold" grpId="0" nodeType="afterEffect">
                                  <p:stCondLst>
                                    <p:cond delay="0"/>
                                  </p:stCondLst>
                                  <p:childTnLst>
                                    <p:set>
                                      <p:cBhvr>
                                        <p:cTn id="95" dur="1" fill="hold">
                                          <p:stCondLst>
                                            <p:cond delay="0"/>
                                          </p:stCondLst>
                                        </p:cTn>
                                        <p:tgtEl>
                                          <p:spTgt spid="141"/>
                                        </p:tgtEl>
                                        <p:attrNameLst>
                                          <p:attrName>style.visibility</p:attrName>
                                        </p:attrNameLst>
                                      </p:cBhvr>
                                      <p:to>
                                        <p:strVal val="visible"/>
                                      </p:to>
                                    </p:set>
                                    <p:animEffect transition="in" filter="wipe(right)">
                                      <p:cBhvr>
                                        <p:cTn id="96" dur="500"/>
                                        <p:tgtEl>
                                          <p:spTgt spid="141"/>
                                        </p:tgtEl>
                                      </p:cBhvr>
                                    </p:animEffect>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152">
                                            <p:txEl>
                                              <p:pRg st="0" end="0"/>
                                            </p:txEl>
                                          </p:spTgt>
                                        </p:tgtEl>
                                        <p:attrNameLst>
                                          <p:attrName>style.visibility</p:attrName>
                                        </p:attrNameLst>
                                      </p:cBhvr>
                                      <p:to>
                                        <p:strVal val="visible"/>
                                      </p:to>
                                    </p:set>
                                    <p:animEffect transition="in" filter="wipe(left)">
                                      <p:cBhvr>
                                        <p:cTn id="100" dur="500"/>
                                        <p:tgtEl>
                                          <p:spTgt spid="152">
                                            <p:txEl>
                                              <p:pRg st="0" end="0"/>
                                            </p:txEl>
                                          </p:spTgt>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154">
                                            <p:txEl>
                                              <p:pRg st="0" end="0"/>
                                            </p:txEl>
                                          </p:spTgt>
                                        </p:tgtEl>
                                        <p:attrNameLst>
                                          <p:attrName>style.visibility</p:attrName>
                                        </p:attrNameLst>
                                      </p:cBhvr>
                                      <p:to>
                                        <p:strVal val="visible"/>
                                      </p:to>
                                    </p:set>
                                    <p:animEffect transition="in" filter="wipe(left)">
                                      <p:cBhvr>
                                        <p:cTn id="104" dur="500"/>
                                        <p:tgtEl>
                                          <p:spTgt spid="154">
                                            <p:txEl>
                                              <p:pRg st="0" end="0"/>
                                            </p:txEl>
                                          </p:spTgt>
                                        </p:tgtEl>
                                      </p:cBhvr>
                                    </p:animEffect>
                                  </p:childTnLst>
                                </p:cTn>
                              </p:par>
                            </p:childTnLst>
                          </p:cTn>
                        </p:par>
                        <p:par>
                          <p:cTn id="105" fill="hold">
                            <p:stCondLst>
                              <p:cond delay="9500"/>
                            </p:stCondLst>
                            <p:childTnLst>
                              <p:par>
                                <p:cTn id="106" presetID="22" presetClass="entr" presetSubtype="8" fill="hold" grpId="0" nodeType="afterEffect">
                                  <p:stCondLst>
                                    <p:cond delay="0"/>
                                  </p:stCondLst>
                                  <p:childTnLst>
                                    <p:set>
                                      <p:cBhvr>
                                        <p:cTn id="107" dur="1" fill="hold">
                                          <p:stCondLst>
                                            <p:cond delay="0"/>
                                          </p:stCondLst>
                                        </p:cTn>
                                        <p:tgtEl>
                                          <p:spTgt spid="153">
                                            <p:txEl>
                                              <p:pRg st="0" end="0"/>
                                            </p:txEl>
                                          </p:spTgt>
                                        </p:tgtEl>
                                        <p:attrNameLst>
                                          <p:attrName>style.visibility</p:attrName>
                                        </p:attrNameLst>
                                      </p:cBhvr>
                                      <p:to>
                                        <p:strVal val="visible"/>
                                      </p:to>
                                    </p:set>
                                    <p:animEffect transition="in" filter="wipe(left)">
                                      <p:cBhvr>
                                        <p:cTn id="108" dur="500"/>
                                        <p:tgtEl>
                                          <p:spTgt spid="153">
                                            <p:txEl>
                                              <p:pRg st="0" end="0"/>
                                            </p:txEl>
                                          </p:spTgt>
                                        </p:tgtEl>
                                      </p:cBhvr>
                                    </p:animEffect>
                                  </p:childTnLst>
                                </p:cTn>
                              </p:par>
                            </p:childTnLst>
                          </p:cTn>
                        </p:par>
                        <p:par>
                          <p:cTn id="109" fill="hold">
                            <p:stCondLst>
                              <p:cond delay="10000"/>
                            </p:stCondLst>
                            <p:childTnLst>
                              <p:par>
                                <p:cTn id="110" presetID="53" presetClass="entr" presetSubtype="0" fill="hold" nodeType="afterEffect">
                                  <p:stCondLst>
                                    <p:cond delay="0"/>
                                  </p:stCondLst>
                                  <p:childTnLst>
                                    <p:set>
                                      <p:cBhvr>
                                        <p:cTn id="111" dur="1" fill="hold">
                                          <p:stCondLst>
                                            <p:cond delay="0"/>
                                          </p:stCondLst>
                                        </p:cTn>
                                        <p:tgtEl>
                                          <p:spTgt spid="142"/>
                                        </p:tgtEl>
                                        <p:attrNameLst>
                                          <p:attrName>style.visibility</p:attrName>
                                        </p:attrNameLst>
                                      </p:cBhvr>
                                      <p:to>
                                        <p:strVal val="visible"/>
                                      </p:to>
                                    </p:set>
                                    <p:anim calcmode="lin" valueType="num">
                                      <p:cBhvr>
                                        <p:cTn id="112" dur="500" fill="hold"/>
                                        <p:tgtEl>
                                          <p:spTgt spid="142"/>
                                        </p:tgtEl>
                                        <p:attrNameLst>
                                          <p:attrName>ppt_w</p:attrName>
                                        </p:attrNameLst>
                                      </p:cBhvr>
                                      <p:tavLst>
                                        <p:tav tm="0">
                                          <p:val>
                                            <p:fltVal val="0"/>
                                          </p:val>
                                        </p:tav>
                                        <p:tav tm="100000">
                                          <p:val>
                                            <p:strVal val="#ppt_w"/>
                                          </p:val>
                                        </p:tav>
                                      </p:tavLst>
                                    </p:anim>
                                    <p:anim calcmode="lin" valueType="num">
                                      <p:cBhvr>
                                        <p:cTn id="113" dur="500" fill="hold"/>
                                        <p:tgtEl>
                                          <p:spTgt spid="142"/>
                                        </p:tgtEl>
                                        <p:attrNameLst>
                                          <p:attrName>ppt_h</p:attrName>
                                        </p:attrNameLst>
                                      </p:cBhvr>
                                      <p:tavLst>
                                        <p:tav tm="0">
                                          <p:val>
                                            <p:fltVal val="0"/>
                                          </p:val>
                                        </p:tav>
                                        <p:tav tm="100000">
                                          <p:val>
                                            <p:strVal val="#ppt_h"/>
                                          </p:val>
                                        </p:tav>
                                      </p:tavLst>
                                    </p:anim>
                                    <p:animEffect transition="in" filter="fade">
                                      <p:cBhvr>
                                        <p:cTn id="114" dur="500"/>
                                        <p:tgtEl>
                                          <p:spTgt spid="142"/>
                                        </p:tgtEl>
                                      </p:cBhvr>
                                    </p:animEffect>
                                  </p:childTnLst>
                                </p:cTn>
                              </p:par>
                            </p:childTnLst>
                          </p:cTn>
                        </p:par>
                        <p:par>
                          <p:cTn id="115" fill="hold">
                            <p:stCondLst>
                              <p:cond delay="10500"/>
                            </p:stCondLst>
                            <p:childTnLst>
                              <p:par>
                                <p:cTn id="116" presetID="22" presetClass="entr" presetSubtype="8" fill="hold" grpId="0" nodeType="afterEffect">
                                  <p:stCondLst>
                                    <p:cond delay="0"/>
                                  </p:stCondLst>
                                  <p:childTnLst>
                                    <p:set>
                                      <p:cBhvr>
                                        <p:cTn id="117" dur="1" fill="hold">
                                          <p:stCondLst>
                                            <p:cond delay="0"/>
                                          </p:stCondLst>
                                        </p:cTn>
                                        <p:tgtEl>
                                          <p:spTgt spid="157"/>
                                        </p:tgtEl>
                                        <p:attrNameLst>
                                          <p:attrName>style.visibility</p:attrName>
                                        </p:attrNameLst>
                                      </p:cBhvr>
                                      <p:to>
                                        <p:strVal val="visible"/>
                                      </p:to>
                                    </p:set>
                                    <p:animEffect transition="in" filter="wipe(left)">
                                      <p:cBhvr>
                                        <p:cTn id="118" dur="500"/>
                                        <p:tgtEl>
                                          <p:spTgt spid="157"/>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p:cTn id="121" dur="500" fill="hold"/>
                                        <p:tgtEl>
                                          <p:spTgt spid="155"/>
                                        </p:tgtEl>
                                        <p:attrNameLst>
                                          <p:attrName>ppt_w</p:attrName>
                                        </p:attrNameLst>
                                      </p:cBhvr>
                                      <p:tavLst>
                                        <p:tav tm="0">
                                          <p:val>
                                            <p:fltVal val="0"/>
                                          </p:val>
                                        </p:tav>
                                        <p:tav tm="100000">
                                          <p:val>
                                            <p:strVal val="#ppt_w"/>
                                          </p:val>
                                        </p:tav>
                                      </p:tavLst>
                                    </p:anim>
                                    <p:anim calcmode="lin" valueType="num">
                                      <p:cBhvr>
                                        <p:cTn id="122" dur="500" fill="hold"/>
                                        <p:tgtEl>
                                          <p:spTgt spid="155"/>
                                        </p:tgtEl>
                                        <p:attrNameLst>
                                          <p:attrName>ppt_h</p:attrName>
                                        </p:attrNameLst>
                                      </p:cBhvr>
                                      <p:tavLst>
                                        <p:tav tm="0">
                                          <p:val>
                                            <p:fltVal val="0"/>
                                          </p:val>
                                        </p:tav>
                                        <p:tav tm="100000">
                                          <p:val>
                                            <p:strVal val="#ppt_h"/>
                                          </p:val>
                                        </p:tav>
                                      </p:tavLst>
                                    </p:anim>
                                    <p:animEffect transition="in" filter="fade">
                                      <p:cBhvr>
                                        <p:cTn id="123" dur="500"/>
                                        <p:tgtEl>
                                          <p:spTgt spid="155"/>
                                        </p:tgtEl>
                                      </p:cBhvr>
                                    </p:animEffect>
                                  </p:childTnLst>
                                </p:cTn>
                              </p:par>
                            </p:childTnLst>
                          </p:cTn>
                        </p:par>
                        <p:par>
                          <p:cTn id="124" fill="hold">
                            <p:stCondLst>
                              <p:cond delay="11000"/>
                            </p:stCondLst>
                            <p:childTnLst>
                              <p:par>
                                <p:cTn id="125" presetID="53" presetClass="entr" presetSubtype="0" fill="hold" grpId="0" nodeType="afterEffect">
                                  <p:stCondLst>
                                    <p:cond delay="0"/>
                                  </p:stCondLst>
                                  <p:childTnLst>
                                    <p:set>
                                      <p:cBhvr>
                                        <p:cTn id="126" dur="1" fill="hold">
                                          <p:stCondLst>
                                            <p:cond delay="0"/>
                                          </p:stCondLst>
                                        </p:cTn>
                                        <p:tgtEl>
                                          <p:spTgt spid="156"/>
                                        </p:tgtEl>
                                        <p:attrNameLst>
                                          <p:attrName>style.visibility</p:attrName>
                                        </p:attrNameLst>
                                      </p:cBhvr>
                                      <p:to>
                                        <p:strVal val="visible"/>
                                      </p:to>
                                    </p:set>
                                    <p:anim calcmode="lin" valueType="num">
                                      <p:cBhvr>
                                        <p:cTn id="127" dur="500" fill="hold"/>
                                        <p:tgtEl>
                                          <p:spTgt spid="156"/>
                                        </p:tgtEl>
                                        <p:attrNameLst>
                                          <p:attrName>ppt_w</p:attrName>
                                        </p:attrNameLst>
                                      </p:cBhvr>
                                      <p:tavLst>
                                        <p:tav tm="0">
                                          <p:val>
                                            <p:fltVal val="0"/>
                                          </p:val>
                                        </p:tav>
                                        <p:tav tm="100000">
                                          <p:val>
                                            <p:strVal val="#ppt_w"/>
                                          </p:val>
                                        </p:tav>
                                      </p:tavLst>
                                    </p:anim>
                                    <p:anim calcmode="lin" valueType="num">
                                      <p:cBhvr>
                                        <p:cTn id="128" dur="500" fill="hold"/>
                                        <p:tgtEl>
                                          <p:spTgt spid="156"/>
                                        </p:tgtEl>
                                        <p:attrNameLst>
                                          <p:attrName>ppt_h</p:attrName>
                                        </p:attrNameLst>
                                      </p:cBhvr>
                                      <p:tavLst>
                                        <p:tav tm="0">
                                          <p:val>
                                            <p:fltVal val="0"/>
                                          </p:val>
                                        </p:tav>
                                        <p:tav tm="100000">
                                          <p:val>
                                            <p:strVal val="#ppt_h"/>
                                          </p:val>
                                        </p:tav>
                                      </p:tavLst>
                                    </p:anim>
                                    <p:animEffect transition="in" filter="fade">
                                      <p:cBhvr>
                                        <p:cTn id="129" dur="500"/>
                                        <p:tgtEl>
                                          <p:spTgt spid="156"/>
                                        </p:tgtEl>
                                      </p:cBhvr>
                                    </p:animEffect>
                                  </p:childTnLst>
                                </p:cTn>
                              </p:par>
                            </p:childTnLst>
                          </p:cTn>
                        </p:par>
                        <p:par>
                          <p:cTn id="130" fill="hold">
                            <p:stCondLst>
                              <p:cond delay="11500"/>
                            </p:stCondLst>
                            <p:childTnLst>
                              <p:par>
                                <p:cTn id="131" presetID="22" presetClass="entr" presetSubtype="2" fill="hold" grpId="0" nodeType="after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wipe(right)">
                                      <p:cBhvr>
                                        <p:cTn id="133" dur="500"/>
                                        <p:tgtEl>
                                          <p:spTgt spid="158"/>
                                        </p:tgtEl>
                                      </p:cBhvr>
                                    </p:animEffect>
                                  </p:childTnLst>
                                </p:cTn>
                              </p:par>
                            </p:childTnLst>
                          </p:cTn>
                        </p:par>
                        <p:par>
                          <p:cTn id="134" fill="hold">
                            <p:stCondLst>
                              <p:cond delay="12000"/>
                            </p:stCondLst>
                            <p:childTnLst>
                              <p:par>
                                <p:cTn id="135" presetID="22" presetClass="entr" presetSubtype="8" fill="hold" grpId="0" nodeType="afterEffect">
                                  <p:stCondLst>
                                    <p:cond delay="0"/>
                                  </p:stCondLst>
                                  <p:childTnLst>
                                    <p:set>
                                      <p:cBhvr>
                                        <p:cTn id="136" dur="1" fill="hold">
                                          <p:stCondLst>
                                            <p:cond delay="0"/>
                                          </p:stCondLst>
                                        </p:cTn>
                                        <p:tgtEl>
                                          <p:spTgt spid="169">
                                            <p:txEl>
                                              <p:pRg st="0" end="0"/>
                                            </p:txEl>
                                          </p:spTgt>
                                        </p:tgtEl>
                                        <p:attrNameLst>
                                          <p:attrName>style.visibility</p:attrName>
                                        </p:attrNameLst>
                                      </p:cBhvr>
                                      <p:to>
                                        <p:strVal val="visible"/>
                                      </p:to>
                                    </p:set>
                                    <p:animEffect transition="in" filter="wipe(left)">
                                      <p:cBhvr>
                                        <p:cTn id="137" dur="500"/>
                                        <p:tgtEl>
                                          <p:spTgt spid="169">
                                            <p:txEl>
                                              <p:pRg st="0" end="0"/>
                                            </p:txEl>
                                          </p:spTgt>
                                        </p:tgtEl>
                                      </p:cBhvr>
                                    </p:animEffect>
                                  </p:childTnLst>
                                </p:cTn>
                              </p:par>
                            </p:childTnLst>
                          </p:cTn>
                        </p:par>
                        <p:par>
                          <p:cTn id="138" fill="hold">
                            <p:stCondLst>
                              <p:cond delay="12500"/>
                            </p:stCondLst>
                            <p:childTnLst>
                              <p:par>
                                <p:cTn id="139" presetID="22" presetClass="entr" presetSubtype="8" fill="hold" grpId="0" nodeType="afterEffect">
                                  <p:stCondLst>
                                    <p:cond delay="0"/>
                                  </p:stCondLst>
                                  <p:childTnLst>
                                    <p:set>
                                      <p:cBhvr>
                                        <p:cTn id="140" dur="1" fill="hold">
                                          <p:stCondLst>
                                            <p:cond delay="0"/>
                                          </p:stCondLst>
                                        </p:cTn>
                                        <p:tgtEl>
                                          <p:spTgt spid="171">
                                            <p:txEl>
                                              <p:pRg st="0" end="0"/>
                                            </p:txEl>
                                          </p:spTgt>
                                        </p:tgtEl>
                                        <p:attrNameLst>
                                          <p:attrName>style.visibility</p:attrName>
                                        </p:attrNameLst>
                                      </p:cBhvr>
                                      <p:to>
                                        <p:strVal val="visible"/>
                                      </p:to>
                                    </p:set>
                                    <p:animEffect transition="in" filter="wipe(left)">
                                      <p:cBhvr>
                                        <p:cTn id="141" dur="500"/>
                                        <p:tgtEl>
                                          <p:spTgt spid="171">
                                            <p:txEl>
                                              <p:pRg st="0" end="0"/>
                                            </p:txEl>
                                          </p:spTgt>
                                        </p:tgtEl>
                                      </p:cBhvr>
                                    </p:animEffect>
                                  </p:childTnLst>
                                </p:cTn>
                              </p:par>
                            </p:childTnLst>
                          </p:cTn>
                        </p:par>
                        <p:par>
                          <p:cTn id="142" fill="hold">
                            <p:stCondLst>
                              <p:cond delay="13000"/>
                            </p:stCondLst>
                            <p:childTnLst>
                              <p:par>
                                <p:cTn id="143" presetID="22" presetClass="entr" presetSubtype="8" fill="hold" grpId="0" nodeType="afterEffect">
                                  <p:stCondLst>
                                    <p:cond delay="0"/>
                                  </p:stCondLst>
                                  <p:childTnLst>
                                    <p:set>
                                      <p:cBhvr>
                                        <p:cTn id="144" dur="1" fill="hold">
                                          <p:stCondLst>
                                            <p:cond delay="0"/>
                                          </p:stCondLst>
                                        </p:cTn>
                                        <p:tgtEl>
                                          <p:spTgt spid="170">
                                            <p:txEl>
                                              <p:pRg st="0" end="0"/>
                                            </p:txEl>
                                          </p:spTgt>
                                        </p:tgtEl>
                                        <p:attrNameLst>
                                          <p:attrName>style.visibility</p:attrName>
                                        </p:attrNameLst>
                                      </p:cBhvr>
                                      <p:to>
                                        <p:strVal val="visible"/>
                                      </p:to>
                                    </p:set>
                                    <p:animEffect transition="in" filter="wipe(left)">
                                      <p:cBhvr>
                                        <p:cTn id="145" dur="500"/>
                                        <p:tgtEl>
                                          <p:spTgt spid="170">
                                            <p:txEl>
                                              <p:pRg st="0" end="0"/>
                                            </p:txEl>
                                          </p:spTgt>
                                        </p:tgtEl>
                                      </p:cBhvr>
                                    </p:animEffect>
                                  </p:childTnLst>
                                </p:cTn>
                              </p:par>
                            </p:childTnLst>
                          </p:cTn>
                        </p:par>
                        <p:par>
                          <p:cTn id="146" fill="hold">
                            <p:stCondLst>
                              <p:cond delay="13500"/>
                            </p:stCondLst>
                            <p:childTnLst>
                              <p:par>
                                <p:cTn id="147" presetID="53" presetClass="entr" presetSubtype="0" fill="hold" nodeType="afterEffect">
                                  <p:stCondLst>
                                    <p:cond delay="0"/>
                                  </p:stCondLst>
                                  <p:childTnLst>
                                    <p:set>
                                      <p:cBhvr>
                                        <p:cTn id="148" dur="1" fill="hold">
                                          <p:stCondLst>
                                            <p:cond delay="0"/>
                                          </p:stCondLst>
                                        </p:cTn>
                                        <p:tgtEl>
                                          <p:spTgt spid="159"/>
                                        </p:tgtEl>
                                        <p:attrNameLst>
                                          <p:attrName>style.visibility</p:attrName>
                                        </p:attrNameLst>
                                      </p:cBhvr>
                                      <p:to>
                                        <p:strVal val="visible"/>
                                      </p:to>
                                    </p:set>
                                    <p:anim calcmode="lin" valueType="num">
                                      <p:cBhvr>
                                        <p:cTn id="149" dur="500" fill="hold"/>
                                        <p:tgtEl>
                                          <p:spTgt spid="159"/>
                                        </p:tgtEl>
                                        <p:attrNameLst>
                                          <p:attrName>ppt_w</p:attrName>
                                        </p:attrNameLst>
                                      </p:cBhvr>
                                      <p:tavLst>
                                        <p:tav tm="0">
                                          <p:val>
                                            <p:fltVal val="0"/>
                                          </p:val>
                                        </p:tav>
                                        <p:tav tm="100000">
                                          <p:val>
                                            <p:strVal val="#ppt_w"/>
                                          </p:val>
                                        </p:tav>
                                      </p:tavLst>
                                    </p:anim>
                                    <p:anim calcmode="lin" valueType="num">
                                      <p:cBhvr>
                                        <p:cTn id="150" dur="500" fill="hold"/>
                                        <p:tgtEl>
                                          <p:spTgt spid="159"/>
                                        </p:tgtEl>
                                        <p:attrNameLst>
                                          <p:attrName>ppt_h</p:attrName>
                                        </p:attrNameLst>
                                      </p:cBhvr>
                                      <p:tavLst>
                                        <p:tav tm="0">
                                          <p:val>
                                            <p:fltVal val="0"/>
                                          </p:val>
                                        </p:tav>
                                        <p:tav tm="100000">
                                          <p:val>
                                            <p:strVal val="#ppt_h"/>
                                          </p:val>
                                        </p:tav>
                                      </p:tavLst>
                                    </p:anim>
                                    <p:animEffect transition="in" filter="fade">
                                      <p:cBhvr>
                                        <p:cTn id="151"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64" grpId="0" animBg="1"/>
      <p:bldP spid="54" grpId="0" animBg="1"/>
      <p:bldP spid="106" grpId="0" build="p">
        <p:tmplLst>
          <p:tmpl lvl="1">
            <p:tnLst>
              <p:par>
                <p:cTn presetID="22" presetClass="entr" presetSubtype="8" fill="hold" nodeType="after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wipe(left)">
                      <p:cBhvr>
                        <p:cTn dur="500"/>
                        <p:tgtEl>
                          <p:spTgt spid="106"/>
                        </p:tgtEl>
                      </p:cBhvr>
                    </p:animEffect>
                  </p:childTnLst>
                </p:cTn>
              </p:par>
            </p:tnLst>
          </p:tmpl>
        </p:tmplLst>
      </p:bldP>
      <p:bldP spid="107" grpId="0" build="p">
        <p:tmplLst>
          <p:tmpl lvl="1">
            <p:tnLst>
              <p:par>
                <p:cTn presetID="22" presetClass="entr" presetSubtype="8" fill="hold" nodeType="after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wipe(left)">
                      <p:cBhvr>
                        <p:cTn dur="500"/>
                        <p:tgtEl>
                          <p:spTgt spid="107"/>
                        </p:tgtEl>
                      </p:cBhvr>
                    </p:animEffect>
                  </p:childTnLst>
                </p:cTn>
              </p:par>
            </p:tnLst>
          </p:tmpl>
        </p:tmplLst>
      </p:bldP>
      <p:bldP spid="108" grpId="0" build="p">
        <p:tmplLst>
          <p:tmpl lvl="1">
            <p:tnLst>
              <p:par>
                <p:cTn presetID="22" presetClass="entr" presetSubtype="8"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wipe(left)">
                      <p:cBhvr>
                        <p:cTn dur="500"/>
                        <p:tgtEl>
                          <p:spTgt spid="108"/>
                        </p:tgtEl>
                      </p:cBhvr>
                    </p:animEffect>
                  </p:childTnLst>
                </p:cTn>
              </p:par>
            </p:tnLst>
          </p:tmpl>
        </p:tmplLst>
      </p:bldP>
      <p:bldP spid="109" grpId="0" animBg="1"/>
      <p:bldP spid="112" grpId="0" animBg="1"/>
      <p:bldP spid="113" grpId="0" animBg="1"/>
      <p:bldP spid="114" grpId="0" animBg="1"/>
      <p:bldP spid="125" grpId="0" build="p">
        <p:tmplLst>
          <p:tmpl lvl="1">
            <p:tnLst>
              <p:par>
                <p:cTn presetID="22" presetClass="entr" presetSubtype="8" fill="hold" nodeType="afterEffect">
                  <p:stCondLst>
                    <p:cond delay="0"/>
                  </p:stCondLst>
                  <p:childTnLst>
                    <p:set>
                      <p:cBhvr>
                        <p:cTn dur="1" fill="hold">
                          <p:stCondLst>
                            <p:cond delay="0"/>
                          </p:stCondLst>
                        </p:cTn>
                        <p:tgtEl>
                          <p:spTgt spid="125"/>
                        </p:tgtEl>
                        <p:attrNameLst>
                          <p:attrName>style.visibility</p:attrName>
                        </p:attrNameLst>
                      </p:cBhvr>
                      <p:to>
                        <p:strVal val="visible"/>
                      </p:to>
                    </p:set>
                    <p:animEffect transition="in" filter="wipe(left)">
                      <p:cBhvr>
                        <p:cTn dur="500"/>
                        <p:tgtEl>
                          <p:spTgt spid="125"/>
                        </p:tgtEl>
                      </p:cBhvr>
                    </p:animEffect>
                  </p:childTnLst>
                </p:cTn>
              </p:par>
            </p:tnLst>
          </p:tmpl>
        </p:tmplLst>
      </p:bldP>
      <p:bldP spid="126" grpId="0" build="p">
        <p:tmplLst>
          <p:tmpl lvl="1">
            <p:tnLst>
              <p:par>
                <p:cTn presetID="22" presetClass="entr" presetSubtype="8" fill="hold" nodeType="afterEffect">
                  <p:stCondLst>
                    <p:cond delay="0"/>
                  </p:stCondLst>
                  <p:childTnLst>
                    <p:set>
                      <p:cBhvr>
                        <p:cTn dur="1" fill="hold">
                          <p:stCondLst>
                            <p:cond delay="0"/>
                          </p:stCondLst>
                        </p:cTn>
                        <p:tgtEl>
                          <p:spTgt spid="126"/>
                        </p:tgtEl>
                        <p:attrNameLst>
                          <p:attrName>style.visibility</p:attrName>
                        </p:attrNameLst>
                      </p:cBhvr>
                      <p:to>
                        <p:strVal val="visible"/>
                      </p:to>
                    </p:set>
                    <p:animEffect transition="in" filter="wipe(left)">
                      <p:cBhvr>
                        <p:cTn dur="500"/>
                        <p:tgtEl>
                          <p:spTgt spid="126"/>
                        </p:tgtEl>
                      </p:cBhvr>
                    </p:animEffect>
                  </p:childTnLst>
                </p:cTn>
              </p:par>
            </p:tnLst>
          </p:tmpl>
        </p:tmplLst>
      </p:bldP>
      <p:bldP spid="127" grpId="0" build="p">
        <p:tmplLst>
          <p:tmpl lvl="1">
            <p:tnLst>
              <p:par>
                <p:cTn presetID="22" presetClass="entr" presetSubtype="8" fill="hold" nodeType="afterEffect">
                  <p:stCondLst>
                    <p:cond delay="0"/>
                  </p:stCondLst>
                  <p:childTnLst>
                    <p:set>
                      <p:cBhvr>
                        <p:cTn dur="1" fill="hold">
                          <p:stCondLst>
                            <p:cond delay="0"/>
                          </p:stCondLst>
                        </p:cTn>
                        <p:tgtEl>
                          <p:spTgt spid="127"/>
                        </p:tgtEl>
                        <p:attrNameLst>
                          <p:attrName>style.visibility</p:attrName>
                        </p:attrNameLst>
                      </p:cBhvr>
                      <p:to>
                        <p:strVal val="visible"/>
                      </p:to>
                    </p:set>
                    <p:animEffect transition="in" filter="wipe(left)">
                      <p:cBhvr>
                        <p:cTn dur="500"/>
                        <p:tgtEl>
                          <p:spTgt spid="127"/>
                        </p:tgtEl>
                      </p:cBhvr>
                    </p:animEffect>
                  </p:childTnLst>
                </p:cTn>
              </p:par>
            </p:tnLst>
          </p:tmpl>
        </p:tmplLst>
      </p:bldP>
      <p:bldP spid="138" grpId="0" animBg="1"/>
      <p:bldP spid="139" grpId="0" animBg="1"/>
      <p:bldP spid="140" grpId="0" animBg="1"/>
      <p:bldP spid="141" grpId="0" animBg="1"/>
      <p:bldP spid="152" grpId="0" build="p">
        <p:tmplLst>
          <p:tmpl lvl="1">
            <p:tnLst>
              <p:par>
                <p:cTn presetID="22" presetClass="entr" presetSubtype="8" fill="hold" nodeType="afterEffect">
                  <p:stCondLst>
                    <p:cond delay="0"/>
                  </p:stCondLst>
                  <p:childTnLst>
                    <p:set>
                      <p:cBhvr>
                        <p:cTn dur="1" fill="hold">
                          <p:stCondLst>
                            <p:cond delay="0"/>
                          </p:stCondLst>
                        </p:cTn>
                        <p:tgtEl>
                          <p:spTgt spid="152"/>
                        </p:tgtEl>
                        <p:attrNameLst>
                          <p:attrName>style.visibility</p:attrName>
                        </p:attrNameLst>
                      </p:cBhvr>
                      <p:to>
                        <p:strVal val="visible"/>
                      </p:to>
                    </p:set>
                    <p:animEffect transition="in" filter="wipe(left)">
                      <p:cBhvr>
                        <p:cTn dur="500"/>
                        <p:tgtEl>
                          <p:spTgt spid="152"/>
                        </p:tgtEl>
                      </p:cBhvr>
                    </p:animEffect>
                  </p:childTnLst>
                </p:cTn>
              </p:par>
            </p:tnLst>
          </p:tmpl>
        </p:tmplLst>
      </p:bldP>
      <p:bldP spid="153" grpId="0" build="p">
        <p:tmplLst>
          <p:tmpl lvl="1">
            <p:tnLst>
              <p:par>
                <p:cTn presetID="22" presetClass="entr" presetSubtype="8" fill="hold" nodeType="afterEffect">
                  <p:stCondLst>
                    <p:cond delay="0"/>
                  </p:stCondLst>
                  <p:childTnLst>
                    <p:set>
                      <p:cBhvr>
                        <p:cTn dur="1" fill="hold">
                          <p:stCondLst>
                            <p:cond delay="0"/>
                          </p:stCondLst>
                        </p:cTn>
                        <p:tgtEl>
                          <p:spTgt spid="153"/>
                        </p:tgtEl>
                        <p:attrNameLst>
                          <p:attrName>style.visibility</p:attrName>
                        </p:attrNameLst>
                      </p:cBhvr>
                      <p:to>
                        <p:strVal val="visible"/>
                      </p:to>
                    </p:set>
                    <p:animEffect transition="in" filter="wipe(left)">
                      <p:cBhvr>
                        <p:cTn dur="500"/>
                        <p:tgtEl>
                          <p:spTgt spid="153"/>
                        </p:tgtEl>
                      </p:cBhvr>
                    </p:animEffect>
                  </p:childTnLst>
                </p:cTn>
              </p:par>
            </p:tnLst>
          </p:tmpl>
        </p:tmplLst>
      </p:bldP>
      <p:bldP spid="154" grpId="0" build="p">
        <p:tmplLst>
          <p:tmpl lvl="1">
            <p:tnLst>
              <p:par>
                <p:cTn presetID="22" presetClass="entr" presetSubtype="8" fill="hold" nodeType="afterEffect">
                  <p:stCondLst>
                    <p:cond delay="0"/>
                  </p:stCondLst>
                  <p:childTnLst>
                    <p:set>
                      <p:cBhvr>
                        <p:cTn dur="1" fill="hold">
                          <p:stCondLst>
                            <p:cond delay="0"/>
                          </p:stCondLst>
                        </p:cTn>
                        <p:tgtEl>
                          <p:spTgt spid="154"/>
                        </p:tgtEl>
                        <p:attrNameLst>
                          <p:attrName>style.visibility</p:attrName>
                        </p:attrNameLst>
                      </p:cBhvr>
                      <p:to>
                        <p:strVal val="visible"/>
                      </p:to>
                    </p:set>
                    <p:animEffect transition="in" filter="wipe(left)">
                      <p:cBhvr>
                        <p:cTn dur="500"/>
                        <p:tgtEl>
                          <p:spTgt spid="154"/>
                        </p:tgtEl>
                      </p:cBhvr>
                    </p:animEffect>
                  </p:childTnLst>
                </p:cTn>
              </p:par>
            </p:tnLst>
          </p:tmpl>
        </p:tmplLst>
      </p:bldP>
      <p:bldP spid="155" grpId="0" animBg="1"/>
      <p:bldP spid="156" grpId="0" animBg="1"/>
      <p:bldP spid="157" grpId="0" animBg="1"/>
      <p:bldP spid="158" grpId="0" animBg="1"/>
      <p:bldP spid="169" grpId="0" build="p">
        <p:tmplLst>
          <p:tmpl lvl="1">
            <p:tnLst>
              <p:par>
                <p:cTn presetID="22" presetClass="entr" presetSubtype="8" fill="hold" nodeType="afterEffect">
                  <p:stCondLst>
                    <p:cond delay="0"/>
                  </p:stCondLst>
                  <p:childTnLst>
                    <p:set>
                      <p:cBhvr>
                        <p:cTn dur="1" fill="hold">
                          <p:stCondLst>
                            <p:cond delay="0"/>
                          </p:stCondLst>
                        </p:cTn>
                        <p:tgtEl>
                          <p:spTgt spid="169"/>
                        </p:tgtEl>
                        <p:attrNameLst>
                          <p:attrName>style.visibility</p:attrName>
                        </p:attrNameLst>
                      </p:cBhvr>
                      <p:to>
                        <p:strVal val="visible"/>
                      </p:to>
                    </p:set>
                    <p:animEffect transition="in" filter="wipe(left)">
                      <p:cBhvr>
                        <p:cTn dur="500"/>
                        <p:tgtEl>
                          <p:spTgt spid="169"/>
                        </p:tgtEl>
                      </p:cBhvr>
                    </p:animEffect>
                  </p:childTnLst>
                </p:cTn>
              </p:par>
            </p:tnLst>
          </p:tmpl>
        </p:tmplLst>
      </p:bldP>
      <p:bldP spid="170" grpId="0" build="p">
        <p:tmplLst>
          <p:tmpl lvl="1">
            <p:tnLst>
              <p:par>
                <p:cTn presetID="22" presetClass="entr" presetSubtype="8" fill="hold" nodeType="afterEffect">
                  <p:stCondLst>
                    <p:cond delay="0"/>
                  </p:stCondLst>
                  <p:childTnLst>
                    <p:set>
                      <p:cBhvr>
                        <p:cTn dur="1" fill="hold">
                          <p:stCondLst>
                            <p:cond delay="0"/>
                          </p:stCondLst>
                        </p:cTn>
                        <p:tgtEl>
                          <p:spTgt spid="170"/>
                        </p:tgtEl>
                        <p:attrNameLst>
                          <p:attrName>style.visibility</p:attrName>
                        </p:attrNameLst>
                      </p:cBhvr>
                      <p:to>
                        <p:strVal val="visible"/>
                      </p:to>
                    </p:set>
                    <p:animEffect transition="in" filter="wipe(left)">
                      <p:cBhvr>
                        <p:cTn dur="500"/>
                        <p:tgtEl>
                          <p:spTgt spid="170"/>
                        </p:tgtEl>
                      </p:cBhvr>
                    </p:animEffect>
                  </p:childTnLst>
                </p:cTn>
              </p:par>
            </p:tnLst>
          </p:tmpl>
        </p:tmplLst>
      </p:bldP>
      <p:bldP spid="171" grpId="0" build="p">
        <p:tmplLst>
          <p:tmpl lvl="1">
            <p:tnLst>
              <p:par>
                <p:cTn presetID="22" presetClass="entr" presetSubtype="8" fill="hold" nodeType="afterEffect">
                  <p:stCondLst>
                    <p:cond delay="0"/>
                  </p:stCondLst>
                  <p:childTnLst>
                    <p:set>
                      <p:cBhvr>
                        <p:cTn dur="1" fill="hold">
                          <p:stCondLst>
                            <p:cond delay="0"/>
                          </p:stCondLst>
                        </p:cTn>
                        <p:tgtEl>
                          <p:spTgt spid="171"/>
                        </p:tgtEl>
                        <p:attrNameLst>
                          <p:attrName>style.visibility</p:attrName>
                        </p:attrNameLst>
                      </p:cBhvr>
                      <p:to>
                        <p:strVal val="visible"/>
                      </p:to>
                    </p:set>
                    <p:animEffect transition="in" filter="wipe(left)">
                      <p:cBhvr>
                        <p:cTn dur="500"/>
                        <p:tgtEl>
                          <p:spTgt spid="171"/>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eam04">
    <p:spTree>
      <p:nvGrpSpPr>
        <p:cNvPr id="1" name=""/>
        <p:cNvGrpSpPr/>
        <p:nvPr/>
      </p:nvGrpSpPr>
      <p:grpSpPr>
        <a:xfrm>
          <a:off x="0" y="0"/>
          <a:ext cx="0" cy="0"/>
          <a:chOff x="0" y="0"/>
          <a:chExt cx="0" cy="0"/>
        </a:xfrm>
      </p:grpSpPr>
      <p:sp>
        <p:nvSpPr>
          <p:cNvPr id="83" name="Picture Placeholder 7"/>
          <p:cNvSpPr>
            <a:spLocks noGrp="1"/>
          </p:cNvSpPr>
          <p:nvPr>
            <p:ph type="pic" sz="quarter" idx="25" hasCustomPrompt="1"/>
          </p:nvPr>
        </p:nvSpPr>
        <p:spPr>
          <a:xfrm>
            <a:off x="944185" y="1599240"/>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84" name="Rectangle 83"/>
          <p:cNvSpPr/>
          <p:nvPr userDrawn="1"/>
        </p:nvSpPr>
        <p:spPr>
          <a:xfrm>
            <a:off x="842434" y="1511434"/>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ectangle 91"/>
          <p:cNvSpPr/>
          <p:nvPr userDrawn="1"/>
        </p:nvSpPr>
        <p:spPr>
          <a:xfrm>
            <a:off x="825689" y="3254209"/>
            <a:ext cx="1944247" cy="51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Text Placeholder 3"/>
          <p:cNvSpPr>
            <a:spLocks noGrp="1"/>
          </p:cNvSpPr>
          <p:nvPr>
            <p:ph type="body" sz="half" idx="16" hasCustomPrompt="1"/>
          </p:nvPr>
        </p:nvSpPr>
        <p:spPr>
          <a:xfrm>
            <a:off x="873623" y="3271232"/>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4" name="Text Placeholder 3"/>
          <p:cNvSpPr>
            <a:spLocks noGrp="1"/>
          </p:cNvSpPr>
          <p:nvPr>
            <p:ph type="body" sz="half" idx="30" hasCustomPrompt="1"/>
          </p:nvPr>
        </p:nvSpPr>
        <p:spPr>
          <a:xfrm>
            <a:off x="873623" y="3501315"/>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5" name="Picture Placeholder 7"/>
          <p:cNvSpPr>
            <a:spLocks noGrp="1"/>
          </p:cNvSpPr>
          <p:nvPr>
            <p:ph type="pic" sz="quarter" idx="31" hasCustomPrompt="1"/>
          </p:nvPr>
        </p:nvSpPr>
        <p:spPr>
          <a:xfrm>
            <a:off x="3073400" y="1599240"/>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96" name="Rectangle 95"/>
          <p:cNvSpPr/>
          <p:nvPr userDrawn="1"/>
        </p:nvSpPr>
        <p:spPr>
          <a:xfrm>
            <a:off x="2971649" y="1511434"/>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userDrawn="1"/>
        </p:nvSpPr>
        <p:spPr>
          <a:xfrm>
            <a:off x="2954903" y="3254209"/>
            <a:ext cx="1944247" cy="51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8" name="Text Placeholder 3"/>
          <p:cNvSpPr>
            <a:spLocks noGrp="1"/>
          </p:cNvSpPr>
          <p:nvPr>
            <p:ph type="body" sz="half" idx="32" hasCustomPrompt="1"/>
          </p:nvPr>
        </p:nvSpPr>
        <p:spPr>
          <a:xfrm>
            <a:off x="3002838" y="3271232"/>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99" name="Text Placeholder 3"/>
          <p:cNvSpPr>
            <a:spLocks noGrp="1"/>
          </p:cNvSpPr>
          <p:nvPr>
            <p:ph type="body" sz="half" idx="33" hasCustomPrompt="1"/>
          </p:nvPr>
        </p:nvSpPr>
        <p:spPr>
          <a:xfrm>
            <a:off x="3002838" y="3501315"/>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0" name="Picture Placeholder 7"/>
          <p:cNvSpPr>
            <a:spLocks noGrp="1"/>
          </p:cNvSpPr>
          <p:nvPr>
            <p:ph type="pic" sz="quarter" idx="34" hasCustomPrompt="1"/>
          </p:nvPr>
        </p:nvSpPr>
        <p:spPr>
          <a:xfrm>
            <a:off x="5198067" y="1599240"/>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01" name="Rectangle 100"/>
          <p:cNvSpPr/>
          <p:nvPr userDrawn="1"/>
        </p:nvSpPr>
        <p:spPr>
          <a:xfrm>
            <a:off x="5096315" y="1511434"/>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2" name="Rectangle 101"/>
          <p:cNvSpPr/>
          <p:nvPr userDrawn="1"/>
        </p:nvSpPr>
        <p:spPr>
          <a:xfrm>
            <a:off x="5079570" y="3254209"/>
            <a:ext cx="1944247" cy="511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3" name="Text Placeholder 3"/>
          <p:cNvSpPr>
            <a:spLocks noGrp="1"/>
          </p:cNvSpPr>
          <p:nvPr>
            <p:ph type="body" sz="half" idx="35" hasCustomPrompt="1"/>
          </p:nvPr>
        </p:nvSpPr>
        <p:spPr>
          <a:xfrm>
            <a:off x="5127504" y="3271232"/>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4" name="Text Placeholder 3"/>
          <p:cNvSpPr>
            <a:spLocks noGrp="1"/>
          </p:cNvSpPr>
          <p:nvPr>
            <p:ph type="body" sz="half" idx="36" hasCustomPrompt="1"/>
          </p:nvPr>
        </p:nvSpPr>
        <p:spPr>
          <a:xfrm>
            <a:off x="5127504" y="3501315"/>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5" name="Picture Placeholder 7"/>
          <p:cNvSpPr>
            <a:spLocks noGrp="1"/>
          </p:cNvSpPr>
          <p:nvPr>
            <p:ph type="pic" sz="quarter" idx="37" hasCustomPrompt="1"/>
          </p:nvPr>
        </p:nvSpPr>
        <p:spPr>
          <a:xfrm>
            <a:off x="7353300" y="1599240"/>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06" name="Rectangle 105"/>
          <p:cNvSpPr/>
          <p:nvPr userDrawn="1"/>
        </p:nvSpPr>
        <p:spPr>
          <a:xfrm>
            <a:off x="7251549" y="1511434"/>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ectangle 106"/>
          <p:cNvSpPr/>
          <p:nvPr userDrawn="1"/>
        </p:nvSpPr>
        <p:spPr>
          <a:xfrm>
            <a:off x="7234803" y="3254209"/>
            <a:ext cx="1944247" cy="5114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8" name="Text Placeholder 3"/>
          <p:cNvSpPr>
            <a:spLocks noGrp="1"/>
          </p:cNvSpPr>
          <p:nvPr>
            <p:ph type="body" sz="half" idx="38" hasCustomPrompt="1"/>
          </p:nvPr>
        </p:nvSpPr>
        <p:spPr>
          <a:xfrm>
            <a:off x="7282738" y="3271232"/>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09" name="Text Placeholder 3"/>
          <p:cNvSpPr>
            <a:spLocks noGrp="1"/>
          </p:cNvSpPr>
          <p:nvPr>
            <p:ph type="body" sz="half" idx="39" hasCustomPrompt="1"/>
          </p:nvPr>
        </p:nvSpPr>
        <p:spPr>
          <a:xfrm>
            <a:off x="7282738" y="3501315"/>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10" name="Picture Placeholder 7"/>
          <p:cNvSpPr>
            <a:spLocks noGrp="1"/>
          </p:cNvSpPr>
          <p:nvPr>
            <p:ph type="pic" sz="quarter" idx="40" hasCustomPrompt="1"/>
          </p:nvPr>
        </p:nvSpPr>
        <p:spPr>
          <a:xfrm>
            <a:off x="9486900" y="1599240"/>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11" name="Rectangle 110"/>
          <p:cNvSpPr/>
          <p:nvPr userDrawn="1"/>
        </p:nvSpPr>
        <p:spPr>
          <a:xfrm>
            <a:off x="9385149" y="1511434"/>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ectangle 111"/>
          <p:cNvSpPr/>
          <p:nvPr userDrawn="1"/>
        </p:nvSpPr>
        <p:spPr>
          <a:xfrm>
            <a:off x="9368403" y="3254209"/>
            <a:ext cx="1944247" cy="5114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3" name="Text Placeholder 3"/>
          <p:cNvSpPr>
            <a:spLocks noGrp="1"/>
          </p:cNvSpPr>
          <p:nvPr>
            <p:ph type="body" sz="half" idx="41" hasCustomPrompt="1"/>
          </p:nvPr>
        </p:nvSpPr>
        <p:spPr>
          <a:xfrm>
            <a:off x="9416338" y="3271232"/>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14" name="Text Placeholder 3"/>
          <p:cNvSpPr>
            <a:spLocks noGrp="1"/>
          </p:cNvSpPr>
          <p:nvPr>
            <p:ph type="body" sz="half" idx="42" hasCustomPrompt="1"/>
          </p:nvPr>
        </p:nvSpPr>
        <p:spPr>
          <a:xfrm>
            <a:off x="9416338" y="3501315"/>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15" name="Picture Placeholder 7"/>
          <p:cNvSpPr>
            <a:spLocks noGrp="1"/>
          </p:cNvSpPr>
          <p:nvPr>
            <p:ph type="pic" sz="quarter" idx="43" hasCustomPrompt="1"/>
          </p:nvPr>
        </p:nvSpPr>
        <p:spPr>
          <a:xfrm>
            <a:off x="944185" y="3919692"/>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16" name="Rectangle 115"/>
          <p:cNvSpPr/>
          <p:nvPr userDrawn="1"/>
        </p:nvSpPr>
        <p:spPr>
          <a:xfrm>
            <a:off x="842434" y="3831886"/>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ectangle 116"/>
          <p:cNvSpPr/>
          <p:nvPr userDrawn="1"/>
        </p:nvSpPr>
        <p:spPr>
          <a:xfrm>
            <a:off x="825689" y="5574661"/>
            <a:ext cx="1944247" cy="5114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8" name="Text Placeholder 3"/>
          <p:cNvSpPr>
            <a:spLocks noGrp="1"/>
          </p:cNvSpPr>
          <p:nvPr>
            <p:ph type="body" sz="half" idx="44" hasCustomPrompt="1"/>
          </p:nvPr>
        </p:nvSpPr>
        <p:spPr>
          <a:xfrm>
            <a:off x="873623" y="5591684"/>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19" name="Text Placeholder 3"/>
          <p:cNvSpPr>
            <a:spLocks noGrp="1"/>
          </p:cNvSpPr>
          <p:nvPr>
            <p:ph type="body" sz="half" idx="45" hasCustomPrompt="1"/>
          </p:nvPr>
        </p:nvSpPr>
        <p:spPr>
          <a:xfrm>
            <a:off x="873623" y="5821767"/>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20" name="Picture Placeholder 7"/>
          <p:cNvSpPr>
            <a:spLocks noGrp="1"/>
          </p:cNvSpPr>
          <p:nvPr>
            <p:ph type="pic" sz="quarter" idx="46" hasCustomPrompt="1"/>
          </p:nvPr>
        </p:nvSpPr>
        <p:spPr>
          <a:xfrm>
            <a:off x="3073400" y="3919692"/>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21" name="Rectangle 120"/>
          <p:cNvSpPr/>
          <p:nvPr userDrawn="1"/>
        </p:nvSpPr>
        <p:spPr>
          <a:xfrm>
            <a:off x="2971649" y="3831886"/>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p:cNvSpPr/>
          <p:nvPr userDrawn="1"/>
        </p:nvSpPr>
        <p:spPr>
          <a:xfrm>
            <a:off x="2954903" y="5574661"/>
            <a:ext cx="1944247" cy="5114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3" name="Text Placeholder 3"/>
          <p:cNvSpPr>
            <a:spLocks noGrp="1"/>
          </p:cNvSpPr>
          <p:nvPr>
            <p:ph type="body" sz="half" idx="47" hasCustomPrompt="1"/>
          </p:nvPr>
        </p:nvSpPr>
        <p:spPr>
          <a:xfrm>
            <a:off x="3002838" y="5591684"/>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24" name="Text Placeholder 3"/>
          <p:cNvSpPr>
            <a:spLocks noGrp="1"/>
          </p:cNvSpPr>
          <p:nvPr>
            <p:ph type="body" sz="half" idx="48" hasCustomPrompt="1"/>
          </p:nvPr>
        </p:nvSpPr>
        <p:spPr>
          <a:xfrm>
            <a:off x="3002838" y="5821767"/>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25" name="Picture Placeholder 7"/>
          <p:cNvSpPr>
            <a:spLocks noGrp="1"/>
          </p:cNvSpPr>
          <p:nvPr>
            <p:ph type="pic" sz="quarter" idx="49" hasCustomPrompt="1"/>
          </p:nvPr>
        </p:nvSpPr>
        <p:spPr>
          <a:xfrm>
            <a:off x="5198067" y="3919692"/>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26" name="Rectangle 125"/>
          <p:cNvSpPr/>
          <p:nvPr userDrawn="1"/>
        </p:nvSpPr>
        <p:spPr>
          <a:xfrm>
            <a:off x="5096315" y="3831886"/>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7" name="Rectangle 126"/>
          <p:cNvSpPr/>
          <p:nvPr userDrawn="1"/>
        </p:nvSpPr>
        <p:spPr>
          <a:xfrm>
            <a:off x="5079570" y="5574661"/>
            <a:ext cx="1944247" cy="511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8" name="Text Placeholder 3"/>
          <p:cNvSpPr>
            <a:spLocks noGrp="1"/>
          </p:cNvSpPr>
          <p:nvPr>
            <p:ph type="body" sz="half" idx="50" hasCustomPrompt="1"/>
          </p:nvPr>
        </p:nvSpPr>
        <p:spPr>
          <a:xfrm>
            <a:off x="5127504" y="5591684"/>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29" name="Text Placeholder 3"/>
          <p:cNvSpPr>
            <a:spLocks noGrp="1"/>
          </p:cNvSpPr>
          <p:nvPr>
            <p:ph type="body" sz="half" idx="51" hasCustomPrompt="1"/>
          </p:nvPr>
        </p:nvSpPr>
        <p:spPr>
          <a:xfrm>
            <a:off x="5127504" y="5821767"/>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30" name="Picture Placeholder 7"/>
          <p:cNvSpPr>
            <a:spLocks noGrp="1"/>
          </p:cNvSpPr>
          <p:nvPr>
            <p:ph type="pic" sz="quarter" idx="52" hasCustomPrompt="1"/>
          </p:nvPr>
        </p:nvSpPr>
        <p:spPr>
          <a:xfrm>
            <a:off x="7353300" y="3919692"/>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31" name="Rectangle 130"/>
          <p:cNvSpPr/>
          <p:nvPr userDrawn="1"/>
        </p:nvSpPr>
        <p:spPr>
          <a:xfrm>
            <a:off x="7251549" y="3831886"/>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ectangle 131"/>
          <p:cNvSpPr/>
          <p:nvPr userDrawn="1"/>
        </p:nvSpPr>
        <p:spPr>
          <a:xfrm>
            <a:off x="7234803" y="5574661"/>
            <a:ext cx="1944247" cy="51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3" name="Text Placeholder 3"/>
          <p:cNvSpPr>
            <a:spLocks noGrp="1"/>
          </p:cNvSpPr>
          <p:nvPr>
            <p:ph type="body" sz="half" idx="53" hasCustomPrompt="1"/>
          </p:nvPr>
        </p:nvSpPr>
        <p:spPr>
          <a:xfrm>
            <a:off x="7282738" y="5591684"/>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34" name="Text Placeholder 3"/>
          <p:cNvSpPr>
            <a:spLocks noGrp="1"/>
          </p:cNvSpPr>
          <p:nvPr>
            <p:ph type="body" sz="half" idx="54" hasCustomPrompt="1"/>
          </p:nvPr>
        </p:nvSpPr>
        <p:spPr>
          <a:xfrm>
            <a:off x="7282738" y="5821767"/>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35" name="Picture Placeholder 7"/>
          <p:cNvSpPr>
            <a:spLocks noGrp="1"/>
          </p:cNvSpPr>
          <p:nvPr>
            <p:ph type="pic" sz="quarter" idx="55" hasCustomPrompt="1"/>
          </p:nvPr>
        </p:nvSpPr>
        <p:spPr>
          <a:xfrm>
            <a:off x="9486900" y="3919692"/>
            <a:ext cx="1717763" cy="1540720"/>
          </a:xfrm>
          <a:prstGeom prst="rect">
            <a:avLst/>
          </a:prstGeom>
          <a:solidFill>
            <a:schemeClr val="tx1">
              <a:lumMod val="10000"/>
              <a:lumOff val="90000"/>
            </a:schemeClr>
          </a:solidFill>
          <a:ln w="19050">
            <a:noFill/>
          </a:ln>
        </p:spPr>
        <p:txBody>
          <a:bodyPr tIns="0" bIns="182880" anchor="b"/>
          <a:lstStyle>
            <a:lvl1pPr algn="ctr">
              <a:buNone/>
              <a:defRPr sz="1067" baseline="0">
                <a:solidFill>
                  <a:schemeClr val="tx1">
                    <a:lumMod val="50000"/>
                    <a:lumOff val="50000"/>
                  </a:schemeClr>
                </a:solidFill>
              </a:defRPr>
            </a:lvl1pPr>
          </a:lstStyle>
          <a:p>
            <a:r>
              <a:rPr lang="en-US" dirty="0" smtClean="0"/>
              <a:t>Image Holder</a:t>
            </a:r>
          </a:p>
        </p:txBody>
      </p:sp>
      <p:sp>
        <p:nvSpPr>
          <p:cNvPr id="136" name="Rectangle 135"/>
          <p:cNvSpPr/>
          <p:nvPr userDrawn="1"/>
        </p:nvSpPr>
        <p:spPr>
          <a:xfrm>
            <a:off x="9385149" y="3831886"/>
            <a:ext cx="1921268" cy="171633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ectangle 136"/>
          <p:cNvSpPr/>
          <p:nvPr userDrawn="1"/>
        </p:nvSpPr>
        <p:spPr>
          <a:xfrm>
            <a:off x="9368403" y="5574661"/>
            <a:ext cx="1944247" cy="51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8" name="Text Placeholder 3"/>
          <p:cNvSpPr>
            <a:spLocks noGrp="1"/>
          </p:cNvSpPr>
          <p:nvPr>
            <p:ph type="body" sz="half" idx="56" hasCustomPrompt="1"/>
          </p:nvPr>
        </p:nvSpPr>
        <p:spPr>
          <a:xfrm>
            <a:off x="9416338" y="5591684"/>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139" name="Text Placeholder 3"/>
          <p:cNvSpPr>
            <a:spLocks noGrp="1"/>
          </p:cNvSpPr>
          <p:nvPr>
            <p:ph type="body" sz="half" idx="57" hasCustomPrompt="1"/>
          </p:nvPr>
        </p:nvSpPr>
        <p:spPr>
          <a:xfrm>
            <a:off x="9416338" y="5821767"/>
            <a:ext cx="1856877" cy="216245"/>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0"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61" name="Rectangle 60"/>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9052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heel(8)">
                                      <p:cBhvr>
                                        <p:cTn id="7" dur="500"/>
                                        <p:tgtEl>
                                          <p:spTgt spid="84"/>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down)">
                                      <p:cBhvr>
                                        <p:cTn id="17" dur="500"/>
                                        <p:tgtEl>
                                          <p:spTgt spid="9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93">
                                            <p:txEl>
                                              <p:pRg st="0" end="0"/>
                                            </p:txEl>
                                          </p:spTgt>
                                        </p:tgtEl>
                                        <p:attrNameLst>
                                          <p:attrName>style.visibility</p:attrName>
                                        </p:attrNameLst>
                                      </p:cBhvr>
                                      <p:to>
                                        <p:strVal val="visible"/>
                                      </p:to>
                                    </p:set>
                                    <p:animEffect transition="in" filter="wipe(up)">
                                      <p:cBhvr>
                                        <p:cTn id="21" dur="500"/>
                                        <p:tgtEl>
                                          <p:spTgt spid="93">
                                            <p:txEl>
                                              <p:pRg st="0" end="0"/>
                                            </p:txEl>
                                          </p:spTgt>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94">
                                            <p:txEl>
                                              <p:pRg st="0" end="0"/>
                                            </p:txEl>
                                          </p:spTgt>
                                        </p:tgtEl>
                                        <p:attrNameLst>
                                          <p:attrName>style.visibility</p:attrName>
                                        </p:attrNameLst>
                                      </p:cBhvr>
                                      <p:to>
                                        <p:strVal val="visible"/>
                                      </p:to>
                                    </p:set>
                                    <p:animEffect transition="in" filter="barn(outVertical)">
                                      <p:cBhvr>
                                        <p:cTn id="25" dur="500"/>
                                        <p:tgtEl>
                                          <p:spTgt spid="94">
                                            <p:txEl>
                                              <p:pRg st="0" end="0"/>
                                            </p:txEl>
                                          </p:spTgt>
                                        </p:tgtEl>
                                      </p:cBhvr>
                                    </p:animEffect>
                                  </p:childTnLst>
                                </p:cTn>
                              </p:par>
                            </p:childTnLst>
                          </p:cTn>
                        </p:par>
                        <p:par>
                          <p:cTn id="26" fill="hold">
                            <p:stCondLst>
                              <p:cond delay="2500"/>
                            </p:stCondLst>
                            <p:childTnLst>
                              <p:par>
                                <p:cTn id="27" presetID="21" presetClass="entr" presetSubtype="8"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heel(8)">
                                      <p:cBhvr>
                                        <p:cTn id="29" dur="500"/>
                                        <p:tgtEl>
                                          <p:spTgt spid="96"/>
                                        </p:tgtEl>
                                      </p:cBhvr>
                                    </p:animEffect>
                                  </p:childTnLst>
                                </p:cTn>
                              </p:par>
                            </p:childTnLst>
                          </p:cTn>
                        </p:par>
                        <p:par>
                          <p:cTn id="30" fill="hold">
                            <p:stCondLst>
                              <p:cond delay="3000"/>
                            </p:stCondLst>
                            <p:childTnLst>
                              <p:par>
                                <p:cTn id="31" presetID="53" presetClass="entr" presetSubtype="0" fill="hold" grpId="0" nodeType="after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500" fill="hold"/>
                                        <p:tgtEl>
                                          <p:spTgt spid="95"/>
                                        </p:tgtEl>
                                        <p:attrNameLst>
                                          <p:attrName>ppt_w</p:attrName>
                                        </p:attrNameLst>
                                      </p:cBhvr>
                                      <p:tavLst>
                                        <p:tav tm="0">
                                          <p:val>
                                            <p:fltVal val="0"/>
                                          </p:val>
                                        </p:tav>
                                        <p:tav tm="100000">
                                          <p:val>
                                            <p:strVal val="#ppt_w"/>
                                          </p:val>
                                        </p:tav>
                                      </p:tavLst>
                                    </p:anim>
                                    <p:anim calcmode="lin" valueType="num">
                                      <p:cBhvr>
                                        <p:cTn id="34" dur="500" fill="hold"/>
                                        <p:tgtEl>
                                          <p:spTgt spid="95"/>
                                        </p:tgtEl>
                                        <p:attrNameLst>
                                          <p:attrName>ppt_h</p:attrName>
                                        </p:attrNameLst>
                                      </p:cBhvr>
                                      <p:tavLst>
                                        <p:tav tm="0">
                                          <p:val>
                                            <p:fltVal val="0"/>
                                          </p:val>
                                        </p:tav>
                                        <p:tav tm="100000">
                                          <p:val>
                                            <p:strVal val="#ppt_h"/>
                                          </p:val>
                                        </p:tav>
                                      </p:tavLst>
                                    </p:anim>
                                    <p:animEffect transition="in" filter="fade">
                                      <p:cBhvr>
                                        <p:cTn id="35" dur="500"/>
                                        <p:tgtEl>
                                          <p:spTgt spid="95"/>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down)">
                                      <p:cBhvr>
                                        <p:cTn id="39" dur="500"/>
                                        <p:tgtEl>
                                          <p:spTgt spid="97"/>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98">
                                            <p:txEl>
                                              <p:pRg st="0" end="0"/>
                                            </p:txEl>
                                          </p:spTgt>
                                        </p:tgtEl>
                                        <p:attrNameLst>
                                          <p:attrName>style.visibility</p:attrName>
                                        </p:attrNameLst>
                                      </p:cBhvr>
                                      <p:to>
                                        <p:strVal val="visible"/>
                                      </p:to>
                                    </p:set>
                                    <p:animEffect transition="in" filter="wipe(up)">
                                      <p:cBhvr>
                                        <p:cTn id="43" dur="500"/>
                                        <p:tgtEl>
                                          <p:spTgt spid="98">
                                            <p:txEl>
                                              <p:pRg st="0" end="0"/>
                                            </p:txEl>
                                          </p:spTgt>
                                        </p:tgtEl>
                                      </p:cBhvr>
                                    </p:animEffect>
                                  </p:childTnLst>
                                </p:cTn>
                              </p:par>
                            </p:childTnLst>
                          </p:cTn>
                        </p:par>
                        <p:par>
                          <p:cTn id="44" fill="hold">
                            <p:stCondLst>
                              <p:cond delay="4500"/>
                            </p:stCondLst>
                            <p:childTnLst>
                              <p:par>
                                <p:cTn id="45" presetID="16" presetClass="entr" presetSubtype="37" fill="hold" grpId="0" nodeType="afterEffect">
                                  <p:stCondLst>
                                    <p:cond delay="0"/>
                                  </p:stCondLst>
                                  <p:childTnLst>
                                    <p:set>
                                      <p:cBhvr>
                                        <p:cTn id="46" dur="1" fill="hold">
                                          <p:stCondLst>
                                            <p:cond delay="0"/>
                                          </p:stCondLst>
                                        </p:cTn>
                                        <p:tgtEl>
                                          <p:spTgt spid="99">
                                            <p:txEl>
                                              <p:pRg st="0" end="0"/>
                                            </p:txEl>
                                          </p:spTgt>
                                        </p:tgtEl>
                                        <p:attrNameLst>
                                          <p:attrName>style.visibility</p:attrName>
                                        </p:attrNameLst>
                                      </p:cBhvr>
                                      <p:to>
                                        <p:strVal val="visible"/>
                                      </p:to>
                                    </p:set>
                                    <p:animEffect transition="in" filter="barn(outVertical)">
                                      <p:cBhvr>
                                        <p:cTn id="47" dur="500"/>
                                        <p:tgtEl>
                                          <p:spTgt spid="99">
                                            <p:txEl>
                                              <p:pRg st="0" end="0"/>
                                            </p:txEl>
                                          </p:spTgt>
                                        </p:tgtEl>
                                      </p:cBhvr>
                                    </p:animEffect>
                                  </p:childTnLst>
                                </p:cTn>
                              </p:par>
                            </p:childTnLst>
                          </p:cTn>
                        </p:par>
                        <p:par>
                          <p:cTn id="48" fill="hold">
                            <p:stCondLst>
                              <p:cond delay="5000"/>
                            </p:stCondLst>
                            <p:childTnLst>
                              <p:par>
                                <p:cTn id="49" presetID="21" presetClass="entr" presetSubtype="8"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wheel(8)">
                                      <p:cBhvr>
                                        <p:cTn id="51" dur="500"/>
                                        <p:tgtEl>
                                          <p:spTgt spid="101"/>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fltVal val="0"/>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animEffect transition="in" filter="fade">
                                      <p:cBhvr>
                                        <p:cTn id="57" dur="500"/>
                                        <p:tgtEl>
                                          <p:spTgt spid="100"/>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wipe(down)">
                                      <p:cBhvr>
                                        <p:cTn id="61" dur="500"/>
                                        <p:tgtEl>
                                          <p:spTgt spid="102"/>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103">
                                            <p:txEl>
                                              <p:pRg st="0" end="0"/>
                                            </p:txEl>
                                          </p:spTgt>
                                        </p:tgtEl>
                                        <p:attrNameLst>
                                          <p:attrName>style.visibility</p:attrName>
                                        </p:attrNameLst>
                                      </p:cBhvr>
                                      <p:to>
                                        <p:strVal val="visible"/>
                                      </p:to>
                                    </p:set>
                                    <p:animEffect transition="in" filter="wipe(up)">
                                      <p:cBhvr>
                                        <p:cTn id="65" dur="500"/>
                                        <p:tgtEl>
                                          <p:spTgt spid="103">
                                            <p:txEl>
                                              <p:pRg st="0" end="0"/>
                                            </p:txEl>
                                          </p:spTgt>
                                        </p:tgtEl>
                                      </p:cBhvr>
                                    </p:animEffect>
                                  </p:childTnLst>
                                </p:cTn>
                              </p:par>
                            </p:childTnLst>
                          </p:cTn>
                        </p:par>
                        <p:par>
                          <p:cTn id="66" fill="hold">
                            <p:stCondLst>
                              <p:cond delay="7000"/>
                            </p:stCondLst>
                            <p:childTnLst>
                              <p:par>
                                <p:cTn id="67" presetID="16" presetClass="entr" presetSubtype="37" fill="hold" grpId="0" nodeType="afterEffect">
                                  <p:stCondLst>
                                    <p:cond delay="0"/>
                                  </p:stCondLst>
                                  <p:childTnLst>
                                    <p:set>
                                      <p:cBhvr>
                                        <p:cTn id="68" dur="1" fill="hold">
                                          <p:stCondLst>
                                            <p:cond delay="0"/>
                                          </p:stCondLst>
                                        </p:cTn>
                                        <p:tgtEl>
                                          <p:spTgt spid="104">
                                            <p:txEl>
                                              <p:pRg st="0" end="0"/>
                                            </p:txEl>
                                          </p:spTgt>
                                        </p:tgtEl>
                                        <p:attrNameLst>
                                          <p:attrName>style.visibility</p:attrName>
                                        </p:attrNameLst>
                                      </p:cBhvr>
                                      <p:to>
                                        <p:strVal val="visible"/>
                                      </p:to>
                                    </p:set>
                                    <p:animEffect transition="in" filter="barn(outVertical)">
                                      <p:cBhvr>
                                        <p:cTn id="69" dur="500"/>
                                        <p:tgtEl>
                                          <p:spTgt spid="104">
                                            <p:txEl>
                                              <p:pRg st="0" end="0"/>
                                            </p:txEl>
                                          </p:spTgt>
                                        </p:tgtEl>
                                      </p:cBhvr>
                                    </p:animEffect>
                                  </p:childTnLst>
                                </p:cTn>
                              </p:par>
                            </p:childTnLst>
                          </p:cTn>
                        </p:par>
                        <p:par>
                          <p:cTn id="70" fill="hold">
                            <p:stCondLst>
                              <p:cond delay="7500"/>
                            </p:stCondLst>
                            <p:childTnLst>
                              <p:par>
                                <p:cTn id="71" presetID="21" presetClass="entr" presetSubtype="8" fill="hold" grpId="0" nodeType="after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heel(8)">
                                      <p:cBhvr>
                                        <p:cTn id="73" dur="500"/>
                                        <p:tgtEl>
                                          <p:spTgt spid="106"/>
                                        </p:tgtEl>
                                      </p:cBhvr>
                                    </p:animEffect>
                                  </p:childTnLst>
                                </p:cTn>
                              </p:par>
                            </p:childTnLst>
                          </p:cTn>
                        </p:par>
                        <p:par>
                          <p:cTn id="74" fill="hold">
                            <p:stCondLst>
                              <p:cond delay="8000"/>
                            </p:stCondLst>
                            <p:childTnLst>
                              <p:par>
                                <p:cTn id="75" presetID="53" presetClass="entr"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visible"/>
                                      </p:to>
                                    </p:set>
                                    <p:anim calcmode="lin" valueType="num">
                                      <p:cBhvr>
                                        <p:cTn id="77" dur="500" fill="hold"/>
                                        <p:tgtEl>
                                          <p:spTgt spid="105"/>
                                        </p:tgtEl>
                                        <p:attrNameLst>
                                          <p:attrName>ppt_w</p:attrName>
                                        </p:attrNameLst>
                                      </p:cBhvr>
                                      <p:tavLst>
                                        <p:tav tm="0">
                                          <p:val>
                                            <p:fltVal val="0"/>
                                          </p:val>
                                        </p:tav>
                                        <p:tav tm="100000">
                                          <p:val>
                                            <p:strVal val="#ppt_w"/>
                                          </p:val>
                                        </p:tav>
                                      </p:tavLst>
                                    </p:anim>
                                    <p:anim calcmode="lin" valueType="num">
                                      <p:cBhvr>
                                        <p:cTn id="78" dur="500" fill="hold"/>
                                        <p:tgtEl>
                                          <p:spTgt spid="105"/>
                                        </p:tgtEl>
                                        <p:attrNameLst>
                                          <p:attrName>ppt_h</p:attrName>
                                        </p:attrNameLst>
                                      </p:cBhvr>
                                      <p:tavLst>
                                        <p:tav tm="0">
                                          <p:val>
                                            <p:fltVal val="0"/>
                                          </p:val>
                                        </p:tav>
                                        <p:tav tm="100000">
                                          <p:val>
                                            <p:strVal val="#ppt_h"/>
                                          </p:val>
                                        </p:tav>
                                      </p:tavLst>
                                    </p:anim>
                                    <p:animEffect transition="in" filter="fade">
                                      <p:cBhvr>
                                        <p:cTn id="79" dur="500"/>
                                        <p:tgtEl>
                                          <p:spTgt spid="105"/>
                                        </p:tgtEl>
                                      </p:cBhvr>
                                    </p:animEffect>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wipe(down)">
                                      <p:cBhvr>
                                        <p:cTn id="83" dur="500"/>
                                        <p:tgtEl>
                                          <p:spTgt spid="107"/>
                                        </p:tgtEl>
                                      </p:cBhvr>
                                    </p:animEffect>
                                  </p:childTnLst>
                                </p:cTn>
                              </p:par>
                            </p:childTnLst>
                          </p:cTn>
                        </p:par>
                        <p:par>
                          <p:cTn id="84" fill="hold">
                            <p:stCondLst>
                              <p:cond delay="9000"/>
                            </p:stCondLst>
                            <p:childTnLst>
                              <p:par>
                                <p:cTn id="85" presetID="22" presetClass="entr" presetSubtype="1" fill="hold" grpId="0" nodeType="afterEffect">
                                  <p:stCondLst>
                                    <p:cond delay="0"/>
                                  </p:stCondLst>
                                  <p:childTnLst>
                                    <p:set>
                                      <p:cBhvr>
                                        <p:cTn id="86" dur="1" fill="hold">
                                          <p:stCondLst>
                                            <p:cond delay="0"/>
                                          </p:stCondLst>
                                        </p:cTn>
                                        <p:tgtEl>
                                          <p:spTgt spid="108">
                                            <p:txEl>
                                              <p:pRg st="0" end="0"/>
                                            </p:txEl>
                                          </p:spTgt>
                                        </p:tgtEl>
                                        <p:attrNameLst>
                                          <p:attrName>style.visibility</p:attrName>
                                        </p:attrNameLst>
                                      </p:cBhvr>
                                      <p:to>
                                        <p:strVal val="visible"/>
                                      </p:to>
                                    </p:set>
                                    <p:animEffect transition="in" filter="wipe(up)">
                                      <p:cBhvr>
                                        <p:cTn id="87" dur="500"/>
                                        <p:tgtEl>
                                          <p:spTgt spid="108">
                                            <p:txEl>
                                              <p:pRg st="0" end="0"/>
                                            </p:txEl>
                                          </p:spTgt>
                                        </p:tgtEl>
                                      </p:cBhvr>
                                    </p:animEffect>
                                  </p:childTnLst>
                                </p:cTn>
                              </p:par>
                            </p:childTnLst>
                          </p:cTn>
                        </p:par>
                        <p:par>
                          <p:cTn id="88" fill="hold">
                            <p:stCondLst>
                              <p:cond delay="9500"/>
                            </p:stCondLst>
                            <p:childTnLst>
                              <p:par>
                                <p:cTn id="89" presetID="16" presetClass="entr" presetSubtype="37" fill="hold" grpId="0" nodeType="afterEffect">
                                  <p:stCondLst>
                                    <p:cond delay="0"/>
                                  </p:stCondLst>
                                  <p:childTnLst>
                                    <p:set>
                                      <p:cBhvr>
                                        <p:cTn id="90" dur="1" fill="hold">
                                          <p:stCondLst>
                                            <p:cond delay="0"/>
                                          </p:stCondLst>
                                        </p:cTn>
                                        <p:tgtEl>
                                          <p:spTgt spid="109">
                                            <p:txEl>
                                              <p:pRg st="0" end="0"/>
                                            </p:txEl>
                                          </p:spTgt>
                                        </p:tgtEl>
                                        <p:attrNameLst>
                                          <p:attrName>style.visibility</p:attrName>
                                        </p:attrNameLst>
                                      </p:cBhvr>
                                      <p:to>
                                        <p:strVal val="visible"/>
                                      </p:to>
                                    </p:set>
                                    <p:animEffect transition="in" filter="barn(outVertical)">
                                      <p:cBhvr>
                                        <p:cTn id="91" dur="500"/>
                                        <p:tgtEl>
                                          <p:spTgt spid="109">
                                            <p:txEl>
                                              <p:pRg st="0" end="0"/>
                                            </p:txEl>
                                          </p:spTgt>
                                        </p:tgtEl>
                                      </p:cBhvr>
                                    </p:animEffect>
                                  </p:childTnLst>
                                </p:cTn>
                              </p:par>
                            </p:childTnLst>
                          </p:cTn>
                        </p:par>
                        <p:par>
                          <p:cTn id="92" fill="hold">
                            <p:stCondLst>
                              <p:cond delay="10000"/>
                            </p:stCondLst>
                            <p:childTnLst>
                              <p:par>
                                <p:cTn id="93" presetID="21" presetClass="entr" presetSubtype="8" fill="hold" grpId="0" nodeType="afterEffect">
                                  <p:stCondLst>
                                    <p:cond delay="0"/>
                                  </p:stCondLst>
                                  <p:childTnLst>
                                    <p:set>
                                      <p:cBhvr>
                                        <p:cTn id="94" dur="1" fill="hold">
                                          <p:stCondLst>
                                            <p:cond delay="0"/>
                                          </p:stCondLst>
                                        </p:cTn>
                                        <p:tgtEl>
                                          <p:spTgt spid="111"/>
                                        </p:tgtEl>
                                        <p:attrNameLst>
                                          <p:attrName>style.visibility</p:attrName>
                                        </p:attrNameLst>
                                      </p:cBhvr>
                                      <p:to>
                                        <p:strVal val="visible"/>
                                      </p:to>
                                    </p:set>
                                    <p:animEffect transition="in" filter="wheel(8)">
                                      <p:cBhvr>
                                        <p:cTn id="95" dur="500"/>
                                        <p:tgtEl>
                                          <p:spTgt spid="111"/>
                                        </p:tgtEl>
                                      </p:cBhvr>
                                    </p:animEffect>
                                  </p:childTnLst>
                                </p:cTn>
                              </p:par>
                            </p:childTnLst>
                          </p:cTn>
                        </p:par>
                        <p:par>
                          <p:cTn id="96" fill="hold">
                            <p:stCondLst>
                              <p:cond delay="10500"/>
                            </p:stCondLst>
                            <p:childTnLst>
                              <p:par>
                                <p:cTn id="97" presetID="53" presetClass="entr" presetSubtype="0"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 calcmode="lin" valueType="num">
                                      <p:cBhvr>
                                        <p:cTn id="99" dur="500" fill="hold"/>
                                        <p:tgtEl>
                                          <p:spTgt spid="110"/>
                                        </p:tgtEl>
                                        <p:attrNameLst>
                                          <p:attrName>ppt_w</p:attrName>
                                        </p:attrNameLst>
                                      </p:cBhvr>
                                      <p:tavLst>
                                        <p:tav tm="0">
                                          <p:val>
                                            <p:fltVal val="0"/>
                                          </p:val>
                                        </p:tav>
                                        <p:tav tm="100000">
                                          <p:val>
                                            <p:strVal val="#ppt_w"/>
                                          </p:val>
                                        </p:tav>
                                      </p:tavLst>
                                    </p:anim>
                                    <p:anim calcmode="lin" valueType="num">
                                      <p:cBhvr>
                                        <p:cTn id="100" dur="500" fill="hold"/>
                                        <p:tgtEl>
                                          <p:spTgt spid="110"/>
                                        </p:tgtEl>
                                        <p:attrNameLst>
                                          <p:attrName>ppt_h</p:attrName>
                                        </p:attrNameLst>
                                      </p:cBhvr>
                                      <p:tavLst>
                                        <p:tav tm="0">
                                          <p:val>
                                            <p:fltVal val="0"/>
                                          </p:val>
                                        </p:tav>
                                        <p:tav tm="100000">
                                          <p:val>
                                            <p:strVal val="#ppt_h"/>
                                          </p:val>
                                        </p:tav>
                                      </p:tavLst>
                                    </p:anim>
                                    <p:animEffect transition="in" filter="fade">
                                      <p:cBhvr>
                                        <p:cTn id="101" dur="500"/>
                                        <p:tgtEl>
                                          <p:spTgt spid="110"/>
                                        </p:tgtEl>
                                      </p:cBhvr>
                                    </p:animEffect>
                                  </p:childTnLst>
                                </p:cTn>
                              </p:par>
                            </p:childTnLst>
                          </p:cTn>
                        </p:par>
                        <p:par>
                          <p:cTn id="102" fill="hold">
                            <p:stCondLst>
                              <p:cond delay="11000"/>
                            </p:stCondLst>
                            <p:childTnLst>
                              <p:par>
                                <p:cTn id="103" presetID="22" presetClass="entr" presetSubtype="4" fill="hold" grpId="0"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wipe(down)">
                                      <p:cBhvr>
                                        <p:cTn id="105" dur="500"/>
                                        <p:tgtEl>
                                          <p:spTgt spid="112"/>
                                        </p:tgtEl>
                                      </p:cBhvr>
                                    </p:animEffect>
                                  </p:childTnLst>
                                </p:cTn>
                              </p:par>
                            </p:childTnLst>
                          </p:cTn>
                        </p:par>
                        <p:par>
                          <p:cTn id="106" fill="hold">
                            <p:stCondLst>
                              <p:cond delay="11500"/>
                            </p:stCondLst>
                            <p:childTnLst>
                              <p:par>
                                <p:cTn id="107" presetID="22" presetClass="entr" presetSubtype="1" fill="hold" grpId="0" nodeType="afterEffect">
                                  <p:stCondLst>
                                    <p:cond delay="0"/>
                                  </p:stCondLst>
                                  <p:childTnLst>
                                    <p:set>
                                      <p:cBhvr>
                                        <p:cTn id="108" dur="1" fill="hold">
                                          <p:stCondLst>
                                            <p:cond delay="0"/>
                                          </p:stCondLst>
                                        </p:cTn>
                                        <p:tgtEl>
                                          <p:spTgt spid="113">
                                            <p:txEl>
                                              <p:pRg st="0" end="0"/>
                                            </p:txEl>
                                          </p:spTgt>
                                        </p:tgtEl>
                                        <p:attrNameLst>
                                          <p:attrName>style.visibility</p:attrName>
                                        </p:attrNameLst>
                                      </p:cBhvr>
                                      <p:to>
                                        <p:strVal val="visible"/>
                                      </p:to>
                                    </p:set>
                                    <p:animEffect transition="in" filter="wipe(up)">
                                      <p:cBhvr>
                                        <p:cTn id="109" dur="500"/>
                                        <p:tgtEl>
                                          <p:spTgt spid="113">
                                            <p:txEl>
                                              <p:pRg st="0" end="0"/>
                                            </p:txEl>
                                          </p:spTgt>
                                        </p:tgtEl>
                                      </p:cBhvr>
                                    </p:animEffect>
                                  </p:childTnLst>
                                </p:cTn>
                              </p:par>
                            </p:childTnLst>
                          </p:cTn>
                        </p:par>
                        <p:par>
                          <p:cTn id="110" fill="hold">
                            <p:stCondLst>
                              <p:cond delay="12000"/>
                            </p:stCondLst>
                            <p:childTnLst>
                              <p:par>
                                <p:cTn id="111" presetID="16" presetClass="entr" presetSubtype="37" fill="hold" grpId="0" nodeType="afterEffect">
                                  <p:stCondLst>
                                    <p:cond delay="0"/>
                                  </p:stCondLst>
                                  <p:childTnLst>
                                    <p:set>
                                      <p:cBhvr>
                                        <p:cTn id="112" dur="1" fill="hold">
                                          <p:stCondLst>
                                            <p:cond delay="0"/>
                                          </p:stCondLst>
                                        </p:cTn>
                                        <p:tgtEl>
                                          <p:spTgt spid="114">
                                            <p:txEl>
                                              <p:pRg st="0" end="0"/>
                                            </p:txEl>
                                          </p:spTgt>
                                        </p:tgtEl>
                                        <p:attrNameLst>
                                          <p:attrName>style.visibility</p:attrName>
                                        </p:attrNameLst>
                                      </p:cBhvr>
                                      <p:to>
                                        <p:strVal val="visible"/>
                                      </p:to>
                                    </p:set>
                                    <p:animEffect transition="in" filter="barn(outVertical)">
                                      <p:cBhvr>
                                        <p:cTn id="113" dur="500"/>
                                        <p:tgtEl>
                                          <p:spTgt spid="114">
                                            <p:txEl>
                                              <p:pRg st="0" end="0"/>
                                            </p:txEl>
                                          </p:spTgt>
                                        </p:tgtEl>
                                      </p:cBhvr>
                                    </p:animEffect>
                                  </p:childTnLst>
                                </p:cTn>
                              </p:par>
                            </p:childTnLst>
                          </p:cTn>
                        </p:par>
                        <p:par>
                          <p:cTn id="114" fill="hold">
                            <p:stCondLst>
                              <p:cond delay="12500"/>
                            </p:stCondLst>
                            <p:childTnLst>
                              <p:par>
                                <p:cTn id="115" presetID="21" presetClass="entr" presetSubtype="8" fill="hold" grpId="0" nodeType="afterEffect">
                                  <p:stCondLst>
                                    <p:cond delay="0"/>
                                  </p:stCondLst>
                                  <p:childTnLst>
                                    <p:set>
                                      <p:cBhvr>
                                        <p:cTn id="116" dur="1" fill="hold">
                                          <p:stCondLst>
                                            <p:cond delay="0"/>
                                          </p:stCondLst>
                                        </p:cTn>
                                        <p:tgtEl>
                                          <p:spTgt spid="116"/>
                                        </p:tgtEl>
                                        <p:attrNameLst>
                                          <p:attrName>style.visibility</p:attrName>
                                        </p:attrNameLst>
                                      </p:cBhvr>
                                      <p:to>
                                        <p:strVal val="visible"/>
                                      </p:to>
                                    </p:set>
                                    <p:animEffect transition="in" filter="wheel(8)">
                                      <p:cBhvr>
                                        <p:cTn id="117" dur="500"/>
                                        <p:tgtEl>
                                          <p:spTgt spid="116"/>
                                        </p:tgtEl>
                                      </p:cBhvr>
                                    </p:animEffect>
                                  </p:childTnLst>
                                </p:cTn>
                              </p:par>
                            </p:childTnLst>
                          </p:cTn>
                        </p:par>
                        <p:par>
                          <p:cTn id="118" fill="hold">
                            <p:stCondLst>
                              <p:cond delay="13000"/>
                            </p:stCondLst>
                            <p:childTnLst>
                              <p:par>
                                <p:cTn id="119" presetID="53" presetClass="entr" presetSubtype="0" fill="hold" grpId="0" nodeType="afterEffect">
                                  <p:stCondLst>
                                    <p:cond delay="0"/>
                                  </p:stCondLst>
                                  <p:childTnLst>
                                    <p:set>
                                      <p:cBhvr>
                                        <p:cTn id="120" dur="1" fill="hold">
                                          <p:stCondLst>
                                            <p:cond delay="0"/>
                                          </p:stCondLst>
                                        </p:cTn>
                                        <p:tgtEl>
                                          <p:spTgt spid="115"/>
                                        </p:tgtEl>
                                        <p:attrNameLst>
                                          <p:attrName>style.visibility</p:attrName>
                                        </p:attrNameLst>
                                      </p:cBhvr>
                                      <p:to>
                                        <p:strVal val="visible"/>
                                      </p:to>
                                    </p:set>
                                    <p:anim calcmode="lin" valueType="num">
                                      <p:cBhvr>
                                        <p:cTn id="121" dur="500" fill="hold"/>
                                        <p:tgtEl>
                                          <p:spTgt spid="115"/>
                                        </p:tgtEl>
                                        <p:attrNameLst>
                                          <p:attrName>ppt_w</p:attrName>
                                        </p:attrNameLst>
                                      </p:cBhvr>
                                      <p:tavLst>
                                        <p:tav tm="0">
                                          <p:val>
                                            <p:fltVal val="0"/>
                                          </p:val>
                                        </p:tav>
                                        <p:tav tm="100000">
                                          <p:val>
                                            <p:strVal val="#ppt_w"/>
                                          </p:val>
                                        </p:tav>
                                      </p:tavLst>
                                    </p:anim>
                                    <p:anim calcmode="lin" valueType="num">
                                      <p:cBhvr>
                                        <p:cTn id="122" dur="500" fill="hold"/>
                                        <p:tgtEl>
                                          <p:spTgt spid="115"/>
                                        </p:tgtEl>
                                        <p:attrNameLst>
                                          <p:attrName>ppt_h</p:attrName>
                                        </p:attrNameLst>
                                      </p:cBhvr>
                                      <p:tavLst>
                                        <p:tav tm="0">
                                          <p:val>
                                            <p:fltVal val="0"/>
                                          </p:val>
                                        </p:tav>
                                        <p:tav tm="100000">
                                          <p:val>
                                            <p:strVal val="#ppt_h"/>
                                          </p:val>
                                        </p:tav>
                                      </p:tavLst>
                                    </p:anim>
                                    <p:animEffect transition="in" filter="fade">
                                      <p:cBhvr>
                                        <p:cTn id="123" dur="500"/>
                                        <p:tgtEl>
                                          <p:spTgt spid="115"/>
                                        </p:tgtEl>
                                      </p:cBhvr>
                                    </p:animEffect>
                                  </p:childTnLst>
                                </p:cTn>
                              </p:par>
                            </p:childTnLst>
                          </p:cTn>
                        </p:par>
                        <p:par>
                          <p:cTn id="124" fill="hold">
                            <p:stCondLst>
                              <p:cond delay="13500"/>
                            </p:stCondLst>
                            <p:childTnLst>
                              <p:par>
                                <p:cTn id="125" presetID="22" presetClass="entr" presetSubtype="4" fill="hold" grpId="0" nodeType="afterEffect">
                                  <p:stCondLst>
                                    <p:cond delay="0"/>
                                  </p:stCondLst>
                                  <p:childTnLst>
                                    <p:set>
                                      <p:cBhvr>
                                        <p:cTn id="126" dur="1" fill="hold">
                                          <p:stCondLst>
                                            <p:cond delay="0"/>
                                          </p:stCondLst>
                                        </p:cTn>
                                        <p:tgtEl>
                                          <p:spTgt spid="117"/>
                                        </p:tgtEl>
                                        <p:attrNameLst>
                                          <p:attrName>style.visibility</p:attrName>
                                        </p:attrNameLst>
                                      </p:cBhvr>
                                      <p:to>
                                        <p:strVal val="visible"/>
                                      </p:to>
                                    </p:set>
                                    <p:animEffect transition="in" filter="wipe(down)">
                                      <p:cBhvr>
                                        <p:cTn id="127" dur="500"/>
                                        <p:tgtEl>
                                          <p:spTgt spid="117"/>
                                        </p:tgtEl>
                                      </p:cBhvr>
                                    </p:animEffect>
                                  </p:childTnLst>
                                </p:cTn>
                              </p:par>
                            </p:childTnLst>
                          </p:cTn>
                        </p:par>
                        <p:par>
                          <p:cTn id="128" fill="hold">
                            <p:stCondLst>
                              <p:cond delay="14000"/>
                            </p:stCondLst>
                            <p:childTnLst>
                              <p:par>
                                <p:cTn id="129" presetID="22" presetClass="entr" presetSubtype="1" fill="hold" grpId="0" nodeType="afterEffect">
                                  <p:stCondLst>
                                    <p:cond delay="0"/>
                                  </p:stCondLst>
                                  <p:childTnLst>
                                    <p:set>
                                      <p:cBhvr>
                                        <p:cTn id="130" dur="1" fill="hold">
                                          <p:stCondLst>
                                            <p:cond delay="0"/>
                                          </p:stCondLst>
                                        </p:cTn>
                                        <p:tgtEl>
                                          <p:spTgt spid="118">
                                            <p:txEl>
                                              <p:pRg st="0" end="0"/>
                                            </p:txEl>
                                          </p:spTgt>
                                        </p:tgtEl>
                                        <p:attrNameLst>
                                          <p:attrName>style.visibility</p:attrName>
                                        </p:attrNameLst>
                                      </p:cBhvr>
                                      <p:to>
                                        <p:strVal val="visible"/>
                                      </p:to>
                                    </p:set>
                                    <p:animEffect transition="in" filter="wipe(up)">
                                      <p:cBhvr>
                                        <p:cTn id="131" dur="500"/>
                                        <p:tgtEl>
                                          <p:spTgt spid="118">
                                            <p:txEl>
                                              <p:pRg st="0" end="0"/>
                                            </p:txEl>
                                          </p:spTgt>
                                        </p:tgtEl>
                                      </p:cBhvr>
                                    </p:animEffect>
                                  </p:childTnLst>
                                </p:cTn>
                              </p:par>
                            </p:childTnLst>
                          </p:cTn>
                        </p:par>
                        <p:par>
                          <p:cTn id="132" fill="hold">
                            <p:stCondLst>
                              <p:cond delay="14500"/>
                            </p:stCondLst>
                            <p:childTnLst>
                              <p:par>
                                <p:cTn id="133" presetID="16" presetClass="entr" presetSubtype="37" fill="hold" grpId="0" nodeType="afterEffect">
                                  <p:stCondLst>
                                    <p:cond delay="0"/>
                                  </p:stCondLst>
                                  <p:childTnLst>
                                    <p:set>
                                      <p:cBhvr>
                                        <p:cTn id="134" dur="1" fill="hold">
                                          <p:stCondLst>
                                            <p:cond delay="0"/>
                                          </p:stCondLst>
                                        </p:cTn>
                                        <p:tgtEl>
                                          <p:spTgt spid="119">
                                            <p:txEl>
                                              <p:pRg st="0" end="0"/>
                                            </p:txEl>
                                          </p:spTgt>
                                        </p:tgtEl>
                                        <p:attrNameLst>
                                          <p:attrName>style.visibility</p:attrName>
                                        </p:attrNameLst>
                                      </p:cBhvr>
                                      <p:to>
                                        <p:strVal val="visible"/>
                                      </p:to>
                                    </p:set>
                                    <p:animEffect transition="in" filter="barn(outVertical)">
                                      <p:cBhvr>
                                        <p:cTn id="135" dur="500"/>
                                        <p:tgtEl>
                                          <p:spTgt spid="119">
                                            <p:txEl>
                                              <p:pRg st="0" end="0"/>
                                            </p:txEl>
                                          </p:spTgt>
                                        </p:tgtEl>
                                      </p:cBhvr>
                                    </p:animEffect>
                                  </p:childTnLst>
                                </p:cTn>
                              </p:par>
                            </p:childTnLst>
                          </p:cTn>
                        </p:par>
                        <p:par>
                          <p:cTn id="136" fill="hold">
                            <p:stCondLst>
                              <p:cond delay="15000"/>
                            </p:stCondLst>
                            <p:childTnLst>
                              <p:par>
                                <p:cTn id="137" presetID="21" presetClass="entr" presetSubtype="8" fill="hold" grpId="0" nodeType="after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wheel(8)">
                                      <p:cBhvr>
                                        <p:cTn id="139" dur="500"/>
                                        <p:tgtEl>
                                          <p:spTgt spid="121"/>
                                        </p:tgtEl>
                                      </p:cBhvr>
                                    </p:animEffect>
                                  </p:childTnLst>
                                </p:cTn>
                              </p:par>
                            </p:childTnLst>
                          </p:cTn>
                        </p:par>
                        <p:par>
                          <p:cTn id="140" fill="hold">
                            <p:stCondLst>
                              <p:cond delay="15500"/>
                            </p:stCondLst>
                            <p:childTnLst>
                              <p:par>
                                <p:cTn id="141" presetID="53" presetClass="entr" presetSubtype="0" fill="hold" grpId="0" nodeType="afterEffect">
                                  <p:stCondLst>
                                    <p:cond delay="0"/>
                                  </p:stCondLst>
                                  <p:childTnLst>
                                    <p:set>
                                      <p:cBhvr>
                                        <p:cTn id="142" dur="1" fill="hold">
                                          <p:stCondLst>
                                            <p:cond delay="0"/>
                                          </p:stCondLst>
                                        </p:cTn>
                                        <p:tgtEl>
                                          <p:spTgt spid="120"/>
                                        </p:tgtEl>
                                        <p:attrNameLst>
                                          <p:attrName>style.visibility</p:attrName>
                                        </p:attrNameLst>
                                      </p:cBhvr>
                                      <p:to>
                                        <p:strVal val="visible"/>
                                      </p:to>
                                    </p:set>
                                    <p:anim calcmode="lin" valueType="num">
                                      <p:cBhvr>
                                        <p:cTn id="143" dur="500" fill="hold"/>
                                        <p:tgtEl>
                                          <p:spTgt spid="120"/>
                                        </p:tgtEl>
                                        <p:attrNameLst>
                                          <p:attrName>ppt_w</p:attrName>
                                        </p:attrNameLst>
                                      </p:cBhvr>
                                      <p:tavLst>
                                        <p:tav tm="0">
                                          <p:val>
                                            <p:fltVal val="0"/>
                                          </p:val>
                                        </p:tav>
                                        <p:tav tm="100000">
                                          <p:val>
                                            <p:strVal val="#ppt_w"/>
                                          </p:val>
                                        </p:tav>
                                      </p:tavLst>
                                    </p:anim>
                                    <p:anim calcmode="lin" valueType="num">
                                      <p:cBhvr>
                                        <p:cTn id="144" dur="500" fill="hold"/>
                                        <p:tgtEl>
                                          <p:spTgt spid="120"/>
                                        </p:tgtEl>
                                        <p:attrNameLst>
                                          <p:attrName>ppt_h</p:attrName>
                                        </p:attrNameLst>
                                      </p:cBhvr>
                                      <p:tavLst>
                                        <p:tav tm="0">
                                          <p:val>
                                            <p:fltVal val="0"/>
                                          </p:val>
                                        </p:tav>
                                        <p:tav tm="100000">
                                          <p:val>
                                            <p:strVal val="#ppt_h"/>
                                          </p:val>
                                        </p:tav>
                                      </p:tavLst>
                                    </p:anim>
                                    <p:animEffect transition="in" filter="fade">
                                      <p:cBhvr>
                                        <p:cTn id="145" dur="500"/>
                                        <p:tgtEl>
                                          <p:spTgt spid="120"/>
                                        </p:tgtEl>
                                      </p:cBhvr>
                                    </p:animEffect>
                                  </p:childTnLst>
                                </p:cTn>
                              </p:par>
                            </p:childTnLst>
                          </p:cTn>
                        </p:par>
                        <p:par>
                          <p:cTn id="146" fill="hold">
                            <p:stCondLst>
                              <p:cond delay="16000"/>
                            </p:stCondLst>
                            <p:childTnLst>
                              <p:par>
                                <p:cTn id="147" presetID="22" presetClass="entr" presetSubtype="4"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wipe(down)">
                                      <p:cBhvr>
                                        <p:cTn id="149" dur="500"/>
                                        <p:tgtEl>
                                          <p:spTgt spid="122"/>
                                        </p:tgtEl>
                                      </p:cBhvr>
                                    </p:animEffect>
                                  </p:childTnLst>
                                </p:cTn>
                              </p:par>
                            </p:childTnLst>
                          </p:cTn>
                        </p:par>
                        <p:par>
                          <p:cTn id="150" fill="hold">
                            <p:stCondLst>
                              <p:cond delay="16500"/>
                            </p:stCondLst>
                            <p:childTnLst>
                              <p:par>
                                <p:cTn id="151" presetID="22" presetClass="entr" presetSubtype="1" fill="hold" grpId="0" nodeType="afterEffect">
                                  <p:stCondLst>
                                    <p:cond delay="0"/>
                                  </p:stCondLst>
                                  <p:childTnLst>
                                    <p:set>
                                      <p:cBhvr>
                                        <p:cTn id="152" dur="1" fill="hold">
                                          <p:stCondLst>
                                            <p:cond delay="0"/>
                                          </p:stCondLst>
                                        </p:cTn>
                                        <p:tgtEl>
                                          <p:spTgt spid="123">
                                            <p:txEl>
                                              <p:pRg st="0" end="0"/>
                                            </p:txEl>
                                          </p:spTgt>
                                        </p:tgtEl>
                                        <p:attrNameLst>
                                          <p:attrName>style.visibility</p:attrName>
                                        </p:attrNameLst>
                                      </p:cBhvr>
                                      <p:to>
                                        <p:strVal val="visible"/>
                                      </p:to>
                                    </p:set>
                                    <p:animEffect transition="in" filter="wipe(up)">
                                      <p:cBhvr>
                                        <p:cTn id="153" dur="500"/>
                                        <p:tgtEl>
                                          <p:spTgt spid="123">
                                            <p:txEl>
                                              <p:pRg st="0" end="0"/>
                                            </p:txEl>
                                          </p:spTgt>
                                        </p:tgtEl>
                                      </p:cBhvr>
                                    </p:animEffect>
                                  </p:childTnLst>
                                </p:cTn>
                              </p:par>
                            </p:childTnLst>
                          </p:cTn>
                        </p:par>
                        <p:par>
                          <p:cTn id="154" fill="hold">
                            <p:stCondLst>
                              <p:cond delay="17000"/>
                            </p:stCondLst>
                            <p:childTnLst>
                              <p:par>
                                <p:cTn id="155" presetID="16" presetClass="entr" presetSubtype="37" fill="hold" grpId="0" nodeType="afterEffect">
                                  <p:stCondLst>
                                    <p:cond delay="0"/>
                                  </p:stCondLst>
                                  <p:childTnLst>
                                    <p:set>
                                      <p:cBhvr>
                                        <p:cTn id="156" dur="1" fill="hold">
                                          <p:stCondLst>
                                            <p:cond delay="0"/>
                                          </p:stCondLst>
                                        </p:cTn>
                                        <p:tgtEl>
                                          <p:spTgt spid="124">
                                            <p:txEl>
                                              <p:pRg st="0" end="0"/>
                                            </p:txEl>
                                          </p:spTgt>
                                        </p:tgtEl>
                                        <p:attrNameLst>
                                          <p:attrName>style.visibility</p:attrName>
                                        </p:attrNameLst>
                                      </p:cBhvr>
                                      <p:to>
                                        <p:strVal val="visible"/>
                                      </p:to>
                                    </p:set>
                                    <p:animEffect transition="in" filter="barn(outVertical)">
                                      <p:cBhvr>
                                        <p:cTn id="157" dur="500"/>
                                        <p:tgtEl>
                                          <p:spTgt spid="124">
                                            <p:txEl>
                                              <p:pRg st="0" end="0"/>
                                            </p:txEl>
                                          </p:spTgt>
                                        </p:tgtEl>
                                      </p:cBhvr>
                                    </p:animEffect>
                                  </p:childTnLst>
                                </p:cTn>
                              </p:par>
                            </p:childTnLst>
                          </p:cTn>
                        </p:par>
                        <p:par>
                          <p:cTn id="158" fill="hold">
                            <p:stCondLst>
                              <p:cond delay="17500"/>
                            </p:stCondLst>
                            <p:childTnLst>
                              <p:par>
                                <p:cTn id="159" presetID="21" presetClass="entr" presetSubtype="8" fill="hold" grpId="0" nodeType="afterEffect">
                                  <p:stCondLst>
                                    <p:cond delay="0"/>
                                  </p:stCondLst>
                                  <p:childTnLst>
                                    <p:set>
                                      <p:cBhvr>
                                        <p:cTn id="160" dur="1" fill="hold">
                                          <p:stCondLst>
                                            <p:cond delay="0"/>
                                          </p:stCondLst>
                                        </p:cTn>
                                        <p:tgtEl>
                                          <p:spTgt spid="126"/>
                                        </p:tgtEl>
                                        <p:attrNameLst>
                                          <p:attrName>style.visibility</p:attrName>
                                        </p:attrNameLst>
                                      </p:cBhvr>
                                      <p:to>
                                        <p:strVal val="visible"/>
                                      </p:to>
                                    </p:set>
                                    <p:animEffect transition="in" filter="wheel(8)">
                                      <p:cBhvr>
                                        <p:cTn id="161" dur="500"/>
                                        <p:tgtEl>
                                          <p:spTgt spid="126"/>
                                        </p:tgtEl>
                                      </p:cBhvr>
                                    </p:animEffect>
                                  </p:childTnLst>
                                </p:cTn>
                              </p:par>
                            </p:childTnLst>
                          </p:cTn>
                        </p:par>
                        <p:par>
                          <p:cTn id="162" fill="hold">
                            <p:stCondLst>
                              <p:cond delay="18000"/>
                            </p:stCondLst>
                            <p:childTnLst>
                              <p:par>
                                <p:cTn id="163" presetID="53" presetClass="entr" presetSubtype="0" fill="hold" grpId="0" nodeType="afterEffect">
                                  <p:stCondLst>
                                    <p:cond delay="0"/>
                                  </p:stCondLst>
                                  <p:childTnLst>
                                    <p:set>
                                      <p:cBhvr>
                                        <p:cTn id="164" dur="1" fill="hold">
                                          <p:stCondLst>
                                            <p:cond delay="0"/>
                                          </p:stCondLst>
                                        </p:cTn>
                                        <p:tgtEl>
                                          <p:spTgt spid="125"/>
                                        </p:tgtEl>
                                        <p:attrNameLst>
                                          <p:attrName>style.visibility</p:attrName>
                                        </p:attrNameLst>
                                      </p:cBhvr>
                                      <p:to>
                                        <p:strVal val="visible"/>
                                      </p:to>
                                    </p:set>
                                    <p:anim calcmode="lin" valueType="num">
                                      <p:cBhvr>
                                        <p:cTn id="165" dur="500" fill="hold"/>
                                        <p:tgtEl>
                                          <p:spTgt spid="125"/>
                                        </p:tgtEl>
                                        <p:attrNameLst>
                                          <p:attrName>ppt_w</p:attrName>
                                        </p:attrNameLst>
                                      </p:cBhvr>
                                      <p:tavLst>
                                        <p:tav tm="0">
                                          <p:val>
                                            <p:fltVal val="0"/>
                                          </p:val>
                                        </p:tav>
                                        <p:tav tm="100000">
                                          <p:val>
                                            <p:strVal val="#ppt_w"/>
                                          </p:val>
                                        </p:tav>
                                      </p:tavLst>
                                    </p:anim>
                                    <p:anim calcmode="lin" valueType="num">
                                      <p:cBhvr>
                                        <p:cTn id="166" dur="500" fill="hold"/>
                                        <p:tgtEl>
                                          <p:spTgt spid="125"/>
                                        </p:tgtEl>
                                        <p:attrNameLst>
                                          <p:attrName>ppt_h</p:attrName>
                                        </p:attrNameLst>
                                      </p:cBhvr>
                                      <p:tavLst>
                                        <p:tav tm="0">
                                          <p:val>
                                            <p:fltVal val="0"/>
                                          </p:val>
                                        </p:tav>
                                        <p:tav tm="100000">
                                          <p:val>
                                            <p:strVal val="#ppt_h"/>
                                          </p:val>
                                        </p:tav>
                                      </p:tavLst>
                                    </p:anim>
                                    <p:animEffect transition="in" filter="fade">
                                      <p:cBhvr>
                                        <p:cTn id="167" dur="500"/>
                                        <p:tgtEl>
                                          <p:spTgt spid="125"/>
                                        </p:tgtEl>
                                      </p:cBhvr>
                                    </p:animEffect>
                                  </p:childTnLst>
                                </p:cTn>
                              </p:par>
                            </p:childTnLst>
                          </p:cTn>
                        </p:par>
                        <p:par>
                          <p:cTn id="168" fill="hold">
                            <p:stCondLst>
                              <p:cond delay="18500"/>
                            </p:stCondLst>
                            <p:childTnLst>
                              <p:par>
                                <p:cTn id="169" presetID="22" presetClass="entr" presetSubtype="4" fill="hold" grpId="0" nodeType="afterEffect">
                                  <p:stCondLst>
                                    <p:cond delay="0"/>
                                  </p:stCondLst>
                                  <p:childTnLst>
                                    <p:set>
                                      <p:cBhvr>
                                        <p:cTn id="170" dur="1" fill="hold">
                                          <p:stCondLst>
                                            <p:cond delay="0"/>
                                          </p:stCondLst>
                                        </p:cTn>
                                        <p:tgtEl>
                                          <p:spTgt spid="127"/>
                                        </p:tgtEl>
                                        <p:attrNameLst>
                                          <p:attrName>style.visibility</p:attrName>
                                        </p:attrNameLst>
                                      </p:cBhvr>
                                      <p:to>
                                        <p:strVal val="visible"/>
                                      </p:to>
                                    </p:set>
                                    <p:animEffect transition="in" filter="wipe(down)">
                                      <p:cBhvr>
                                        <p:cTn id="171" dur="500"/>
                                        <p:tgtEl>
                                          <p:spTgt spid="127"/>
                                        </p:tgtEl>
                                      </p:cBhvr>
                                    </p:animEffect>
                                  </p:childTnLst>
                                </p:cTn>
                              </p:par>
                            </p:childTnLst>
                          </p:cTn>
                        </p:par>
                        <p:par>
                          <p:cTn id="172" fill="hold">
                            <p:stCondLst>
                              <p:cond delay="19000"/>
                            </p:stCondLst>
                            <p:childTnLst>
                              <p:par>
                                <p:cTn id="173" presetID="22" presetClass="entr" presetSubtype="1" fill="hold" grpId="0" nodeType="afterEffect">
                                  <p:stCondLst>
                                    <p:cond delay="0"/>
                                  </p:stCondLst>
                                  <p:childTnLst>
                                    <p:set>
                                      <p:cBhvr>
                                        <p:cTn id="174" dur="1" fill="hold">
                                          <p:stCondLst>
                                            <p:cond delay="0"/>
                                          </p:stCondLst>
                                        </p:cTn>
                                        <p:tgtEl>
                                          <p:spTgt spid="128">
                                            <p:txEl>
                                              <p:pRg st="0" end="0"/>
                                            </p:txEl>
                                          </p:spTgt>
                                        </p:tgtEl>
                                        <p:attrNameLst>
                                          <p:attrName>style.visibility</p:attrName>
                                        </p:attrNameLst>
                                      </p:cBhvr>
                                      <p:to>
                                        <p:strVal val="visible"/>
                                      </p:to>
                                    </p:set>
                                    <p:animEffect transition="in" filter="wipe(up)">
                                      <p:cBhvr>
                                        <p:cTn id="175" dur="500"/>
                                        <p:tgtEl>
                                          <p:spTgt spid="128">
                                            <p:txEl>
                                              <p:pRg st="0" end="0"/>
                                            </p:txEl>
                                          </p:spTgt>
                                        </p:tgtEl>
                                      </p:cBhvr>
                                    </p:animEffect>
                                  </p:childTnLst>
                                </p:cTn>
                              </p:par>
                            </p:childTnLst>
                          </p:cTn>
                        </p:par>
                        <p:par>
                          <p:cTn id="176" fill="hold">
                            <p:stCondLst>
                              <p:cond delay="19500"/>
                            </p:stCondLst>
                            <p:childTnLst>
                              <p:par>
                                <p:cTn id="177" presetID="16" presetClass="entr" presetSubtype="37" fill="hold" grpId="0" nodeType="afterEffect">
                                  <p:stCondLst>
                                    <p:cond delay="0"/>
                                  </p:stCondLst>
                                  <p:childTnLst>
                                    <p:set>
                                      <p:cBhvr>
                                        <p:cTn id="178" dur="1" fill="hold">
                                          <p:stCondLst>
                                            <p:cond delay="0"/>
                                          </p:stCondLst>
                                        </p:cTn>
                                        <p:tgtEl>
                                          <p:spTgt spid="129">
                                            <p:txEl>
                                              <p:pRg st="0" end="0"/>
                                            </p:txEl>
                                          </p:spTgt>
                                        </p:tgtEl>
                                        <p:attrNameLst>
                                          <p:attrName>style.visibility</p:attrName>
                                        </p:attrNameLst>
                                      </p:cBhvr>
                                      <p:to>
                                        <p:strVal val="visible"/>
                                      </p:to>
                                    </p:set>
                                    <p:animEffect transition="in" filter="barn(outVertical)">
                                      <p:cBhvr>
                                        <p:cTn id="179" dur="500"/>
                                        <p:tgtEl>
                                          <p:spTgt spid="129">
                                            <p:txEl>
                                              <p:pRg st="0" end="0"/>
                                            </p:txEl>
                                          </p:spTgt>
                                        </p:tgtEl>
                                      </p:cBhvr>
                                    </p:animEffect>
                                  </p:childTnLst>
                                </p:cTn>
                              </p:par>
                            </p:childTnLst>
                          </p:cTn>
                        </p:par>
                        <p:par>
                          <p:cTn id="180" fill="hold">
                            <p:stCondLst>
                              <p:cond delay="20000"/>
                            </p:stCondLst>
                            <p:childTnLst>
                              <p:par>
                                <p:cTn id="181" presetID="21" presetClass="entr" presetSubtype="8" fill="hold" grpId="0" nodeType="afterEffect">
                                  <p:stCondLst>
                                    <p:cond delay="0"/>
                                  </p:stCondLst>
                                  <p:childTnLst>
                                    <p:set>
                                      <p:cBhvr>
                                        <p:cTn id="182" dur="1" fill="hold">
                                          <p:stCondLst>
                                            <p:cond delay="0"/>
                                          </p:stCondLst>
                                        </p:cTn>
                                        <p:tgtEl>
                                          <p:spTgt spid="131"/>
                                        </p:tgtEl>
                                        <p:attrNameLst>
                                          <p:attrName>style.visibility</p:attrName>
                                        </p:attrNameLst>
                                      </p:cBhvr>
                                      <p:to>
                                        <p:strVal val="visible"/>
                                      </p:to>
                                    </p:set>
                                    <p:animEffect transition="in" filter="wheel(8)">
                                      <p:cBhvr>
                                        <p:cTn id="183" dur="500"/>
                                        <p:tgtEl>
                                          <p:spTgt spid="131"/>
                                        </p:tgtEl>
                                      </p:cBhvr>
                                    </p:animEffect>
                                  </p:childTnLst>
                                </p:cTn>
                              </p:par>
                            </p:childTnLst>
                          </p:cTn>
                        </p:par>
                        <p:par>
                          <p:cTn id="184" fill="hold">
                            <p:stCondLst>
                              <p:cond delay="20500"/>
                            </p:stCondLst>
                            <p:childTnLst>
                              <p:par>
                                <p:cTn id="185" presetID="53" presetClass="entr" presetSubtype="0" fill="hold" grpId="0" nodeType="afterEffect">
                                  <p:stCondLst>
                                    <p:cond delay="0"/>
                                  </p:stCondLst>
                                  <p:childTnLst>
                                    <p:set>
                                      <p:cBhvr>
                                        <p:cTn id="186" dur="1" fill="hold">
                                          <p:stCondLst>
                                            <p:cond delay="0"/>
                                          </p:stCondLst>
                                        </p:cTn>
                                        <p:tgtEl>
                                          <p:spTgt spid="130"/>
                                        </p:tgtEl>
                                        <p:attrNameLst>
                                          <p:attrName>style.visibility</p:attrName>
                                        </p:attrNameLst>
                                      </p:cBhvr>
                                      <p:to>
                                        <p:strVal val="visible"/>
                                      </p:to>
                                    </p:set>
                                    <p:anim calcmode="lin" valueType="num">
                                      <p:cBhvr>
                                        <p:cTn id="187" dur="500" fill="hold"/>
                                        <p:tgtEl>
                                          <p:spTgt spid="130"/>
                                        </p:tgtEl>
                                        <p:attrNameLst>
                                          <p:attrName>ppt_w</p:attrName>
                                        </p:attrNameLst>
                                      </p:cBhvr>
                                      <p:tavLst>
                                        <p:tav tm="0">
                                          <p:val>
                                            <p:fltVal val="0"/>
                                          </p:val>
                                        </p:tav>
                                        <p:tav tm="100000">
                                          <p:val>
                                            <p:strVal val="#ppt_w"/>
                                          </p:val>
                                        </p:tav>
                                      </p:tavLst>
                                    </p:anim>
                                    <p:anim calcmode="lin" valueType="num">
                                      <p:cBhvr>
                                        <p:cTn id="188" dur="500" fill="hold"/>
                                        <p:tgtEl>
                                          <p:spTgt spid="130"/>
                                        </p:tgtEl>
                                        <p:attrNameLst>
                                          <p:attrName>ppt_h</p:attrName>
                                        </p:attrNameLst>
                                      </p:cBhvr>
                                      <p:tavLst>
                                        <p:tav tm="0">
                                          <p:val>
                                            <p:fltVal val="0"/>
                                          </p:val>
                                        </p:tav>
                                        <p:tav tm="100000">
                                          <p:val>
                                            <p:strVal val="#ppt_h"/>
                                          </p:val>
                                        </p:tav>
                                      </p:tavLst>
                                    </p:anim>
                                    <p:animEffect transition="in" filter="fade">
                                      <p:cBhvr>
                                        <p:cTn id="189" dur="500"/>
                                        <p:tgtEl>
                                          <p:spTgt spid="130"/>
                                        </p:tgtEl>
                                      </p:cBhvr>
                                    </p:animEffect>
                                  </p:childTnLst>
                                </p:cTn>
                              </p:par>
                            </p:childTnLst>
                          </p:cTn>
                        </p:par>
                        <p:par>
                          <p:cTn id="190" fill="hold">
                            <p:stCondLst>
                              <p:cond delay="21000"/>
                            </p:stCondLst>
                            <p:childTnLst>
                              <p:par>
                                <p:cTn id="191" presetID="22" presetClass="entr" presetSubtype="4" fill="hold" grpId="0" nodeType="afterEffect">
                                  <p:stCondLst>
                                    <p:cond delay="0"/>
                                  </p:stCondLst>
                                  <p:childTnLst>
                                    <p:set>
                                      <p:cBhvr>
                                        <p:cTn id="192" dur="1" fill="hold">
                                          <p:stCondLst>
                                            <p:cond delay="0"/>
                                          </p:stCondLst>
                                        </p:cTn>
                                        <p:tgtEl>
                                          <p:spTgt spid="132"/>
                                        </p:tgtEl>
                                        <p:attrNameLst>
                                          <p:attrName>style.visibility</p:attrName>
                                        </p:attrNameLst>
                                      </p:cBhvr>
                                      <p:to>
                                        <p:strVal val="visible"/>
                                      </p:to>
                                    </p:set>
                                    <p:animEffect transition="in" filter="wipe(down)">
                                      <p:cBhvr>
                                        <p:cTn id="193" dur="500"/>
                                        <p:tgtEl>
                                          <p:spTgt spid="132"/>
                                        </p:tgtEl>
                                      </p:cBhvr>
                                    </p:animEffect>
                                  </p:childTnLst>
                                </p:cTn>
                              </p:par>
                            </p:childTnLst>
                          </p:cTn>
                        </p:par>
                        <p:par>
                          <p:cTn id="194" fill="hold">
                            <p:stCondLst>
                              <p:cond delay="21500"/>
                            </p:stCondLst>
                            <p:childTnLst>
                              <p:par>
                                <p:cTn id="195" presetID="22" presetClass="entr" presetSubtype="1" fill="hold" grpId="0" nodeType="afterEffect">
                                  <p:stCondLst>
                                    <p:cond delay="0"/>
                                  </p:stCondLst>
                                  <p:childTnLst>
                                    <p:set>
                                      <p:cBhvr>
                                        <p:cTn id="196" dur="1" fill="hold">
                                          <p:stCondLst>
                                            <p:cond delay="0"/>
                                          </p:stCondLst>
                                        </p:cTn>
                                        <p:tgtEl>
                                          <p:spTgt spid="133">
                                            <p:txEl>
                                              <p:pRg st="0" end="0"/>
                                            </p:txEl>
                                          </p:spTgt>
                                        </p:tgtEl>
                                        <p:attrNameLst>
                                          <p:attrName>style.visibility</p:attrName>
                                        </p:attrNameLst>
                                      </p:cBhvr>
                                      <p:to>
                                        <p:strVal val="visible"/>
                                      </p:to>
                                    </p:set>
                                    <p:animEffect transition="in" filter="wipe(up)">
                                      <p:cBhvr>
                                        <p:cTn id="197" dur="500"/>
                                        <p:tgtEl>
                                          <p:spTgt spid="133">
                                            <p:txEl>
                                              <p:pRg st="0" end="0"/>
                                            </p:txEl>
                                          </p:spTgt>
                                        </p:tgtEl>
                                      </p:cBhvr>
                                    </p:animEffect>
                                  </p:childTnLst>
                                </p:cTn>
                              </p:par>
                            </p:childTnLst>
                          </p:cTn>
                        </p:par>
                        <p:par>
                          <p:cTn id="198" fill="hold">
                            <p:stCondLst>
                              <p:cond delay="22000"/>
                            </p:stCondLst>
                            <p:childTnLst>
                              <p:par>
                                <p:cTn id="199" presetID="16" presetClass="entr" presetSubtype="37" fill="hold" grpId="0" nodeType="afterEffect">
                                  <p:stCondLst>
                                    <p:cond delay="0"/>
                                  </p:stCondLst>
                                  <p:childTnLst>
                                    <p:set>
                                      <p:cBhvr>
                                        <p:cTn id="200" dur="1" fill="hold">
                                          <p:stCondLst>
                                            <p:cond delay="0"/>
                                          </p:stCondLst>
                                        </p:cTn>
                                        <p:tgtEl>
                                          <p:spTgt spid="134">
                                            <p:txEl>
                                              <p:pRg st="0" end="0"/>
                                            </p:txEl>
                                          </p:spTgt>
                                        </p:tgtEl>
                                        <p:attrNameLst>
                                          <p:attrName>style.visibility</p:attrName>
                                        </p:attrNameLst>
                                      </p:cBhvr>
                                      <p:to>
                                        <p:strVal val="visible"/>
                                      </p:to>
                                    </p:set>
                                    <p:animEffect transition="in" filter="barn(outVertical)">
                                      <p:cBhvr>
                                        <p:cTn id="201" dur="500"/>
                                        <p:tgtEl>
                                          <p:spTgt spid="134">
                                            <p:txEl>
                                              <p:pRg st="0" end="0"/>
                                            </p:txEl>
                                          </p:spTgt>
                                        </p:tgtEl>
                                      </p:cBhvr>
                                    </p:animEffect>
                                  </p:childTnLst>
                                </p:cTn>
                              </p:par>
                            </p:childTnLst>
                          </p:cTn>
                        </p:par>
                        <p:par>
                          <p:cTn id="202" fill="hold">
                            <p:stCondLst>
                              <p:cond delay="22500"/>
                            </p:stCondLst>
                            <p:childTnLst>
                              <p:par>
                                <p:cTn id="203" presetID="21" presetClass="entr" presetSubtype="8" fill="hold" grpId="0" nodeType="afterEffect">
                                  <p:stCondLst>
                                    <p:cond delay="0"/>
                                  </p:stCondLst>
                                  <p:childTnLst>
                                    <p:set>
                                      <p:cBhvr>
                                        <p:cTn id="204" dur="1" fill="hold">
                                          <p:stCondLst>
                                            <p:cond delay="0"/>
                                          </p:stCondLst>
                                        </p:cTn>
                                        <p:tgtEl>
                                          <p:spTgt spid="136"/>
                                        </p:tgtEl>
                                        <p:attrNameLst>
                                          <p:attrName>style.visibility</p:attrName>
                                        </p:attrNameLst>
                                      </p:cBhvr>
                                      <p:to>
                                        <p:strVal val="visible"/>
                                      </p:to>
                                    </p:set>
                                    <p:animEffect transition="in" filter="wheel(8)">
                                      <p:cBhvr>
                                        <p:cTn id="205" dur="500"/>
                                        <p:tgtEl>
                                          <p:spTgt spid="136"/>
                                        </p:tgtEl>
                                      </p:cBhvr>
                                    </p:animEffect>
                                  </p:childTnLst>
                                </p:cTn>
                              </p:par>
                            </p:childTnLst>
                          </p:cTn>
                        </p:par>
                        <p:par>
                          <p:cTn id="206" fill="hold">
                            <p:stCondLst>
                              <p:cond delay="23000"/>
                            </p:stCondLst>
                            <p:childTnLst>
                              <p:par>
                                <p:cTn id="207" presetID="53" presetClass="entr" presetSubtype="0" fill="hold" grpId="0" nodeType="afterEffect">
                                  <p:stCondLst>
                                    <p:cond delay="0"/>
                                  </p:stCondLst>
                                  <p:childTnLst>
                                    <p:set>
                                      <p:cBhvr>
                                        <p:cTn id="208" dur="1" fill="hold">
                                          <p:stCondLst>
                                            <p:cond delay="0"/>
                                          </p:stCondLst>
                                        </p:cTn>
                                        <p:tgtEl>
                                          <p:spTgt spid="135"/>
                                        </p:tgtEl>
                                        <p:attrNameLst>
                                          <p:attrName>style.visibility</p:attrName>
                                        </p:attrNameLst>
                                      </p:cBhvr>
                                      <p:to>
                                        <p:strVal val="visible"/>
                                      </p:to>
                                    </p:set>
                                    <p:anim calcmode="lin" valueType="num">
                                      <p:cBhvr>
                                        <p:cTn id="209" dur="500" fill="hold"/>
                                        <p:tgtEl>
                                          <p:spTgt spid="135"/>
                                        </p:tgtEl>
                                        <p:attrNameLst>
                                          <p:attrName>ppt_w</p:attrName>
                                        </p:attrNameLst>
                                      </p:cBhvr>
                                      <p:tavLst>
                                        <p:tav tm="0">
                                          <p:val>
                                            <p:fltVal val="0"/>
                                          </p:val>
                                        </p:tav>
                                        <p:tav tm="100000">
                                          <p:val>
                                            <p:strVal val="#ppt_w"/>
                                          </p:val>
                                        </p:tav>
                                      </p:tavLst>
                                    </p:anim>
                                    <p:anim calcmode="lin" valueType="num">
                                      <p:cBhvr>
                                        <p:cTn id="210" dur="500" fill="hold"/>
                                        <p:tgtEl>
                                          <p:spTgt spid="135"/>
                                        </p:tgtEl>
                                        <p:attrNameLst>
                                          <p:attrName>ppt_h</p:attrName>
                                        </p:attrNameLst>
                                      </p:cBhvr>
                                      <p:tavLst>
                                        <p:tav tm="0">
                                          <p:val>
                                            <p:fltVal val="0"/>
                                          </p:val>
                                        </p:tav>
                                        <p:tav tm="100000">
                                          <p:val>
                                            <p:strVal val="#ppt_h"/>
                                          </p:val>
                                        </p:tav>
                                      </p:tavLst>
                                    </p:anim>
                                    <p:animEffect transition="in" filter="fade">
                                      <p:cBhvr>
                                        <p:cTn id="211" dur="500"/>
                                        <p:tgtEl>
                                          <p:spTgt spid="135"/>
                                        </p:tgtEl>
                                      </p:cBhvr>
                                    </p:animEffect>
                                  </p:childTnLst>
                                </p:cTn>
                              </p:par>
                            </p:childTnLst>
                          </p:cTn>
                        </p:par>
                        <p:par>
                          <p:cTn id="212" fill="hold">
                            <p:stCondLst>
                              <p:cond delay="23500"/>
                            </p:stCondLst>
                            <p:childTnLst>
                              <p:par>
                                <p:cTn id="213" presetID="22" presetClass="entr" presetSubtype="4" fill="hold" grpId="0" nodeType="afterEffect">
                                  <p:stCondLst>
                                    <p:cond delay="0"/>
                                  </p:stCondLst>
                                  <p:childTnLst>
                                    <p:set>
                                      <p:cBhvr>
                                        <p:cTn id="214" dur="1" fill="hold">
                                          <p:stCondLst>
                                            <p:cond delay="0"/>
                                          </p:stCondLst>
                                        </p:cTn>
                                        <p:tgtEl>
                                          <p:spTgt spid="137"/>
                                        </p:tgtEl>
                                        <p:attrNameLst>
                                          <p:attrName>style.visibility</p:attrName>
                                        </p:attrNameLst>
                                      </p:cBhvr>
                                      <p:to>
                                        <p:strVal val="visible"/>
                                      </p:to>
                                    </p:set>
                                    <p:animEffect transition="in" filter="wipe(down)">
                                      <p:cBhvr>
                                        <p:cTn id="215" dur="500"/>
                                        <p:tgtEl>
                                          <p:spTgt spid="137"/>
                                        </p:tgtEl>
                                      </p:cBhvr>
                                    </p:animEffect>
                                  </p:childTnLst>
                                </p:cTn>
                              </p:par>
                            </p:childTnLst>
                          </p:cTn>
                        </p:par>
                        <p:par>
                          <p:cTn id="216" fill="hold">
                            <p:stCondLst>
                              <p:cond delay="24000"/>
                            </p:stCondLst>
                            <p:childTnLst>
                              <p:par>
                                <p:cTn id="217" presetID="22" presetClass="entr" presetSubtype="1" fill="hold" grpId="0" nodeType="afterEffect">
                                  <p:stCondLst>
                                    <p:cond delay="0"/>
                                  </p:stCondLst>
                                  <p:childTnLst>
                                    <p:set>
                                      <p:cBhvr>
                                        <p:cTn id="218" dur="1" fill="hold">
                                          <p:stCondLst>
                                            <p:cond delay="0"/>
                                          </p:stCondLst>
                                        </p:cTn>
                                        <p:tgtEl>
                                          <p:spTgt spid="138">
                                            <p:txEl>
                                              <p:pRg st="0" end="0"/>
                                            </p:txEl>
                                          </p:spTgt>
                                        </p:tgtEl>
                                        <p:attrNameLst>
                                          <p:attrName>style.visibility</p:attrName>
                                        </p:attrNameLst>
                                      </p:cBhvr>
                                      <p:to>
                                        <p:strVal val="visible"/>
                                      </p:to>
                                    </p:set>
                                    <p:animEffect transition="in" filter="wipe(up)">
                                      <p:cBhvr>
                                        <p:cTn id="219" dur="500"/>
                                        <p:tgtEl>
                                          <p:spTgt spid="138">
                                            <p:txEl>
                                              <p:pRg st="0" end="0"/>
                                            </p:txEl>
                                          </p:spTgt>
                                        </p:tgtEl>
                                      </p:cBhvr>
                                    </p:animEffect>
                                  </p:childTnLst>
                                </p:cTn>
                              </p:par>
                            </p:childTnLst>
                          </p:cTn>
                        </p:par>
                        <p:par>
                          <p:cTn id="220" fill="hold">
                            <p:stCondLst>
                              <p:cond delay="24500"/>
                            </p:stCondLst>
                            <p:childTnLst>
                              <p:par>
                                <p:cTn id="221" presetID="16" presetClass="entr" presetSubtype="37" fill="hold" grpId="0" nodeType="afterEffect">
                                  <p:stCondLst>
                                    <p:cond delay="0"/>
                                  </p:stCondLst>
                                  <p:childTnLst>
                                    <p:set>
                                      <p:cBhvr>
                                        <p:cTn id="222" dur="1" fill="hold">
                                          <p:stCondLst>
                                            <p:cond delay="0"/>
                                          </p:stCondLst>
                                        </p:cTn>
                                        <p:tgtEl>
                                          <p:spTgt spid="139">
                                            <p:txEl>
                                              <p:pRg st="0" end="0"/>
                                            </p:txEl>
                                          </p:spTgt>
                                        </p:tgtEl>
                                        <p:attrNameLst>
                                          <p:attrName>style.visibility</p:attrName>
                                        </p:attrNameLst>
                                      </p:cBhvr>
                                      <p:to>
                                        <p:strVal val="visible"/>
                                      </p:to>
                                    </p:set>
                                    <p:animEffect transition="in" filter="barn(outVertical)">
                                      <p:cBhvr>
                                        <p:cTn id="223" dur="500"/>
                                        <p:tgtEl>
                                          <p:spTgt spid="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92" grpId="0" animBg="1"/>
      <p:bldP spid="93" grpId="0" build="p">
        <p:tmplLst>
          <p:tmpl lvl="1">
            <p:tnLst>
              <p:par>
                <p:cTn presetID="22" presetClass="entr" presetSubtype="1" fill="hold" nodeType="after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wipe(up)">
                      <p:cBhvr>
                        <p:cTn dur="500"/>
                        <p:tgtEl>
                          <p:spTgt spid="93"/>
                        </p:tgtEl>
                      </p:cBhvr>
                    </p:animEffect>
                  </p:childTnLst>
                </p:cTn>
              </p:par>
            </p:tnLst>
          </p:tmpl>
        </p:tmplLst>
      </p:bldP>
      <p:bldP spid="94" grpId="0" build="p">
        <p:tmplLst>
          <p:tmpl lvl="1">
            <p:tnLst>
              <p:par>
                <p:cTn presetID="16" presetClass="entr" presetSubtype="37"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barn(outVertical)">
                      <p:cBhvr>
                        <p:cTn dur="500"/>
                        <p:tgtEl>
                          <p:spTgt spid="94"/>
                        </p:tgtEl>
                      </p:cBhvr>
                    </p:animEffect>
                  </p:childTnLst>
                </p:cTn>
              </p:par>
            </p:tnLst>
          </p:tmpl>
        </p:tmplLst>
      </p:bldP>
      <p:bldP spid="95" grpId="0" animBg="1"/>
      <p:bldP spid="96" grpId="0" animBg="1"/>
      <p:bldP spid="97" grpId="0" animBg="1"/>
      <p:bldP spid="98" grpId="0" build="p">
        <p:tmplLst>
          <p:tmpl lvl="1">
            <p:tnLst>
              <p:par>
                <p:cTn presetID="22" presetClass="entr" presetSubtype="1"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up)">
                      <p:cBhvr>
                        <p:cTn dur="500"/>
                        <p:tgtEl>
                          <p:spTgt spid="98"/>
                        </p:tgtEl>
                      </p:cBhvr>
                    </p:animEffect>
                  </p:childTnLst>
                </p:cTn>
              </p:par>
            </p:tnLst>
          </p:tmpl>
        </p:tmplLst>
      </p:bldP>
      <p:bldP spid="99" grpId="0" build="p">
        <p:tmplLst>
          <p:tmpl lvl="1">
            <p:tnLst>
              <p:par>
                <p:cTn presetID="16" presetClass="entr" presetSubtype="37"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barn(outVertical)">
                      <p:cBhvr>
                        <p:cTn dur="500"/>
                        <p:tgtEl>
                          <p:spTgt spid="99"/>
                        </p:tgtEl>
                      </p:cBhvr>
                    </p:animEffect>
                  </p:childTnLst>
                </p:cTn>
              </p:par>
            </p:tnLst>
          </p:tmpl>
        </p:tmplLst>
      </p:bldP>
      <p:bldP spid="100" grpId="0" animBg="1"/>
      <p:bldP spid="101" grpId="0" animBg="1"/>
      <p:bldP spid="102" grpId="0" animBg="1"/>
      <p:bldP spid="103" grpId="0" build="p">
        <p:tmplLst>
          <p:tmpl lvl="1">
            <p:tnLst>
              <p:par>
                <p:cTn presetID="22" presetClass="entr" presetSubtype="1" fill="hold" nodeType="after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wipe(up)">
                      <p:cBhvr>
                        <p:cTn dur="500"/>
                        <p:tgtEl>
                          <p:spTgt spid="103"/>
                        </p:tgtEl>
                      </p:cBhvr>
                    </p:animEffect>
                  </p:childTnLst>
                </p:cTn>
              </p:par>
            </p:tnLst>
          </p:tmpl>
        </p:tmplLst>
      </p:bldP>
      <p:bldP spid="104" grpId="0" build="p">
        <p:tmplLst>
          <p:tmpl lvl="1">
            <p:tnLst>
              <p:par>
                <p:cTn presetID="16" presetClass="entr" presetSubtype="37"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Effect transition="in" filter="barn(outVertical)">
                      <p:cBhvr>
                        <p:cTn dur="500"/>
                        <p:tgtEl>
                          <p:spTgt spid="104"/>
                        </p:tgtEl>
                      </p:cBhvr>
                    </p:animEffect>
                  </p:childTnLst>
                </p:cTn>
              </p:par>
            </p:tnLst>
          </p:tmpl>
        </p:tmplLst>
      </p:bldP>
      <p:bldP spid="105" grpId="0" animBg="1"/>
      <p:bldP spid="106" grpId="0" animBg="1"/>
      <p:bldP spid="107" grpId="0" animBg="1"/>
      <p:bldP spid="108" grpId="0" build="p">
        <p:tmplLst>
          <p:tmpl lvl="1">
            <p:tnLst>
              <p:par>
                <p:cTn presetID="22" presetClass="entr" presetSubtype="1"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wipe(up)">
                      <p:cBhvr>
                        <p:cTn dur="500"/>
                        <p:tgtEl>
                          <p:spTgt spid="108"/>
                        </p:tgtEl>
                      </p:cBhvr>
                    </p:animEffect>
                  </p:childTnLst>
                </p:cTn>
              </p:par>
            </p:tnLst>
          </p:tmpl>
        </p:tmplLst>
      </p:bldP>
      <p:bldP spid="109" grpId="0" build="p">
        <p:tmplLst>
          <p:tmpl lvl="1">
            <p:tnLst>
              <p:par>
                <p:cTn presetID="16" presetClass="entr" presetSubtype="37"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barn(outVertical)">
                      <p:cBhvr>
                        <p:cTn dur="500"/>
                        <p:tgtEl>
                          <p:spTgt spid="109"/>
                        </p:tgtEl>
                      </p:cBhvr>
                    </p:animEffect>
                  </p:childTnLst>
                </p:cTn>
              </p:par>
            </p:tnLst>
          </p:tmpl>
        </p:tmplLst>
      </p:bldP>
      <p:bldP spid="110" grpId="0" animBg="1"/>
      <p:bldP spid="111" grpId="0" animBg="1"/>
      <p:bldP spid="112" grpId="0" animBg="1"/>
      <p:bldP spid="113" grpId="0" build="p">
        <p:tmplLst>
          <p:tmpl lvl="1">
            <p:tnLst>
              <p:par>
                <p:cTn presetID="22" presetClass="entr" presetSubtype="1"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up)">
                      <p:cBhvr>
                        <p:cTn dur="500"/>
                        <p:tgtEl>
                          <p:spTgt spid="113"/>
                        </p:tgtEl>
                      </p:cBhvr>
                    </p:animEffect>
                  </p:childTnLst>
                </p:cTn>
              </p:par>
            </p:tnLst>
          </p:tmpl>
        </p:tmplLst>
      </p:bldP>
      <p:bldP spid="114" grpId="0" build="p">
        <p:tmplLst>
          <p:tmpl lvl="1">
            <p:tnLst>
              <p:par>
                <p:cTn presetID="16" presetClass="entr" presetSubtype="37"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barn(outVertical)">
                      <p:cBhvr>
                        <p:cTn dur="500"/>
                        <p:tgtEl>
                          <p:spTgt spid="114"/>
                        </p:tgtEl>
                      </p:cBhvr>
                    </p:animEffect>
                  </p:childTnLst>
                </p:cTn>
              </p:par>
            </p:tnLst>
          </p:tmpl>
        </p:tmplLst>
      </p:bldP>
      <p:bldP spid="115" grpId="0" animBg="1"/>
      <p:bldP spid="116" grpId="0" animBg="1"/>
      <p:bldP spid="117" grpId="0" animBg="1"/>
      <p:bldP spid="118" grpId="0" build="p">
        <p:tmplLst>
          <p:tmpl lvl="1">
            <p:tnLst>
              <p:par>
                <p:cTn presetID="22" presetClass="entr" presetSubtype="1"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up)">
                      <p:cBhvr>
                        <p:cTn dur="500"/>
                        <p:tgtEl>
                          <p:spTgt spid="118"/>
                        </p:tgtEl>
                      </p:cBhvr>
                    </p:animEffect>
                  </p:childTnLst>
                </p:cTn>
              </p:par>
            </p:tnLst>
          </p:tmpl>
        </p:tmplLst>
      </p:bldP>
      <p:bldP spid="119" grpId="0" build="p">
        <p:tmplLst>
          <p:tmpl lvl="1">
            <p:tnLst>
              <p:par>
                <p:cTn presetID="16" presetClass="entr" presetSubtype="37"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barn(outVertical)">
                      <p:cBhvr>
                        <p:cTn dur="500"/>
                        <p:tgtEl>
                          <p:spTgt spid="119"/>
                        </p:tgtEl>
                      </p:cBhvr>
                    </p:animEffect>
                  </p:childTnLst>
                </p:cTn>
              </p:par>
            </p:tnLst>
          </p:tmpl>
        </p:tmplLst>
      </p:bldP>
      <p:bldP spid="120" grpId="0" animBg="1"/>
      <p:bldP spid="121" grpId="0" animBg="1"/>
      <p:bldP spid="122" grpId="0" animBg="1"/>
      <p:bldP spid="123" grpId="0" build="p">
        <p:tmplLst>
          <p:tmpl lvl="1">
            <p:tnLst>
              <p:par>
                <p:cTn presetID="22" presetClass="entr" presetSubtype="1"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wipe(up)">
                      <p:cBhvr>
                        <p:cTn dur="500"/>
                        <p:tgtEl>
                          <p:spTgt spid="123"/>
                        </p:tgtEl>
                      </p:cBhvr>
                    </p:animEffect>
                  </p:childTnLst>
                </p:cTn>
              </p:par>
            </p:tnLst>
          </p:tmpl>
        </p:tmplLst>
      </p:bldP>
      <p:bldP spid="124" grpId="0" build="p">
        <p:tmplLst>
          <p:tmpl lvl="1">
            <p:tnLst>
              <p:par>
                <p:cTn presetID="16" presetClass="entr" presetSubtype="37" fill="hold" nodeType="afterEffect">
                  <p:stCondLst>
                    <p:cond delay="0"/>
                  </p:stCondLst>
                  <p:childTnLst>
                    <p:set>
                      <p:cBhvr>
                        <p:cTn dur="1" fill="hold">
                          <p:stCondLst>
                            <p:cond delay="0"/>
                          </p:stCondLst>
                        </p:cTn>
                        <p:tgtEl>
                          <p:spTgt spid="124"/>
                        </p:tgtEl>
                        <p:attrNameLst>
                          <p:attrName>style.visibility</p:attrName>
                        </p:attrNameLst>
                      </p:cBhvr>
                      <p:to>
                        <p:strVal val="visible"/>
                      </p:to>
                    </p:set>
                    <p:animEffect transition="in" filter="barn(outVertical)">
                      <p:cBhvr>
                        <p:cTn dur="500"/>
                        <p:tgtEl>
                          <p:spTgt spid="124"/>
                        </p:tgtEl>
                      </p:cBhvr>
                    </p:animEffect>
                  </p:childTnLst>
                </p:cTn>
              </p:par>
            </p:tnLst>
          </p:tmpl>
        </p:tmplLst>
      </p:bldP>
      <p:bldP spid="125" grpId="0" animBg="1"/>
      <p:bldP spid="126" grpId="0" animBg="1"/>
      <p:bldP spid="127" grpId="0" animBg="1"/>
      <p:bldP spid="128" grpId="0" build="p">
        <p:tmplLst>
          <p:tmpl lvl="1">
            <p:tnLst>
              <p:par>
                <p:cTn presetID="22" presetClass="entr" presetSubtype="1" fill="hold" nodeType="afterEffect">
                  <p:stCondLst>
                    <p:cond delay="0"/>
                  </p:stCondLst>
                  <p:childTnLst>
                    <p:set>
                      <p:cBhvr>
                        <p:cTn dur="1" fill="hold">
                          <p:stCondLst>
                            <p:cond delay="0"/>
                          </p:stCondLst>
                        </p:cTn>
                        <p:tgtEl>
                          <p:spTgt spid="128"/>
                        </p:tgtEl>
                        <p:attrNameLst>
                          <p:attrName>style.visibility</p:attrName>
                        </p:attrNameLst>
                      </p:cBhvr>
                      <p:to>
                        <p:strVal val="visible"/>
                      </p:to>
                    </p:set>
                    <p:animEffect transition="in" filter="wipe(up)">
                      <p:cBhvr>
                        <p:cTn dur="500"/>
                        <p:tgtEl>
                          <p:spTgt spid="128"/>
                        </p:tgtEl>
                      </p:cBhvr>
                    </p:animEffect>
                  </p:childTnLst>
                </p:cTn>
              </p:par>
            </p:tnLst>
          </p:tmpl>
        </p:tmplLst>
      </p:bldP>
      <p:bldP spid="129" grpId="0" build="p">
        <p:tmplLst>
          <p:tmpl lvl="1">
            <p:tnLst>
              <p:par>
                <p:cTn presetID="16" presetClass="entr" presetSubtype="37" fill="hold" nodeType="after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barn(outVertical)">
                      <p:cBhvr>
                        <p:cTn dur="500"/>
                        <p:tgtEl>
                          <p:spTgt spid="129"/>
                        </p:tgtEl>
                      </p:cBhvr>
                    </p:animEffect>
                  </p:childTnLst>
                </p:cTn>
              </p:par>
            </p:tnLst>
          </p:tmpl>
        </p:tmplLst>
      </p:bldP>
      <p:bldP spid="130" grpId="0" animBg="1"/>
      <p:bldP spid="131" grpId="0" animBg="1"/>
      <p:bldP spid="132" grpId="0" animBg="1"/>
      <p:bldP spid="133" grpId="0" build="p">
        <p:tmplLst>
          <p:tmpl lvl="1">
            <p:tnLst>
              <p:par>
                <p:cTn presetID="22" presetClass="entr" presetSubtype="1"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wipe(up)">
                      <p:cBhvr>
                        <p:cTn dur="500"/>
                        <p:tgtEl>
                          <p:spTgt spid="133"/>
                        </p:tgtEl>
                      </p:cBhvr>
                    </p:animEffect>
                  </p:childTnLst>
                </p:cTn>
              </p:par>
            </p:tnLst>
          </p:tmpl>
        </p:tmplLst>
      </p:bldP>
      <p:bldP spid="134" grpId="0" build="p">
        <p:tmplLst>
          <p:tmpl lvl="1">
            <p:tnLst>
              <p:par>
                <p:cTn presetID="16" presetClass="entr" presetSubtype="37" fill="hold" nodeType="afterEffect">
                  <p:stCondLst>
                    <p:cond delay="0"/>
                  </p:stCondLst>
                  <p:childTnLst>
                    <p:set>
                      <p:cBhvr>
                        <p:cTn dur="1" fill="hold">
                          <p:stCondLst>
                            <p:cond delay="0"/>
                          </p:stCondLst>
                        </p:cTn>
                        <p:tgtEl>
                          <p:spTgt spid="134"/>
                        </p:tgtEl>
                        <p:attrNameLst>
                          <p:attrName>style.visibility</p:attrName>
                        </p:attrNameLst>
                      </p:cBhvr>
                      <p:to>
                        <p:strVal val="visible"/>
                      </p:to>
                    </p:set>
                    <p:animEffect transition="in" filter="barn(outVertical)">
                      <p:cBhvr>
                        <p:cTn dur="500"/>
                        <p:tgtEl>
                          <p:spTgt spid="134"/>
                        </p:tgtEl>
                      </p:cBhvr>
                    </p:animEffect>
                  </p:childTnLst>
                </p:cTn>
              </p:par>
            </p:tnLst>
          </p:tmpl>
        </p:tmplLst>
      </p:bldP>
      <p:bldP spid="135" grpId="0" animBg="1"/>
      <p:bldP spid="136" grpId="0" animBg="1"/>
      <p:bldP spid="137" grpId="0" animBg="1"/>
      <p:bldP spid="138" grpId="0" build="p">
        <p:tmplLst>
          <p:tmpl lvl="1">
            <p:tnLst>
              <p:par>
                <p:cTn presetID="22" presetClass="entr" presetSubtype="1" fill="hold" nodeType="afterEffect">
                  <p:stCondLst>
                    <p:cond delay="0"/>
                  </p:stCondLst>
                  <p:childTnLst>
                    <p:set>
                      <p:cBhvr>
                        <p:cTn dur="1" fill="hold">
                          <p:stCondLst>
                            <p:cond delay="0"/>
                          </p:stCondLst>
                        </p:cTn>
                        <p:tgtEl>
                          <p:spTgt spid="138"/>
                        </p:tgtEl>
                        <p:attrNameLst>
                          <p:attrName>style.visibility</p:attrName>
                        </p:attrNameLst>
                      </p:cBhvr>
                      <p:to>
                        <p:strVal val="visible"/>
                      </p:to>
                    </p:set>
                    <p:animEffect transition="in" filter="wipe(up)">
                      <p:cBhvr>
                        <p:cTn dur="500"/>
                        <p:tgtEl>
                          <p:spTgt spid="138"/>
                        </p:tgtEl>
                      </p:cBhvr>
                    </p:animEffect>
                  </p:childTnLst>
                </p:cTn>
              </p:par>
            </p:tnLst>
          </p:tmpl>
        </p:tmplLst>
      </p:bldP>
      <p:bldP spid="139" grpId="0" build="p">
        <p:tmplLst>
          <p:tmpl lvl="1">
            <p:tnLst>
              <p:par>
                <p:cTn presetID="16" presetClass="entr" presetSubtype="37" fill="hold" nodeType="afterEffect">
                  <p:stCondLst>
                    <p:cond delay="0"/>
                  </p:stCondLst>
                  <p:childTnLst>
                    <p:set>
                      <p:cBhvr>
                        <p:cTn dur="1" fill="hold">
                          <p:stCondLst>
                            <p:cond delay="0"/>
                          </p:stCondLst>
                        </p:cTn>
                        <p:tgtEl>
                          <p:spTgt spid="139"/>
                        </p:tgtEl>
                        <p:attrNameLst>
                          <p:attrName>style.visibility</p:attrName>
                        </p:attrNameLst>
                      </p:cBhvr>
                      <p:to>
                        <p:strVal val="visible"/>
                      </p:to>
                    </p:set>
                    <p:animEffect transition="in" filter="barn(outVertical)">
                      <p:cBhvr>
                        <p:cTn dur="500"/>
                        <p:tgtEl>
                          <p:spTgt spid="13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Vision/Mission01">
    <p:spTree>
      <p:nvGrpSpPr>
        <p:cNvPr id="1" name=""/>
        <p:cNvGrpSpPr/>
        <p:nvPr/>
      </p:nvGrpSpPr>
      <p:grpSpPr>
        <a:xfrm>
          <a:off x="0" y="0"/>
          <a:ext cx="0" cy="0"/>
          <a:chOff x="0" y="0"/>
          <a:chExt cx="0" cy="0"/>
        </a:xfrm>
      </p:grpSpPr>
      <p:sp>
        <p:nvSpPr>
          <p:cNvPr id="57" name="Rectangle 56"/>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0" name="Picture Placeholder 59"/>
          <p:cNvSpPr>
            <a:spLocks noGrp="1"/>
          </p:cNvSpPr>
          <p:nvPr>
            <p:ph type="pic" sz="quarter" idx="11" hasCustomPrompt="1"/>
          </p:nvPr>
        </p:nvSpPr>
        <p:spPr>
          <a:xfrm>
            <a:off x="757647" y="1357985"/>
            <a:ext cx="4375827" cy="4877533"/>
          </a:xfrm>
          <a:custGeom>
            <a:avLst/>
            <a:gdLst>
              <a:gd name="connsiteX0" fmla="*/ 1587935 w 3175870"/>
              <a:gd name="connsiteY0" fmla="*/ 923388 h 3539996"/>
              <a:gd name="connsiteX1" fmla="*/ 1239410 w 3175870"/>
              <a:gd name="connsiteY1" fmla="*/ 2087289 h 3539996"/>
              <a:gd name="connsiteX2" fmla="*/ 1936460 w 3175870"/>
              <a:gd name="connsiteY2" fmla="*/ 2087289 h 3539996"/>
              <a:gd name="connsiteX3" fmla="*/ 1060035 w 3175870"/>
              <a:gd name="connsiteY3" fmla="*/ 0 h 3539996"/>
              <a:gd name="connsiteX4" fmla="*/ 2115835 w 3175870"/>
              <a:gd name="connsiteY4" fmla="*/ 0 h 3539996"/>
              <a:gd name="connsiteX5" fmla="*/ 3175870 w 3175870"/>
              <a:gd name="connsiteY5" fmla="*/ 3539996 h 3539996"/>
              <a:gd name="connsiteX6" fmla="*/ 2371466 w 3175870"/>
              <a:gd name="connsiteY6" fmla="*/ 3539996 h 3539996"/>
              <a:gd name="connsiteX7" fmla="*/ 2120155 w 3175870"/>
              <a:gd name="connsiteY7" fmla="*/ 2700740 h 3539996"/>
              <a:gd name="connsiteX8" fmla="*/ 1055715 w 3175870"/>
              <a:gd name="connsiteY8" fmla="*/ 2700740 h 3539996"/>
              <a:gd name="connsiteX9" fmla="*/ 804404 w 3175870"/>
              <a:gd name="connsiteY9" fmla="*/ 3539996 h 3539996"/>
              <a:gd name="connsiteX10" fmla="*/ 0 w 3175870"/>
              <a:gd name="connsiteY10" fmla="*/ 3539996 h 353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870" h="3539996">
                <a:moveTo>
                  <a:pt x="1587935" y="923388"/>
                </a:moveTo>
                <a:lnTo>
                  <a:pt x="1239410" y="2087289"/>
                </a:lnTo>
                <a:lnTo>
                  <a:pt x="1936460" y="2087289"/>
                </a:lnTo>
                <a:close/>
                <a:moveTo>
                  <a:pt x="1060035" y="0"/>
                </a:moveTo>
                <a:lnTo>
                  <a:pt x="2115835" y="0"/>
                </a:lnTo>
                <a:lnTo>
                  <a:pt x="3175870" y="3539996"/>
                </a:lnTo>
                <a:lnTo>
                  <a:pt x="2371466" y="3539996"/>
                </a:lnTo>
                <a:lnTo>
                  <a:pt x="2120155" y="2700740"/>
                </a:lnTo>
                <a:lnTo>
                  <a:pt x="1055715" y="2700740"/>
                </a:lnTo>
                <a:lnTo>
                  <a:pt x="804404" y="3539996"/>
                </a:lnTo>
                <a:lnTo>
                  <a:pt x="0" y="3539996"/>
                </a:lnTo>
                <a:close/>
              </a:path>
            </a:pathLst>
          </a:custGeom>
          <a:solidFill>
            <a:schemeClr val="bg1">
              <a:lumMod val="9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5997632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Vision/Mission01">
    <p:spTree>
      <p:nvGrpSpPr>
        <p:cNvPr id="1" name=""/>
        <p:cNvGrpSpPr/>
        <p:nvPr/>
      </p:nvGrpSpPr>
      <p:grpSpPr>
        <a:xfrm>
          <a:off x="0" y="0"/>
          <a:ext cx="0" cy="0"/>
          <a:chOff x="0" y="0"/>
          <a:chExt cx="0" cy="0"/>
        </a:xfrm>
      </p:grpSpPr>
      <p:sp>
        <p:nvSpPr>
          <p:cNvPr id="46" name="Rectangle 45"/>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57" name="Picture Placeholder 56"/>
          <p:cNvSpPr>
            <a:spLocks noGrp="1"/>
          </p:cNvSpPr>
          <p:nvPr>
            <p:ph type="pic" sz="quarter" idx="11" hasCustomPrompt="1"/>
          </p:nvPr>
        </p:nvSpPr>
        <p:spPr>
          <a:xfrm>
            <a:off x="1166191" y="1348655"/>
            <a:ext cx="3441101" cy="4810971"/>
          </a:xfrm>
          <a:custGeom>
            <a:avLst/>
            <a:gdLst>
              <a:gd name="connsiteX0" fmla="*/ 820751 w 2419952"/>
              <a:gd name="connsiteY0" fmla="*/ 2119664 h 3383310"/>
              <a:gd name="connsiteX1" fmla="*/ 737877 w 2419952"/>
              <a:gd name="connsiteY1" fmla="*/ 2128019 h 3383310"/>
              <a:gd name="connsiteX2" fmla="*/ 729132 w 2419952"/>
              <a:gd name="connsiteY2" fmla="*/ 2130733 h 3383310"/>
              <a:gd name="connsiteX3" fmla="*/ 729132 w 2419952"/>
              <a:gd name="connsiteY3" fmla="*/ 2931031 h 3383310"/>
              <a:gd name="connsiteX4" fmla="*/ 737877 w 2419952"/>
              <a:gd name="connsiteY4" fmla="*/ 2933746 h 3383310"/>
              <a:gd name="connsiteX5" fmla="*/ 820751 w 2419952"/>
              <a:gd name="connsiteY5" fmla="*/ 2942100 h 3383310"/>
              <a:gd name="connsiteX6" fmla="*/ 1306784 w 2419952"/>
              <a:gd name="connsiteY6" fmla="*/ 2942100 h 3383310"/>
              <a:gd name="connsiteX7" fmla="*/ 1718002 w 2419952"/>
              <a:gd name="connsiteY7" fmla="*/ 2530882 h 3383310"/>
              <a:gd name="connsiteX8" fmla="*/ 1306784 w 2419952"/>
              <a:gd name="connsiteY8" fmla="*/ 2119664 h 3383310"/>
              <a:gd name="connsiteX9" fmla="*/ 820751 w 2419952"/>
              <a:gd name="connsiteY9" fmla="*/ 441210 h 3383310"/>
              <a:gd name="connsiteX10" fmla="*/ 737877 w 2419952"/>
              <a:gd name="connsiteY10" fmla="*/ 449564 h 3383310"/>
              <a:gd name="connsiteX11" fmla="*/ 729132 w 2419952"/>
              <a:gd name="connsiteY11" fmla="*/ 452279 h 3383310"/>
              <a:gd name="connsiteX12" fmla="*/ 729132 w 2419952"/>
              <a:gd name="connsiteY12" fmla="*/ 1252577 h 3383310"/>
              <a:gd name="connsiteX13" fmla="*/ 737877 w 2419952"/>
              <a:gd name="connsiteY13" fmla="*/ 1255291 h 3383310"/>
              <a:gd name="connsiteX14" fmla="*/ 820751 w 2419952"/>
              <a:gd name="connsiteY14" fmla="*/ 1263646 h 3383310"/>
              <a:gd name="connsiteX15" fmla="*/ 1306784 w 2419952"/>
              <a:gd name="connsiteY15" fmla="*/ 1263646 h 3383310"/>
              <a:gd name="connsiteX16" fmla="*/ 1718002 w 2419952"/>
              <a:gd name="connsiteY16" fmla="*/ 852428 h 3383310"/>
              <a:gd name="connsiteX17" fmla="*/ 1306784 w 2419952"/>
              <a:gd name="connsiteY17" fmla="*/ 441210 h 3383310"/>
              <a:gd name="connsiteX18" fmla="*/ 0 w 2419952"/>
              <a:gd name="connsiteY18" fmla="*/ 0 h 3383310"/>
              <a:gd name="connsiteX19" fmla="*/ 510393 w 2419952"/>
              <a:gd name="connsiteY19" fmla="*/ 0 h 3383310"/>
              <a:gd name="connsiteX20" fmla="*/ 560010 w 2419952"/>
              <a:gd name="connsiteY20" fmla="*/ 0 h 3383310"/>
              <a:gd name="connsiteX21" fmla="*/ 729132 w 2419952"/>
              <a:gd name="connsiteY21" fmla="*/ 0 h 3383310"/>
              <a:gd name="connsiteX22" fmla="*/ 1567524 w 2419952"/>
              <a:gd name="connsiteY22" fmla="*/ 0 h 3383310"/>
              <a:gd name="connsiteX23" fmla="*/ 2419952 w 2419952"/>
              <a:gd name="connsiteY23" fmla="*/ 852428 h 3383310"/>
              <a:gd name="connsiteX24" fmla="*/ 1739318 w 2419952"/>
              <a:gd name="connsiteY24" fmla="*/ 1687538 h 3383310"/>
              <a:gd name="connsiteX25" fmla="*/ 1698474 w 2419952"/>
              <a:gd name="connsiteY25" fmla="*/ 1691655 h 3383310"/>
              <a:gd name="connsiteX26" fmla="*/ 1739318 w 2419952"/>
              <a:gd name="connsiteY26" fmla="*/ 1695773 h 3383310"/>
              <a:gd name="connsiteX27" fmla="*/ 2419952 w 2419952"/>
              <a:gd name="connsiteY27" fmla="*/ 2530882 h 3383310"/>
              <a:gd name="connsiteX28" fmla="*/ 1567524 w 2419952"/>
              <a:gd name="connsiteY28" fmla="*/ 3383310 h 3383310"/>
              <a:gd name="connsiteX29" fmla="*/ 729132 w 2419952"/>
              <a:gd name="connsiteY29" fmla="*/ 3383310 h 3383310"/>
              <a:gd name="connsiteX30" fmla="*/ 560010 w 2419952"/>
              <a:gd name="connsiteY30" fmla="*/ 3383310 h 3383310"/>
              <a:gd name="connsiteX31" fmla="*/ 0 w 2419952"/>
              <a:gd name="connsiteY31" fmla="*/ 3383310 h 338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9952" h="3383310">
                <a:moveTo>
                  <a:pt x="820751" y="2119664"/>
                </a:moveTo>
                <a:cubicBezTo>
                  <a:pt x="792363" y="2119664"/>
                  <a:pt x="764646" y="2122541"/>
                  <a:pt x="737877" y="2128019"/>
                </a:cubicBezTo>
                <a:lnTo>
                  <a:pt x="729132" y="2130733"/>
                </a:lnTo>
                <a:lnTo>
                  <a:pt x="729132" y="2931031"/>
                </a:lnTo>
                <a:lnTo>
                  <a:pt x="737877" y="2933746"/>
                </a:lnTo>
                <a:cubicBezTo>
                  <a:pt x="764646" y="2939224"/>
                  <a:pt x="792363" y="2942100"/>
                  <a:pt x="820751" y="2942100"/>
                </a:cubicBezTo>
                <a:lnTo>
                  <a:pt x="1306784" y="2942100"/>
                </a:lnTo>
                <a:cubicBezTo>
                  <a:pt x="1533893" y="2942100"/>
                  <a:pt x="1718002" y="2757991"/>
                  <a:pt x="1718002" y="2530882"/>
                </a:cubicBezTo>
                <a:cubicBezTo>
                  <a:pt x="1718002" y="2303773"/>
                  <a:pt x="1533893" y="2119664"/>
                  <a:pt x="1306784" y="2119664"/>
                </a:cubicBezTo>
                <a:close/>
                <a:moveTo>
                  <a:pt x="820751" y="441210"/>
                </a:moveTo>
                <a:cubicBezTo>
                  <a:pt x="792363" y="441210"/>
                  <a:pt x="764646" y="444086"/>
                  <a:pt x="737877" y="449564"/>
                </a:cubicBezTo>
                <a:lnTo>
                  <a:pt x="729132" y="452279"/>
                </a:lnTo>
                <a:lnTo>
                  <a:pt x="729132" y="1252577"/>
                </a:lnTo>
                <a:lnTo>
                  <a:pt x="737877" y="1255291"/>
                </a:lnTo>
                <a:cubicBezTo>
                  <a:pt x="764646" y="1260769"/>
                  <a:pt x="792363" y="1263646"/>
                  <a:pt x="820751" y="1263646"/>
                </a:cubicBezTo>
                <a:lnTo>
                  <a:pt x="1306784" y="1263646"/>
                </a:lnTo>
                <a:cubicBezTo>
                  <a:pt x="1533893" y="1263646"/>
                  <a:pt x="1718002" y="1079537"/>
                  <a:pt x="1718002" y="852428"/>
                </a:cubicBezTo>
                <a:cubicBezTo>
                  <a:pt x="1718002" y="625319"/>
                  <a:pt x="1533893" y="441210"/>
                  <a:pt x="1306784" y="441210"/>
                </a:cubicBezTo>
                <a:close/>
                <a:moveTo>
                  <a:pt x="0" y="0"/>
                </a:moveTo>
                <a:lnTo>
                  <a:pt x="510393" y="0"/>
                </a:lnTo>
                <a:lnTo>
                  <a:pt x="560010" y="0"/>
                </a:lnTo>
                <a:lnTo>
                  <a:pt x="729132" y="0"/>
                </a:lnTo>
                <a:lnTo>
                  <a:pt x="1567524" y="0"/>
                </a:lnTo>
                <a:cubicBezTo>
                  <a:pt x="2038307" y="0"/>
                  <a:pt x="2419952" y="381645"/>
                  <a:pt x="2419952" y="852428"/>
                </a:cubicBezTo>
                <a:cubicBezTo>
                  <a:pt x="2419952" y="1264362"/>
                  <a:pt x="2127755" y="1608052"/>
                  <a:pt x="1739318" y="1687538"/>
                </a:cubicBezTo>
                <a:lnTo>
                  <a:pt x="1698474" y="1691655"/>
                </a:lnTo>
                <a:lnTo>
                  <a:pt x="1739318" y="1695773"/>
                </a:lnTo>
                <a:cubicBezTo>
                  <a:pt x="2127755" y="1775258"/>
                  <a:pt x="2419952" y="2118947"/>
                  <a:pt x="2419952" y="2530882"/>
                </a:cubicBezTo>
                <a:cubicBezTo>
                  <a:pt x="2419952" y="3001665"/>
                  <a:pt x="2038307" y="3383310"/>
                  <a:pt x="1567524" y="3383310"/>
                </a:cubicBezTo>
                <a:lnTo>
                  <a:pt x="729132" y="3383310"/>
                </a:lnTo>
                <a:lnTo>
                  <a:pt x="560010" y="3383310"/>
                </a:lnTo>
                <a:lnTo>
                  <a:pt x="0" y="3383310"/>
                </a:lnTo>
                <a:close/>
              </a:path>
            </a:pathLst>
          </a:custGeom>
          <a:solidFill>
            <a:schemeClr val="bg1">
              <a:lumMod val="9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806760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am09">
    <p:spTree>
      <p:nvGrpSpPr>
        <p:cNvPr id="1" name=""/>
        <p:cNvGrpSpPr/>
        <p:nvPr/>
      </p:nvGrpSpPr>
      <p:grpSpPr>
        <a:xfrm>
          <a:off x="0" y="0"/>
          <a:ext cx="0" cy="0"/>
          <a:chOff x="0" y="0"/>
          <a:chExt cx="0" cy="0"/>
        </a:xfrm>
      </p:grpSpPr>
      <p:sp>
        <p:nvSpPr>
          <p:cNvPr id="45" name="Picture Placeholder 15"/>
          <p:cNvSpPr>
            <a:spLocks noGrp="1"/>
          </p:cNvSpPr>
          <p:nvPr>
            <p:ph type="pic" sz="quarter" idx="10" hasCustomPrompt="1"/>
          </p:nvPr>
        </p:nvSpPr>
        <p:spPr>
          <a:xfrm>
            <a:off x="639576" y="1753247"/>
            <a:ext cx="2611040" cy="2497163"/>
          </a:xfrm>
          <a:custGeom>
            <a:avLst/>
            <a:gdLst>
              <a:gd name="connsiteX0" fmla="*/ 3941853 w 4058560"/>
              <a:gd name="connsiteY0" fmla="*/ 1431156 h 3881553"/>
              <a:gd name="connsiteX1" fmla="*/ 3991967 w 4058560"/>
              <a:gd name="connsiteY1" fmla="*/ 1448008 h 3881553"/>
              <a:gd name="connsiteX2" fmla="*/ 4040701 w 4058560"/>
              <a:gd name="connsiteY2" fmla="*/ 1629883 h 3881553"/>
              <a:gd name="connsiteX3" fmla="*/ 3080130 w 4058560"/>
              <a:gd name="connsiteY3" fmla="*/ 3293640 h 3881553"/>
              <a:gd name="connsiteX4" fmla="*/ 2898254 w 4058560"/>
              <a:gd name="connsiteY4" fmla="*/ 3342373 h 3881553"/>
              <a:gd name="connsiteX5" fmla="*/ 2898255 w 4058560"/>
              <a:gd name="connsiteY5" fmla="*/ 3342373 h 3881553"/>
              <a:gd name="connsiteX6" fmla="*/ 2849522 w 4058560"/>
              <a:gd name="connsiteY6" fmla="*/ 3160497 h 3881553"/>
              <a:gd name="connsiteX7" fmla="*/ 3810092 w 4058560"/>
              <a:gd name="connsiteY7" fmla="*/ 1496741 h 3881553"/>
              <a:gd name="connsiteX8" fmla="*/ 3903421 w 4058560"/>
              <a:gd name="connsiteY8" fmla="*/ 1431992 h 3881553"/>
              <a:gd name="connsiteX9" fmla="*/ 3941853 w 4058560"/>
              <a:gd name="connsiteY9" fmla="*/ 1431156 h 3881553"/>
              <a:gd name="connsiteX10" fmla="*/ 1110192 w 4058560"/>
              <a:gd name="connsiteY10" fmla="*/ 690335 h 3881553"/>
              <a:gd name="connsiteX11" fmla="*/ 1160305 w 4058560"/>
              <a:gd name="connsiteY11" fmla="*/ 707186 h 3881553"/>
              <a:gd name="connsiteX12" fmla="*/ 1209039 w 4058560"/>
              <a:gd name="connsiteY12" fmla="*/ 889062 h 3881553"/>
              <a:gd name="connsiteX13" fmla="*/ 248468 w 4058560"/>
              <a:gd name="connsiteY13" fmla="*/ 2552819 h 3881553"/>
              <a:gd name="connsiteX14" fmla="*/ 66592 w 4058560"/>
              <a:gd name="connsiteY14" fmla="*/ 2601552 h 3881553"/>
              <a:gd name="connsiteX15" fmla="*/ 66593 w 4058560"/>
              <a:gd name="connsiteY15" fmla="*/ 2601552 h 3881553"/>
              <a:gd name="connsiteX16" fmla="*/ 17860 w 4058560"/>
              <a:gd name="connsiteY16" fmla="*/ 2419676 h 3881553"/>
              <a:gd name="connsiteX17" fmla="*/ 978430 w 4058560"/>
              <a:gd name="connsiteY17" fmla="*/ 755920 h 3881553"/>
              <a:gd name="connsiteX18" fmla="*/ 1110192 w 4058560"/>
              <a:gd name="connsiteY18" fmla="*/ 690335 h 3881553"/>
              <a:gd name="connsiteX19" fmla="*/ 2855951 w 4058560"/>
              <a:gd name="connsiteY19" fmla="*/ 1146 h 3881553"/>
              <a:gd name="connsiteX20" fmla="*/ 3118253 w 4058560"/>
              <a:gd name="connsiteY20" fmla="*/ 61772 h 3881553"/>
              <a:gd name="connsiteX21" fmla="*/ 3286810 w 4058560"/>
              <a:gd name="connsiteY21" fmla="*/ 690836 h 3881553"/>
              <a:gd name="connsiteX22" fmla="*/ 2973773 w 4058560"/>
              <a:gd name="connsiteY22" fmla="*/ 1233032 h 3881553"/>
              <a:gd name="connsiteX23" fmla="*/ 2999456 w 4058560"/>
              <a:gd name="connsiteY23" fmla="*/ 1221273 h 3881553"/>
              <a:gd name="connsiteX24" fmla="*/ 3086443 w 4058560"/>
              <a:gd name="connsiteY24" fmla="*/ 1204534 h 3881553"/>
              <a:gd name="connsiteX25" fmla="*/ 3297048 w 4058560"/>
              <a:gd name="connsiteY25" fmla="*/ 1253211 h 3881553"/>
              <a:gd name="connsiteX26" fmla="*/ 3432383 w 4058560"/>
              <a:gd name="connsiteY26" fmla="*/ 1758289 h 3881553"/>
              <a:gd name="connsiteX27" fmla="*/ 2454903 w 4058560"/>
              <a:gd name="connsiteY27" fmla="*/ 3451333 h 3881553"/>
              <a:gd name="connsiteX28" fmla="*/ 1949825 w 4058560"/>
              <a:gd name="connsiteY28" fmla="*/ 3586668 h 3881553"/>
              <a:gd name="connsiteX29" fmla="*/ 1949826 w 4058560"/>
              <a:gd name="connsiteY29" fmla="*/ 3586668 h 3881553"/>
              <a:gd name="connsiteX30" fmla="*/ 1777553 w 4058560"/>
              <a:gd name="connsiteY30" fmla="*/ 3362157 h 3881553"/>
              <a:gd name="connsiteX31" fmla="*/ 1770115 w 4058560"/>
              <a:gd name="connsiteY31" fmla="*/ 3317829 h 3881553"/>
              <a:gd name="connsiteX32" fmla="*/ 1577629 w 4058560"/>
              <a:gd name="connsiteY32" fmla="*/ 3651224 h 3881553"/>
              <a:gd name="connsiteX33" fmla="*/ 948566 w 4058560"/>
              <a:gd name="connsiteY33" fmla="*/ 3819781 h 3881553"/>
              <a:gd name="connsiteX34" fmla="*/ 780009 w 4058560"/>
              <a:gd name="connsiteY34" fmla="*/ 3190717 h 3881553"/>
              <a:gd name="connsiteX35" fmla="*/ 997926 w 4058560"/>
              <a:gd name="connsiteY35" fmla="*/ 2813274 h 3881553"/>
              <a:gd name="connsiteX36" fmla="*/ 935746 w 4058560"/>
              <a:gd name="connsiteY36" fmla="*/ 2836490 h 3881553"/>
              <a:gd name="connsiteX37" fmla="*/ 723467 w 4058560"/>
              <a:gd name="connsiteY37" fmla="*/ 2830305 h 3881553"/>
              <a:gd name="connsiteX38" fmla="*/ 655180 w 4058560"/>
              <a:gd name="connsiteY38" fmla="*/ 2799553 h 3881553"/>
              <a:gd name="connsiteX39" fmla="*/ 594403 w 4058560"/>
              <a:gd name="connsiteY39" fmla="*/ 2755789 h 3881553"/>
              <a:gd name="connsiteX40" fmla="*/ 519844 w 4058560"/>
              <a:gd name="connsiteY40" fmla="*/ 2294474 h 3881553"/>
              <a:gd name="connsiteX41" fmla="*/ 1497324 w 4058560"/>
              <a:gd name="connsiteY41" fmla="*/ 601430 h 3881553"/>
              <a:gd name="connsiteX42" fmla="*/ 1791797 w 4058560"/>
              <a:gd name="connsiteY42" fmla="*/ 417418 h 3881553"/>
              <a:gd name="connsiteX43" fmla="*/ 2002401 w 4058560"/>
              <a:gd name="connsiteY43" fmla="*/ 466096 h 3881553"/>
              <a:gd name="connsiteX44" fmla="*/ 2174674 w 4058560"/>
              <a:gd name="connsiteY44" fmla="*/ 690606 h 3881553"/>
              <a:gd name="connsiteX45" fmla="*/ 2185658 w 4058560"/>
              <a:gd name="connsiteY45" fmla="*/ 756062 h 3881553"/>
              <a:gd name="connsiteX46" fmla="*/ 2489189 w 4058560"/>
              <a:gd name="connsiteY46" fmla="*/ 230330 h 3881553"/>
              <a:gd name="connsiteX47" fmla="*/ 2855951 w 4058560"/>
              <a:gd name="connsiteY47" fmla="*/ 1146 h 38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8560" h="3881553">
                <a:moveTo>
                  <a:pt x="3941853" y="1431156"/>
                </a:moveTo>
                <a:cubicBezTo>
                  <a:pt x="3959017" y="1433287"/>
                  <a:pt x="3976047" y="1438816"/>
                  <a:pt x="3991967" y="1448008"/>
                </a:cubicBezTo>
                <a:cubicBezTo>
                  <a:pt x="4055648" y="1484774"/>
                  <a:pt x="4077467" y="1566202"/>
                  <a:pt x="4040701" y="1629883"/>
                </a:cubicBezTo>
                <a:cubicBezTo>
                  <a:pt x="3720511" y="2184469"/>
                  <a:pt x="3400320" y="2739055"/>
                  <a:pt x="3080130" y="3293640"/>
                </a:cubicBezTo>
                <a:cubicBezTo>
                  <a:pt x="3043363" y="3357321"/>
                  <a:pt x="2961935" y="3379140"/>
                  <a:pt x="2898254" y="3342373"/>
                </a:cubicBezTo>
                <a:lnTo>
                  <a:pt x="2898255" y="3342373"/>
                </a:lnTo>
                <a:cubicBezTo>
                  <a:pt x="2834574" y="3305607"/>
                  <a:pt x="2812755" y="3224179"/>
                  <a:pt x="2849522" y="3160497"/>
                </a:cubicBezTo>
                <a:lnTo>
                  <a:pt x="3810092" y="1496741"/>
                </a:lnTo>
                <a:cubicBezTo>
                  <a:pt x="3830772" y="1460921"/>
                  <a:pt x="3865585" y="1438346"/>
                  <a:pt x="3903421" y="1431992"/>
                </a:cubicBezTo>
                <a:cubicBezTo>
                  <a:pt x="3916034" y="1429875"/>
                  <a:pt x="3928981" y="1429559"/>
                  <a:pt x="3941853" y="1431156"/>
                </a:cubicBezTo>
                <a:close/>
                <a:moveTo>
                  <a:pt x="1110192" y="690335"/>
                </a:moveTo>
                <a:cubicBezTo>
                  <a:pt x="1127356" y="692465"/>
                  <a:pt x="1144385" y="697995"/>
                  <a:pt x="1160305" y="707186"/>
                </a:cubicBezTo>
                <a:cubicBezTo>
                  <a:pt x="1223987" y="743953"/>
                  <a:pt x="1245805" y="825381"/>
                  <a:pt x="1209039" y="889062"/>
                </a:cubicBezTo>
                <a:cubicBezTo>
                  <a:pt x="888849" y="1443647"/>
                  <a:pt x="568658" y="1998233"/>
                  <a:pt x="248468" y="2552819"/>
                </a:cubicBezTo>
                <a:cubicBezTo>
                  <a:pt x="211701" y="2616500"/>
                  <a:pt x="130273" y="2638318"/>
                  <a:pt x="66592" y="2601552"/>
                </a:cubicBezTo>
                <a:lnTo>
                  <a:pt x="66593" y="2601552"/>
                </a:lnTo>
                <a:cubicBezTo>
                  <a:pt x="2912" y="2564785"/>
                  <a:pt x="-18907" y="2483357"/>
                  <a:pt x="17860" y="2419676"/>
                </a:cubicBezTo>
                <a:lnTo>
                  <a:pt x="978430" y="755920"/>
                </a:lnTo>
                <a:cubicBezTo>
                  <a:pt x="1006005" y="708159"/>
                  <a:pt x="1058702" y="683946"/>
                  <a:pt x="1110192" y="690335"/>
                </a:cubicBezTo>
                <a:close/>
                <a:moveTo>
                  <a:pt x="2855951" y="1146"/>
                </a:moveTo>
                <a:cubicBezTo>
                  <a:pt x="2944428" y="-5107"/>
                  <a:pt x="3035656" y="14085"/>
                  <a:pt x="3118253" y="61772"/>
                </a:cubicBezTo>
                <a:cubicBezTo>
                  <a:pt x="3338510" y="188938"/>
                  <a:pt x="3413976" y="470579"/>
                  <a:pt x="3286810" y="690836"/>
                </a:cubicBezTo>
                <a:lnTo>
                  <a:pt x="2973773" y="1233032"/>
                </a:lnTo>
                <a:lnTo>
                  <a:pt x="2999456" y="1221273"/>
                </a:lnTo>
                <a:cubicBezTo>
                  <a:pt x="3027628" y="1212265"/>
                  <a:pt x="3056844" y="1206626"/>
                  <a:pt x="3086443" y="1204534"/>
                </a:cubicBezTo>
                <a:cubicBezTo>
                  <a:pt x="3157483" y="1199514"/>
                  <a:pt x="3230731" y="1214923"/>
                  <a:pt x="3297048" y="1253211"/>
                </a:cubicBezTo>
                <a:cubicBezTo>
                  <a:pt x="3473893" y="1355313"/>
                  <a:pt x="3534485" y="1581444"/>
                  <a:pt x="3432383" y="1758289"/>
                </a:cubicBezTo>
                <a:cubicBezTo>
                  <a:pt x="3106556" y="2322638"/>
                  <a:pt x="2780729" y="2886985"/>
                  <a:pt x="2454903" y="3451333"/>
                </a:cubicBezTo>
                <a:cubicBezTo>
                  <a:pt x="2352801" y="3628179"/>
                  <a:pt x="2126670" y="3688770"/>
                  <a:pt x="1949825" y="3586668"/>
                </a:cubicBezTo>
                <a:lnTo>
                  <a:pt x="1949826" y="3586668"/>
                </a:lnTo>
                <a:cubicBezTo>
                  <a:pt x="1861404" y="3535617"/>
                  <a:pt x="1802044" y="3453559"/>
                  <a:pt x="1777553" y="3362157"/>
                </a:cubicBezTo>
                <a:lnTo>
                  <a:pt x="1770115" y="3317829"/>
                </a:lnTo>
                <a:lnTo>
                  <a:pt x="1577629" y="3651224"/>
                </a:lnTo>
                <a:cubicBezTo>
                  <a:pt x="1450464" y="3871481"/>
                  <a:pt x="1168823" y="3946946"/>
                  <a:pt x="948566" y="3819781"/>
                </a:cubicBezTo>
                <a:cubicBezTo>
                  <a:pt x="728309" y="3692615"/>
                  <a:pt x="652844" y="3410973"/>
                  <a:pt x="780009" y="3190717"/>
                </a:cubicBezTo>
                <a:lnTo>
                  <a:pt x="997926" y="2813274"/>
                </a:lnTo>
                <a:lnTo>
                  <a:pt x="935746" y="2836490"/>
                </a:lnTo>
                <a:cubicBezTo>
                  <a:pt x="867195" y="2854858"/>
                  <a:pt x="793389" y="2853613"/>
                  <a:pt x="723467" y="2830305"/>
                </a:cubicBezTo>
                <a:lnTo>
                  <a:pt x="655180" y="2799553"/>
                </a:lnTo>
                <a:lnTo>
                  <a:pt x="594403" y="2755789"/>
                </a:lnTo>
                <a:cubicBezTo>
                  <a:pt x="465728" y="2641689"/>
                  <a:pt x="430505" y="2449214"/>
                  <a:pt x="519844" y="2294474"/>
                </a:cubicBezTo>
                <a:lnTo>
                  <a:pt x="1497324" y="601430"/>
                </a:lnTo>
                <a:cubicBezTo>
                  <a:pt x="1561137" y="490903"/>
                  <a:pt x="1673399" y="425785"/>
                  <a:pt x="1791797" y="417418"/>
                </a:cubicBezTo>
                <a:cubicBezTo>
                  <a:pt x="1862837" y="412398"/>
                  <a:pt x="1936084" y="427807"/>
                  <a:pt x="2002401" y="466096"/>
                </a:cubicBezTo>
                <a:cubicBezTo>
                  <a:pt x="2090824" y="517147"/>
                  <a:pt x="2150184" y="599204"/>
                  <a:pt x="2174674" y="690606"/>
                </a:cubicBezTo>
                <a:lnTo>
                  <a:pt x="2185658" y="756062"/>
                </a:lnTo>
                <a:lnTo>
                  <a:pt x="2489189" y="230330"/>
                </a:lnTo>
                <a:cubicBezTo>
                  <a:pt x="2568668" y="92669"/>
                  <a:pt x="2708488" y="11567"/>
                  <a:pt x="2855951" y="1146"/>
                </a:cubicBezTo>
                <a:close/>
              </a:path>
            </a:pathLst>
          </a:custGeom>
          <a:solidFill>
            <a:schemeClr val="tx2">
              <a:lumMod val="25000"/>
              <a:lumOff val="75000"/>
            </a:schemeClr>
          </a:solidFill>
          <a:ln w="19050">
            <a:noFill/>
          </a:ln>
        </p:spPr>
        <p:txBody>
          <a:bodyPr wrap="square" lIns="0" tIns="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49"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smtClean="0"/>
              <a:t>Click to edit Master title style</a:t>
            </a:r>
            <a:endParaRPr lang="en-US" dirty="0"/>
          </a:p>
        </p:txBody>
      </p:sp>
      <p:sp>
        <p:nvSpPr>
          <p:cNvPr id="50" name="Rectangle 49"/>
          <p:cNvSpPr/>
          <p:nvPr userDrawn="1"/>
        </p:nvSpPr>
        <p:spPr>
          <a:xfrm>
            <a:off x="5486400" y="1246598"/>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 Placeholder 3"/>
          <p:cNvSpPr>
            <a:spLocks noGrp="1"/>
          </p:cNvSpPr>
          <p:nvPr>
            <p:ph type="body" sz="half" idx="32" hasCustomPrompt="1"/>
          </p:nvPr>
        </p:nvSpPr>
        <p:spPr>
          <a:xfrm>
            <a:off x="847955" y="4318341"/>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52" name="Text Placeholder 3"/>
          <p:cNvSpPr>
            <a:spLocks noGrp="1"/>
          </p:cNvSpPr>
          <p:nvPr>
            <p:ph type="body" sz="half" idx="15"/>
          </p:nvPr>
        </p:nvSpPr>
        <p:spPr>
          <a:xfrm>
            <a:off x="835123" y="5029862"/>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34" hasCustomPrompt="1"/>
          </p:nvPr>
        </p:nvSpPr>
        <p:spPr>
          <a:xfrm>
            <a:off x="857066" y="4734393"/>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54" name="Picture Placeholder 15"/>
          <p:cNvSpPr>
            <a:spLocks noGrp="1"/>
          </p:cNvSpPr>
          <p:nvPr>
            <p:ph type="pic" sz="quarter" idx="35" hasCustomPrompt="1"/>
          </p:nvPr>
        </p:nvSpPr>
        <p:spPr>
          <a:xfrm>
            <a:off x="3389032" y="1753247"/>
            <a:ext cx="2611040" cy="2497163"/>
          </a:xfrm>
          <a:custGeom>
            <a:avLst/>
            <a:gdLst>
              <a:gd name="connsiteX0" fmla="*/ 3941853 w 4058560"/>
              <a:gd name="connsiteY0" fmla="*/ 1431156 h 3881553"/>
              <a:gd name="connsiteX1" fmla="*/ 3991967 w 4058560"/>
              <a:gd name="connsiteY1" fmla="*/ 1448008 h 3881553"/>
              <a:gd name="connsiteX2" fmla="*/ 4040701 w 4058560"/>
              <a:gd name="connsiteY2" fmla="*/ 1629883 h 3881553"/>
              <a:gd name="connsiteX3" fmla="*/ 3080130 w 4058560"/>
              <a:gd name="connsiteY3" fmla="*/ 3293640 h 3881553"/>
              <a:gd name="connsiteX4" fmla="*/ 2898254 w 4058560"/>
              <a:gd name="connsiteY4" fmla="*/ 3342373 h 3881553"/>
              <a:gd name="connsiteX5" fmla="*/ 2898255 w 4058560"/>
              <a:gd name="connsiteY5" fmla="*/ 3342373 h 3881553"/>
              <a:gd name="connsiteX6" fmla="*/ 2849522 w 4058560"/>
              <a:gd name="connsiteY6" fmla="*/ 3160497 h 3881553"/>
              <a:gd name="connsiteX7" fmla="*/ 3810092 w 4058560"/>
              <a:gd name="connsiteY7" fmla="*/ 1496741 h 3881553"/>
              <a:gd name="connsiteX8" fmla="*/ 3903421 w 4058560"/>
              <a:gd name="connsiteY8" fmla="*/ 1431992 h 3881553"/>
              <a:gd name="connsiteX9" fmla="*/ 3941853 w 4058560"/>
              <a:gd name="connsiteY9" fmla="*/ 1431156 h 3881553"/>
              <a:gd name="connsiteX10" fmla="*/ 1110192 w 4058560"/>
              <a:gd name="connsiteY10" fmla="*/ 690335 h 3881553"/>
              <a:gd name="connsiteX11" fmla="*/ 1160305 w 4058560"/>
              <a:gd name="connsiteY11" fmla="*/ 707186 h 3881553"/>
              <a:gd name="connsiteX12" fmla="*/ 1209039 w 4058560"/>
              <a:gd name="connsiteY12" fmla="*/ 889062 h 3881553"/>
              <a:gd name="connsiteX13" fmla="*/ 248468 w 4058560"/>
              <a:gd name="connsiteY13" fmla="*/ 2552819 h 3881553"/>
              <a:gd name="connsiteX14" fmla="*/ 66592 w 4058560"/>
              <a:gd name="connsiteY14" fmla="*/ 2601552 h 3881553"/>
              <a:gd name="connsiteX15" fmla="*/ 66593 w 4058560"/>
              <a:gd name="connsiteY15" fmla="*/ 2601552 h 3881553"/>
              <a:gd name="connsiteX16" fmla="*/ 17860 w 4058560"/>
              <a:gd name="connsiteY16" fmla="*/ 2419676 h 3881553"/>
              <a:gd name="connsiteX17" fmla="*/ 978430 w 4058560"/>
              <a:gd name="connsiteY17" fmla="*/ 755920 h 3881553"/>
              <a:gd name="connsiteX18" fmla="*/ 1110192 w 4058560"/>
              <a:gd name="connsiteY18" fmla="*/ 690335 h 3881553"/>
              <a:gd name="connsiteX19" fmla="*/ 2855951 w 4058560"/>
              <a:gd name="connsiteY19" fmla="*/ 1146 h 3881553"/>
              <a:gd name="connsiteX20" fmla="*/ 3118253 w 4058560"/>
              <a:gd name="connsiteY20" fmla="*/ 61772 h 3881553"/>
              <a:gd name="connsiteX21" fmla="*/ 3286810 w 4058560"/>
              <a:gd name="connsiteY21" fmla="*/ 690836 h 3881553"/>
              <a:gd name="connsiteX22" fmla="*/ 2973773 w 4058560"/>
              <a:gd name="connsiteY22" fmla="*/ 1233032 h 3881553"/>
              <a:gd name="connsiteX23" fmla="*/ 2999456 w 4058560"/>
              <a:gd name="connsiteY23" fmla="*/ 1221273 h 3881553"/>
              <a:gd name="connsiteX24" fmla="*/ 3086443 w 4058560"/>
              <a:gd name="connsiteY24" fmla="*/ 1204534 h 3881553"/>
              <a:gd name="connsiteX25" fmla="*/ 3297048 w 4058560"/>
              <a:gd name="connsiteY25" fmla="*/ 1253211 h 3881553"/>
              <a:gd name="connsiteX26" fmla="*/ 3432383 w 4058560"/>
              <a:gd name="connsiteY26" fmla="*/ 1758289 h 3881553"/>
              <a:gd name="connsiteX27" fmla="*/ 2454903 w 4058560"/>
              <a:gd name="connsiteY27" fmla="*/ 3451333 h 3881553"/>
              <a:gd name="connsiteX28" fmla="*/ 1949825 w 4058560"/>
              <a:gd name="connsiteY28" fmla="*/ 3586668 h 3881553"/>
              <a:gd name="connsiteX29" fmla="*/ 1949826 w 4058560"/>
              <a:gd name="connsiteY29" fmla="*/ 3586668 h 3881553"/>
              <a:gd name="connsiteX30" fmla="*/ 1777553 w 4058560"/>
              <a:gd name="connsiteY30" fmla="*/ 3362157 h 3881553"/>
              <a:gd name="connsiteX31" fmla="*/ 1770115 w 4058560"/>
              <a:gd name="connsiteY31" fmla="*/ 3317829 h 3881553"/>
              <a:gd name="connsiteX32" fmla="*/ 1577629 w 4058560"/>
              <a:gd name="connsiteY32" fmla="*/ 3651224 h 3881553"/>
              <a:gd name="connsiteX33" fmla="*/ 948566 w 4058560"/>
              <a:gd name="connsiteY33" fmla="*/ 3819781 h 3881553"/>
              <a:gd name="connsiteX34" fmla="*/ 780009 w 4058560"/>
              <a:gd name="connsiteY34" fmla="*/ 3190717 h 3881553"/>
              <a:gd name="connsiteX35" fmla="*/ 997926 w 4058560"/>
              <a:gd name="connsiteY35" fmla="*/ 2813274 h 3881553"/>
              <a:gd name="connsiteX36" fmla="*/ 935746 w 4058560"/>
              <a:gd name="connsiteY36" fmla="*/ 2836490 h 3881553"/>
              <a:gd name="connsiteX37" fmla="*/ 723467 w 4058560"/>
              <a:gd name="connsiteY37" fmla="*/ 2830305 h 3881553"/>
              <a:gd name="connsiteX38" fmla="*/ 655180 w 4058560"/>
              <a:gd name="connsiteY38" fmla="*/ 2799553 h 3881553"/>
              <a:gd name="connsiteX39" fmla="*/ 594403 w 4058560"/>
              <a:gd name="connsiteY39" fmla="*/ 2755789 h 3881553"/>
              <a:gd name="connsiteX40" fmla="*/ 519844 w 4058560"/>
              <a:gd name="connsiteY40" fmla="*/ 2294474 h 3881553"/>
              <a:gd name="connsiteX41" fmla="*/ 1497324 w 4058560"/>
              <a:gd name="connsiteY41" fmla="*/ 601430 h 3881553"/>
              <a:gd name="connsiteX42" fmla="*/ 1791797 w 4058560"/>
              <a:gd name="connsiteY42" fmla="*/ 417418 h 3881553"/>
              <a:gd name="connsiteX43" fmla="*/ 2002401 w 4058560"/>
              <a:gd name="connsiteY43" fmla="*/ 466096 h 3881553"/>
              <a:gd name="connsiteX44" fmla="*/ 2174674 w 4058560"/>
              <a:gd name="connsiteY44" fmla="*/ 690606 h 3881553"/>
              <a:gd name="connsiteX45" fmla="*/ 2185658 w 4058560"/>
              <a:gd name="connsiteY45" fmla="*/ 756062 h 3881553"/>
              <a:gd name="connsiteX46" fmla="*/ 2489189 w 4058560"/>
              <a:gd name="connsiteY46" fmla="*/ 230330 h 3881553"/>
              <a:gd name="connsiteX47" fmla="*/ 2855951 w 4058560"/>
              <a:gd name="connsiteY47" fmla="*/ 1146 h 38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8560" h="3881553">
                <a:moveTo>
                  <a:pt x="3941853" y="1431156"/>
                </a:moveTo>
                <a:cubicBezTo>
                  <a:pt x="3959017" y="1433287"/>
                  <a:pt x="3976047" y="1438816"/>
                  <a:pt x="3991967" y="1448008"/>
                </a:cubicBezTo>
                <a:cubicBezTo>
                  <a:pt x="4055648" y="1484774"/>
                  <a:pt x="4077467" y="1566202"/>
                  <a:pt x="4040701" y="1629883"/>
                </a:cubicBezTo>
                <a:cubicBezTo>
                  <a:pt x="3720511" y="2184469"/>
                  <a:pt x="3400320" y="2739055"/>
                  <a:pt x="3080130" y="3293640"/>
                </a:cubicBezTo>
                <a:cubicBezTo>
                  <a:pt x="3043363" y="3357321"/>
                  <a:pt x="2961935" y="3379140"/>
                  <a:pt x="2898254" y="3342373"/>
                </a:cubicBezTo>
                <a:lnTo>
                  <a:pt x="2898255" y="3342373"/>
                </a:lnTo>
                <a:cubicBezTo>
                  <a:pt x="2834574" y="3305607"/>
                  <a:pt x="2812755" y="3224179"/>
                  <a:pt x="2849522" y="3160497"/>
                </a:cubicBezTo>
                <a:lnTo>
                  <a:pt x="3810092" y="1496741"/>
                </a:lnTo>
                <a:cubicBezTo>
                  <a:pt x="3830772" y="1460921"/>
                  <a:pt x="3865585" y="1438346"/>
                  <a:pt x="3903421" y="1431992"/>
                </a:cubicBezTo>
                <a:cubicBezTo>
                  <a:pt x="3916034" y="1429875"/>
                  <a:pt x="3928981" y="1429559"/>
                  <a:pt x="3941853" y="1431156"/>
                </a:cubicBezTo>
                <a:close/>
                <a:moveTo>
                  <a:pt x="1110192" y="690335"/>
                </a:moveTo>
                <a:cubicBezTo>
                  <a:pt x="1127356" y="692465"/>
                  <a:pt x="1144385" y="697995"/>
                  <a:pt x="1160305" y="707186"/>
                </a:cubicBezTo>
                <a:cubicBezTo>
                  <a:pt x="1223987" y="743953"/>
                  <a:pt x="1245805" y="825381"/>
                  <a:pt x="1209039" y="889062"/>
                </a:cubicBezTo>
                <a:cubicBezTo>
                  <a:pt x="888849" y="1443647"/>
                  <a:pt x="568658" y="1998233"/>
                  <a:pt x="248468" y="2552819"/>
                </a:cubicBezTo>
                <a:cubicBezTo>
                  <a:pt x="211701" y="2616500"/>
                  <a:pt x="130273" y="2638318"/>
                  <a:pt x="66592" y="2601552"/>
                </a:cubicBezTo>
                <a:lnTo>
                  <a:pt x="66593" y="2601552"/>
                </a:lnTo>
                <a:cubicBezTo>
                  <a:pt x="2912" y="2564785"/>
                  <a:pt x="-18907" y="2483357"/>
                  <a:pt x="17860" y="2419676"/>
                </a:cubicBezTo>
                <a:lnTo>
                  <a:pt x="978430" y="755920"/>
                </a:lnTo>
                <a:cubicBezTo>
                  <a:pt x="1006005" y="708159"/>
                  <a:pt x="1058702" y="683946"/>
                  <a:pt x="1110192" y="690335"/>
                </a:cubicBezTo>
                <a:close/>
                <a:moveTo>
                  <a:pt x="2855951" y="1146"/>
                </a:moveTo>
                <a:cubicBezTo>
                  <a:pt x="2944428" y="-5107"/>
                  <a:pt x="3035656" y="14085"/>
                  <a:pt x="3118253" y="61772"/>
                </a:cubicBezTo>
                <a:cubicBezTo>
                  <a:pt x="3338510" y="188938"/>
                  <a:pt x="3413976" y="470579"/>
                  <a:pt x="3286810" y="690836"/>
                </a:cubicBezTo>
                <a:lnTo>
                  <a:pt x="2973773" y="1233032"/>
                </a:lnTo>
                <a:lnTo>
                  <a:pt x="2999456" y="1221273"/>
                </a:lnTo>
                <a:cubicBezTo>
                  <a:pt x="3027628" y="1212265"/>
                  <a:pt x="3056844" y="1206626"/>
                  <a:pt x="3086443" y="1204534"/>
                </a:cubicBezTo>
                <a:cubicBezTo>
                  <a:pt x="3157483" y="1199514"/>
                  <a:pt x="3230731" y="1214923"/>
                  <a:pt x="3297048" y="1253211"/>
                </a:cubicBezTo>
                <a:cubicBezTo>
                  <a:pt x="3473893" y="1355313"/>
                  <a:pt x="3534485" y="1581444"/>
                  <a:pt x="3432383" y="1758289"/>
                </a:cubicBezTo>
                <a:cubicBezTo>
                  <a:pt x="3106556" y="2322638"/>
                  <a:pt x="2780729" y="2886985"/>
                  <a:pt x="2454903" y="3451333"/>
                </a:cubicBezTo>
                <a:cubicBezTo>
                  <a:pt x="2352801" y="3628179"/>
                  <a:pt x="2126670" y="3688770"/>
                  <a:pt x="1949825" y="3586668"/>
                </a:cubicBezTo>
                <a:lnTo>
                  <a:pt x="1949826" y="3586668"/>
                </a:lnTo>
                <a:cubicBezTo>
                  <a:pt x="1861404" y="3535617"/>
                  <a:pt x="1802044" y="3453559"/>
                  <a:pt x="1777553" y="3362157"/>
                </a:cubicBezTo>
                <a:lnTo>
                  <a:pt x="1770115" y="3317829"/>
                </a:lnTo>
                <a:lnTo>
                  <a:pt x="1577629" y="3651224"/>
                </a:lnTo>
                <a:cubicBezTo>
                  <a:pt x="1450464" y="3871481"/>
                  <a:pt x="1168823" y="3946946"/>
                  <a:pt x="948566" y="3819781"/>
                </a:cubicBezTo>
                <a:cubicBezTo>
                  <a:pt x="728309" y="3692615"/>
                  <a:pt x="652844" y="3410973"/>
                  <a:pt x="780009" y="3190717"/>
                </a:cubicBezTo>
                <a:lnTo>
                  <a:pt x="997926" y="2813274"/>
                </a:lnTo>
                <a:lnTo>
                  <a:pt x="935746" y="2836490"/>
                </a:lnTo>
                <a:cubicBezTo>
                  <a:pt x="867195" y="2854858"/>
                  <a:pt x="793389" y="2853613"/>
                  <a:pt x="723467" y="2830305"/>
                </a:cubicBezTo>
                <a:lnTo>
                  <a:pt x="655180" y="2799553"/>
                </a:lnTo>
                <a:lnTo>
                  <a:pt x="594403" y="2755789"/>
                </a:lnTo>
                <a:cubicBezTo>
                  <a:pt x="465728" y="2641689"/>
                  <a:pt x="430505" y="2449214"/>
                  <a:pt x="519844" y="2294474"/>
                </a:cubicBezTo>
                <a:lnTo>
                  <a:pt x="1497324" y="601430"/>
                </a:lnTo>
                <a:cubicBezTo>
                  <a:pt x="1561137" y="490903"/>
                  <a:pt x="1673399" y="425785"/>
                  <a:pt x="1791797" y="417418"/>
                </a:cubicBezTo>
                <a:cubicBezTo>
                  <a:pt x="1862837" y="412398"/>
                  <a:pt x="1936084" y="427807"/>
                  <a:pt x="2002401" y="466096"/>
                </a:cubicBezTo>
                <a:cubicBezTo>
                  <a:pt x="2090824" y="517147"/>
                  <a:pt x="2150184" y="599204"/>
                  <a:pt x="2174674" y="690606"/>
                </a:cubicBezTo>
                <a:lnTo>
                  <a:pt x="2185658" y="756062"/>
                </a:lnTo>
                <a:lnTo>
                  <a:pt x="2489189" y="230330"/>
                </a:lnTo>
                <a:cubicBezTo>
                  <a:pt x="2568668" y="92669"/>
                  <a:pt x="2708488" y="11567"/>
                  <a:pt x="2855951" y="1146"/>
                </a:cubicBezTo>
                <a:close/>
              </a:path>
            </a:pathLst>
          </a:custGeom>
          <a:solidFill>
            <a:schemeClr val="tx2">
              <a:lumMod val="25000"/>
              <a:lumOff val="75000"/>
            </a:schemeClr>
          </a:solidFill>
          <a:ln w="19050">
            <a:noFill/>
          </a:ln>
        </p:spPr>
        <p:txBody>
          <a:bodyPr wrap="square" lIns="0" tIns="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55" name="Text Placeholder 3"/>
          <p:cNvSpPr>
            <a:spLocks noGrp="1"/>
          </p:cNvSpPr>
          <p:nvPr>
            <p:ph type="body" sz="half" idx="36" hasCustomPrompt="1"/>
          </p:nvPr>
        </p:nvSpPr>
        <p:spPr>
          <a:xfrm>
            <a:off x="3597411" y="4318341"/>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56" name="Text Placeholder 3"/>
          <p:cNvSpPr>
            <a:spLocks noGrp="1"/>
          </p:cNvSpPr>
          <p:nvPr>
            <p:ph type="body" sz="half" idx="37"/>
          </p:nvPr>
        </p:nvSpPr>
        <p:spPr>
          <a:xfrm>
            <a:off x="3584579" y="5029862"/>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7" name="Text Placeholder 3"/>
          <p:cNvSpPr>
            <a:spLocks noGrp="1"/>
          </p:cNvSpPr>
          <p:nvPr>
            <p:ph type="body" sz="half" idx="38" hasCustomPrompt="1"/>
          </p:nvPr>
        </p:nvSpPr>
        <p:spPr>
          <a:xfrm>
            <a:off x="3606522" y="4734393"/>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59" name="Picture Placeholder 15"/>
          <p:cNvSpPr>
            <a:spLocks noGrp="1"/>
          </p:cNvSpPr>
          <p:nvPr>
            <p:ph type="pic" sz="quarter" idx="39" hasCustomPrompt="1"/>
          </p:nvPr>
        </p:nvSpPr>
        <p:spPr>
          <a:xfrm>
            <a:off x="6138488" y="1753247"/>
            <a:ext cx="2611040" cy="2497163"/>
          </a:xfrm>
          <a:custGeom>
            <a:avLst/>
            <a:gdLst>
              <a:gd name="connsiteX0" fmla="*/ 3941853 w 4058560"/>
              <a:gd name="connsiteY0" fmla="*/ 1431156 h 3881553"/>
              <a:gd name="connsiteX1" fmla="*/ 3991967 w 4058560"/>
              <a:gd name="connsiteY1" fmla="*/ 1448008 h 3881553"/>
              <a:gd name="connsiteX2" fmla="*/ 4040701 w 4058560"/>
              <a:gd name="connsiteY2" fmla="*/ 1629883 h 3881553"/>
              <a:gd name="connsiteX3" fmla="*/ 3080130 w 4058560"/>
              <a:gd name="connsiteY3" fmla="*/ 3293640 h 3881553"/>
              <a:gd name="connsiteX4" fmla="*/ 2898254 w 4058560"/>
              <a:gd name="connsiteY4" fmla="*/ 3342373 h 3881553"/>
              <a:gd name="connsiteX5" fmla="*/ 2898255 w 4058560"/>
              <a:gd name="connsiteY5" fmla="*/ 3342373 h 3881553"/>
              <a:gd name="connsiteX6" fmla="*/ 2849522 w 4058560"/>
              <a:gd name="connsiteY6" fmla="*/ 3160497 h 3881553"/>
              <a:gd name="connsiteX7" fmla="*/ 3810092 w 4058560"/>
              <a:gd name="connsiteY7" fmla="*/ 1496741 h 3881553"/>
              <a:gd name="connsiteX8" fmla="*/ 3903421 w 4058560"/>
              <a:gd name="connsiteY8" fmla="*/ 1431992 h 3881553"/>
              <a:gd name="connsiteX9" fmla="*/ 3941853 w 4058560"/>
              <a:gd name="connsiteY9" fmla="*/ 1431156 h 3881553"/>
              <a:gd name="connsiteX10" fmla="*/ 1110192 w 4058560"/>
              <a:gd name="connsiteY10" fmla="*/ 690335 h 3881553"/>
              <a:gd name="connsiteX11" fmla="*/ 1160305 w 4058560"/>
              <a:gd name="connsiteY11" fmla="*/ 707186 h 3881553"/>
              <a:gd name="connsiteX12" fmla="*/ 1209039 w 4058560"/>
              <a:gd name="connsiteY12" fmla="*/ 889062 h 3881553"/>
              <a:gd name="connsiteX13" fmla="*/ 248468 w 4058560"/>
              <a:gd name="connsiteY13" fmla="*/ 2552819 h 3881553"/>
              <a:gd name="connsiteX14" fmla="*/ 66592 w 4058560"/>
              <a:gd name="connsiteY14" fmla="*/ 2601552 h 3881553"/>
              <a:gd name="connsiteX15" fmla="*/ 66593 w 4058560"/>
              <a:gd name="connsiteY15" fmla="*/ 2601552 h 3881553"/>
              <a:gd name="connsiteX16" fmla="*/ 17860 w 4058560"/>
              <a:gd name="connsiteY16" fmla="*/ 2419676 h 3881553"/>
              <a:gd name="connsiteX17" fmla="*/ 978430 w 4058560"/>
              <a:gd name="connsiteY17" fmla="*/ 755920 h 3881553"/>
              <a:gd name="connsiteX18" fmla="*/ 1110192 w 4058560"/>
              <a:gd name="connsiteY18" fmla="*/ 690335 h 3881553"/>
              <a:gd name="connsiteX19" fmla="*/ 2855951 w 4058560"/>
              <a:gd name="connsiteY19" fmla="*/ 1146 h 3881553"/>
              <a:gd name="connsiteX20" fmla="*/ 3118253 w 4058560"/>
              <a:gd name="connsiteY20" fmla="*/ 61772 h 3881553"/>
              <a:gd name="connsiteX21" fmla="*/ 3286810 w 4058560"/>
              <a:gd name="connsiteY21" fmla="*/ 690836 h 3881553"/>
              <a:gd name="connsiteX22" fmla="*/ 2973773 w 4058560"/>
              <a:gd name="connsiteY22" fmla="*/ 1233032 h 3881553"/>
              <a:gd name="connsiteX23" fmla="*/ 2999456 w 4058560"/>
              <a:gd name="connsiteY23" fmla="*/ 1221273 h 3881553"/>
              <a:gd name="connsiteX24" fmla="*/ 3086443 w 4058560"/>
              <a:gd name="connsiteY24" fmla="*/ 1204534 h 3881553"/>
              <a:gd name="connsiteX25" fmla="*/ 3297048 w 4058560"/>
              <a:gd name="connsiteY25" fmla="*/ 1253211 h 3881553"/>
              <a:gd name="connsiteX26" fmla="*/ 3432383 w 4058560"/>
              <a:gd name="connsiteY26" fmla="*/ 1758289 h 3881553"/>
              <a:gd name="connsiteX27" fmla="*/ 2454903 w 4058560"/>
              <a:gd name="connsiteY27" fmla="*/ 3451333 h 3881553"/>
              <a:gd name="connsiteX28" fmla="*/ 1949825 w 4058560"/>
              <a:gd name="connsiteY28" fmla="*/ 3586668 h 3881553"/>
              <a:gd name="connsiteX29" fmla="*/ 1949826 w 4058560"/>
              <a:gd name="connsiteY29" fmla="*/ 3586668 h 3881553"/>
              <a:gd name="connsiteX30" fmla="*/ 1777553 w 4058560"/>
              <a:gd name="connsiteY30" fmla="*/ 3362157 h 3881553"/>
              <a:gd name="connsiteX31" fmla="*/ 1770115 w 4058560"/>
              <a:gd name="connsiteY31" fmla="*/ 3317829 h 3881553"/>
              <a:gd name="connsiteX32" fmla="*/ 1577629 w 4058560"/>
              <a:gd name="connsiteY32" fmla="*/ 3651224 h 3881553"/>
              <a:gd name="connsiteX33" fmla="*/ 948566 w 4058560"/>
              <a:gd name="connsiteY33" fmla="*/ 3819781 h 3881553"/>
              <a:gd name="connsiteX34" fmla="*/ 780009 w 4058560"/>
              <a:gd name="connsiteY34" fmla="*/ 3190717 h 3881553"/>
              <a:gd name="connsiteX35" fmla="*/ 997926 w 4058560"/>
              <a:gd name="connsiteY35" fmla="*/ 2813274 h 3881553"/>
              <a:gd name="connsiteX36" fmla="*/ 935746 w 4058560"/>
              <a:gd name="connsiteY36" fmla="*/ 2836490 h 3881553"/>
              <a:gd name="connsiteX37" fmla="*/ 723467 w 4058560"/>
              <a:gd name="connsiteY37" fmla="*/ 2830305 h 3881553"/>
              <a:gd name="connsiteX38" fmla="*/ 655180 w 4058560"/>
              <a:gd name="connsiteY38" fmla="*/ 2799553 h 3881553"/>
              <a:gd name="connsiteX39" fmla="*/ 594403 w 4058560"/>
              <a:gd name="connsiteY39" fmla="*/ 2755789 h 3881553"/>
              <a:gd name="connsiteX40" fmla="*/ 519844 w 4058560"/>
              <a:gd name="connsiteY40" fmla="*/ 2294474 h 3881553"/>
              <a:gd name="connsiteX41" fmla="*/ 1497324 w 4058560"/>
              <a:gd name="connsiteY41" fmla="*/ 601430 h 3881553"/>
              <a:gd name="connsiteX42" fmla="*/ 1791797 w 4058560"/>
              <a:gd name="connsiteY42" fmla="*/ 417418 h 3881553"/>
              <a:gd name="connsiteX43" fmla="*/ 2002401 w 4058560"/>
              <a:gd name="connsiteY43" fmla="*/ 466096 h 3881553"/>
              <a:gd name="connsiteX44" fmla="*/ 2174674 w 4058560"/>
              <a:gd name="connsiteY44" fmla="*/ 690606 h 3881553"/>
              <a:gd name="connsiteX45" fmla="*/ 2185658 w 4058560"/>
              <a:gd name="connsiteY45" fmla="*/ 756062 h 3881553"/>
              <a:gd name="connsiteX46" fmla="*/ 2489189 w 4058560"/>
              <a:gd name="connsiteY46" fmla="*/ 230330 h 3881553"/>
              <a:gd name="connsiteX47" fmla="*/ 2855951 w 4058560"/>
              <a:gd name="connsiteY47" fmla="*/ 1146 h 38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8560" h="3881553">
                <a:moveTo>
                  <a:pt x="3941853" y="1431156"/>
                </a:moveTo>
                <a:cubicBezTo>
                  <a:pt x="3959017" y="1433287"/>
                  <a:pt x="3976047" y="1438816"/>
                  <a:pt x="3991967" y="1448008"/>
                </a:cubicBezTo>
                <a:cubicBezTo>
                  <a:pt x="4055648" y="1484774"/>
                  <a:pt x="4077467" y="1566202"/>
                  <a:pt x="4040701" y="1629883"/>
                </a:cubicBezTo>
                <a:cubicBezTo>
                  <a:pt x="3720511" y="2184469"/>
                  <a:pt x="3400320" y="2739055"/>
                  <a:pt x="3080130" y="3293640"/>
                </a:cubicBezTo>
                <a:cubicBezTo>
                  <a:pt x="3043363" y="3357321"/>
                  <a:pt x="2961935" y="3379140"/>
                  <a:pt x="2898254" y="3342373"/>
                </a:cubicBezTo>
                <a:lnTo>
                  <a:pt x="2898255" y="3342373"/>
                </a:lnTo>
                <a:cubicBezTo>
                  <a:pt x="2834574" y="3305607"/>
                  <a:pt x="2812755" y="3224179"/>
                  <a:pt x="2849522" y="3160497"/>
                </a:cubicBezTo>
                <a:lnTo>
                  <a:pt x="3810092" y="1496741"/>
                </a:lnTo>
                <a:cubicBezTo>
                  <a:pt x="3830772" y="1460921"/>
                  <a:pt x="3865585" y="1438346"/>
                  <a:pt x="3903421" y="1431992"/>
                </a:cubicBezTo>
                <a:cubicBezTo>
                  <a:pt x="3916034" y="1429875"/>
                  <a:pt x="3928981" y="1429559"/>
                  <a:pt x="3941853" y="1431156"/>
                </a:cubicBezTo>
                <a:close/>
                <a:moveTo>
                  <a:pt x="1110192" y="690335"/>
                </a:moveTo>
                <a:cubicBezTo>
                  <a:pt x="1127356" y="692465"/>
                  <a:pt x="1144385" y="697995"/>
                  <a:pt x="1160305" y="707186"/>
                </a:cubicBezTo>
                <a:cubicBezTo>
                  <a:pt x="1223987" y="743953"/>
                  <a:pt x="1245805" y="825381"/>
                  <a:pt x="1209039" y="889062"/>
                </a:cubicBezTo>
                <a:cubicBezTo>
                  <a:pt x="888849" y="1443647"/>
                  <a:pt x="568658" y="1998233"/>
                  <a:pt x="248468" y="2552819"/>
                </a:cubicBezTo>
                <a:cubicBezTo>
                  <a:pt x="211701" y="2616500"/>
                  <a:pt x="130273" y="2638318"/>
                  <a:pt x="66592" y="2601552"/>
                </a:cubicBezTo>
                <a:lnTo>
                  <a:pt x="66593" y="2601552"/>
                </a:lnTo>
                <a:cubicBezTo>
                  <a:pt x="2912" y="2564785"/>
                  <a:pt x="-18907" y="2483357"/>
                  <a:pt x="17860" y="2419676"/>
                </a:cubicBezTo>
                <a:lnTo>
                  <a:pt x="978430" y="755920"/>
                </a:lnTo>
                <a:cubicBezTo>
                  <a:pt x="1006005" y="708159"/>
                  <a:pt x="1058702" y="683946"/>
                  <a:pt x="1110192" y="690335"/>
                </a:cubicBezTo>
                <a:close/>
                <a:moveTo>
                  <a:pt x="2855951" y="1146"/>
                </a:moveTo>
                <a:cubicBezTo>
                  <a:pt x="2944428" y="-5107"/>
                  <a:pt x="3035656" y="14085"/>
                  <a:pt x="3118253" y="61772"/>
                </a:cubicBezTo>
                <a:cubicBezTo>
                  <a:pt x="3338510" y="188938"/>
                  <a:pt x="3413976" y="470579"/>
                  <a:pt x="3286810" y="690836"/>
                </a:cubicBezTo>
                <a:lnTo>
                  <a:pt x="2973773" y="1233032"/>
                </a:lnTo>
                <a:lnTo>
                  <a:pt x="2999456" y="1221273"/>
                </a:lnTo>
                <a:cubicBezTo>
                  <a:pt x="3027628" y="1212265"/>
                  <a:pt x="3056844" y="1206626"/>
                  <a:pt x="3086443" y="1204534"/>
                </a:cubicBezTo>
                <a:cubicBezTo>
                  <a:pt x="3157483" y="1199514"/>
                  <a:pt x="3230731" y="1214923"/>
                  <a:pt x="3297048" y="1253211"/>
                </a:cubicBezTo>
                <a:cubicBezTo>
                  <a:pt x="3473893" y="1355313"/>
                  <a:pt x="3534485" y="1581444"/>
                  <a:pt x="3432383" y="1758289"/>
                </a:cubicBezTo>
                <a:cubicBezTo>
                  <a:pt x="3106556" y="2322638"/>
                  <a:pt x="2780729" y="2886985"/>
                  <a:pt x="2454903" y="3451333"/>
                </a:cubicBezTo>
                <a:cubicBezTo>
                  <a:pt x="2352801" y="3628179"/>
                  <a:pt x="2126670" y="3688770"/>
                  <a:pt x="1949825" y="3586668"/>
                </a:cubicBezTo>
                <a:lnTo>
                  <a:pt x="1949826" y="3586668"/>
                </a:lnTo>
                <a:cubicBezTo>
                  <a:pt x="1861404" y="3535617"/>
                  <a:pt x="1802044" y="3453559"/>
                  <a:pt x="1777553" y="3362157"/>
                </a:cubicBezTo>
                <a:lnTo>
                  <a:pt x="1770115" y="3317829"/>
                </a:lnTo>
                <a:lnTo>
                  <a:pt x="1577629" y="3651224"/>
                </a:lnTo>
                <a:cubicBezTo>
                  <a:pt x="1450464" y="3871481"/>
                  <a:pt x="1168823" y="3946946"/>
                  <a:pt x="948566" y="3819781"/>
                </a:cubicBezTo>
                <a:cubicBezTo>
                  <a:pt x="728309" y="3692615"/>
                  <a:pt x="652844" y="3410973"/>
                  <a:pt x="780009" y="3190717"/>
                </a:cubicBezTo>
                <a:lnTo>
                  <a:pt x="997926" y="2813274"/>
                </a:lnTo>
                <a:lnTo>
                  <a:pt x="935746" y="2836490"/>
                </a:lnTo>
                <a:cubicBezTo>
                  <a:pt x="867195" y="2854858"/>
                  <a:pt x="793389" y="2853613"/>
                  <a:pt x="723467" y="2830305"/>
                </a:cubicBezTo>
                <a:lnTo>
                  <a:pt x="655180" y="2799553"/>
                </a:lnTo>
                <a:lnTo>
                  <a:pt x="594403" y="2755789"/>
                </a:lnTo>
                <a:cubicBezTo>
                  <a:pt x="465728" y="2641689"/>
                  <a:pt x="430505" y="2449214"/>
                  <a:pt x="519844" y="2294474"/>
                </a:cubicBezTo>
                <a:lnTo>
                  <a:pt x="1497324" y="601430"/>
                </a:lnTo>
                <a:cubicBezTo>
                  <a:pt x="1561137" y="490903"/>
                  <a:pt x="1673399" y="425785"/>
                  <a:pt x="1791797" y="417418"/>
                </a:cubicBezTo>
                <a:cubicBezTo>
                  <a:pt x="1862837" y="412398"/>
                  <a:pt x="1936084" y="427807"/>
                  <a:pt x="2002401" y="466096"/>
                </a:cubicBezTo>
                <a:cubicBezTo>
                  <a:pt x="2090824" y="517147"/>
                  <a:pt x="2150184" y="599204"/>
                  <a:pt x="2174674" y="690606"/>
                </a:cubicBezTo>
                <a:lnTo>
                  <a:pt x="2185658" y="756062"/>
                </a:lnTo>
                <a:lnTo>
                  <a:pt x="2489189" y="230330"/>
                </a:lnTo>
                <a:cubicBezTo>
                  <a:pt x="2568668" y="92669"/>
                  <a:pt x="2708488" y="11567"/>
                  <a:pt x="2855951" y="1146"/>
                </a:cubicBezTo>
                <a:close/>
              </a:path>
            </a:pathLst>
          </a:custGeom>
          <a:solidFill>
            <a:schemeClr val="tx2">
              <a:lumMod val="25000"/>
              <a:lumOff val="75000"/>
            </a:schemeClr>
          </a:solidFill>
          <a:ln w="19050">
            <a:noFill/>
          </a:ln>
        </p:spPr>
        <p:txBody>
          <a:bodyPr wrap="square" lIns="0" tIns="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61" name="Text Placeholder 3"/>
          <p:cNvSpPr>
            <a:spLocks noGrp="1"/>
          </p:cNvSpPr>
          <p:nvPr>
            <p:ph type="body" sz="half" idx="40" hasCustomPrompt="1"/>
          </p:nvPr>
        </p:nvSpPr>
        <p:spPr>
          <a:xfrm>
            <a:off x="6346867" y="4318341"/>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2" name="Text Placeholder 3"/>
          <p:cNvSpPr>
            <a:spLocks noGrp="1"/>
          </p:cNvSpPr>
          <p:nvPr>
            <p:ph type="body" sz="half" idx="41"/>
          </p:nvPr>
        </p:nvSpPr>
        <p:spPr>
          <a:xfrm>
            <a:off x="6334035" y="5029862"/>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63" name="Text Placeholder 3"/>
          <p:cNvSpPr>
            <a:spLocks noGrp="1"/>
          </p:cNvSpPr>
          <p:nvPr>
            <p:ph type="body" sz="half" idx="42" hasCustomPrompt="1"/>
          </p:nvPr>
        </p:nvSpPr>
        <p:spPr>
          <a:xfrm>
            <a:off x="6355978" y="4734393"/>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4" name="Picture Placeholder 15"/>
          <p:cNvSpPr>
            <a:spLocks noGrp="1"/>
          </p:cNvSpPr>
          <p:nvPr>
            <p:ph type="pic" sz="quarter" idx="43" hasCustomPrompt="1"/>
          </p:nvPr>
        </p:nvSpPr>
        <p:spPr>
          <a:xfrm>
            <a:off x="8844093" y="1753247"/>
            <a:ext cx="2611040" cy="2497163"/>
          </a:xfrm>
          <a:custGeom>
            <a:avLst/>
            <a:gdLst>
              <a:gd name="connsiteX0" fmla="*/ 3941853 w 4058560"/>
              <a:gd name="connsiteY0" fmla="*/ 1431156 h 3881553"/>
              <a:gd name="connsiteX1" fmla="*/ 3991967 w 4058560"/>
              <a:gd name="connsiteY1" fmla="*/ 1448008 h 3881553"/>
              <a:gd name="connsiteX2" fmla="*/ 4040701 w 4058560"/>
              <a:gd name="connsiteY2" fmla="*/ 1629883 h 3881553"/>
              <a:gd name="connsiteX3" fmla="*/ 3080130 w 4058560"/>
              <a:gd name="connsiteY3" fmla="*/ 3293640 h 3881553"/>
              <a:gd name="connsiteX4" fmla="*/ 2898254 w 4058560"/>
              <a:gd name="connsiteY4" fmla="*/ 3342373 h 3881553"/>
              <a:gd name="connsiteX5" fmla="*/ 2898255 w 4058560"/>
              <a:gd name="connsiteY5" fmla="*/ 3342373 h 3881553"/>
              <a:gd name="connsiteX6" fmla="*/ 2849522 w 4058560"/>
              <a:gd name="connsiteY6" fmla="*/ 3160497 h 3881553"/>
              <a:gd name="connsiteX7" fmla="*/ 3810092 w 4058560"/>
              <a:gd name="connsiteY7" fmla="*/ 1496741 h 3881553"/>
              <a:gd name="connsiteX8" fmla="*/ 3903421 w 4058560"/>
              <a:gd name="connsiteY8" fmla="*/ 1431992 h 3881553"/>
              <a:gd name="connsiteX9" fmla="*/ 3941853 w 4058560"/>
              <a:gd name="connsiteY9" fmla="*/ 1431156 h 3881553"/>
              <a:gd name="connsiteX10" fmla="*/ 1110192 w 4058560"/>
              <a:gd name="connsiteY10" fmla="*/ 690335 h 3881553"/>
              <a:gd name="connsiteX11" fmla="*/ 1160305 w 4058560"/>
              <a:gd name="connsiteY11" fmla="*/ 707186 h 3881553"/>
              <a:gd name="connsiteX12" fmla="*/ 1209039 w 4058560"/>
              <a:gd name="connsiteY12" fmla="*/ 889062 h 3881553"/>
              <a:gd name="connsiteX13" fmla="*/ 248468 w 4058560"/>
              <a:gd name="connsiteY13" fmla="*/ 2552819 h 3881553"/>
              <a:gd name="connsiteX14" fmla="*/ 66592 w 4058560"/>
              <a:gd name="connsiteY14" fmla="*/ 2601552 h 3881553"/>
              <a:gd name="connsiteX15" fmla="*/ 66593 w 4058560"/>
              <a:gd name="connsiteY15" fmla="*/ 2601552 h 3881553"/>
              <a:gd name="connsiteX16" fmla="*/ 17860 w 4058560"/>
              <a:gd name="connsiteY16" fmla="*/ 2419676 h 3881553"/>
              <a:gd name="connsiteX17" fmla="*/ 978430 w 4058560"/>
              <a:gd name="connsiteY17" fmla="*/ 755920 h 3881553"/>
              <a:gd name="connsiteX18" fmla="*/ 1110192 w 4058560"/>
              <a:gd name="connsiteY18" fmla="*/ 690335 h 3881553"/>
              <a:gd name="connsiteX19" fmla="*/ 2855951 w 4058560"/>
              <a:gd name="connsiteY19" fmla="*/ 1146 h 3881553"/>
              <a:gd name="connsiteX20" fmla="*/ 3118253 w 4058560"/>
              <a:gd name="connsiteY20" fmla="*/ 61772 h 3881553"/>
              <a:gd name="connsiteX21" fmla="*/ 3286810 w 4058560"/>
              <a:gd name="connsiteY21" fmla="*/ 690836 h 3881553"/>
              <a:gd name="connsiteX22" fmla="*/ 2973773 w 4058560"/>
              <a:gd name="connsiteY22" fmla="*/ 1233032 h 3881553"/>
              <a:gd name="connsiteX23" fmla="*/ 2999456 w 4058560"/>
              <a:gd name="connsiteY23" fmla="*/ 1221273 h 3881553"/>
              <a:gd name="connsiteX24" fmla="*/ 3086443 w 4058560"/>
              <a:gd name="connsiteY24" fmla="*/ 1204534 h 3881553"/>
              <a:gd name="connsiteX25" fmla="*/ 3297048 w 4058560"/>
              <a:gd name="connsiteY25" fmla="*/ 1253211 h 3881553"/>
              <a:gd name="connsiteX26" fmla="*/ 3432383 w 4058560"/>
              <a:gd name="connsiteY26" fmla="*/ 1758289 h 3881553"/>
              <a:gd name="connsiteX27" fmla="*/ 2454903 w 4058560"/>
              <a:gd name="connsiteY27" fmla="*/ 3451333 h 3881553"/>
              <a:gd name="connsiteX28" fmla="*/ 1949825 w 4058560"/>
              <a:gd name="connsiteY28" fmla="*/ 3586668 h 3881553"/>
              <a:gd name="connsiteX29" fmla="*/ 1949826 w 4058560"/>
              <a:gd name="connsiteY29" fmla="*/ 3586668 h 3881553"/>
              <a:gd name="connsiteX30" fmla="*/ 1777553 w 4058560"/>
              <a:gd name="connsiteY30" fmla="*/ 3362157 h 3881553"/>
              <a:gd name="connsiteX31" fmla="*/ 1770115 w 4058560"/>
              <a:gd name="connsiteY31" fmla="*/ 3317829 h 3881553"/>
              <a:gd name="connsiteX32" fmla="*/ 1577629 w 4058560"/>
              <a:gd name="connsiteY32" fmla="*/ 3651224 h 3881553"/>
              <a:gd name="connsiteX33" fmla="*/ 948566 w 4058560"/>
              <a:gd name="connsiteY33" fmla="*/ 3819781 h 3881553"/>
              <a:gd name="connsiteX34" fmla="*/ 780009 w 4058560"/>
              <a:gd name="connsiteY34" fmla="*/ 3190717 h 3881553"/>
              <a:gd name="connsiteX35" fmla="*/ 997926 w 4058560"/>
              <a:gd name="connsiteY35" fmla="*/ 2813274 h 3881553"/>
              <a:gd name="connsiteX36" fmla="*/ 935746 w 4058560"/>
              <a:gd name="connsiteY36" fmla="*/ 2836490 h 3881553"/>
              <a:gd name="connsiteX37" fmla="*/ 723467 w 4058560"/>
              <a:gd name="connsiteY37" fmla="*/ 2830305 h 3881553"/>
              <a:gd name="connsiteX38" fmla="*/ 655180 w 4058560"/>
              <a:gd name="connsiteY38" fmla="*/ 2799553 h 3881553"/>
              <a:gd name="connsiteX39" fmla="*/ 594403 w 4058560"/>
              <a:gd name="connsiteY39" fmla="*/ 2755789 h 3881553"/>
              <a:gd name="connsiteX40" fmla="*/ 519844 w 4058560"/>
              <a:gd name="connsiteY40" fmla="*/ 2294474 h 3881553"/>
              <a:gd name="connsiteX41" fmla="*/ 1497324 w 4058560"/>
              <a:gd name="connsiteY41" fmla="*/ 601430 h 3881553"/>
              <a:gd name="connsiteX42" fmla="*/ 1791797 w 4058560"/>
              <a:gd name="connsiteY42" fmla="*/ 417418 h 3881553"/>
              <a:gd name="connsiteX43" fmla="*/ 2002401 w 4058560"/>
              <a:gd name="connsiteY43" fmla="*/ 466096 h 3881553"/>
              <a:gd name="connsiteX44" fmla="*/ 2174674 w 4058560"/>
              <a:gd name="connsiteY44" fmla="*/ 690606 h 3881553"/>
              <a:gd name="connsiteX45" fmla="*/ 2185658 w 4058560"/>
              <a:gd name="connsiteY45" fmla="*/ 756062 h 3881553"/>
              <a:gd name="connsiteX46" fmla="*/ 2489189 w 4058560"/>
              <a:gd name="connsiteY46" fmla="*/ 230330 h 3881553"/>
              <a:gd name="connsiteX47" fmla="*/ 2855951 w 4058560"/>
              <a:gd name="connsiteY47" fmla="*/ 1146 h 38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8560" h="3881553">
                <a:moveTo>
                  <a:pt x="3941853" y="1431156"/>
                </a:moveTo>
                <a:cubicBezTo>
                  <a:pt x="3959017" y="1433287"/>
                  <a:pt x="3976047" y="1438816"/>
                  <a:pt x="3991967" y="1448008"/>
                </a:cubicBezTo>
                <a:cubicBezTo>
                  <a:pt x="4055648" y="1484774"/>
                  <a:pt x="4077467" y="1566202"/>
                  <a:pt x="4040701" y="1629883"/>
                </a:cubicBezTo>
                <a:cubicBezTo>
                  <a:pt x="3720511" y="2184469"/>
                  <a:pt x="3400320" y="2739055"/>
                  <a:pt x="3080130" y="3293640"/>
                </a:cubicBezTo>
                <a:cubicBezTo>
                  <a:pt x="3043363" y="3357321"/>
                  <a:pt x="2961935" y="3379140"/>
                  <a:pt x="2898254" y="3342373"/>
                </a:cubicBezTo>
                <a:lnTo>
                  <a:pt x="2898255" y="3342373"/>
                </a:lnTo>
                <a:cubicBezTo>
                  <a:pt x="2834574" y="3305607"/>
                  <a:pt x="2812755" y="3224179"/>
                  <a:pt x="2849522" y="3160497"/>
                </a:cubicBezTo>
                <a:lnTo>
                  <a:pt x="3810092" y="1496741"/>
                </a:lnTo>
                <a:cubicBezTo>
                  <a:pt x="3830772" y="1460921"/>
                  <a:pt x="3865585" y="1438346"/>
                  <a:pt x="3903421" y="1431992"/>
                </a:cubicBezTo>
                <a:cubicBezTo>
                  <a:pt x="3916034" y="1429875"/>
                  <a:pt x="3928981" y="1429559"/>
                  <a:pt x="3941853" y="1431156"/>
                </a:cubicBezTo>
                <a:close/>
                <a:moveTo>
                  <a:pt x="1110192" y="690335"/>
                </a:moveTo>
                <a:cubicBezTo>
                  <a:pt x="1127356" y="692465"/>
                  <a:pt x="1144385" y="697995"/>
                  <a:pt x="1160305" y="707186"/>
                </a:cubicBezTo>
                <a:cubicBezTo>
                  <a:pt x="1223987" y="743953"/>
                  <a:pt x="1245805" y="825381"/>
                  <a:pt x="1209039" y="889062"/>
                </a:cubicBezTo>
                <a:cubicBezTo>
                  <a:pt x="888849" y="1443647"/>
                  <a:pt x="568658" y="1998233"/>
                  <a:pt x="248468" y="2552819"/>
                </a:cubicBezTo>
                <a:cubicBezTo>
                  <a:pt x="211701" y="2616500"/>
                  <a:pt x="130273" y="2638318"/>
                  <a:pt x="66592" y="2601552"/>
                </a:cubicBezTo>
                <a:lnTo>
                  <a:pt x="66593" y="2601552"/>
                </a:lnTo>
                <a:cubicBezTo>
                  <a:pt x="2912" y="2564785"/>
                  <a:pt x="-18907" y="2483357"/>
                  <a:pt x="17860" y="2419676"/>
                </a:cubicBezTo>
                <a:lnTo>
                  <a:pt x="978430" y="755920"/>
                </a:lnTo>
                <a:cubicBezTo>
                  <a:pt x="1006005" y="708159"/>
                  <a:pt x="1058702" y="683946"/>
                  <a:pt x="1110192" y="690335"/>
                </a:cubicBezTo>
                <a:close/>
                <a:moveTo>
                  <a:pt x="2855951" y="1146"/>
                </a:moveTo>
                <a:cubicBezTo>
                  <a:pt x="2944428" y="-5107"/>
                  <a:pt x="3035656" y="14085"/>
                  <a:pt x="3118253" y="61772"/>
                </a:cubicBezTo>
                <a:cubicBezTo>
                  <a:pt x="3338510" y="188938"/>
                  <a:pt x="3413976" y="470579"/>
                  <a:pt x="3286810" y="690836"/>
                </a:cubicBezTo>
                <a:lnTo>
                  <a:pt x="2973773" y="1233032"/>
                </a:lnTo>
                <a:lnTo>
                  <a:pt x="2999456" y="1221273"/>
                </a:lnTo>
                <a:cubicBezTo>
                  <a:pt x="3027628" y="1212265"/>
                  <a:pt x="3056844" y="1206626"/>
                  <a:pt x="3086443" y="1204534"/>
                </a:cubicBezTo>
                <a:cubicBezTo>
                  <a:pt x="3157483" y="1199514"/>
                  <a:pt x="3230731" y="1214923"/>
                  <a:pt x="3297048" y="1253211"/>
                </a:cubicBezTo>
                <a:cubicBezTo>
                  <a:pt x="3473893" y="1355313"/>
                  <a:pt x="3534485" y="1581444"/>
                  <a:pt x="3432383" y="1758289"/>
                </a:cubicBezTo>
                <a:cubicBezTo>
                  <a:pt x="3106556" y="2322638"/>
                  <a:pt x="2780729" y="2886985"/>
                  <a:pt x="2454903" y="3451333"/>
                </a:cubicBezTo>
                <a:cubicBezTo>
                  <a:pt x="2352801" y="3628179"/>
                  <a:pt x="2126670" y="3688770"/>
                  <a:pt x="1949825" y="3586668"/>
                </a:cubicBezTo>
                <a:lnTo>
                  <a:pt x="1949826" y="3586668"/>
                </a:lnTo>
                <a:cubicBezTo>
                  <a:pt x="1861404" y="3535617"/>
                  <a:pt x="1802044" y="3453559"/>
                  <a:pt x="1777553" y="3362157"/>
                </a:cubicBezTo>
                <a:lnTo>
                  <a:pt x="1770115" y="3317829"/>
                </a:lnTo>
                <a:lnTo>
                  <a:pt x="1577629" y="3651224"/>
                </a:lnTo>
                <a:cubicBezTo>
                  <a:pt x="1450464" y="3871481"/>
                  <a:pt x="1168823" y="3946946"/>
                  <a:pt x="948566" y="3819781"/>
                </a:cubicBezTo>
                <a:cubicBezTo>
                  <a:pt x="728309" y="3692615"/>
                  <a:pt x="652844" y="3410973"/>
                  <a:pt x="780009" y="3190717"/>
                </a:cubicBezTo>
                <a:lnTo>
                  <a:pt x="997926" y="2813274"/>
                </a:lnTo>
                <a:lnTo>
                  <a:pt x="935746" y="2836490"/>
                </a:lnTo>
                <a:cubicBezTo>
                  <a:pt x="867195" y="2854858"/>
                  <a:pt x="793389" y="2853613"/>
                  <a:pt x="723467" y="2830305"/>
                </a:cubicBezTo>
                <a:lnTo>
                  <a:pt x="655180" y="2799553"/>
                </a:lnTo>
                <a:lnTo>
                  <a:pt x="594403" y="2755789"/>
                </a:lnTo>
                <a:cubicBezTo>
                  <a:pt x="465728" y="2641689"/>
                  <a:pt x="430505" y="2449214"/>
                  <a:pt x="519844" y="2294474"/>
                </a:cubicBezTo>
                <a:lnTo>
                  <a:pt x="1497324" y="601430"/>
                </a:lnTo>
                <a:cubicBezTo>
                  <a:pt x="1561137" y="490903"/>
                  <a:pt x="1673399" y="425785"/>
                  <a:pt x="1791797" y="417418"/>
                </a:cubicBezTo>
                <a:cubicBezTo>
                  <a:pt x="1862837" y="412398"/>
                  <a:pt x="1936084" y="427807"/>
                  <a:pt x="2002401" y="466096"/>
                </a:cubicBezTo>
                <a:cubicBezTo>
                  <a:pt x="2090824" y="517147"/>
                  <a:pt x="2150184" y="599204"/>
                  <a:pt x="2174674" y="690606"/>
                </a:cubicBezTo>
                <a:lnTo>
                  <a:pt x="2185658" y="756062"/>
                </a:lnTo>
                <a:lnTo>
                  <a:pt x="2489189" y="230330"/>
                </a:lnTo>
                <a:cubicBezTo>
                  <a:pt x="2568668" y="92669"/>
                  <a:pt x="2708488" y="11567"/>
                  <a:pt x="2855951" y="1146"/>
                </a:cubicBezTo>
                <a:close/>
              </a:path>
            </a:pathLst>
          </a:custGeom>
          <a:solidFill>
            <a:schemeClr val="tx2">
              <a:lumMod val="25000"/>
              <a:lumOff val="75000"/>
            </a:schemeClr>
          </a:solidFill>
          <a:ln w="19050">
            <a:noFill/>
          </a:ln>
        </p:spPr>
        <p:txBody>
          <a:bodyPr wrap="square" lIns="0" tIns="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65" name="Text Placeholder 3"/>
          <p:cNvSpPr>
            <a:spLocks noGrp="1"/>
          </p:cNvSpPr>
          <p:nvPr>
            <p:ph type="body" sz="half" idx="44" hasCustomPrompt="1"/>
          </p:nvPr>
        </p:nvSpPr>
        <p:spPr>
          <a:xfrm>
            <a:off x="9052472" y="4318341"/>
            <a:ext cx="2194283" cy="390649"/>
          </a:xfrm>
          <a:prstGeom prst="rect">
            <a:avLst/>
          </a:prstGeom>
        </p:spPr>
        <p:txBody>
          <a:bodyPr wrap="square" lIns="0" tIns="0" rIns="0" bIns="0" anchor="ctr">
            <a:noAutofit/>
          </a:bodyPr>
          <a:lstStyle>
            <a:lvl1pPr marL="0" indent="0" algn="ctr" rtl="0">
              <a:buNone/>
              <a:defRPr sz="18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
        <p:nvSpPr>
          <p:cNvPr id="66" name="Text Placeholder 3"/>
          <p:cNvSpPr>
            <a:spLocks noGrp="1"/>
          </p:cNvSpPr>
          <p:nvPr>
            <p:ph type="body" sz="half" idx="45"/>
          </p:nvPr>
        </p:nvSpPr>
        <p:spPr>
          <a:xfrm>
            <a:off x="9039640" y="5029862"/>
            <a:ext cx="2219949" cy="92630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smtClean="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67" name="Text Placeholder 3"/>
          <p:cNvSpPr>
            <a:spLocks noGrp="1"/>
          </p:cNvSpPr>
          <p:nvPr>
            <p:ph type="body" sz="half" idx="46" hasCustomPrompt="1"/>
          </p:nvPr>
        </p:nvSpPr>
        <p:spPr>
          <a:xfrm>
            <a:off x="9061583" y="4734393"/>
            <a:ext cx="2176061" cy="273064"/>
          </a:xfrm>
          <a:prstGeom prst="rect">
            <a:avLst/>
          </a:prstGeom>
        </p:spPr>
        <p:txBody>
          <a:bodyPr wrap="square" lIns="0" tIns="0" rIns="0" bIns="0" anchor="ctr">
            <a:noAutofit/>
          </a:bodyPr>
          <a:lstStyle>
            <a:lvl1pPr marL="0" indent="0" algn="ctr" rtl="0">
              <a:buNone/>
              <a:defRPr sz="1467" b="1"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Title Goes Here</a:t>
            </a:r>
          </a:p>
        </p:txBody>
      </p:sp>
    </p:spTree>
    <p:extLst>
      <p:ext uri="{BB962C8B-B14F-4D97-AF65-F5344CB8AC3E}">
        <p14:creationId xmlns:p14="http://schemas.microsoft.com/office/powerpoint/2010/main" val="36111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1">
                                            <p:txEl>
                                              <p:pRg st="0" end="0"/>
                                            </p:txEl>
                                          </p:spTgt>
                                        </p:tgtEl>
                                        <p:attrNameLst>
                                          <p:attrName>style.visibility</p:attrName>
                                        </p:attrNameLst>
                                      </p:cBhvr>
                                      <p:to>
                                        <p:strVal val="visible"/>
                                      </p:to>
                                    </p:set>
                                    <p:animEffect transition="in" filter="wipe(up)">
                                      <p:cBhvr>
                                        <p:cTn id="13" dur="500"/>
                                        <p:tgtEl>
                                          <p:spTgt spid="51">
                                            <p:txEl>
                                              <p:pRg st="0" end="0"/>
                                            </p:txEl>
                                          </p:spTgt>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3">
                                            <p:txEl>
                                              <p:pRg st="0" end="0"/>
                                            </p:txEl>
                                          </p:spTgt>
                                        </p:tgtEl>
                                        <p:attrNameLst>
                                          <p:attrName>style.visibility</p:attrName>
                                        </p:attrNameLst>
                                      </p:cBhvr>
                                      <p:to>
                                        <p:strVal val="visible"/>
                                      </p:to>
                                    </p:set>
                                    <p:animEffect transition="in" filter="wipe(up)">
                                      <p:cBhvr>
                                        <p:cTn id="17" dur="500"/>
                                        <p:tgtEl>
                                          <p:spTgt spid="53">
                                            <p:txEl>
                                              <p:pRg st="0" end="0"/>
                                            </p:txEl>
                                          </p:spTgt>
                                        </p:tgtEl>
                                      </p:cBhvr>
                                    </p:animEffect>
                                  </p:childTnLst>
                                </p:cTn>
                              </p:par>
                            </p:childTnLst>
                          </p:cTn>
                        </p:par>
                        <p:par>
                          <p:cTn id="18" fill="hold">
                            <p:stCondLst>
                              <p:cond delay="1500"/>
                            </p:stCondLst>
                            <p:childTnLst>
                              <p:par>
                                <p:cTn id="19" presetID="22" presetClass="entr" presetSubtype="1" fill="hold" grpId="0" nodeType="afterEffect" nodePh="1">
                                  <p:stCondLst>
                                    <p:cond delay="0"/>
                                  </p:stCondLst>
                                  <p:endCondLst>
                                    <p:cond evt="begin" delay="0">
                                      <p:tn val="19"/>
                                    </p:cond>
                                  </p:endCondLst>
                                  <p:childTnLst>
                                    <p:set>
                                      <p:cBhvr>
                                        <p:cTn id="20" dur="1" fill="hold">
                                          <p:stCondLst>
                                            <p:cond delay="0"/>
                                          </p:stCondLst>
                                        </p:cTn>
                                        <p:tgtEl>
                                          <p:spTgt spid="52">
                                            <p:txEl>
                                              <p:pRg st="0" end="0"/>
                                            </p:txEl>
                                          </p:spTgt>
                                        </p:tgtEl>
                                        <p:attrNameLst>
                                          <p:attrName>style.visibility</p:attrName>
                                        </p:attrNameLst>
                                      </p:cBhvr>
                                      <p:to>
                                        <p:strVal val="visible"/>
                                      </p:to>
                                    </p:set>
                                    <p:animEffect transition="in" filter="wipe(up)">
                                      <p:cBhvr>
                                        <p:cTn id="21" dur="500"/>
                                        <p:tgtEl>
                                          <p:spTgt spid="52">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Effect transition="in" filter="fade">
                                      <p:cBhvr>
                                        <p:cTn id="27" dur="500"/>
                                        <p:tgtEl>
                                          <p:spTgt spid="54"/>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55">
                                            <p:txEl>
                                              <p:pRg st="0" end="0"/>
                                            </p:txEl>
                                          </p:spTgt>
                                        </p:tgtEl>
                                        <p:attrNameLst>
                                          <p:attrName>style.visibility</p:attrName>
                                        </p:attrNameLst>
                                      </p:cBhvr>
                                      <p:to>
                                        <p:strVal val="visible"/>
                                      </p:to>
                                    </p:set>
                                    <p:animEffect transition="in" filter="wipe(up)">
                                      <p:cBhvr>
                                        <p:cTn id="31" dur="500"/>
                                        <p:tgtEl>
                                          <p:spTgt spid="5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57">
                                            <p:txEl>
                                              <p:pRg st="0" end="0"/>
                                            </p:txEl>
                                          </p:spTgt>
                                        </p:tgtEl>
                                        <p:attrNameLst>
                                          <p:attrName>style.visibility</p:attrName>
                                        </p:attrNameLst>
                                      </p:cBhvr>
                                      <p:to>
                                        <p:strVal val="visible"/>
                                      </p:to>
                                    </p:set>
                                    <p:animEffect transition="in" filter="wipe(up)">
                                      <p:cBhvr>
                                        <p:cTn id="35" dur="500"/>
                                        <p:tgtEl>
                                          <p:spTgt spid="57">
                                            <p:txEl>
                                              <p:pRg st="0" end="0"/>
                                            </p:txEl>
                                          </p:spTgt>
                                        </p:tgtEl>
                                      </p:cBhvr>
                                    </p:animEffect>
                                  </p:childTnLst>
                                </p:cTn>
                              </p:par>
                            </p:childTnLst>
                          </p:cTn>
                        </p:par>
                        <p:par>
                          <p:cTn id="36" fill="hold">
                            <p:stCondLst>
                              <p:cond delay="3500"/>
                            </p:stCondLst>
                            <p:childTnLst>
                              <p:par>
                                <p:cTn id="37" presetID="22" presetClass="entr" presetSubtype="1" fill="hold" grpId="0" nodeType="afterEffect" nodePh="1">
                                  <p:stCondLst>
                                    <p:cond delay="0"/>
                                  </p:stCondLst>
                                  <p:endCondLst>
                                    <p:cond evt="begin" delay="0">
                                      <p:tn val="37"/>
                                    </p:cond>
                                  </p:endCondLst>
                                  <p:childTnLst>
                                    <p:set>
                                      <p:cBhvr>
                                        <p:cTn id="38" dur="1" fill="hold">
                                          <p:stCondLst>
                                            <p:cond delay="0"/>
                                          </p:stCondLst>
                                        </p:cTn>
                                        <p:tgtEl>
                                          <p:spTgt spid="56">
                                            <p:txEl>
                                              <p:pRg st="0" end="0"/>
                                            </p:txEl>
                                          </p:spTgt>
                                        </p:tgtEl>
                                        <p:attrNameLst>
                                          <p:attrName>style.visibility</p:attrName>
                                        </p:attrNameLst>
                                      </p:cBhvr>
                                      <p:to>
                                        <p:strVal val="visible"/>
                                      </p:to>
                                    </p:set>
                                    <p:animEffect transition="in" filter="wipe(up)">
                                      <p:cBhvr>
                                        <p:cTn id="39" dur="500"/>
                                        <p:tgtEl>
                                          <p:spTgt spid="56">
                                            <p:txEl>
                                              <p:pRg st="0" end="0"/>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61">
                                            <p:txEl>
                                              <p:pRg st="0" end="0"/>
                                            </p:txEl>
                                          </p:spTgt>
                                        </p:tgtEl>
                                        <p:attrNameLst>
                                          <p:attrName>style.visibility</p:attrName>
                                        </p:attrNameLst>
                                      </p:cBhvr>
                                      <p:to>
                                        <p:strVal val="visible"/>
                                      </p:to>
                                    </p:set>
                                    <p:animEffect transition="in" filter="wipe(up)">
                                      <p:cBhvr>
                                        <p:cTn id="49" dur="500"/>
                                        <p:tgtEl>
                                          <p:spTgt spid="61">
                                            <p:txEl>
                                              <p:pRg st="0" end="0"/>
                                            </p:txEl>
                                          </p:spTgt>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63">
                                            <p:txEl>
                                              <p:pRg st="0" end="0"/>
                                            </p:txEl>
                                          </p:spTgt>
                                        </p:tgtEl>
                                        <p:attrNameLst>
                                          <p:attrName>style.visibility</p:attrName>
                                        </p:attrNameLst>
                                      </p:cBhvr>
                                      <p:to>
                                        <p:strVal val="visible"/>
                                      </p:to>
                                    </p:set>
                                    <p:animEffect transition="in" filter="wipe(up)">
                                      <p:cBhvr>
                                        <p:cTn id="53" dur="500"/>
                                        <p:tgtEl>
                                          <p:spTgt spid="63">
                                            <p:txEl>
                                              <p:pRg st="0" end="0"/>
                                            </p:txEl>
                                          </p:spTgt>
                                        </p:tgtEl>
                                      </p:cBhvr>
                                    </p:animEffect>
                                  </p:childTnLst>
                                </p:cTn>
                              </p:par>
                            </p:childTnLst>
                          </p:cTn>
                        </p:par>
                        <p:par>
                          <p:cTn id="54" fill="hold">
                            <p:stCondLst>
                              <p:cond delay="5500"/>
                            </p:stCondLst>
                            <p:childTnLst>
                              <p:par>
                                <p:cTn id="55" presetID="22" presetClass="entr" presetSubtype="1" fill="hold" grpId="0" nodeType="afterEffect" nodePh="1">
                                  <p:stCondLst>
                                    <p:cond delay="0"/>
                                  </p:stCondLst>
                                  <p:endCondLst>
                                    <p:cond evt="begin" delay="0">
                                      <p:tn val="55"/>
                                    </p:cond>
                                  </p:endCondLst>
                                  <p:childTnLst>
                                    <p:set>
                                      <p:cBhvr>
                                        <p:cTn id="56" dur="1" fill="hold">
                                          <p:stCondLst>
                                            <p:cond delay="0"/>
                                          </p:stCondLst>
                                        </p:cTn>
                                        <p:tgtEl>
                                          <p:spTgt spid="62">
                                            <p:txEl>
                                              <p:pRg st="0" end="0"/>
                                            </p:txEl>
                                          </p:spTgt>
                                        </p:tgtEl>
                                        <p:attrNameLst>
                                          <p:attrName>style.visibility</p:attrName>
                                        </p:attrNameLst>
                                      </p:cBhvr>
                                      <p:to>
                                        <p:strVal val="visible"/>
                                      </p:to>
                                    </p:set>
                                    <p:animEffect transition="in" filter="wipe(up)">
                                      <p:cBhvr>
                                        <p:cTn id="57" dur="500"/>
                                        <p:tgtEl>
                                          <p:spTgt spid="62">
                                            <p:txEl>
                                              <p:pRg st="0" end="0"/>
                                            </p:txEl>
                                          </p:spTgt>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65">
                                            <p:txEl>
                                              <p:pRg st="0" end="0"/>
                                            </p:txEl>
                                          </p:spTgt>
                                        </p:tgtEl>
                                        <p:attrNameLst>
                                          <p:attrName>style.visibility</p:attrName>
                                        </p:attrNameLst>
                                      </p:cBhvr>
                                      <p:to>
                                        <p:strVal val="visible"/>
                                      </p:to>
                                    </p:set>
                                    <p:animEffect transition="in" filter="wipe(up)">
                                      <p:cBhvr>
                                        <p:cTn id="67" dur="500"/>
                                        <p:tgtEl>
                                          <p:spTgt spid="65">
                                            <p:txEl>
                                              <p:pRg st="0" end="0"/>
                                            </p:txEl>
                                          </p:spTgt>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67">
                                            <p:txEl>
                                              <p:pRg st="0" end="0"/>
                                            </p:txEl>
                                          </p:spTgt>
                                        </p:tgtEl>
                                        <p:attrNameLst>
                                          <p:attrName>style.visibility</p:attrName>
                                        </p:attrNameLst>
                                      </p:cBhvr>
                                      <p:to>
                                        <p:strVal val="visible"/>
                                      </p:to>
                                    </p:set>
                                    <p:animEffect transition="in" filter="wipe(up)">
                                      <p:cBhvr>
                                        <p:cTn id="71" dur="500"/>
                                        <p:tgtEl>
                                          <p:spTgt spid="67">
                                            <p:txEl>
                                              <p:pRg st="0" end="0"/>
                                            </p:txEl>
                                          </p:spTgt>
                                        </p:tgtEl>
                                      </p:cBhvr>
                                    </p:animEffect>
                                  </p:childTnLst>
                                </p:cTn>
                              </p:par>
                            </p:childTnLst>
                          </p:cTn>
                        </p:par>
                        <p:par>
                          <p:cTn id="72" fill="hold">
                            <p:stCondLst>
                              <p:cond delay="7500"/>
                            </p:stCondLst>
                            <p:childTnLst>
                              <p:par>
                                <p:cTn id="73" presetID="22" presetClass="entr" presetSubtype="1" fill="hold" grpId="0" nodeType="afterEffect" nodePh="1">
                                  <p:stCondLst>
                                    <p:cond delay="0"/>
                                  </p:stCondLst>
                                  <p:endCondLst>
                                    <p:cond evt="begin" delay="0">
                                      <p:tn val="73"/>
                                    </p:cond>
                                  </p:endCondLst>
                                  <p:childTnLst>
                                    <p:set>
                                      <p:cBhvr>
                                        <p:cTn id="74" dur="1" fill="hold">
                                          <p:stCondLst>
                                            <p:cond delay="0"/>
                                          </p:stCondLst>
                                        </p:cTn>
                                        <p:tgtEl>
                                          <p:spTgt spid="66">
                                            <p:txEl>
                                              <p:pRg st="0" end="0"/>
                                            </p:txEl>
                                          </p:spTgt>
                                        </p:tgtEl>
                                        <p:attrNameLst>
                                          <p:attrName>style.visibility</p:attrName>
                                        </p:attrNameLst>
                                      </p:cBhvr>
                                      <p:to>
                                        <p:strVal val="visible"/>
                                      </p:to>
                                    </p:set>
                                    <p:animEffect transition="in" filter="wipe(up)">
                                      <p:cBhvr>
                                        <p:cTn id="75"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build="p">
        <p:tmplLst>
          <p:tmpl lvl="1">
            <p:tnLst>
              <p:par>
                <p:cTn presetID="22" presetClass="entr" presetSubtype="1"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up)">
                      <p:cBhvr>
                        <p:cTn dur="500"/>
                        <p:tgtEl>
                          <p:spTgt spid="55"/>
                        </p:tgtEl>
                      </p:cBhvr>
                    </p:animEffect>
                  </p:childTnLst>
                </p:cTn>
              </p:par>
            </p:tnLst>
          </p:tmpl>
        </p:tmplLst>
      </p:bldP>
      <p:bldP spid="56"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Effect transition="in" filter="wipe(up)">
                      <p:cBhvr>
                        <p:cTn dur="500"/>
                        <p:tgtEl>
                          <p:spTgt spid="56"/>
                        </p:tgtEl>
                      </p:cBhvr>
                    </p:animEffect>
                  </p:childTnLst>
                </p:cTn>
              </p:par>
            </p:tnLst>
          </p:tmpl>
        </p:tmplLst>
      </p:bldP>
      <p:bldP spid="57" grpId="0" build="p">
        <p:tmplLst>
          <p:tmpl lvl="1">
            <p:tnLst>
              <p:par>
                <p:cTn presetID="22" presetClass="entr" presetSubtype="1"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up)">
                      <p:cBhvr>
                        <p:cTn dur="500"/>
                        <p:tgtEl>
                          <p:spTgt spid="57"/>
                        </p:tgtEl>
                      </p:cBhvr>
                    </p:animEffect>
                  </p:childTnLst>
                </p:cTn>
              </p:par>
            </p:tnLst>
          </p:tmpl>
        </p:tmplLst>
      </p:bldP>
      <p:bldP spid="59" grpId="0" animBg="1"/>
      <p:bldP spid="61" grpId="0" build="p">
        <p:tmplLst>
          <p:tmpl lvl="1">
            <p:tnLst>
              <p:par>
                <p:cTn presetID="22" presetClass="entr" presetSubtype="1"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up)">
                      <p:cBhvr>
                        <p:cTn dur="500"/>
                        <p:tgtEl>
                          <p:spTgt spid="61"/>
                        </p:tgtEl>
                      </p:cBhvr>
                    </p:animEffect>
                  </p:childTnLst>
                </p:cTn>
              </p:par>
            </p:tnLst>
          </p:tmpl>
        </p:tmplLst>
      </p:bldP>
      <p:bldP spid="6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Effect transition="in" filter="wipe(up)">
                      <p:cBhvr>
                        <p:cTn dur="500"/>
                        <p:tgtEl>
                          <p:spTgt spid="62"/>
                        </p:tgtEl>
                      </p:cBhvr>
                    </p:animEffect>
                  </p:childTnLst>
                </p:cTn>
              </p:par>
            </p:tnLst>
          </p:tmpl>
        </p:tmplLst>
      </p:bldP>
      <p:bldP spid="63" grpId="0" build="p">
        <p:tmplLst>
          <p:tmpl lvl="1">
            <p:tnLst>
              <p:par>
                <p:cTn presetID="22" presetClass="entr" presetSubtype="1"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up)">
                      <p:cBhvr>
                        <p:cTn dur="500"/>
                        <p:tgtEl>
                          <p:spTgt spid="63"/>
                        </p:tgtEl>
                      </p:cBhvr>
                    </p:animEffect>
                  </p:childTnLst>
                </p:cTn>
              </p:par>
            </p:tnLst>
          </p:tmpl>
        </p:tmplLst>
      </p:bldP>
      <p:bldP spid="64" grpId="0" animBg="1"/>
      <p:bldP spid="65" grpId="0" build="p">
        <p:tmplLst>
          <p:tmpl lvl="1">
            <p:tnLst>
              <p:par>
                <p:cTn presetID="22" presetClass="entr" presetSubtype="1"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up)">
                      <p:cBhvr>
                        <p:cTn dur="500"/>
                        <p:tgtEl>
                          <p:spTgt spid="65"/>
                        </p:tgtEl>
                      </p:cBhvr>
                    </p:animEffect>
                  </p:childTnLst>
                </p:cTn>
              </p:par>
            </p:tnLst>
          </p:tmpl>
        </p:tmplLst>
      </p:bldP>
      <p:bldP spid="66"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up)">
                      <p:cBhvr>
                        <p:cTn dur="500"/>
                        <p:tgtEl>
                          <p:spTgt spid="66"/>
                        </p:tgtEl>
                      </p:cBhvr>
                    </p:animEffect>
                  </p:childTnLst>
                </p:cTn>
              </p:par>
            </p:tnLst>
          </p:tmpl>
        </p:tmplLst>
      </p:bldP>
      <p:bldP spid="67" grpId="0" build="p">
        <p:tmplLst>
          <p:tmpl lvl="1">
            <p:tnLst>
              <p:par>
                <p:cTn presetID="22" presetClass="entr" presetSubtype="1"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up)">
                      <p:cBhvr>
                        <p:cTn dur="500"/>
                        <p:tgtEl>
                          <p:spTgt spid="67"/>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6" name="Picture Placeholder 45"/>
          <p:cNvSpPr>
            <a:spLocks noGrp="1"/>
          </p:cNvSpPr>
          <p:nvPr>
            <p:ph type="pic" sz="quarter" idx="11" hasCustomPrompt="1"/>
          </p:nvPr>
        </p:nvSpPr>
        <p:spPr>
          <a:xfrm>
            <a:off x="785285" y="1397000"/>
            <a:ext cx="3810000" cy="4842933"/>
          </a:xfrm>
          <a:custGeom>
            <a:avLst/>
            <a:gdLst>
              <a:gd name="connsiteX0" fmla="*/ 1416326 w 2857500"/>
              <a:gd name="connsiteY0" fmla="*/ 0 h 3632200"/>
              <a:gd name="connsiteX1" fmla="*/ 2459935 w 2857500"/>
              <a:gd name="connsiteY1" fmla="*/ 323415 h 3632200"/>
              <a:gd name="connsiteX2" fmla="*/ 2857500 w 2857500"/>
              <a:gd name="connsiteY2" fmla="*/ 1293660 h 3632200"/>
              <a:gd name="connsiteX3" fmla="*/ 2037522 w 2857500"/>
              <a:gd name="connsiteY3" fmla="*/ 1293660 h 3632200"/>
              <a:gd name="connsiteX4" fmla="*/ 1888435 w 2857500"/>
              <a:gd name="connsiteY4" fmla="*/ 796099 h 3632200"/>
              <a:gd name="connsiteX5" fmla="*/ 1416326 w 2857500"/>
              <a:gd name="connsiteY5" fmla="*/ 621952 h 3632200"/>
              <a:gd name="connsiteX6" fmla="*/ 993913 w 2857500"/>
              <a:gd name="connsiteY6" fmla="*/ 845855 h 3632200"/>
              <a:gd name="connsiteX7" fmla="*/ 819978 w 2857500"/>
              <a:gd name="connsiteY7" fmla="*/ 1442929 h 3632200"/>
              <a:gd name="connsiteX8" fmla="*/ 819978 w 2857500"/>
              <a:gd name="connsiteY8" fmla="*/ 2189271 h 3632200"/>
              <a:gd name="connsiteX9" fmla="*/ 993913 w 2857500"/>
              <a:gd name="connsiteY9" fmla="*/ 2761467 h 3632200"/>
              <a:gd name="connsiteX10" fmla="*/ 1490870 w 2857500"/>
              <a:gd name="connsiteY10" fmla="*/ 3010248 h 3632200"/>
              <a:gd name="connsiteX11" fmla="*/ 1913283 w 2857500"/>
              <a:gd name="connsiteY11" fmla="*/ 2836101 h 3632200"/>
              <a:gd name="connsiteX12" fmla="*/ 2037522 w 2857500"/>
              <a:gd name="connsiteY12" fmla="*/ 2338540 h 3632200"/>
              <a:gd name="connsiteX13" fmla="*/ 2832652 w 2857500"/>
              <a:gd name="connsiteY13" fmla="*/ 2338540 h 3632200"/>
              <a:gd name="connsiteX14" fmla="*/ 2857500 w 2857500"/>
              <a:gd name="connsiteY14" fmla="*/ 2363418 h 3632200"/>
              <a:gd name="connsiteX15" fmla="*/ 2484783 w 2857500"/>
              <a:gd name="connsiteY15" fmla="*/ 3308785 h 3632200"/>
              <a:gd name="connsiteX16" fmla="*/ 1490870 w 2857500"/>
              <a:gd name="connsiteY16" fmla="*/ 3632200 h 3632200"/>
              <a:gd name="connsiteX17" fmla="*/ 422413 w 2857500"/>
              <a:gd name="connsiteY17" fmla="*/ 3234151 h 3632200"/>
              <a:gd name="connsiteX18" fmla="*/ 0 w 2857500"/>
              <a:gd name="connsiteY18" fmla="*/ 2189271 h 3632200"/>
              <a:gd name="connsiteX19" fmla="*/ 0 w 2857500"/>
              <a:gd name="connsiteY19" fmla="*/ 1442929 h 3632200"/>
              <a:gd name="connsiteX20" fmla="*/ 397565 w 2857500"/>
              <a:gd name="connsiteY20" fmla="*/ 398049 h 3632200"/>
              <a:gd name="connsiteX21" fmla="*/ 1416326 w 2857500"/>
              <a:gd name="connsiteY21"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7500" h="3632200">
                <a:moveTo>
                  <a:pt x="1416326" y="0"/>
                </a:moveTo>
                <a:cubicBezTo>
                  <a:pt x="1863587" y="0"/>
                  <a:pt x="2211457" y="99512"/>
                  <a:pt x="2459935" y="323415"/>
                </a:cubicBezTo>
                <a:cubicBezTo>
                  <a:pt x="2683565" y="547318"/>
                  <a:pt x="2832652" y="870733"/>
                  <a:pt x="2857500" y="1293660"/>
                </a:cubicBezTo>
                <a:cubicBezTo>
                  <a:pt x="2037522" y="1293660"/>
                  <a:pt x="2037522" y="1293660"/>
                  <a:pt x="2037522" y="1293660"/>
                </a:cubicBezTo>
                <a:cubicBezTo>
                  <a:pt x="2037522" y="1069757"/>
                  <a:pt x="1987826" y="895611"/>
                  <a:pt x="1888435" y="796099"/>
                </a:cubicBezTo>
                <a:cubicBezTo>
                  <a:pt x="1813891" y="671708"/>
                  <a:pt x="1639957" y="621952"/>
                  <a:pt x="1416326" y="621952"/>
                </a:cubicBezTo>
                <a:cubicBezTo>
                  <a:pt x="1242391" y="621952"/>
                  <a:pt x="1093305" y="696586"/>
                  <a:pt x="993913" y="845855"/>
                </a:cubicBezTo>
                <a:cubicBezTo>
                  <a:pt x="894522" y="995123"/>
                  <a:pt x="819978" y="1194148"/>
                  <a:pt x="819978" y="1442929"/>
                </a:cubicBezTo>
                <a:cubicBezTo>
                  <a:pt x="819978" y="2189271"/>
                  <a:pt x="819978" y="2189271"/>
                  <a:pt x="819978" y="2189271"/>
                </a:cubicBezTo>
                <a:cubicBezTo>
                  <a:pt x="819978" y="2413174"/>
                  <a:pt x="894522" y="2612199"/>
                  <a:pt x="993913" y="2761467"/>
                </a:cubicBezTo>
                <a:cubicBezTo>
                  <a:pt x="1118152" y="2935614"/>
                  <a:pt x="1292087" y="3010248"/>
                  <a:pt x="1490870" y="3010248"/>
                </a:cubicBezTo>
                <a:cubicBezTo>
                  <a:pt x="1689652" y="3010248"/>
                  <a:pt x="1813891" y="2935614"/>
                  <a:pt x="1913283" y="2836101"/>
                </a:cubicBezTo>
                <a:cubicBezTo>
                  <a:pt x="1987826" y="2736589"/>
                  <a:pt x="2037522" y="2562443"/>
                  <a:pt x="2037522" y="2338540"/>
                </a:cubicBezTo>
                <a:lnTo>
                  <a:pt x="2832652" y="2338540"/>
                </a:lnTo>
                <a:cubicBezTo>
                  <a:pt x="2857500" y="2363418"/>
                  <a:pt x="2857500" y="2363418"/>
                  <a:pt x="2857500" y="2363418"/>
                </a:cubicBezTo>
                <a:cubicBezTo>
                  <a:pt x="2832652" y="2761467"/>
                  <a:pt x="2708413" y="3084882"/>
                  <a:pt x="2484783" y="3308785"/>
                </a:cubicBezTo>
                <a:cubicBezTo>
                  <a:pt x="2261152" y="3532688"/>
                  <a:pt x="1913283" y="3632200"/>
                  <a:pt x="1490870" y="3632200"/>
                </a:cubicBezTo>
                <a:cubicBezTo>
                  <a:pt x="1043609" y="3632200"/>
                  <a:pt x="695739" y="3507810"/>
                  <a:pt x="422413" y="3234151"/>
                </a:cubicBezTo>
                <a:cubicBezTo>
                  <a:pt x="149087" y="2960492"/>
                  <a:pt x="0" y="2612199"/>
                  <a:pt x="0" y="2189271"/>
                </a:cubicBezTo>
                <a:cubicBezTo>
                  <a:pt x="0" y="1442929"/>
                  <a:pt x="0" y="1442929"/>
                  <a:pt x="0" y="1442929"/>
                </a:cubicBezTo>
                <a:cubicBezTo>
                  <a:pt x="0" y="1020001"/>
                  <a:pt x="149087" y="671708"/>
                  <a:pt x="397565" y="398049"/>
                </a:cubicBezTo>
                <a:cubicBezTo>
                  <a:pt x="670892" y="124390"/>
                  <a:pt x="1018761" y="0"/>
                  <a:pt x="1416326" y="0"/>
                </a:cubicBezTo>
                <a:close/>
              </a:path>
            </a:pathLst>
          </a:custGeom>
          <a:solidFill>
            <a:schemeClr val="bg1">
              <a:lumMod val="9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0702240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9" name="Picture Placeholder 28"/>
          <p:cNvSpPr>
            <a:spLocks noGrp="1"/>
          </p:cNvSpPr>
          <p:nvPr>
            <p:ph type="pic" sz="quarter" idx="25" hasCustomPrompt="1"/>
          </p:nvPr>
        </p:nvSpPr>
        <p:spPr>
          <a:xfrm>
            <a:off x="1194601" y="1447267"/>
            <a:ext cx="3592764" cy="4671884"/>
          </a:xfrm>
          <a:custGeom>
            <a:avLst/>
            <a:gdLst>
              <a:gd name="connsiteX0" fmla="*/ 805967 w 2694573"/>
              <a:gd name="connsiteY0" fmla="*/ 627605 h 3503913"/>
              <a:gd name="connsiteX1" fmla="*/ 805967 w 2694573"/>
              <a:gd name="connsiteY1" fmla="*/ 2876608 h 3503913"/>
              <a:gd name="connsiteX2" fmla="*/ 806662 w 2694573"/>
              <a:gd name="connsiteY2" fmla="*/ 2876608 h 3503913"/>
              <a:gd name="connsiteX3" fmla="*/ 1183195 w 2694573"/>
              <a:gd name="connsiteY3" fmla="*/ 2876608 h 3503913"/>
              <a:gd name="connsiteX4" fmla="*/ 1691652 w 2694573"/>
              <a:gd name="connsiteY4" fmla="*/ 2653567 h 3503913"/>
              <a:gd name="connsiteX5" fmla="*/ 1878242 w 2694573"/>
              <a:gd name="connsiteY5" fmla="*/ 2068082 h 3503913"/>
              <a:gd name="connsiteX6" fmla="*/ 1878242 w 2694573"/>
              <a:gd name="connsiteY6" fmla="*/ 1431484 h 3503913"/>
              <a:gd name="connsiteX7" fmla="*/ 1691652 w 2694573"/>
              <a:gd name="connsiteY7" fmla="*/ 846000 h 3503913"/>
              <a:gd name="connsiteX8" fmla="*/ 1183195 w 2694573"/>
              <a:gd name="connsiteY8" fmla="*/ 627605 h 3503913"/>
              <a:gd name="connsiteX9" fmla="*/ 868016 w 2694573"/>
              <a:gd name="connsiteY9" fmla="*/ 627605 h 3503913"/>
              <a:gd name="connsiteX10" fmla="*/ 0 w 2694573"/>
              <a:gd name="connsiteY10" fmla="*/ 0 h 3503913"/>
              <a:gd name="connsiteX11" fmla="*/ 805967 w 2694573"/>
              <a:gd name="connsiteY11" fmla="*/ 0 h 3503913"/>
              <a:gd name="connsiteX12" fmla="*/ 805967 w 2694573"/>
              <a:gd name="connsiteY12" fmla="*/ 300 h 3503913"/>
              <a:gd name="connsiteX13" fmla="*/ 807536 w 2694573"/>
              <a:gd name="connsiteY13" fmla="*/ 300 h 3503913"/>
              <a:gd name="connsiteX14" fmla="*/ 1239172 w 2694573"/>
              <a:gd name="connsiteY14" fmla="*/ 300 h 3503913"/>
              <a:gd name="connsiteX15" fmla="*/ 2279411 w 2694573"/>
              <a:gd name="connsiteY15" fmla="*/ 404563 h 3503913"/>
              <a:gd name="connsiteX16" fmla="*/ 2694573 w 2694573"/>
              <a:gd name="connsiteY16" fmla="*/ 1436131 h 3503913"/>
              <a:gd name="connsiteX17" fmla="*/ 2694573 w 2694573"/>
              <a:gd name="connsiteY17" fmla="*/ 2068082 h 3503913"/>
              <a:gd name="connsiteX18" fmla="*/ 2279411 w 2694573"/>
              <a:gd name="connsiteY18" fmla="*/ 3099650 h 3503913"/>
              <a:gd name="connsiteX19" fmla="*/ 1239172 w 2694573"/>
              <a:gd name="connsiteY19" fmla="*/ 3503913 h 3503913"/>
              <a:gd name="connsiteX20" fmla="*/ 800685 w 2694573"/>
              <a:gd name="connsiteY20" fmla="*/ 3503913 h 3503913"/>
              <a:gd name="connsiteX21" fmla="*/ 800685 w 2694573"/>
              <a:gd name="connsiteY21" fmla="*/ 3502688 h 3503913"/>
              <a:gd name="connsiteX22" fmla="*/ 800685 w 2694573"/>
              <a:gd name="connsiteY22" fmla="*/ 3499102 h 3503913"/>
              <a:gd name="connsiteX23" fmla="*/ 0 w 2694573"/>
              <a:gd name="connsiteY23" fmla="*/ 3499102 h 350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94573" h="3503913">
                <a:moveTo>
                  <a:pt x="805967" y="627605"/>
                </a:moveTo>
                <a:lnTo>
                  <a:pt x="805967" y="2876608"/>
                </a:lnTo>
                <a:lnTo>
                  <a:pt x="806662" y="2876608"/>
                </a:lnTo>
                <a:cubicBezTo>
                  <a:pt x="824592" y="2876608"/>
                  <a:pt x="896312" y="2876608"/>
                  <a:pt x="1183195" y="2876608"/>
                </a:cubicBezTo>
                <a:cubicBezTo>
                  <a:pt x="1402438" y="2876608"/>
                  <a:pt x="1570369" y="2802261"/>
                  <a:pt x="1691652" y="2653567"/>
                </a:cubicBezTo>
                <a:cubicBezTo>
                  <a:pt x="1817600" y="2504872"/>
                  <a:pt x="1878242" y="2309711"/>
                  <a:pt x="1878242" y="2068082"/>
                </a:cubicBezTo>
                <a:cubicBezTo>
                  <a:pt x="1878242" y="2068082"/>
                  <a:pt x="1878242" y="2068082"/>
                  <a:pt x="1878242" y="1431484"/>
                </a:cubicBezTo>
                <a:cubicBezTo>
                  <a:pt x="1878242" y="1189856"/>
                  <a:pt x="1817600" y="994694"/>
                  <a:pt x="1691652" y="846000"/>
                </a:cubicBezTo>
                <a:cubicBezTo>
                  <a:pt x="1570369" y="697305"/>
                  <a:pt x="1402438" y="627605"/>
                  <a:pt x="1183195" y="627605"/>
                </a:cubicBezTo>
                <a:cubicBezTo>
                  <a:pt x="1183195" y="627605"/>
                  <a:pt x="1183195" y="627605"/>
                  <a:pt x="868016" y="627605"/>
                </a:cubicBezTo>
                <a:close/>
                <a:moveTo>
                  <a:pt x="0" y="0"/>
                </a:moveTo>
                <a:lnTo>
                  <a:pt x="805967" y="0"/>
                </a:lnTo>
                <a:lnTo>
                  <a:pt x="805967" y="300"/>
                </a:lnTo>
                <a:lnTo>
                  <a:pt x="807536" y="300"/>
                </a:lnTo>
                <a:cubicBezTo>
                  <a:pt x="828091" y="300"/>
                  <a:pt x="910307" y="300"/>
                  <a:pt x="1239172" y="300"/>
                </a:cubicBezTo>
                <a:cubicBezTo>
                  <a:pt x="1654334" y="300"/>
                  <a:pt x="1999526" y="135055"/>
                  <a:pt x="2279411" y="404563"/>
                </a:cubicBezTo>
                <a:cubicBezTo>
                  <a:pt x="2554631" y="669425"/>
                  <a:pt x="2694573" y="1017928"/>
                  <a:pt x="2694573" y="1436131"/>
                </a:cubicBezTo>
                <a:cubicBezTo>
                  <a:pt x="2694573" y="1436131"/>
                  <a:pt x="2694573" y="1436131"/>
                  <a:pt x="2694573" y="2068082"/>
                </a:cubicBezTo>
                <a:cubicBezTo>
                  <a:pt x="2694573" y="2486285"/>
                  <a:pt x="2554631" y="2830141"/>
                  <a:pt x="2279411" y="3099650"/>
                </a:cubicBezTo>
                <a:cubicBezTo>
                  <a:pt x="1999526" y="3369159"/>
                  <a:pt x="1654334" y="3503913"/>
                  <a:pt x="1239172" y="3503913"/>
                </a:cubicBezTo>
                <a:cubicBezTo>
                  <a:pt x="1239172" y="3503913"/>
                  <a:pt x="1239172" y="3503913"/>
                  <a:pt x="800685" y="3503913"/>
                </a:cubicBezTo>
                <a:cubicBezTo>
                  <a:pt x="800685" y="3503913"/>
                  <a:pt x="800685" y="3503913"/>
                  <a:pt x="800685" y="3502688"/>
                </a:cubicBezTo>
                <a:lnTo>
                  <a:pt x="800685" y="3499102"/>
                </a:lnTo>
                <a:lnTo>
                  <a:pt x="0" y="3499102"/>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97555963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8"/>
          <p:cNvSpPr>
            <a:spLocks noGrp="1"/>
          </p:cNvSpPr>
          <p:nvPr>
            <p:ph type="pic" sz="quarter" idx="25" hasCustomPrompt="1"/>
          </p:nvPr>
        </p:nvSpPr>
        <p:spPr>
          <a:xfrm>
            <a:off x="1036863" y="1397000"/>
            <a:ext cx="3312584" cy="4709584"/>
          </a:xfrm>
          <a:custGeom>
            <a:avLst/>
            <a:gdLst>
              <a:gd name="connsiteX0" fmla="*/ 0 w 2484438"/>
              <a:gd name="connsiteY0" fmla="*/ 0 h 3532188"/>
              <a:gd name="connsiteX1" fmla="*/ 2484438 w 2484438"/>
              <a:gd name="connsiteY1" fmla="*/ 0 h 3532188"/>
              <a:gd name="connsiteX2" fmla="*/ 2484438 w 2484438"/>
              <a:gd name="connsiteY2" fmla="*/ 620712 h 3532188"/>
              <a:gd name="connsiteX3" fmla="*/ 844550 w 2484438"/>
              <a:gd name="connsiteY3" fmla="*/ 620712 h 3532188"/>
              <a:gd name="connsiteX4" fmla="*/ 844550 w 2484438"/>
              <a:gd name="connsiteY4" fmla="*/ 1392238 h 3532188"/>
              <a:gd name="connsiteX5" fmla="*/ 2211388 w 2484438"/>
              <a:gd name="connsiteY5" fmla="*/ 1392238 h 3532188"/>
              <a:gd name="connsiteX6" fmla="*/ 2211388 w 2484438"/>
              <a:gd name="connsiteY6" fmla="*/ 2014538 h 3532188"/>
              <a:gd name="connsiteX7" fmla="*/ 844550 w 2484438"/>
              <a:gd name="connsiteY7" fmla="*/ 2014538 h 3532188"/>
              <a:gd name="connsiteX8" fmla="*/ 844550 w 2484438"/>
              <a:gd name="connsiteY8" fmla="*/ 2909888 h 3532188"/>
              <a:gd name="connsiteX9" fmla="*/ 2459038 w 2484438"/>
              <a:gd name="connsiteY9" fmla="*/ 2909888 h 3532188"/>
              <a:gd name="connsiteX10" fmla="*/ 2459038 w 2484438"/>
              <a:gd name="connsiteY10" fmla="*/ 3532188 h 3532188"/>
              <a:gd name="connsiteX11" fmla="*/ 0 w 2484438"/>
              <a:gd name="connsiteY11" fmla="*/ 353218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4438" h="3532188">
                <a:moveTo>
                  <a:pt x="0" y="0"/>
                </a:moveTo>
                <a:lnTo>
                  <a:pt x="2484438" y="0"/>
                </a:lnTo>
                <a:lnTo>
                  <a:pt x="2484438" y="620712"/>
                </a:lnTo>
                <a:lnTo>
                  <a:pt x="844550" y="620712"/>
                </a:lnTo>
                <a:lnTo>
                  <a:pt x="844550" y="1392238"/>
                </a:lnTo>
                <a:lnTo>
                  <a:pt x="2211388" y="1392238"/>
                </a:lnTo>
                <a:lnTo>
                  <a:pt x="2211388" y="2014538"/>
                </a:lnTo>
                <a:lnTo>
                  <a:pt x="844550" y="2014538"/>
                </a:lnTo>
                <a:lnTo>
                  <a:pt x="844550" y="2909888"/>
                </a:lnTo>
                <a:lnTo>
                  <a:pt x="2459038" y="2909888"/>
                </a:lnTo>
                <a:lnTo>
                  <a:pt x="2459038"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126208088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965199" y="1430867"/>
            <a:ext cx="3312584" cy="4709584"/>
          </a:xfrm>
          <a:custGeom>
            <a:avLst/>
            <a:gdLst>
              <a:gd name="connsiteX0" fmla="*/ 0 w 2484438"/>
              <a:gd name="connsiteY0" fmla="*/ 0 h 3532188"/>
              <a:gd name="connsiteX1" fmla="*/ 2484438 w 2484438"/>
              <a:gd name="connsiteY1" fmla="*/ 0 h 3532188"/>
              <a:gd name="connsiteX2" fmla="*/ 2484438 w 2484438"/>
              <a:gd name="connsiteY2" fmla="*/ 620712 h 3532188"/>
              <a:gd name="connsiteX3" fmla="*/ 819150 w 2484438"/>
              <a:gd name="connsiteY3" fmla="*/ 620712 h 3532188"/>
              <a:gd name="connsiteX4" fmla="*/ 819150 w 2484438"/>
              <a:gd name="connsiteY4" fmla="*/ 1466850 h 3532188"/>
              <a:gd name="connsiteX5" fmla="*/ 2235201 w 2484438"/>
              <a:gd name="connsiteY5" fmla="*/ 1466850 h 3532188"/>
              <a:gd name="connsiteX6" fmla="*/ 2235201 w 2484438"/>
              <a:gd name="connsiteY6" fmla="*/ 2114550 h 3532188"/>
              <a:gd name="connsiteX7" fmla="*/ 819150 w 2484438"/>
              <a:gd name="connsiteY7" fmla="*/ 2114550 h 3532188"/>
              <a:gd name="connsiteX8" fmla="*/ 819150 w 2484438"/>
              <a:gd name="connsiteY8" fmla="*/ 3532188 h 3532188"/>
              <a:gd name="connsiteX9" fmla="*/ 0 w 2484438"/>
              <a:gd name="connsiteY9" fmla="*/ 353218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4438" h="3532188">
                <a:moveTo>
                  <a:pt x="0" y="0"/>
                </a:moveTo>
                <a:lnTo>
                  <a:pt x="2484438" y="0"/>
                </a:lnTo>
                <a:lnTo>
                  <a:pt x="2484438" y="620712"/>
                </a:lnTo>
                <a:lnTo>
                  <a:pt x="819150" y="620712"/>
                </a:lnTo>
                <a:lnTo>
                  <a:pt x="819150" y="1466850"/>
                </a:lnTo>
                <a:lnTo>
                  <a:pt x="2235201" y="1466850"/>
                </a:lnTo>
                <a:lnTo>
                  <a:pt x="2235201" y="2114550"/>
                </a:lnTo>
                <a:lnTo>
                  <a:pt x="819150" y="2114550"/>
                </a:lnTo>
                <a:lnTo>
                  <a:pt x="819150"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32221140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880532" y="1380067"/>
            <a:ext cx="3810000" cy="4842933"/>
          </a:xfrm>
          <a:custGeom>
            <a:avLst/>
            <a:gdLst>
              <a:gd name="connsiteX0" fmla="*/ 1441174 w 2857500"/>
              <a:gd name="connsiteY0" fmla="*/ 0 h 3632200"/>
              <a:gd name="connsiteX1" fmla="*/ 2459935 w 2857500"/>
              <a:gd name="connsiteY1" fmla="*/ 298537 h 3632200"/>
              <a:gd name="connsiteX2" fmla="*/ 2832652 w 2857500"/>
              <a:gd name="connsiteY2" fmla="*/ 1169270 h 3632200"/>
              <a:gd name="connsiteX3" fmla="*/ 2832652 w 2857500"/>
              <a:gd name="connsiteY3" fmla="*/ 1194148 h 3632200"/>
              <a:gd name="connsiteX4" fmla="*/ 2062370 w 2857500"/>
              <a:gd name="connsiteY4" fmla="*/ 1194148 h 3632200"/>
              <a:gd name="connsiteX5" fmla="*/ 1888435 w 2857500"/>
              <a:gd name="connsiteY5" fmla="*/ 771221 h 3632200"/>
              <a:gd name="connsiteX6" fmla="*/ 1466022 w 2857500"/>
              <a:gd name="connsiteY6" fmla="*/ 621952 h 3632200"/>
              <a:gd name="connsiteX7" fmla="*/ 993913 w 2857500"/>
              <a:gd name="connsiteY7" fmla="*/ 845855 h 3632200"/>
              <a:gd name="connsiteX8" fmla="*/ 819978 w 2857500"/>
              <a:gd name="connsiteY8" fmla="*/ 1442929 h 3632200"/>
              <a:gd name="connsiteX9" fmla="*/ 819978 w 2857500"/>
              <a:gd name="connsiteY9" fmla="*/ 2189271 h 3632200"/>
              <a:gd name="connsiteX10" fmla="*/ 993913 w 2857500"/>
              <a:gd name="connsiteY10" fmla="*/ 2786345 h 3632200"/>
              <a:gd name="connsiteX11" fmla="*/ 1490870 w 2857500"/>
              <a:gd name="connsiteY11" fmla="*/ 3010248 h 3632200"/>
              <a:gd name="connsiteX12" fmla="*/ 1838739 w 2857500"/>
              <a:gd name="connsiteY12" fmla="*/ 2960492 h 3632200"/>
              <a:gd name="connsiteX13" fmla="*/ 2037522 w 2857500"/>
              <a:gd name="connsiteY13" fmla="*/ 2860980 h 3632200"/>
              <a:gd name="connsiteX14" fmla="*/ 2037522 w 2857500"/>
              <a:gd name="connsiteY14" fmla="*/ 2313662 h 3632200"/>
              <a:gd name="connsiteX15" fmla="*/ 1490870 w 2857500"/>
              <a:gd name="connsiteY15" fmla="*/ 2313662 h 3632200"/>
              <a:gd name="connsiteX16" fmla="*/ 1490870 w 2857500"/>
              <a:gd name="connsiteY16" fmla="*/ 1766344 h 3632200"/>
              <a:gd name="connsiteX17" fmla="*/ 2857500 w 2857500"/>
              <a:gd name="connsiteY17" fmla="*/ 1766344 h 3632200"/>
              <a:gd name="connsiteX18" fmla="*/ 2857500 w 2857500"/>
              <a:gd name="connsiteY18" fmla="*/ 3084882 h 3632200"/>
              <a:gd name="connsiteX19" fmla="*/ 2335696 w 2857500"/>
              <a:gd name="connsiteY19" fmla="*/ 3458054 h 3632200"/>
              <a:gd name="connsiteX20" fmla="*/ 1490870 w 2857500"/>
              <a:gd name="connsiteY20" fmla="*/ 3632200 h 3632200"/>
              <a:gd name="connsiteX21" fmla="*/ 422413 w 2857500"/>
              <a:gd name="connsiteY21" fmla="*/ 3234151 h 3632200"/>
              <a:gd name="connsiteX22" fmla="*/ 0 w 2857500"/>
              <a:gd name="connsiteY22" fmla="*/ 2189271 h 3632200"/>
              <a:gd name="connsiteX23" fmla="*/ 0 w 2857500"/>
              <a:gd name="connsiteY23" fmla="*/ 1442929 h 3632200"/>
              <a:gd name="connsiteX24" fmla="*/ 397565 w 2857500"/>
              <a:gd name="connsiteY24" fmla="*/ 398049 h 3632200"/>
              <a:gd name="connsiteX25" fmla="*/ 1441174 w 2857500"/>
              <a:gd name="connsiteY25"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7500" h="3632200">
                <a:moveTo>
                  <a:pt x="1441174" y="0"/>
                </a:moveTo>
                <a:cubicBezTo>
                  <a:pt x="1888435" y="0"/>
                  <a:pt x="2236304" y="99512"/>
                  <a:pt x="2459935" y="298537"/>
                </a:cubicBezTo>
                <a:cubicBezTo>
                  <a:pt x="2683565" y="522440"/>
                  <a:pt x="2807804" y="796099"/>
                  <a:pt x="2832652" y="1169270"/>
                </a:cubicBezTo>
                <a:cubicBezTo>
                  <a:pt x="2832652" y="1194148"/>
                  <a:pt x="2832652" y="1194148"/>
                  <a:pt x="2832652" y="1194148"/>
                </a:cubicBezTo>
                <a:cubicBezTo>
                  <a:pt x="2062370" y="1194148"/>
                  <a:pt x="2062370" y="1194148"/>
                  <a:pt x="2062370" y="1194148"/>
                </a:cubicBezTo>
                <a:cubicBezTo>
                  <a:pt x="2037522" y="995123"/>
                  <a:pt x="1987826" y="845855"/>
                  <a:pt x="1888435" y="771221"/>
                </a:cubicBezTo>
                <a:cubicBezTo>
                  <a:pt x="1789044" y="671708"/>
                  <a:pt x="1639957" y="621952"/>
                  <a:pt x="1466022" y="621952"/>
                </a:cubicBezTo>
                <a:cubicBezTo>
                  <a:pt x="1267239" y="621952"/>
                  <a:pt x="1118152" y="696586"/>
                  <a:pt x="993913" y="845855"/>
                </a:cubicBezTo>
                <a:cubicBezTo>
                  <a:pt x="894522" y="995123"/>
                  <a:pt x="819978" y="1194148"/>
                  <a:pt x="819978" y="1442929"/>
                </a:cubicBezTo>
                <a:cubicBezTo>
                  <a:pt x="819978" y="2189271"/>
                  <a:pt x="819978" y="2189271"/>
                  <a:pt x="819978" y="2189271"/>
                </a:cubicBezTo>
                <a:cubicBezTo>
                  <a:pt x="819978" y="2438052"/>
                  <a:pt x="869674" y="2637077"/>
                  <a:pt x="993913" y="2786345"/>
                </a:cubicBezTo>
                <a:cubicBezTo>
                  <a:pt x="1118152" y="2935614"/>
                  <a:pt x="1267239" y="3010248"/>
                  <a:pt x="1490870" y="3010248"/>
                </a:cubicBezTo>
                <a:cubicBezTo>
                  <a:pt x="1639957" y="3010248"/>
                  <a:pt x="1739348" y="2985370"/>
                  <a:pt x="1838739" y="2960492"/>
                </a:cubicBezTo>
                <a:cubicBezTo>
                  <a:pt x="1913283" y="2935614"/>
                  <a:pt x="1987826" y="2910736"/>
                  <a:pt x="2037522" y="2860980"/>
                </a:cubicBezTo>
                <a:cubicBezTo>
                  <a:pt x="2037522" y="2313662"/>
                  <a:pt x="2037522" y="2313662"/>
                  <a:pt x="2037522" y="2313662"/>
                </a:cubicBezTo>
                <a:cubicBezTo>
                  <a:pt x="1490870" y="2313662"/>
                  <a:pt x="1490870" y="2313662"/>
                  <a:pt x="1490870" y="2313662"/>
                </a:cubicBezTo>
                <a:cubicBezTo>
                  <a:pt x="1490870" y="1766344"/>
                  <a:pt x="1490870" y="1766344"/>
                  <a:pt x="1490870" y="1766344"/>
                </a:cubicBezTo>
                <a:cubicBezTo>
                  <a:pt x="2857500" y="1766344"/>
                  <a:pt x="2857500" y="1766344"/>
                  <a:pt x="2857500" y="1766344"/>
                </a:cubicBezTo>
                <a:lnTo>
                  <a:pt x="2857500" y="3084882"/>
                </a:lnTo>
                <a:cubicBezTo>
                  <a:pt x="2733261" y="3234151"/>
                  <a:pt x="2559326" y="3358541"/>
                  <a:pt x="2335696" y="3458054"/>
                </a:cubicBezTo>
                <a:cubicBezTo>
                  <a:pt x="2112065" y="3582444"/>
                  <a:pt x="1813891" y="3632200"/>
                  <a:pt x="1490870" y="3632200"/>
                </a:cubicBezTo>
                <a:cubicBezTo>
                  <a:pt x="1043609" y="3632200"/>
                  <a:pt x="695739" y="3507810"/>
                  <a:pt x="422413" y="3234151"/>
                </a:cubicBezTo>
                <a:cubicBezTo>
                  <a:pt x="149087" y="2960492"/>
                  <a:pt x="0" y="2612199"/>
                  <a:pt x="0" y="2189271"/>
                </a:cubicBezTo>
                <a:cubicBezTo>
                  <a:pt x="0" y="1442929"/>
                  <a:pt x="0" y="1442929"/>
                  <a:pt x="0" y="1442929"/>
                </a:cubicBezTo>
                <a:cubicBezTo>
                  <a:pt x="0" y="1020002"/>
                  <a:pt x="149087" y="671708"/>
                  <a:pt x="397565" y="398049"/>
                </a:cubicBezTo>
                <a:cubicBezTo>
                  <a:pt x="670891" y="124390"/>
                  <a:pt x="1018761" y="0"/>
                  <a:pt x="1441174"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130136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4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999068" y="1413933"/>
            <a:ext cx="3941233" cy="4709584"/>
          </a:xfrm>
          <a:custGeom>
            <a:avLst/>
            <a:gdLst>
              <a:gd name="connsiteX0" fmla="*/ 0 w 2955925"/>
              <a:gd name="connsiteY0" fmla="*/ 0 h 3532188"/>
              <a:gd name="connsiteX1" fmla="*/ 819150 w 2955925"/>
              <a:gd name="connsiteY1" fmla="*/ 0 h 3532188"/>
              <a:gd name="connsiteX2" fmla="*/ 819150 w 2955925"/>
              <a:gd name="connsiteY2" fmla="*/ 1466850 h 3532188"/>
              <a:gd name="connsiteX3" fmla="*/ 2136775 w 2955925"/>
              <a:gd name="connsiteY3" fmla="*/ 1466850 h 3532188"/>
              <a:gd name="connsiteX4" fmla="*/ 2136775 w 2955925"/>
              <a:gd name="connsiteY4" fmla="*/ 0 h 3532188"/>
              <a:gd name="connsiteX5" fmla="*/ 2955925 w 2955925"/>
              <a:gd name="connsiteY5" fmla="*/ 0 h 3532188"/>
              <a:gd name="connsiteX6" fmla="*/ 2955925 w 2955925"/>
              <a:gd name="connsiteY6" fmla="*/ 3532188 h 3532188"/>
              <a:gd name="connsiteX7" fmla="*/ 2136775 w 2955925"/>
              <a:gd name="connsiteY7" fmla="*/ 3532188 h 3532188"/>
              <a:gd name="connsiteX8" fmla="*/ 2136775 w 2955925"/>
              <a:gd name="connsiteY8" fmla="*/ 2114550 h 3532188"/>
              <a:gd name="connsiteX9" fmla="*/ 819150 w 2955925"/>
              <a:gd name="connsiteY9" fmla="*/ 2114550 h 3532188"/>
              <a:gd name="connsiteX10" fmla="*/ 819150 w 2955925"/>
              <a:gd name="connsiteY10" fmla="*/ 3532188 h 3532188"/>
              <a:gd name="connsiteX11" fmla="*/ 0 w 2955925"/>
              <a:gd name="connsiteY11" fmla="*/ 353218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925" h="3532188">
                <a:moveTo>
                  <a:pt x="0" y="0"/>
                </a:moveTo>
                <a:lnTo>
                  <a:pt x="819150" y="0"/>
                </a:lnTo>
                <a:lnTo>
                  <a:pt x="819150" y="1466850"/>
                </a:lnTo>
                <a:lnTo>
                  <a:pt x="2136775" y="1466850"/>
                </a:lnTo>
                <a:lnTo>
                  <a:pt x="2136775" y="0"/>
                </a:lnTo>
                <a:lnTo>
                  <a:pt x="2955925" y="0"/>
                </a:lnTo>
                <a:lnTo>
                  <a:pt x="2955925" y="3532188"/>
                </a:lnTo>
                <a:lnTo>
                  <a:pt x="2136775" y="3532188"/>
                </a:lnTo>
                <a:lnTo>
                  <a:pt x="2136775" y="2114550"/>
                </a:lnTo>
                <a:lnTo>
                  <a:pt x="819150" y="2114550"/>
                </a:lnTo>
                <a:lnTo>
                  <a:pt x="819150"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80504926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5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1676399" y="1411816"/>
            <a:ext cx="1094317" cy="4709584"/>
          </a:xfrm>
          <a:custGeom>
            <a:avLst/>
            <a:gdLst>
              <a:gd name="connsiteX0" fmla="*/ 0 w 820738"/>
              <a:gd name="connsiteY0" fmla="*/ 0 h 3532188"/>
              <a:gd name="connsiteX1" fmla="*/ 820738 w 820738"/>
              <a:gd name="connsiteY1" fmla="*/ 0 h 3532188"/>
              <a:gd name="connsiteX2" fmla="*/ 820738 w 820738"/>
              <a:gd name="connsiteY2" fmla="*/ 3532188 h 3532188"/>
              <a:gd name="connsiteX3" fmla="*/ 0 w 820738"/>
              <a:gd name="connsiteY3" fmla="*/ 3532188 h 3532188"/>
            </a:gdLst>
            <a:ahLst/>
            <a:cxnLst>
              <a:cxn ang="0">
                <a:pos x="connsiteX0" y="connsiteY0"/>
              </a:cxn>
              <a:cxn ang="0">
                <a:pos x="connsiteX1" y="connsiteY1"/>
              </a:cxn>
              <a:cxn ang="0">
                <a:pos x="connsiteX2" y="connsiteY2"/>
              </a:cxn>
              <a:cxn ang="0">
                <a:pos x="connsiteX3" y="connsiteY3"/>
              </a:cxn>
            </a:cxnLst>
            <a:rect l="l" t="t" r="r" b="b"/>
            <a:pathLst>
              <a:path w="820738" h="3532188">
                <a:moveTo>
                  <a:pt x="0" y="0"/>
                </a:moveTo>
                <a:lnTo>
                  <a:pt x="820738" y="0"/>
                </a:lnTo>
                <a:lnTo>
                  <a:pt x="820738"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93610094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6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982134" y="1397000"/>
            <a:ext cx="3280833" cy="4775200"/>
          </a:xfrm>
          <a:custGeom>
            <a:avLst/>
            <a:gdLst>
              <a:gd name="connsiteX0" fmla="*/ 1640416 w 2460625"/>
              <a:gd name="connsiteY0" fmla="*/ 0 h 3581400"/>
              <a:gd name="connsiteX1" fmla="*/ 2460625 w 2460625"/>
              <a:gd name="connsiteY1" fmla="*/ 0 h 3581400"/>
              <a:gd name="connsiteX2" fmla="*/ 2460625 w 2460625"/>
              <a:gd name="connsiteY2" fmla="*/ 2412471 h 3581400"/>
              <a:gd name="connsiteX3" fmla="*/ 2112658 w 2460625"/>
              <a:gd name="connsiteY3" fmla="*/ 3258079 h 3581400"/>
              <a:gd name="connsiteX4" fmla="*/ 1242740 w 2460625"/>
              <a:gd name="connsiteY4" fmla="*/ 3581400 h 3581400"/>
              <a:gd name="connsiteX5" fmla="*/ 323112 w 2460625"/>
              <a:gd name="connsiteY5" fmla="*/ 3307821 h 3581400"/>
              <a:gd name="connsiteX6" fmla="*/ 0 w 2460625"/>
              <a:gd name="connsiteY6" fmla="*/ 2487083 h 3581400"/>
              <a:gd name="connsiteX7" fmla="*/ 0 w 2460625"/>
              <a:gd name="connsiteY7" fmla="*/ 2462213 h 3581400"/>
              <a:gd name="connsiteX8" fmla="*/ 820208 w 2460625"/>
              <a:gd name="connsiteY8" fmla="*/ 2462213 h 3581400"/>
              <a:gd name="connsiteX9" fmla="*/ 919627 w 2460625"/>
              <a:gd name="connsiteY9" fmla="*/ 2835275 h 3581400"/>
              <a:gd name="connsiteX10" fmla="*/ 1242740 w 2460625"/>
              <a:gd name="connsiteY10" fmla="*/ 2959629 h 3581400"/>
              <a:gd name="connsiteX11" fmla="*/ 1516142 w 2460625"/>
              <a:gd name="connsiteY11" fmla="*/ 2810404 h 3581400"/>
              <a:gd name="connsiteX12" fmla="*/ 1640416 w 2460625"/>
              <a:gd name="connsiteY12" fmla="*/ 2412471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0625" h="3581400">
                <a:moveTo>
                  <a:pt x="1640416" y="0"/>
                </a:moveTo>
                <a:cubicBezTo>
                  <a:pt x="2460625" y="0"/>
                  <a:pt x="2460625" y="0"/>
                  <a:pt x="2460625" y="0"/>
                </a:cubicBezTo>
                <a:cubicBezTo>
                  <a:pt x="2460625" y="2412471"/>
                  <a:pt x="2460625" y="2412471"/>
                  <a:pt x="2460625" y="2412471"/>
                </a:cubicBezTo>
                <a:cubicBezTo>
                  <a:pt x="2460625" y="2785533"/>
                  <a:pt x="2336351" y="3059113"/>
                  <a:pt x="2112658" y="3258079"/>
                </a:cubicBezTo>
                <a:cubicBezTo>
                  <a:pt x="1888965" y="3481917"/>
                  <a:pt x="1590707" y="3581400"/>
                  <a:pt x="1242740" y="3581400"/>
                </a:cubicBezTo>
                <a:cubicBezTo>
                  <a:pt x="845063" y="3581400"/>
                  <a:pt x="546805" y="3481917"/>
                  <a:pt x="323112" y="3307821"/>
                </a:cubicBezTo>
                <a:cubicBezTo>
                  <a:pt x="99419" y="3108854"/>
                  <a:pt x="0" y="2835275"/>
                  <a:pt x="0" y="2487083"/>
                </a:cubicBezTo>
                <a:cubicBezTo>
                  <a:pt x="0" y="2462213"/>
                  <a:pt x="0" y="2462213"/>
                  <a:pt x="0" y="2462213"/>
                </a:cubicBezTo>
                <a:cubicBezTo>
                  <a:pt x="820208" y="2462213"/>
                  <a:pt x="820208" y="2462213"/>
                  <a:pt x="820208" y="2462213"/>
                </a:cubicBezTo>
                <a:cubicBezTo>
                  <a:pt x="820208" y="2636308"/>
                  <a:pt x="845063" y="2760663"/>
                  <a:pt x="919627" y="2835275"/>
                </a:cubicBezTo>
                <a:cubicBezTo>
                  <a:pt x="1019047" y="2909888"/>
                  <a:pt x="1118466" y="2959629"/>
                  <a:pt x="1242740" y="2959629"/>
                </a:cubicBezTo>
                <a:cubicBezTo>
                  <a:pt x="1342159" y="2959629"/>
                  <a:pt x="1441578" y="2909888"/>
                  <a:pt x="1516142" y="2810404"/>
                </a:cubicBezTo>
                <a:cubicBezTo>
                  <a:pt x="1615562" y="2710921"/>
                  <a:pt x="1640416" y="2586567"/>
                  <a:pt x="1640416" y="2412471"/>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22105021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7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988481" y="1411816"/>
            <a:ext cx="4006851" cy="4709584"/>
          </a:xfrm>
          <a:custGeom>
            <a:avLst/>
            <a:gdLst>
              <a:gd name="connsiteX0" fmla="*/ 0 w 3005138"/>
              <a:gd name="connsiteY0" fmla="*/ 0 h 3532188"/>
              <a:gd name="connsiteX1" fmla="*/ 819150 w 3005138"/>
              <a:gd name="connsiteY1" fmla="*/ 0 h 3532188"/>
              <a:gd name="connsiteX2" fmla="*/ 819150 w 3005138"/>
              <a:gd name="connsiteY2" fmla="*/ 1368425 h 3532188"/>
              <a:gd name="connsiteX3" fmla="*/ 1092200 w 3005138"/>
              <a:gd name="connsiteY3" fmla="*/ 1368425 h 3532188"/>
              <a:gd name="connsiteX4" fmla="*/ 1887538 w 3005138"/>
              <a:gd name="connsiteY4" fmla="*/ 0 h 3532188"/>
              <a:gd name="connsiteX5" fmla="*/ 2905126 w 3005138"/>
              <a:gd name="connsiteY5" fmla="*/ 0 h 3532188"/>
              <a:gd name="connsiteX6" fmla="*/ 1812925 w 3005138"/>
              <a:gd name="connsiteY6" fmla="*/ 1592263 h 3532188"/>
              <a:gd name="connsiteX7" fmla="*/ 3005138 w 3005138"/>
              <a:gd name="connsiteY7" fmla="*/ 3532188 h 3532188"/>
              <a:gd name="connsiteX8" fmla="*/ 1985963 w 3005138"/>
              <a:gd name="connsiteY8" fmla="*/ 3532188 h 3532188"/>
              <a:gd name="connsiteX9" fmla="*/ 1192213 w 3005138"/>
              <a:gd name="connsiteY9" fmla="*/ 2114550 h 3532188"/>
              <a:gd name="connsiteX10" fmla="*/ 819150 w 3005138"/>
              <a:gd name="connsiteY10" fmla="*/ 2114550 h 3532188"/>
              <a:gd name="connsiteX11" fmla="*/ 819150 w 3005138"/>
              <a:gd name="connsiteY11" fmla="*/ 3532188 h 3532188"/>
              <a:gd name="connsiteX12" fmla="*/ 0 w 3005138"/>
              <a:gd name="connsiteY12" fmla="*/ 353218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5138" h="3532188">
                <a:moveTo>
                  <a:pt x="0" y="0"/>
                </a:moveTo>
                <a:lnTo>
                  <a:pt x="819150" y="0"/>
                </a:lnTo>
                <a:lnTo>
                  <a:pt x="819150" y="1368425"/>
                </a:lnTo>
                <a:lnTo>
                  <a:pt x="1092200" y="1368425"/>
                </a:lnTo>
                <a:lnTo>
                  <a:pt x="1887538" y="0"/>
                </a:lnTo>
                <a:lnTo>
                  <a:pt x="2905126" y="0"/>
                </a:lnTo>
                <a:lnTo>
                  <a:pt x="1812925" y="1592263"/>
                </a:lnTo>
                <a:lnTo>
                  <a:pt x="3005138" y="3532188"/>
                </a:lnTo>
                <a:lnTo>
                  <a:pt x="1985963" y="3532188"/>
                </a:lnTo>
                <a:lnTo>
                  <a:pt x="1192213" y="2114550"/>
                </a:lnTo>
                <a:lnTo>
                  <a:pt x="819150" y="2114550"/>
                </a:lnTo>
                <a:lnTo>
                  <a:pt x="819150"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92554711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8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1320801" y="1397000"/>
            <a:ext cx="3145367" cy="4709584"/>
          </a:xfrm>
          <a:custGeom>
            <a:avLst/>
            <a:gdLst>
              <a:gd name="connsiteX0" fmla="*/ 0 w 2359025"/>
              <a:gd name="connsiteY0" fmla="*/ 0 h 3532188"/>
              <a:gd name="connsiteX1" fmla="*/ 819150 w 2359025"/>
              <a:gd name="connsiteY1" fmla="*/ 0 h 3532188"/>
              <a:gd name="connsiteX2" fmla="*/ 819150 w 2359025"/>
              <a:gd name="connsiteY2" fmla="*/ 2909888 h 3532188"/>
              <a:gd name="connsiteX3" fmla="*/ 2359025 w 2359025"/>
              <a:gd name="connsiteY3" fmla="*/ 2909888 h 3532188"/>
              <a:gd name="connsiteX4" fmla="*/ 2359025 w 2359025"/>
              <a:gd name="connsiteY4" fmla="*/ 3532188 h 3532188"/>
              <a:gd name="connsiteX5" fmla="*/ 0 w 2359025"/>
              <a:gd name="connsiteY5" fmla="*/ 353218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025" h="3532188">
                <a:moveTo>
                  <a:pt x="0" y="0"/>
                </a:moveTo>
                <a:lnTo>
                  <a:pt x="819150" y="0"/>
                </a:lnTo>
                <a:lnTo>
                  <a:pt x="819150" y="2909888"/>
                </a:lnTo>
                <a:lnTo>
                  <a:pt x="2359025" y="2909888"/>
                </a:lnTo>
                <a:lnTo>
                  <a:pt x="2359025"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2191838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ision/Mission01">
    <p:spTree>
      <p:nvGrpSpPr>
        <p:cNvPr id="1" name=""/>
        <p:cNvGrpSpPr/>
        <p:nvPr/>
      </p:nvGrpSpPr>
      <p:grpSpPr>
        <a:xfrm>
          <a:off x="0" y="0"/>
          <a:ext cx="0" cy="0"/>
          <a:chOff x="0" y="0"/>
          <a:chExt cx="0" cy="0"/>
        </a:xfrm>
      </p:grpSpPr>
      <p:sp>
        <p:nvSpPr>
          <p:cNvPr id="15" name="Title 13"/>
          <p:cNvSpPr>
            <a:spLocks noGrp="1"/>
          </p:cNvSpPr>
          <p:nvPr>
            <p:ph type="title" hasCustomPrompt="1"/>
          </p:nvPr>
        </p:nvSpPr>
        <p:spPr>
          <a:xfrm>
            <a:off x="6108701" y="450248"/>
            <a:ext cx="5575300"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6" name="Picture Placeholder 15"/>
          <p:cNvSpPr>
            <a:spLocks noGrp="1"/>
          </p:cNvSpPr>
          <p:nvPr>
            <p:ph type="pic" sz="quarter" idx="10" hasCustomPrompt="1"/>
          </p:nvPr>
        </p:nvSpPr>
        <p:spPr>
          <a:xfrm>
            <a:off x="208095" y="635000"/>
            <a:ext cx="5860408" cy="5604813"/>
          </a:xfrm>
          <a:custGeom>
            <a:avLst/>
            <a:gdLst>
              <a:gd name="connsiteX0" fmla="*/ 3941853 w 4058560"/>
              <a:gd name="connsiteY0" fmla="*/ 1431156 h 3881553"/>
              <a:gd name="connsiteX1" fmla="*/ 3991967 w 4058560"/>
              <a:gd name="connsiteY1" fmla="*/ 1448008 h 3881553"/>
              <a:gd name="connsiteX2" fmla="*/ 4040701 w 4058560"/>
              <a:gd name="connsiteY2" fmla="*/ 1629883 h 3881553"/>
              <a:gd name="connsiteX3" fmla="*/ 3080130 w 4058560"/>
              <a:gd name="connsiteY3" fmla="*/ 3293640 h 3881553"/>
              <a:gd name="connsiteX4" fmla="*/ 2898254 w 4058560"/>
              <a:gd name="connsiteY4" fmla="*/ 3342373 h 3881553"/>
              <a:gd name="connsiteX5" fmla="*/ 2898255 w 4058560"/>
              <a:gd name="connsiteY5" fmla="*/ 3342373 h 3881553"/>
              <a:gd name="connsiteX6" fmla="*/ 2849522 w 4058560"/>
              <a:gd name="connsiteY6" fmla="*/ 3160497 h 3881553"/>
              <a:gd name="connsiteX7" fmla="*/ 3810092 w 4058560"/>
              <a:gd name="connsiteY7" fmla="*/ 1496741 h 3881553"/>
              <a:gd name="connsiteX8" fmla="*/ 3903421 w 4058560"/>
              <a:gd name="connsiteY8" fmla="*/ 1431992 h 3881553"/>
              <a:gd name="connsiteX9" fmla="*/ 3941853 w 4058560"/>
              <a:gd name="connsiteY9" fmla="*/ 1431156 h 3881553"/>
              <a:gd name="connsiteX10" fmla="*/ 1110192 w 4058560"/>
              <a:gd name="connsiteY10" fmla="*/ 690335 h 3881553"/>
              <a:gd name="connsiteX11" fmla="*/ 1160305 w 4058560"/>
              <a:gd name="connsiteY11" fmla="*/ 707186 h 3881553"/>
              <a:gd name="connsiteX12" fmla="*/ 1209039 w 4058560"/>
              <a:gd name="connsiteY12" fmla="*/ 889062 h 3881553"/>
              <a:gd name="connsiteX13" fmla="*/ 248468 w 4058560"/>
              <a:gd name="connsiteY13" fmla="*/ 2552819 h 3881553"/>
              <a:gd name="connsiteX14" fmla="*/ 66592 w 4058560"/>
              <a:gd name="connsiteY14" fmla="*/ 2601552 h 3881553"/>
              <a:gd name="connsiteX15" fmla="*/ 66593 w 4058560"/>
              <a:gd name="connsiteY15" fmla="*/ 2601552 h 3881553"/>
              <a:gd name="connsiteX16" fmla="*/ 17860 w 4058560"/>
              <a:gd name="connsiteY16" fmla="*/ 2419676 h 3881553"/>
              <a:gd name="connsiteX17" fmla="*/ 978430 w 4058560"/>
              <a:gd name="connsiteY17" fmla="*/ 755920 h 3881553"/>
              <a:gd name="connsiteX18" fmla="*/ 1110192 w 4058560"/>
              <a:gd name="connsiteY18" fmla="*/ 690335 h 3881553"/>
              <a:gd name="connsiteX19" fmla="*/ 2855951 w 4058560"/>
              <a:gd name="connsiteY19" fmla="*/ 1146 h 3881553"/>
              <a:gd name="connsiteX20" fmla="*/ 3118253 w 4058560"/>
              <a:gd name="connsiteY20" fmla="*/ 61772 h 3881553"/>
              <a:gd name="connsiteX21" fmla="*/ 3286810 w 4058560"/>
              <a:gd name="connsiteY21" fmla="*/ 690836 h 3881553"/>
              <a:gd name="connsiteX22" fmla="*/ 2973773 w 4058560"/>
              <a:gd name="connsiteY22" fmla="*/ 1233032 h 3881553"/>
              <a:gd name="connsiteX23" fmla="*/ 2999456 w 4058560"/>
              <a:gd name="connsiteY23" fmla="*/ 1221273 h 3881553"/>
              <a:gd name="connsiteX24" fmla="*/ 3086443 w 4058560"/>
              <a:gd name="connsiteY24" fmla="*/ 1204534 h 3881553"/>
              <a:gd name="connsiteX25" fmla="*/ 3297048 w 4058560"/>
              <a:gd name="connsiteY25" fmla="*/ 1253211 h 3881553"/>
              <a:gd name="connsiteX26" fmla="*/ 3432383 w 4058560"/>
              <a:gd name="connsiteY26" fmla="*/ 1758289 h 3881553"/>
              <a:gd name="connsiteX27" fmla="*/ 2454903 w 4058560"/>
              <a:gd name="connsiteY27" fmla="*/ 3451333 h 3881553"/>
              <a:gd name="connsiteX28" fmla="*/ 1949825 w 4058560"/>
              <a:gd name="connsiteY28" fmla="*/ 3586668 h 3881553"/>
              <a:gd name="connsiteX29" fmla="*/ 1949826 w 4058560"/>
              <a:gd name="connsiteY29" fmla="*/ 3586668 h 3881553"/>
              <a:gd name="connsiteX30" fmla="*/ 1777553 w 4058560"/>
              <a:gd name="connsiteY30" fmla="*/ 3362157 h 3881553"/>
              <a:gd name="connsiteX31" fmla="*/ 1770115 w 4058560"/>
              <a:gd name="connsiteY31" fmla="*/ 3317829 h 3881553"/>
              <a:gd name="connsiteX32" fmla="*/ 1577629 w 4058560"/>
              <a:gd name="connsiteY32" fmla="*/ 3651224 h 3881553"/>
              <a:gd name="connsiteX33" fmla="*/ 948566 w 4058560"/>
              <a:gd name="connsiteY33" fmla="*/ 3819781 h 3881553"/>
              <a:gd name="connsiteX34" fmla="*/ 780009 w 4058560"/>
              <a:gd name="connsiteY34" fmla="*/ 3190717 h 3881553"/>
              <a:gd name="connsiteX35" fmla="*/ 997926 w 4058560"/>
              <a:gd name="connsiteY35" fmla="*/ 2813274 h 3881553"/>
              <a:gd name="connsiteX36" fmla="*/ 935746 w 4058560"/>
              <a:gd name="connsiteY36" fmla="*/ 2836490 h 3881553"/>
              <a:gd name="connsiteX37" fmla="*/ 723467 w 4058560"/>
              <a:gd name="connsiteY37" fmla="*/ 2830305 h 3881553"/>
              <a:gd name="connsiteX38" fmla="*/ 655180 w 4058560"/>
              <a:gd name="connsiteY38" fmla="*/ 2799553 h 3881553"/>
              <a:gd name="connsiteX39" fmla="*/ 594403 w 4058560"/>
              <a:gd name="connsiteY39" fmla="*/ 2755789 h 3881553"/>
              <a:gd name="connsiteX40" fmla="*/ 519844 w 4058560"/>
              <a:gd name="connsiteY40" fmla="*/ 2294474 h 3881553"/>
              <a:gd name="connsiteX41" fmla="*/ 1497324 w 4058560"/>
              <a:gd name="connsiteY41" fmla="*/ 601430 h 3881553"/>
              <a:gd name="connsiteX42" fmla="*/ 1791797 w 4058560"/>
              <a:gd name="connsiteY42" fmla="*/ 417418 h 3881553"/>
              <a:gd name="connsiteX43" fmla="*/ 2002401 w 4058560"/>
              <a:gd name="connsiteY43" fmla="*/ 466096 h 3881553"/>
              <a:gd name="connsiteX44" fmla="*/ 2174674 w 4058560"/>
              <a:gd name="connsiteY44" fmla="*/ 690606 h 3881553"/>
              <a:gd name="connsiteX45" fmla="*/ 2185658 w 4058560"/>
              <a:gd name="connsiteY45" fmla="*/ 756062 h 3881553"/>
              <a:gd name="connsiteX46" fmla="*/ 2489189 w 4058560"/>
              <a:gd name="connsiteY46" fmla="*/ 230330 h 3881553"/>
              <a:gd name="connsiteX47" fmla="*/ 2855951 w 4058560"/>
              <a:gd name="connsiteY47" fmla="*/ 1146 h 38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8560" h="3881553">
                <a:moveTo>
                  <a:pt x="3941853" y="1431156"/>
                </a:moveTo>
                <a:cubicBezTo>
                  <a:pt x="3959017" y="1433287"/>
                  <a:pt x="3976047" y="1438816"/>
                  <a:pt x="3991967" y="1448008"/>
                </a:cubicBezTo>
                <a:cubicBezTo>
                  <a:pt x="4055648" y="1484774"/>
                  <a:pt x="4077467" y="1566202"/>
                  <a:pt x="4040701" y="1629883"/>
                </a:cubicBezTo>
                <a:cubicBezTo>
                  <a:pt x="3720511" y="2184469"/>
                  <a:pt x="3400320" y="2739055"/>
                  <a:pt x="3080130" y="3293640"/>
                </a:cubicBezTo>
                <a:cubicBezTo>
                  <a:pt x="3043363" y="3357321"/>
                  <a:pt x="2961935" y="3379140"/>
                  <a:pt x="2898254" y="3342373"/>
                </a:cubicBezTo>
                <a:lnTo>
                  <a:pt x="2898255" y="3342373"/>
                </a:lnTo>
                <a:cubicBezTo>
                  <a:pt x="2834574" y="3305607"/>
                  <a:pt x="2812755" y="3224179"/>
                  <a:pt x="2849522" y="3160497"/>
                </a:cubicBezTo>
                <a:lnTo>
                  <a:pt x="3810092" y="1496741"/>
                </a:lnTo>
                <a:cubicBezTo>
                  <a:pt x="3830772" y="1460921"/>
                  <a:pt x="3865585" y="1438346"/>
                  <a:pt x="3903421" y="1431992"/>
                </a:cubicBezTo>
                <a:cubicBezTo>
                  <a:pt x="3916034" y="1429875"/>
                  <a:pt x="3928981" y="1429559"/>
                  <a:pt x="3941853" y="1431156"/>
                </a:cubicBezTo>
                <a:close/>
                <a:moveTo>
                  <a:pt x="1110192" y="690335"/>
                </a:moveTo>
                <a:cubicBezTo>
                  <a:pt x="1127356" y="692465"/>
                  <a:pt x="1144385" y="697995"/>
                  <a:pt x="1160305" y="707186"/>
                </a:cubicBezTo>
                <a:cubicBezTo>
                  <a:pt x="1223987" y="743953"/>
                  <a:pt x="1245805" y="825381"/>
                  <a:pt x="1209039" y="889062"/>
                </a:cubicBezTo>
                <a:cubicBezTo>
                  <a:pt x="888849" y="1443647"/>
                  <a:pt x="568658" y="1998233"/>
                  <a:pt x="248468" y="2552819"/>
                </a:cubicBezTo>
                <a:cubicBezTo>
                  <a:pt x="211701" y="2616500"/>
                  <a:pt x="130273" y="2638318"/>
                  <a:pt x="66592" y="2601552"/>
                </a:cubicBezTo>
                <a:lnTo>
                  <a:pt x="66593" y="2601552"/>
                </a:lnTo>
                <a:cubicBezTo>
                  <a:pt x="2912" y="2564785"/>
                  <a:pt x="-18907" y="2483357"/>
                  <a:pt x="17860" y="2419676"/>
                </a:cubicBezTo>
                <a:lnTo>
                  <a:pt x="978430" y="755920"/>
                </a:lnTo>
                <a:cubicBezTo>
                  <a:pt x="1006005" y="708159"/>
                  <a:pt x="1058702" y="683946"/>
                  <a:pt x="1110192" y="690335"/>
                </a:cubicBezTo>
                <a:close/>
                <a:moveTo>
                  <a:pt x="2855951" y="1146"/>
                </a:moveTo>
                <a:cubicBezTo>
                  <a:pt x="2944428" y="-5107"/>
                  <a:pt x="3035656" y="14085"/>
                  <a:pt x="3118253" y="61772"/>
                </a:cubicBezTo>
                <a:cubicBezTo>
                  <a:pt x="3338510" y="188938"/>
                  <a:pt x="3413976" y="470579"/>
                  <a:pt x="3286810" y="690836"/>
                </a:cubicBezTo>
                <a:lnTo>
                  <a:pt x="2973773" y="1233032"/>
                </a:lnTo>
                <a:lnTo>
                  <a:pt x="2999456" y="1221273"/>
                </a:lnTo>
                <a:cubicBezTo>
                  <a:pt x="3027628" y="1212265"/>
                  <a:pt x="3056844" y="1206626"/>
                  <a:pt x="3086443" y="1204534"/>
                </a:cubicBezTo>
                <a:cubicBezTo>
                  <a:pt x="3157483" y="1199514"/>
                  <a:pt x="3230731" y="1214923"/>
                  <a:pt x="3297048" y="1253211"/>
                </a:cubicBezTo>
                <a:cubicBezTo>
                  <a:pt x="3473893" y="1355313"/>
                  <a:pt x="3534485" y="1581444"/>
                  <a:pt x="3432383" y="1758289"/>
                </a:cubicBezTo>
                <a:cubicBezTo>
                  <a:pt x="3106556" y="2322638"/>
                  <a:pt x="2780729" y="2886985"/>
                  <a:pt x="2454903" y="3451333"/>
                </a:cubicBezTo>
                <a:cubicBezTo>
                  <a:pt x="2352801" y="3628179"/>
                  <a:pt x="2126670" y="3688770"/>
                  <a:pt x="1949825" y="3586668"/>
                </a:cubicBezTo>
                <a:lnTo>
                  <a:pt x="1949826" y="3586668"/>
                </a:lnTo>
                <a:cubicBezTo>
                  <a:pt x="1861404" y="3535617"/>
                  <a:pt x="1802044" y="3453559"/>
                  <a:pt x="1777553" y="3362157"/>
                </a:cubicBezTo>
                <a:lnTo>
                  <a:pt x="1770115" y="3317829"/>
                </a:lnTo>
                <a:lnTo>
                  <a:pt x="1577629" y="3651224"/>
                </a:lnTo>
                <a:cubicBezTo>
                  <a:pt x="1450464" y="3871481"/>
                  <a:pt x="1168823" y="3946946"/>
                  <a:pt x="948566" y="3819781"/>
                </a:cubicBezTo>
                <a:cubicBezTo>
                  <a:pt x="728309" y="3692615"/>
                  <a:pt x="652844" y="3410973"/>
                  <a:pt x="780009" y="3190717"/>
                </a:cubicBezTo>
                <a:lnTo>
                  <a:pt x="997926" y="2813274"/>
                </a:lnTo>
                <a:lnTo>
                  <a:pt x="935746" y="2836490"/>
                </a:lnTo>
                <a:cubicBezTo>
                  <a:pt x="867195" y="2854858"/>
                  <a:pt x="793389" y="2853613"/>
                  <a:pt x="723467" y="2830305"/>
                </a:cubicBezTo>
                <a:lnTo>
                  <a:pt x="655180" y="2799553"/>
                </a:lnTo>
                <a:lnTo>
                  <a:pt x="594403" y="2755789"/>
                </a:lnTo>
                <a:cubicBezTo>
                  <a:pt x="465728" y="2641689"/>
                  <a:pt x="430505" y="2449214"/>
                  <a:pt x="519844" y="2294474"/>
                </a:cubicBezTo>
                <a:lnTo>
                  <a:pt x="1497324" y="601430"/>
                </a:lnTo>
                <a:cubicBezTo>
                  <a:pt x="1561137" y="490903"/>
                  <a:pt x="1673399" y="425785"/>
                  <a:pt x="1791797" y="417418"/>
                </a:cubicBezTo>
                <a:cubicBezTo>
                  <a:pt x="1862837" y="412398"/>
                  <a:pt x="1936084" y="427807"/>
                  <a:pt x="2002401" y="466096"/>
                </a:cubicBezTo>
                <a:cubicBezTo>
                  <a:pt x="2090824" y="517147"/>
                  <a:pt x="2150184" y="599204"/>
                  <a:pt x="2174674" y="690606"/>
                </a:cubicBezTo>
                <a:lnTo>
                  <a:pt x="2185658" y="756062"/>
                </a:lnTo>
                <a:lnTo>
                  <a:pt x="2489189" y="230330"/>
                </a:lnTo>
                <a:cubicBezTo>
                  <a:pt x="2568668" y="92669"/>
                  <a:pt x="2708488" y="11567"/>
                  <a:pt x="2855951" y="1146"/>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89761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9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1" name="Picture Placeholder 30"/>
          <p:cNvSpPr>
            <a:spLocks noGrp="1"/>
          </p:cNvSpPr>
          <p:nvPr>
            <p:ph type="pic" sz="quarter" idx="25" hasCustomPrompt="1"/>
          </p:nvPr>
        </p:nvSpPr>
        <p:spPr>
          <a:xfrm>
            <a:off x="552450" y="1430867"/>
            <a:ext cx="5035551" cy="4709584"/>
          </a:xfrm>
          <a:custGeom>
            <a:avLst/>
            <a:gdLst>
              <a:gd name="connsiteX0" fmla="*/ 0 w 3776663"/>
              <a:gd name="connsiteY0" fmla="*/ 0 h 3532188"/>
              <a:gd name="connsiteX1" fmla="*/ 1093788 w 3776663"/>
              <a:gd name="connsiteY1" fmla="*/ 0 h 3532188"/>
              <a:gd name="connsiteX2" fmla="*/ 1889125 w 3776663"/>
              <a:gd name="connsiteY2" fmla="*/ 2462213 h 3532188"/>
              <a:gd name="connsiteX3" fmla="*/ 2682875 w 3776663"/>
              <a:gd name="connsiteY3" fmla="*/ 0 h 3532188"/>
              <a:gd name="connsiteX4" fmla="*/ 3776663 w 3776663"/>
              <a:gd name="connsiteY4" fmla="*/ 0 h 3532188"/>
              <a:gd name="connsiteX5" fmla="*/ 3776663 w 3776663"/>
              <a:gd name="connsiteY5" fmla="*/ 3532188 h 3532188"/>
              <a:gd name="connsiteX6" fmla="*/ 2957513 w 3776663"/>
              <a:gd name="connsiteY6" fmla="*/ 3532188 h 3532188"/>
              <a:gd name="connsiteX7" fmla="*/ 2957513 w 3776663"/>
              <a:gd name="connsiteY7" fmla="*/ 2660651 h 3532188"/>
              <a:gd name="connsiteX8" fmla="*/ 3032126 w 3776663"/>
              <a:gd name="connsiteY8" fmla="*/ 1044575 h 3532188"/>
              <a:gd name="connsiteX9" fmla="*/ 3006726 w 3776663"/>
              <a:gd name="connsiteY9" fmla="*/ 1044575 h 3532188"/>
              <a:gd name="connsiteX10" fmla="*/ 2162175 w 3776663"/>
              <a:gd name="connsiteY10" fmla="*/ 3532188 h 3532188"/>
              <a:gd name="connsiteX11" fmla="*/ 1616075 w 3776663"/>
              <a:gd name="connsiteY11" fmla="*/ 3532188 h 3532188"/>
              <a:gd name="connsiteX12" fmla="*/ 769938 w 3776663"/>
              <a:gd name="connsiteY12" fmla="*/ 1044575 h 3532188"/>
              <a:gd name="connsiteX13" fmla="*/ 746125 w 3776663"/>
              <a:gd name="connsiteY13" fmla="*/ 1069975 h 3532188"/>
              <a:gd name="connsiteX14" fmla="*/ 844550 w 3776663"/>
              <a:gd name="connsiteY14" fmla="*/ 2660651 h 3532188"/>
              <a:gd name="connsiteX15" fmla="*/ 844550 w 3776663"/>
              <a:gd name="connsiteY15" fmla="*/ 3532188 h 3532188"/>
              <a:gd name="connsiteX16" fmla="*/ 0 w 3776663"/>
              <a:gd name="connsiteY16" fmla="*/ 353218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6663" h="3532188">
                <a:moveTo>
                  <a:pt x="0" y="0"/>
                </a:moveTo>
                <a:lnTo>
                  <a:pt x="1093788" y="0"/>
                </a:lnTo>
                <a:lnTo>
                  <a:pt x="1889125" y="2462213"/>
                </a:lnTo>
                <a:lnTo>
                  <a:pt x="2682875" y="0"/>
                </a:lnTo>
                <a:lnTo>
                  <a:pt x="3776663" y="0"/>
                </a:lnTo>
                <a:lnTo>
                  <a:pt x="3776663" y="3532188"/>
                </a:lnTo>
                <a:lnTo>
                  <a:pt x="2957513" y="3532188"/>
                </a:lnTo>
                <a:lnTo>
                  <a:pt x="2957513" y="2660651"/>
                </a:lnTo>
                <a:lnTo>
                  <a:pt x="3032126" y="1044575"/>
                </a:lnTo>
                <a:lnTo>
                  <a:pt x="3006726" y="1044575"/>
                </a:lnTo>
                <a:lnTo>
                  <a:pt x="2162175" y="3532188"/>
                </a:lnTo>
                <a:lnTo>
                  <a:pt x="1616075" y="3532188"/>
                </a:lnTo>
                <a:lnTo>
                  <a:pt x="769938" y="1044575"/>
                </a:lnTo>
                <a:lnTo>
                  <a:pt x="746125" y="1069975"/>
                </a:lnTo>
                <a:lnTo>
                  <a:pt x="844550" y="2660651"/>
                </a:lnTo>
                <a:lnTo>
                  <a:pt x="844550" y="3532188"/>
                </a:lnTo>
                <a:lnTo>
                  <a:pt x="0" y="353218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164060999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0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831850" y="1397001"/>
            <a:ext cx="3943351" cy="4711700"/>
          </a:xfrm>
          <a:custGeom>
            <a:avLst/>
            <a:gdLst>
              <a:gd name="connsiteX0" fmla="*/ 0 w 2957513"/>
              <a:gd name="connsiteY0" fmla="*/ 0 h 3533775"/>
              <a:gd name="connsiteX1" fmla="*/ 820738 w 2957513"/>
              <a:gd name="connsiteY1" fmla="*/ 0 h 3533775"/>
              <a:gd name="connsiteX2" fmla="*/ 2111375 w 2957513"/>
              <a:gd name="connsiteY2" fmla="*/ 2239963 h 3533775"/>
              <a:gd name="connsiteX3" fmla="*/ 2136775 w 2957513"/>
              <a:gd name="connsiteY3" fmla="*/ 2239963 h 3533775"/>
              <a:gd name="connsiteX4" fmla="*/ 2136775 w 2957513"/>
              <a:gd name="connsiteY4" fmla="*/ 0 h 3533775"/>
              <a:gd name="connsiteX5" fmla="*/ 2957513 w 2957513"/>
              <a:gd name="connsiteY5" fmla="*/ 0 h 3533775"/>
              <a:gd name="connsiteX6" fmla="*/ 2957513 w 2957513"/>
              <a:gd name="connsiteY6" fmla="*/ 3533775 h 3533775"/>
              <a:gd name="connsiteX7" fmla="*/ 2136775 w 2957513"/>
              <a:gd name="connsiteY7" fmla="*/ 3533775 h 3533775"/>
              <a:gd name="connsiteX8" fmla="*/ 844550 w 2957513"/>
              <a:gd name="connsiteY8" fmla="*/ 1270000 h 3533775"/>
              <a:gd name="connsiteX9" fmla="*/ 820738 w 2957513"/>
              <a:gd name="connsiteY9" fmla="*/ 1270000 h 3533775"/>
              <a:gd name="connsiteX10" fmla="*/ 820738 w 2957513"/>
              <a:gd name="connsiteY10" fmla="*/ 3533775 h 3533775"/>
              <a:gd name="connsiteX11" fmla="*/ 0 w 2957513"/>
              <a:gd name="connsiteY11" fmla="*/ 3533775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513" h="3533775">
                <a:moveTo>
                  <a:pt x="0" y="0"/>
                </a:moveTo>
                <a:lnTo>
                  <a:pt x="820738" y="0"/>
                </a:lnTo>
                <a:lnTo>
                  <a:pt x="2111375" y="2239963"/>
                </a:lnTo>
                <a:lnTo>
                  <a:pt x="2136775" y="2239963"/>
                </a:lnTo>
                <a:lnTo>
                  <a:pt x="2136775" y="0"/>
                </a:lnTo>
                <a:lnTo>
                  <a:pt x="2957513" y="0"/>
                </a:lnTo>
                <a:lnTo>
                  <a:pt x="2957513" y="3533775"/>
                </a:lnTo>
                <a:lnTo>
                  <a:pt x="2136775" y="3533775"/>
                </a:lnTo>
                <a:lnTo>
                  <a:pt x="844550" y="1270000"/>
                </a:lnTo>
                <a:lnTo>
                  <a:pt x="820738" y="1270000"/>
                </a:lnTo>
                <a:lnTo>
                  <a:pt x="820738" y="3533775"/>
                </a:lnTo>
                <a:lnTo>
                  <a:pt x="0" y="3533775"/>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9159074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1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2" name="Picture Placeholder 31"/>
          <p:cNvSpPr>
            <a:spLocks noGrp="1"/>
          </p:cNvSpPr>
          <p:nvPr>
            <p:ph type="pic" sz="quarter" idx="25" hasCustomPrompt="1"/>
          </p:nvPr>
        </p:nvSpPr>
        <p:spPr>
          <a:xfrm>
            <a:off x="867831" y="1346200"/>
            <a:ext cx="4008968" cy="4842935"/>
          </a:xfrm>
          <a:custGeom>
            <a:avLst/>
            <a:gdLst>
              <a:gd name="connsiteX0" fmla="*/ 1503362 w 3006726"/>
              <a:gd name="connsiteY0" fmla="*/ 654050 h 3632201"/>
              <a:gd name="connsiteX1" fmla="*/ 790574 w 3006726"/>
              <a:gd name="connsiteY1" fmla="*/ 1366838 h 3632201"/>
              <a:gd name="connsiteX2" fmla="*/ 790574 w 3006726"/>
              <a:gd name="connsiteY2" fmla="*/ 2265362 h 3632201"/>
              <a:gd name="connsiteX3" fmla="*/ 1503362 w 3006726"/>
              <a:gd name="connsiteY3" fmla="*/ 2978150 h 3632201"/>
              <a:gd name="connsiteX4" fmla="*/ 2216150 w 3006726"/>
              <a:gd name="connsiteY4" fmla="*/ 2265362 h 3632201"/>
              <a:gd name="connsiteX5" fmla="*/ 2216150 w 3006726"/>
              <a:gd name="connsiteY5" fmla="*/ 1366838 h 3632201"/>
              <a:gd name="connsiteX6" fmla="*/ 1503362 w 3006726"/>
              <a:gd name="connsiteY6" fmla="*/ 654050 h 3632201"/>
              <a:gd name="connsiteX7" fmla="*/ 1503363 w 3006726"/>
              <a:gd name="connsiteY7" fmla="*/ 0 h 3632201"/>
              <a:gd name="connsiteX8" fmla="*/ 3006726 w 3006726"/>
              <a:gd name="connsiteY8" fmla="*/ 1503363 h 3632201"/>
              <a:gd name="connsiteX9" fmla="*/ 3006725 w 3006726"/>
              <a:gd name="connsiteY9" fmla="*/ 2128838 h 3632201"/>
              <a:gd name="connsiteX10" fmla="*/ 1503362 w 3006726"/>
              <a:gd name="connsiteY10" fmla="*/ 3632201 h 3632201"/>
              <a:gd name="connsiteX11" fmla="*/ 1503363 w 3006726"/>
              <a:gd name="connsiteY11" fmla="*/ 3632200 h 3632201"/>
              <a:gd name="connsiteX12" fmla="*/ 0 w 3006726"/>
              <a:gd name="connsiteY12" fmla="*/ 2128837 h 3632201"/>
              <a:gd name="connsiteX13" fmla="*/ 0 w 3006726"/>
              <a:gd name="connsiteY13" fmla="*/ 1503363 h 3632201"/>
              <a:gd name="connsiteX14" fmla="*/ 1503363 w 3006726"/>
              <a:gd name="connsiteY14" fmla="*/ 0 h 36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6726" h="3632201">
                <a:moveTo>
                  <a:pt x="1503362" y="654050"/>
                </a:moveTo>
                <a:cubicBezTo>
                  <a:pt x="1109700" y="654050"/>
                  <a:pt x="790574" y="973176"/>
                  <a:pt x="790574" y="1366838"/>
                </a:cubicBezTo>
                <a:lnTo>
                  <a:pt x="790574" y="2265362"/>
                </a:lnTo>
                <a:cubicBezTo>
                  <a:pt x="790574" y="2659024"/>
                  <a:pt x="1109700" y="2978150"/>
                  <a:pt x="1503362" y="2978150"/>
                </a:cubicBezTo>
                <a:cubicBezTo>
                  <a:pt x="1897024" y="2978150"/>
                  <a:pt x="2216150" y="2659024"/>
                  <a:pt x="2216150" y="2265362"/>
                </a:cubicBezTo>
                <a:lnTo>
                  <a:pt x="2216150" y="1366838"/>
                </a:lnTo>
                <a:cubicBezTo>
                  <a:pt x="2216150" y="973176"/>
                  <a:pt x="1897024" y="654050"/>
                  <a:pt x="1503362" y="654050"/>
                </a:cubicBezTo>
                <a:close/>
                <a:moveTo>
                  <a:pt x="1503363" y="0"/>
                </a:moveTo>
                <a:cubicBezTo>
                  <a:pt x="2333647" y="0"/>
                  <a:pt x="3006726" y="673079"/>
                  <a:pt x="3006726" y="1503363"/>
                </a:cubicBezTo>
                <a:cubicBezTo>
                  <a:pt x="3006726" y="1711855"/>
                  <a:pt x="3006725" y="1920346"/>
                  <a:pt x="3006725" y="2128838"/>
                </a:cubicBezTo>
                <a:cubicBezTo>
                  <a:pt x="3006725" y="2959122"/>
                  <a:pt x="2333646" y="3632201"/>
                  <a:pt x="1503362" y="3632201"/>
                </a:cubicBezTo>
                <a:lnTo>
                  <a:pt x="1503363" y="3632200"/>
                </a:lnTo>
                <a:cubicBezTo>
                  <a:pt x="673079" y="3632200"/>
                  <a:pt x="0" y="2959121"/>
                  <a:pt x="0" y="2128837"/>
                </a:cubicBezTo>
                <a:lnTo>
                  <a:pt x="0" y="1503363"/>
                </a:lnTo>
                <a:cubicBezTo>
                  <a:pt x="0" y="673079"/>
                  <a:pt x="673079" y="0"/>
                  <a:pt x="1503363"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047098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2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4" name="Picture Placeholder 13"/>
          <p:cNvSpPr>
            <a:spLocks noGrp="1"/>
          </p:cNvSpPr>
          <p:nvPr>
            <p:ph type="pic" sz="quarter" idx="25" hasCustomPrompt="1"/>
          </p:nvPr>
        </p:nvSpPr>
        <p:spPr>
          <a:xfrm>
            <a:off x="1053247" y="1384035"/>
            <a:ext cx="3663483" cy="4762499"/>
          </a:xfrm>
          <a:custGeom>
            <a:avLst/>
            <a:gdLst>
              <a:gd name="connsiteX0" fmla="*/ 813800 w 2747612"/>
              <a:gd name="connsiteY0" fmla="*/ 572729 h 3571874"/>
              <a:gd name="connsiteX1" fmla="*/ 813800 w 2747612"/>
              <a:gd name="connsiteY1" fmla="*/ 1719595 h 3571874"/>
              <a:gd name="connsiteX2" fmla="*/ 1414620 w 2747612"/>
              <a:gd name="connsiteY2" fmla="*/ 1719595 h 3571874"/>
              <a:gd name="connsiteX3" fmla="*/ 1988053 w 2747612"/>
              <a:gd name="connsiteY3" fmla="*/ 1146162 h 3571874"/>
              <a:gd name="connsiteX4" fmla="*/ 1414620 w 2747612"/>
              <a:gd name="connsiteY4" fmla="*/ 572729 h 3571874"/>
              <a:gd name="connsiteX5" fmla="*/ 0 w 2747612"/>
              <a:gd name="connsiteY5" fmla="*/ 0 h 3571874"/>
              <a:gd name="connsiteX6" fmla="*/ 791813 w 2747612"/>
              <a:gd name="connsiteY6" fmla="*/ 0 h 3571874"/>
              <a:gd name="connsiteX7" fmla="*/ 1601452 w 2747612"/>
              <a:gd name="connsiteY7" fmla="*/ 0 h 3571874"/>
              <a:gd name="connsiteX8" fmla="*/ 2747612 w 2747612"/>
              <a:gd name="connsiteY8" fmla="*/ 1146160 h 3571874"/>
              <a:gd name="connsiteX9" fmla="*/ 1601452 w 2747612"/>
              <a:gd name="connsiteY9" fmla="*/ 2292320 h 3571874"/>
              <a:gd name="connsiteX10" fmla="*/ 791813 w 2747612"/>
              <a:gd name="connsiteY10" fmla="*/ 2292320 h 3571874"/>
              <a:gd name="connsiteX11" fmla="*/ 791813 w 2747612"/>
              <a:gd name="connsiteY11" fmla="*/ 3571874 h 3571874"/>
              <a:gd name="connsiteX12" fmla="*/ 0 w 2747612"/>
              <a:gd name="connsiteY12" fmla="*/ 3571874 h 3571874"/>
              <a:gd name="connsiteX13" fmla="*/ 0 w 2747612"/>
              <a:gd name="connsiteY13" fmla="*/ 2292319 h 357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47612" h="3571874">
                <a:moveTo>
                  <a:pt x="813800" y="572729"/>
                </a:moveTo>
                <a:lnTo>
                  <a:pt x="813800" y="1719595"/>
                </a:lnTo>
                <a:lnTo>
                  <a:pt x="1414620" y="1719595"/>
                </a:lnTo>
                <a:cubicBezTo>
                  <a:pt x="1731318" y="1719595"/>
                  <a:pt x="1988053" y="1462860"/>
                  <a:pt x="1988053" y="1146162"/>
                </a:cubicBezTo>
                <a:cubicBezTo>
                  <a:pt x="1988053" y="829464"/>
                  <a:pt x="1731318" y="572729"/>
                  <a:pt x="1414620" y="572729"/>
                </a:cubicBezTo>
                <a:close/>
                <a:moveTo>
                  <a:pt x="0" y="0"/>
                </a:moveTo>
                <a:lnTo>
                  <a:pt x="791813" y="0"/>
                </a:lnTo>
                <a:lnTo>
                  <a:pt x="1601452" y="0"/>
                </a:lnTo>
                <a:cubicBezTo>
                  <a:pt x="2234459" y="0"/>
                  <a:pt x="2747612" y="513153"/>
                  <a:pt x="2747612" y="1146160"/>
                </a:cubicBezTo>
                <a:cubicBezTo>
                  <a:pt x="2747612" y="1779167"/>
                  <a:pt x="2234459" y="2292320"/>
                  <a:pt x="1601452" y="2292320"/>
                </a:cubicBezTo>
                <a:lnTo>
                  <a:pt x="791813" y="2292320"/>
                </a:lnTo>
                <a:lnTo>
                  <a:pt x="791813" y="3571874"/>
                </a:lnTo>
                <a:lnTo>
                  <a:pt x="0" y="3571874"/>
                </a:lnTo>
                <a:lnTo>
                  <a:pt x="0" y="2292319"/>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6656800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3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1" name="Picture Placeholder 10"/>
          <p:cNvSpPr>
            <a:spLocks noGrp="1"/>
          </p:cNvSpPr>
          <p:nvPr>
            <p:ph type="pic" sz="quarter" idx="26" hasCustomPrompt="1"/>
          </p:nvPr>
        </p:nvSpPr>
        <p:spPr>
          <a:xfrm>
            <a:off x="812801" y="1030915"/>
            <a:ext cx="4307417" cy="5433252"/>
          </a:xfrm>
          <a:custGeom>
            <a:avLst/>
            <a:gdLst>
              <a:gd name="connsiteX0" fmla="*/ 1503362 w 3230563"/>
              <a:gd name="connsiteY0" fmla="*/ 654050 h 4074939"/>
              <a:gd name="connsiteX1" fmla="*/ 790574 w 3230563"/>
              <a:gd name="connsiteY1" fmla="*/ 1366838 h 4074939"/>
              <a:gd name="connsiteX2" fmla="*/ 790574 w 3230563"/>
              <a:gd name="connsiteY2" fmla="*/ 2265362 h 4074939"/>
              <a:gd name="connsiteX3" fmla="*/ 1503362 w 3230563"/>
              <a:gd name="connsiteY3" fmla="*/ 2978150 h 4074939"/>
              <a:gd name="connsiteX4" fmla="*/ 2216150 w 3230563"/>
              <a:gd name="connsiteY4" fmla="*/ 2265362 h 4074939"/>
              <a:gd name="connsiteX5" fmla="*/ 2216150 w 3230563"/>
              <a:gd name="connsiteY5" fmla="*/ 1366838 h 4074939"/>
              <a:gd name="connsiteX6" fmla="*/ 1503362 w 3230563"/>
              <a:gd name="connsiteY6" fmla="*/ 654050 h 4074939"/>
              <a:gd name="connsiteX7" fmla="*/ 1503363 w 3230563"/>
              <a:gd name="connsiteY7" fmla="*/ 0 h 4074939"/>
              <a:gd name="connsiteX8" fmla="*/ 3006726 w 3230563"/>
              <a:gd name="connsiteY8" fmla="*/ 1503363 h 4074939"/>
              <a:gd name="connsiteX9" fmla="*/ 3006725 w 3230563"/>
              <a:gd name="connsiteY9" fmla="*/ 2128838 h 4074939"/>
              <a:gd name="connsiteX10" fmla="*/ 2749974 w 3230563"/>
              <a:gd name="connsiteY10" fmla="*/ 2969382 h 4074939"/>
              <a:gd name="connsiteX11" fmla="*/ 2667008 w 3230563"/>
              <a:gd name="connsiteY11" fmla="*/ 3080332 h 4074939"/>
              <a:gd name="connsiteX12" fmla="*/ 3230563 w 3230563"/>
              <a:gd name="connsiteY12" fmla="*/ 3643887 h 4074939"/>
              <a:gd name="connsiteX13" fmla="*/ 2799511 w 3230563"/>
              <a:gd name="connsiteY13" fmla="*/ 4074939 h 4074939"/>
              <a:gd name="connsiteX14" fmla="*/ 2189834 w 3230563"/>
              <a:gd name="connsiteY14" fmla="*/ 3465263 h 4074939"/>
              <a:gd name="connsiteX15" fmla="*/ 2088539 w 3230563"/>
              <a:gd name="connsiteY15" fmla="*/ 3514060 h 4074939"/>
              <a:gd name="connsiteX16" fmla="*/ 1503362 w 3230563"/>
              <a:gd name="connsiteY16" fmla="*/ 3632201 h 4074939"/>
              <a:gd name="connsiteX17" fmla="*/ 1503363 w 3230563"/>
              <a:gd name="connsiteY17" fmla="*/ 3632200 h 4074939"/>
              <a:gd name="connsiteX18" fmla="*/ 0 w 3230563"/>
              <a:gd name="connsiteY18" fmla="*/ 2128837 h 4074939"/>
              <a:gd name="connsiteX19" fmla="*/ 0 w 3230563"/>
              <a:gd name="connsiteY19" fmla="*/ 1503363 h 4074939"/>
              <a:gd name="connsiteX20" fmla="*/ 1503363 w 3230563"/>
              <a:gd name="connsiteY20" fmla="*/ 0 h 40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0563" h="4074939">
                <a:moveTo>
                  <a:pt x="1503362" y="654050"/>
                </a:moveTo>
                <a:cubicBezTo>
                  <a:pt x="1109700" y="654050"/>
                  <a:pt x="790574" y="973176"/>
                  <a:pt x="790574" y="1366838"/>
                </a:cubicBezTo>
                <a:lnTo>
                  <a:pt x="790574" y="2265362"/>
                </a:lnTo>
                <a:cubicBezTo>
                  <a:pt x="790574" y="2659024"/>
                  <a:pt x="1109700" y="2978150"/>
                  <a:pt x="1503362" y="2978150"/>
                </a:cubicBezTo>
                <a:cubicBezTo>
                  <a:pt x="1897024" y="2978150"/>
                  <a:pt x="2216150" y="2659024"/>
                  <a:pt x="2216150" y="2265362"/>
                </a:cubicBezTo>
                <a:lnTo>
                  <a:pt x="2216150" y="1366838"/>
                </a:lnTo>
                <a:cubicBezTo>
                  <a:pt x="2216150" y="973176"/>
                  <a:pt x="1897024" y="654050"/>
                  <a:pt x="1503362" y="654050"/>
                </a:cubicBezTo>
                <a:close/>
                <a:moveTo>
                  <a:pt x="1503363" y="0"/>
                </a:moveTo>
                <a:cubicBezTo>
                  <a:pt x="2333647" y="0"/>
                  <a:pt x="3006726" y="673079"/>
                  <a:pt x="3006726" y="1503363"/>
                </a:cubicBezTo>
                <a:cubicBezTo>
                  <a:pt x="3006726" y="1711855"/>
                  <a:pt x="3006725" y="1920346"/>
                  <a:pt x="3006725" y="2128838"/>
                </a:cubicBezTo>
                <a:cubicBezTo>
                  <a:pt x="3006725" y="2440195"/>
                  <a:pt x="2912073" y="2729444"/>
                  <a:pt x="2749974" y="2969382"/>
                </a:cubicBezTo>
                <a:lnTo>
                  <a:pt x="2667008" y="3080332"/>
                </a:lnTo>
                <a:lnTo>
                  <a:pt x="3230563" y="3643887"/>
                </a:lnTo>
                <a:lnTo>
                  <a:pt x="2799511" y="4074939"/>
                </a:lnTo>
                <a:lnTo>
                  <a:pt x="2189834" y="3465263"/>
                </a:lnTo>
                <a:lnTo>
                  <a:pt x="2088539" y="3514060"/>
                </a:lnTo>
                <a:cubicBezTo>
                  <a:pt x="1908679" y="3590134"/>
                  <a:pt x="1710933" y="3632201"/>
                  <a:pt x="1503362" y="3632201"/>
                </a:cubicBezTo>
                <a:lnTo>
                  <a:pt x="1503363" y="3632200"/>
                </a:lnTo>
                <a:cubicBezTo>
                  <a:pt x="673079" y="3632200"/>
                  <a:pt x="0" y="2959121"/>
                  <a:pt x="0" y="2128837"/>
                </a:cubicBezTo>
                <a:lnTo>
                  <a:pt x="0" y="1503363"/>
                </a:lnTo>
                <a:cubicBezTo>
                  <a:pt x="0" y="673079"/>
                  <a:pt x="673079" y="0"/>
                  <a:pt x="1503363"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2053833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4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6" name="Picture Placeholder 35"/>
          <p:cNvSpPr>
            <a:spLocks noGrp="1"/>
          </p:cNvSpPr>
          <p:nvPr>
            <p:ph type="pic" sz="quarter" idx="25" hasCustomPrompt="1"/>
          </p:nvPr>
        </p:nvSpPr>
        <p:spPr>
          <a:xfrm>
            <a:off x="948267" y="1413934"/>
            <a:ext cx="3894108" cy="4711700"/>
          </a:xfrm>
          <a:custGeom>
            <a:avLst/>
            <a:gdLst>
              <a:gd name="connsiteX0" fmla="*/ 825445 w 2920581"/>
              <a:gd name="connsiteY0" fmla="*/ 630527 h 3533775"/>
              <a:gd name="connsiteX1" fmla="*/ 825445 w 2920581"/>
              <a:gd name="connsiteY1" fmla="*/ 1548085 h 3533775"/>
              <a:gd name="connsiteX2" fmla="*/ 1368104 w 2920581"/>
              <a:gd name="connsiteY2" fmla="*/ 1548085 h 3533775"/>
              <a:gd name="connsiteX3" fmla="*/ 1745606 w 2920581"/>
              <a:gd name="connsiteY3" fmla="*/ 1435155 h 3533775"/>
              <a:gd name="connsiteX4" fmla="*/ 1877732 w 2920581"/>
              <a:gd name="connsiteY4" fmla="*/ 1115186 h 3533775"/>
              <a:gd name="connsiteX5" fmla="*/ 1745606 w 2920581"/>
              <a:gd name="connsiteY5" fmla="*/ 766985 h 3533775"/>
              <a:gd name="connsiteX6" fmla="*/ 1363385 w 2920581"/>
              <a:gd name="connsiteY6" fmla="*/ 630527 h 3533775"/>
              <a:gd name="connsiteX7" fmla="*/ 825445 w 2920581"/>
              <a:gd name="connsiteY7" fmla="*/ 630527 h 3533775"/>
              <a:gd name="connsiteX8" fmla="*/ 0 w 2920581"/>
              <a:gd name="connsiteY8" fmla="*/ 0 h 3533775"/>
              <a:gd name="connsiteX9" fmla="*/ 825445 w 2920581"/>
              <a:gd name="connsiteY9" fmla="*/ 0 h 3533775"/>
              <a:gd name="connsiteX10" fmla="*/ 1363385 w 2920581"/>
              <a:gd name="connsiteY10" fmla="*/ 0 h 3533775"/>
              <a:gd name="connsiteX11" fmla="*/ 2340172 w 2920581"/>
              <a:gd name="connsiteY11" fmla="*/ 287031 h 3533775"/>
              <a:gd name="connsiteX12" fmla="*/ 2698799 w 2920581"/>
              <a:gd name="connsiteY12" fmla="*/ 1063426 h 3533775"/>
              <a:gd name="connsiteX13" fmla="*/ 2552517 w 2920581"/>
              <a:gd name="connsiteY13" fmla="*/ 1533969 h 3533775"/>
              <a:gd name="connsiteX14" fmla="*/ 2127827 w 2920581"/>
              <a:gd name="connsiteY14" fmla="*/ 1853938 h 3533775"/>
              <a:gd name="connsiteX15" fmla="*/ 2594986 w 2920581"/>
              <a:gd name="connsiteY15" fmla="*/ 2159791 h 3533775"/>
              <a:gd name="connsiteX16" fmla="*/ 2736549 w 2920581"/>
              <a:gd name="connsiteY16" fmla="*/ 2696209 h 3533775"/>
              <a:gd name="connsiteX17" fmla="*/ 2736549 w 2920581"/>
              <a:gd name="connsiteY17" fmla="*/ 2917364 h 3533775"/>
              <a:gd name="connsiteX18" fmla="*/ 2779018 w 2920581"/>
              <a:gd name="connsiteY18" fmla="*/ 3232628 h 3533775"/>
              <a:gd name="connsiteX19" fmla="*/ 2920581 w 2920581"/>
              <a:gd name="connsiteY19" fmla="*/ 3486721 h 3533775"/>
              <a:gd name="connsiteX20" fmla="*/ 2920581 w 2920581"/>
              <a:gd name="connsiteY20" fmla="*/ 3533775 h 3533775"/>
              <a:gd name="connsiteX21" fmla="*/ 2075921 w 2920581"/>
              <a:gd name="connsiteY21" fmla="*/ 3533775 h 3533775"/>
              <a:gd name="connsiteX22" fmla="*/ 1948514 w 2920581"/>
              <a:gd name="connsiteY22" fmla="*/ 3270271 h 3533775"/>
              <a:gd name="connsiteX23" fmla="*/ 1915482 w 2920581"/>
              <a:gd name="connsiteY23" fmla="*/ 2912659 h 3533775"/>
              <a:gd name="connsiteX24" fmla="*/ 1915482 w 2920581"/>
              <a:gd name="connsiteY24" fmla="*/ 2700915 h 3533775"/>
              <a:gd name="connsiteX25" fmla="*/ 1783356 w 2920581"/>
              <a:gd name="connsiteY25" fmla="*/ 2315070 h 3533775"/>
              <a:gd name="connsiteX26" fmla="*/ 1391698 w 2920581"/>
              <a:gd name="connsiteY26" fmla="*/ 2178612 h 3533775"/>
              <a:gd name="connsiteX27" fmla="*/ 825445 w 2920581"/>
              <a:gd name="connsiteY27" fmla="*/ 2178612 h 3533775"/>
              <a:gd name="connsiteX28" fmla="*/ 825445 w 2920581"/>
              <a:gd name="connsiteY28" fmla="*/ 3533775 h 3533775"/>
              <a:gd name="connsiteX29" fmla="*/ 0 w 2920581"/>
              <a:gd name="connsiteY29" fmla="*/ 3533775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0581" h="3533775">
                <a:moveTo>
                  <a:pt x="825445" y="630527"/>
                </a:moveTo>
                <a:lnTo>
                  <a:pt x="825445" y="1548085"/>
                </a:lnTo>
                <a:cubicBezTo>
                  <a:pt x="825445" y="1548085"/>
                  <a:pt x="825445" y="1548085"/>
                  <a:pt x="1368104" y="1548085"/>
                </a:cubicBezTo>
                <a:cubicBezTo>
                  <a:pt x="1533261" y="1548085"/>
                  <a:pt x="1660668" y="1510442"/>
                  <a:pt x="1745606" y="1435155"/>
                </a:cubicBezTo>
                <a:cubicBezTo>
                  <a:pt x="1835263" y="1359868"/>
                  <a:pt x="1877732" y="1251644"/>
                  <a:pt x="1877732" y="1115186"/>
                </a:cubicBezTo>
                <a:cubicBezTo>
                  <a:pt x="1877732" y="969318"/>
                  <a:pt x="1835263" y="851682"/>
                  <a:pt x="1745606" y="766985"/>
                </a:cubicBezTo>
                <a:cubicBezTo>
                  <a:pt x="1655950" y="677581"/>
                  <a:pt x="1528543" y="630527"/>
                  <a:pt x="1363385" y="630527"/>
                </a:cubicBezTo>
                <a:cubicBezTo>
                  <a:pt x="1363385" y="630527"/>
                  <a:pt x="1363385" y="630527"/>
                  <a:pt x="825445" y="630527"/>
                </a:cubicBezTo>
                <a:close/>
                <a:moveTo>
                  <a:pt x="0" y="0"/>
                </a:moveTo>
                <a:lnTo>
                  <a:pt x="825445" y="0"/>
                </a:lnTo>
                <a:cubicBezTo>
                  <a:pt x="825445" y="0"/>
                  <a:pt x="825445" y="0"/>
                  <a:pt x="1363385" y="0"/>
                </a:cubicBezTo>
                <a:cubicBezTo>
                  <a:pt x="1773919" y="0"/>
                  <a:pt x="2099514" y="94109"/>
                  <a:pt x="2340172" y="287031"/>
                </a:cubicBezTo>
                <a:cubicBezTo>
                  <a:pt x="2580829" y="475248"/>
                  <a:pt x="2698799" y="734047"/>
                  <a:pt x="2698799" y="1063426"/>
                </a:cubicBezTo>
                <a:cubicBezTo>
                  <a:pt x="2698799" y="1246938"/>
                  <a:pt x="2651611" y="1402217"/>
                  <a:pt x="2552517" y="1533969"/>
                </a:cubicBezTo>
                <a:cubicBezTo>
                  <a:pt x="2458141" y="1665721"/>
                  <a:pt x="2316578" y="1769240"/>
                  <a:pt x="2127827" y="1853938"/>
                </a:cubicBezTo>
                <a:cubicBezTo>
                  <a:pt x="2344891" y="1915109"/>
                  <a:pt x="2500610" y="2018628"/>
                  <a:pt x="2594986" y="2159791"/>
                </a:cubicBezTo>
                <a:cubicBezTo>
                  <a:pt x="2689361" y="2305659"/>
                  <a:pt x="2736549" y="2479760"/>
                  <a:pt x="2736549" y="2696209"/>
                </a:cubicBezTo>
                <a:cubicBezTo>
                  <a:pt x="2736549" y="2696209"/>
                  <a:pt x="2736549" y="2696209"/>
                  <a:pt x="2736549" y="2917364"/>
                </a:cubicBezTo>
                <a:cubicBezTo>
                  <a:pt x="2736549" y="3011473"/>
                  <a:pt x="2750705" y="3114992"/>
                  <a:pt x="2779018" y="3232628"/>
                </a:cubicBezTo>
                <a:cubicBezTo>
                  <a:pt x="2807331" y="3350264"/>
                  <a:pt x="2854518" y="3434961"/>
                  <a:pt x="2920581" y="3486721"/>
                </a:cubicBezTo>
                <a:cubicBezTo>
                  <a:pt x="2920581" y="3486721"/>
                  <a:pt x="2920581" y="3486721"/>
                  <a:pt x="2920581" y="3533775"/>
                </a:cubicBezTo>
                <a:cubicBezTo>
                  <a:pt x="2920581" y="3533775"/>
                  <a:pt x="2920581" y="3533775"/>
                  <a:pt x="2075921" y="3533775"/>
                </a:cubicBezTo>
                <a:cubicBezTo>
                  <a:pt x="2009858" y="3486721"/>
                  <a:pt x="1967389" y="3397318"/>
                  <a:pt x="1948514" y="3270271"/>
                </a:cubicBezTo>
                <a:cubicBezTo>
                  <a:pt x="1929638" y="3138519"/>
                  <a:pt x="1915482" y="3020884"/>
                  <a:pt x="1915482" y="2912659"/>
                </a:cubicBezTo>
                <a:cubicBezTo>
                  <a:pt x="1915482" y="2912659"/>
                  <a:pt x="1915482" y="2912659"/>
                  <a:pt x="1915482" y="2700915"/>
                </a:cubicBezTo>
                <a:cubicBezTo>
                  <a:pt x="1915482" y="2531519"/>
                  <a:pt x="1873013" y="2404473"/>
                  <a:pt x="1783356" y="2315070"/>
                </a:cubicBezTo>
                <a:cubicBezTo>
                  <a:pt x="1693700" y="2225667"/>
                  <a:pt x="1566293" y="2178612"/>
                  <a:pt x="1391698" y="2178612"/>
                </a:cubicBezTo>
                <a:cubicBezTo>
                  <a:pt x="1391698" y="2178612"/>
                  <a:pt x="1391698" y="2178612"/>
                  <a:pt x="825445" y="2178612"/>
                </a:cubicBezTo>
                <a:lnTo>
                  <a:pt x="825445" y="3533775"/>
                </a:lnTo>
                <a:lnTo>
                  <a:pt x="0" y="3533775"/>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9770382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5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1032932" y="1329267"/>
            <a:ext cx="3708400" cy="4842933"/>
          </a:xfrm>
          <a:custGeom>
            <a:avLst/>
            <a:gdLst>
              <a:gd name="connsiteX0" fmla="*/ 1440316 w 2781300"/>
              <a:gd name="connsiteY0" fmla="*/ 0 h 3632200"/>
              <a:gd name="connsiteX1" fmla="*/ 2408805 w 2781300"/>
              <a:gd name="connsiteY1" fmla="*/ 298537 h 3632200"/>
              <a:gd name="connsiteX2" fmla="*/ 2781300 w 2781300"/>
              <a:gd name="connsiteY2" fmla="*/ 1069758 h 3632200"/>
              <a:gd name="connsiteX3" fmla="*/ 2781300 w 2781300"/>
              <a:gd name="connsiteY3" fmla="*/ 1094636 h 3632200"/>
              <a:gd name="connsiteX4" fmla="*/ 1986643 w 2781300"/>
              <a:gd name="connsiteY4" fmla="*/ 1094636 h 3632200"/>
              <a:gd name="connsiteX5" fmla="*/ 1837645 w 2781300"/>
              <a:gd name="connsiteY5" fmla="*/ 746342 h 3632200"/>
              <a:gd name="connsiteX6" fmla="*/ 1440316 w 2781300"/>
              <a:gd name="connsiteY6" fmla="*/ 621952 h 3632200"/>
              <a:gd name="connsiteX7" fmla="*/ 1042988 w 2781300"/>
              <a:gd name="connsiteY7" fmla="*/ 721464 h 3632200"/>
              <a:gd name="connsiteX8" fmla="*/ 918822 w 2781300"/>
              <a:gd name="connsiteY8" fmla="*/ 995123 h 3632200"/>
              <a:gd name="connsiteX9" fmla="*/ 1042988 w 2781300"/>
              <a:gd name="connsiteY9" fmla="*/ 1243904 h 3632200"/>
              <a:gd name="connsiteX10" fmla="*/ 1589314 w 2781300"/>
              <a:gd name="connsiteY10" fmla="*/ 1467807 h 3632200"/>
              <a:gd name="connsiteX11" fmla="*/ 2483304 w 2781300"/>
              <a:gd name="connsiteY11" fmla="*/ 1915613 h 3632200"/>
              <a:gd name="connsiteX12" fmla="*/ 2781300 w 2781300"/>
              <a:gd name="connsiteY12" fmla="*/ 2637077 h 3632200"/>
              <a:gd name="connsiteX13" fmla="*/ 2433638 w 2781300"/>
              <a:gd name="connsiteY13" fmla="*/ 3358541 h 3632200"/>
              <a:gd name="connsiteX14" fmla="*/ 1465149 w 2781300"/>
              <a:gd name="connsiteY14" fmla="*/ 3632200 h 3632200"/>
              <a:gd name="connsiteX15" fmla="*/ 422162 w 2781300"/>
              <a:gd name="connsiteY15" fmla="*/ 3333663 h 3632200"/>
              <a:gd name="connsiteX16" fmla="*/ 0 w 2781300"/>
              <a:gd name="connsiteY16" fmla="*/ 2462930 h 3632200"/>
              <a:gd name="connsiteX17" fmla="*/ 0 w 2781300"/>
              <a:gd name="connsiteY17" fmla="*/ 2438052 h 3632200"/>
              <a:gd name="connsiteX18" fmla="*/ 794657 w 2781300"/>
              <a:gd name="connsiteY18" fmla="*/ 2438052 h 3632200"/>
              <a:gd name="connsiteX19" fmla="*/ 968488 w 2781300"/>
              <a:gd name="connsiteY19" fmla="*/ 2885858 h 3632200"/>
              <a:gd name="connsiteX20" fmla="*/ 1465149 w 2781300"/>
              <a:gd name="connsiteY20" fmla="*/ 3010248 h 3632200"/>
              <a:gd name="connsiteX21" fmla="*/ 1837645 w 2781300"/>
              <a:gd name="connsiteY21" fmla="*/ 2910736 h 3632200"/>
              <a:gd name="connsiteX22" fmla="*/ 1961810 w 2781300"/>
              <a:gd name="connsiteY22" fmla="*/ 2637077 h 3632200"/>
              <a:gd name="connsiteX23" fmla="*/ 1837645 w 2781300"/>
              <a:gd name="connsiteY23" fmla="*/ 2363418 h 3632200"/>
              <a:gd name="connsiteX24" fmla="*/ 1415483 w 2781300"/>
              <a:gd name="connsiteY24" fmla="*/ 2139515 h 3632200"/>
              <a:gd name="connsiteX25" fmla="*/ 422162 w 2781300"/>
              <a:gd name="connsiteY25" fmla="*/ 1691710 h 3632200"/>
              <a:gd name="connsiteX26" fmla="*/ 99332 w 2781300"/>
              <a:gd name="connsiteY26" fmla="*/ 995123 h 3632200"/>
              <a:gd name="connsiteX27" fmla="*/ 471828 w 2781300"/>
              <a:gd name="connsiteY27" fmla="*/ 273659 h 3632200"/>
              <a:gd name="connsiteX28" fmla="*/ 1440316 w 2781300"/>
              <a:gd name="connsiteY2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81300" h="3632200">
                <a:moveTo>
                  <a:pt x="1440316" y="0"/>
                </a:moveTo>
                <a:cubicBezTo>
                  <a:pt x="1837645" y="0"/>
                  <a:pt x="2160474" y="99512"/>
                  <a:pt x="2408805" y="298537"/>
                </a:cubicBezTo>
                <a:cubicBezTo>
                  <a:pt x="2657135" y="497562"/>
                  <a:pt x="2781300" y="746342"/>
                  <a:pt x="2781300" y="1069758"/>
                </a:cubicBezTo>
                <a:cubicBezTo>
                  <a:pt x="2781300" y="1094636"/>
                  <a:pt x="2781300" y="1094636"/>
                  <a:pt x="2781300" y="1094636"/>
                </a:cubicBezTo>
                <a:cubicBezTo>
                  <a:pt x="1986643" y="1094636"/>
                  <a:pt x="1986643" y="1094636"/>
                  <a:pt x="1986643" y="1094636"/>
                </a:cubicBezTo>
                <a:cubicBezTo>
                  <a:pt x="1986643" y="945367"/>
                  <a:pt x="1936977" y="820977"/>
                  <a:pt x="1837645" y="746342"/>
                </a:cubicBezTo>
                <a:cubicBezTo>
                  <a:pt x="1738313" y="646830"/>
                  <a:pt x="1614148" y="621952"/>
                  <a:pt x="1440316" y="621952"/>
                </a:cubicBezTo>
                <a:cubicBezTo>
                  <a:pt x="1266485" y="621952"/>
                  <a:pt x="1142320" y="646830"/>
                  <a:pt x="1042988" y="721464"/>
                </a:cubicBezTo>
                <a:cubicBezTo>
                  <a:pt x="943655" y="796099"/>
                  <a:pt x="918822" y="870733"/>
                  <a:pt x="918822" y="995123"/>
                </a:cubicBezTo>
                <a:cubicBezTo>
                  <a:pt x="918822" y="1094636"/>
                  <a:pt x="943655" y="1169270"/>
                  <a:pt x="1042988" y="1243904"/>
                </a:cubicBezTo>
                <a:cubicBezTo>
                  <a:pt x="1142320" y="1293660"/>
                  <a:pt x="1316151" y="1368295"/>
                  <a:pt x="1589314" y="1467807"/>
                </a:cubicBezTo>
                <a:cubicBezTo>
                  <a:pt x="1986643" y="1592197"/>
                  <a:pt x="2284639" y="1741466"/>
                  <a:pt x="2483304" y="1915613"/>
                </a:cubicBezTo>
                <a:cubicBezTo>
                  <a:pt x="2681968" y="2089759"/>
                  <a:pt x="2781300" y="2338540"/>
                  <a:pt x="2781300" y="2637077"/>
                </a:cubicBezTo>
                <a:cubicBezTo>
                  <a:pt x="2781300" y="2960492"/>
                  <a:pt x="2681968" y="3184395"/>
                  <a:pt x="2433638" y="3358541"/>
                </a:cubicBezTo>
                <a:cubicBezTo>
                  <a:pt x="2185307" y="3532688"/>
                  <a:pt x="1862478" y="3632200"/>
                  <a:pt x="1465149" y="3632200"/>
                </a:cubicBezTo>
                <a:cubicBezTo>
                  <a:pt x="1067821" y="3632200"/>
                  <a:pt x="720158" y="3532688"/>
                  <a:pt x="422162" y="3333663"/>
                </a:cubicBezTo>
                <a:cubicBezTo>
                  <a:pt x="124165" y="3134638"/>
                  <a:pt x="0" y="2836101"/>
                  <a:pt x="0" y="2462930"/>
                </a:cubicBezTo>
                <a:cubicBezTo>
                  <a:pt x="0" y="2438052"/>
                  <a:pt x="0" y="2438052"/>
                  <a:pt x="0" y="2438052"/>
                </a:cubicBezTo>
                <a:cubicBezTo>
                  <a:pt x="794657" y="2438052"/>
                  <a:pt x="794657" y="2438052"/>
                  <a:pt x="794657" y="2438052"/>
                </a:cubicBezTo>
                <a:cubicBezTo>
                  <a:pt x="794657" y="2637077"/>
                  <a:pt x="869156" y="2786345"/>
                  <a:pt x="968488" y="2885858"/>
                </a:cubicBezTo>
                <a:cubicBezTo>
                  <a:pt x="1067821" y="2960492"/>
                  <a:pt x="1241652" y="3010248"/>
                  <a:pt x="1465149" y="3010248"/>
                </a:cubicBezTo>
                <a:cubicBezTo>
                  <a:pt x="1638981" y="3010248"/>
                  <a:pt x="1763146" y="2985370"/>
                  <a:pt x="1837645" y="2910736"/>
                </a:cubicBezTo>
                <a:cubicBezTo>
                  <a:pt x="1936977" y="2836101"/>
                  <a:pt x="1961810" y="2761467"/>
                  <a:pt x="1961810" y="2637077"/>
                </a:cubicBezTo>
                <a:cubicBezTo>
                  <a:pt x="1961810" y="2512686"/>
                  <a:pt x="1936977" y="2413174"/>
                  <a:pt x="1837645" y="2363418"/>
                </a:cubicBezTo>
                <a:cubicBezTo>
                  <a:pt x="1763146" y="2288784"/>
                  <a:pt x="1614148" y="2214149"/>
                  <a:pt x="1415483" y="2139515"/>
                </a:cubicBezTo>
                <a:cubicBezTo>
                  <a:pt x="968488" y="1990247"/>
                  <a:pt x="620826" y="1840978"/>
                  <a:pt x="422162" y="1691710"/>
                </a:cubicBezTo>
                <a:cubicBezTo>
                  <a:pt x="198664" y="1517563"/>
                  <a:pt x="99332" y="1293660"/>
                  <a:pt x="99332" y="995123"/>
                </a:cubicBezTo>
                <a:cubicBezTo>
                  <a:pt x="99332" y="696586"/>
                  <a:pt x="223497" y="447806"/>
                  <a:pt x="471828" y="273659"/>
                </a:cubicBezTo>
                <a:cubicBezTo>
                  <a:pt x="720158" y="74634"/>
                  <a:pt x="1067821" y="0"/>
                  <a:pt x="1440316"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2627691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6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4" name="Picture Placeholder 23"/>
          <p:cNvSpPr>
            <a:spLocks noGrp="1"/>
          </p:cNvSpPr>
          <p:nvPr>
            <p:ph type="pic" sz="quarter" idx="25" hasCustomPrompt="1"/>
          </p:nvPr>
        </p:nvSpPr>
        <p:spPr>
          <a:xfrm>
            <a:off x="1016001" y="1397001"/>
            <a:ext cx="3577167" cy="4711700"/>
          </a:xfrm>
          <a:custGeom>
            <a:avLst/>
            <a:gdLst>
              <a:gd name="connsiteX0" fmla="*/ 0 w 2682875"/>
              <a:gd name="connsiteY0" fmla="*/ 0 h 3533775"/>
              <a:gd name="connsiteX1" fmla="*/ 2682875 w 2682875"/>
              <a:gd name="connsiteY1" fmla="*/ 0 h 3533775"/>
              <a:gd name="connsiteX2" fmla="*/ 2682875 w 2682875"/>
              <a:gd name="connsiteY2" fmla="*/ 622300 h 3533775"/>
              <a:gd name="connsiteX3" fmla="*/ 1763713 w 2682875"/>
              <a:gd name="connsiteY3" fmla="*/ 622300 h 3533775"/>
              <a:gd name="connsiteX4" fmla="*/ 1763713 w 2682875"/>
              <a:gd name="connsiteY4" fmla="*/ 3533775 h 3533775"/>
              <a:gd name="connsiteX5" fmla="*/ 919162 w 2682875"/>
              <a:gd name="connsiteY5" fmla="*/ 3533775 h 3533775"/>
              <a:gd name="connsiteX6" fmla="*/ 919162 w 2682875"/>
              <a:gd name="connsiteY6" fmla="*/ 622300 h 3533775"/>
              <a:gd name="connsiteX7" fmla="*/ 0 w 2682875"/>
              <a:gd name="connsiteY7" fmla="*/ 622300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2875" h="3533775">
                <a:moveTo>
                  <a:pt x="0" y="0"/>
                </a:moveTo>
                <a:lnTo>
                  <a:pt x="2682875" y="0"/>
                </a:lnTo>
                <a:lnTo>
                  <a:pt x="2682875" y="622300"/>
                </a:lnTo>
                <a:lnTo>
                  <a:pt x="1763713" y="622300"/>
                </a:lnTo>
                <a:lnTo>
                  <a:pt x="1763713" y="3533775"/>
                </a:lnTo>
                <a:lnTo>
                  <a:pt x="919162" y="3533775"/>
                </a:lnTo>
                <a:lnTo>
                  <a:pt x="919162" y="622300"/>
                </a:lnTo>
                <a:lnTo>
                  <a:pt x="0" y="622300"/>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64725927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7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1117601" y="1380067"/>
            <a:ext cx="3875617" cy="4777317"/>
          </a:xfrm>
          <a:custGeom>
            <a:avLst/>
            <a:gdLst>
              <a:gd name="connsiteX0" fmla="*/ 0 w 2906713"/>
              <a:gd name="connsiteY0" fmla="*/ 0 h 3582988"/>
              <a:gd name="connsiteX1" fmla="*/ 819842 w 2906713"/>
              <a:gd name="connsiteY1" fmla="*/ 0 h 3582988"/>
              <a:gd name="connsiteX2" fmla="*/ 819842 w 2906713"/>
              <a:gd name="connsiteY2" fmla="*/ 2314013 h 3582988"/>
              <a:gd name="connsiteX3" fmla="*/ 968904 w 2906713"/>
              <a:gd name="connsiteY3" fmla="*/ 2786769 h 3582988"/>
              <a:gd name="connsiteX4" fmla="*/ 1440935 w 2906713"/>
              <a:gd name="connsiteY4" fmla="*/ 2960942 h 3582988"/>
              <a:gd name="connsiteX5" fmla="*/ 1912965 w 2906713"/>
              <a:gd name="connsiteY5" fmla="*/ 2786769 h 3582988"/>
              <a:gd name="connsiteX6" fmla="*/ 2086871 w 2906713"/>
              <a:gd name="connsiteY6" fmla="*/ 2314013 h 3582988"/>
              <a:gd name="connsiteX7" fmla="*/ 2086871 w 2906713"/>
              <a:gd name="connsiteY7" fmla="*/ 0 h 3582988"/>
              <a:gd name="connsiteX8" fmla="*/ 2906713 w 2906713"/>
              <a:gd name="connsiteY8" fmla="*/ 0 h 3582988"/>
              <a:gd name="connsiteX9" fmla="*/ 2906713 w 2906713"/>
              <a:gd name="connsiteY9" fmla="*/ 2314013 h 3582988"/>
              <a:gd name="connsiteX10" fmla="*/ 2509214 w 2906713"/>
              <a:gd name="connsiteY10" fmla="*/ 3259524 h 3582988"/>
              <a:gd name="connsiteX11" fmla="*/ 1440935 w 2906713"/>
              <a:gd name="connsiteY11" fmla="*/ 3582988 h 3582988"/>
              <a:gd name="connsiteX12" fmla="*/ 397499 w 2906713"/>
              <a:gd name="connsiteY12" fmla="*/ 3259524 h 3582988"/>
              <a:gd name="connsiteX13" fmla="*/ 0 w 2906713"/>
              <a:gd name="connsiteY13" fmla="*/ 2314013 h 3582988"/>
              <a:gd name="connsiteX14" fmla="*/ 0 w 2906713"/>
              <a:gd name="connsiteY14" fmla="*/ 0 h 358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6713" h="3582988">
                <a:moveTo>
                  <a:pt x="0" y="0"/>
                </a:moveTo>
                <a:cubicBezTo>
                  <a:pt x="819842" y="0"/>
                  <a:pt x="819842" y="0"/>
                  <a:pt x="819842" y="0"/>
                </a:cubicBezTo>
                <a:cubicBezTo>
                  <a:pt x="819842" y="2314013"/>
                  <a:pt x="819842" y="2314013"/>
                  <a:pt x="819842" y="2314013"/>
                </a:cubicBezTo>
                <a:cubicBezTo>
                  <a:pt x="819842" y="2537950"/>
                  <a:pt x="869530" y="2687241"/>
                  <a:pt x="968904" y="2786769"/>
                </a:cubicBezTo>
                <a:cubicBezTo>
                  <a:pt x="1093123" y="2886296"/>
                  <a:pt x="1242185" y="2960942"/>
                  <a:pt x="1440935" y="2960942"/>
                </a:cubicBezTo>
                <a:cubicBezTo>
                  <a:pt x="1664528" y="2960942"/>
                  <a:pt x="1813590" y="2886296"/>
                  <a:pt x="1912965" y="2786769"/>
                </a:cubicBezTo>
                <a:cubicBezTo>
                  <a:pt x="2037184" y="2687241"/>
                  <a:pt x="2086871" y="2537950"/>
                  <a:pt x="2086871" y="2314013"/>
                </a:cubicBezTo>
                <a:cubicBezTo>
                  <a:pt x="2086871" y="0"/>
                  <a:pt x="2086871" y="0"/>
                  <a:pt x="2086871" y="0"/>
                </a:cubicBezTo>
                <a:lnTo>
                  <a:pt x="2906713" y="0"/>
                </a:lnTo>
                <a:cubicBezTo>
                  <a:pt x="2906713" y="2314013"/>
                  <a:pt x="2906713" y="2314013"/>
                  <a:pt x="2906713" y="2314013"/>
                </a:cubicBezTo>
                <a:cubicBezTo>
                  <a:pt x="2906713" y="2712123"/>
                  <a:pt x="2782495" y="3035587"/>
                  <a:pt x="2509214" y="3259524"/>
                </a:cubicBezTo>
                <a:cubicBezTo>
                  <a:pt x="2235933" y="3458579"/>
                  <a:pt x="1888121" y="3582988"/>
                  <a:pt x="1440935" y="3582988"/>
                </a:cubicBezTo>
                <a:cubicBezTo>
                  <a:pt x="1018592" y="3582988"/>
                  <a:pt x="670780" y="3458579"/>
                  <a:pt x="397499" y="3259524"/>
                </a:cubicBezTo>
                <a:cubicBezTo>
                  <a:pt x="124219" y="3035587"/>
                  <a:pt x="0" y="2712123"/>
                  <a:pt x="0" y="2314013"/>
                </a:cubicBezTo>
                <a:cubicBezTo>
                  <a:pt x="0" y="0"/>
                  <a:pt x="0" y="0"/>
                  <a:pt x="0"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417649272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8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941917" y="1409701"/>
            <a:ext cx="4239684" cy="4711700"/>
          </a:xfrm>
          <a:custGeom>
            <a:avLst/>
            <a:gdLst>
              <a:gd name="connsiteX0" fmla="*/ 0 w 3179763"/>
              <a:gd name="connsiteY0" fmla="*/ 0 h 3533775"/>
              <a:gd name="connsiteX1" fmla="*/ 869950 w 3179763"/>
              <a:gd name="connsiteY1" fmla="*/ 0 h 3533775"/>
              <a:gd name="connsiteX2" fmla="*/ 1539875 w 3179763"/>
              <a:gd name="connsiteY2" fmla="*/ 2562225 h 3533775"/>
              <a:gd name="connsiteX3" fmla="*/ 1565275 w 3179763"/>
              <a:gd name="connsiteY3" fmla="*/ 2687638 h 3533775"/>
              <a:gd name="connsiteX4" fmla="*/ 1590675 w 3179763"/>
              <a:gd name="connsiteY4" fmla="*/ 2687638 h 3533775"/>
              <a:gd name="connsiteX5" fmla="*/ 1614488 w 3179763"/>
              <a:gd name="connsiteY5" fmla="*/ 2587625 h 3533775"/>
              <a:gd name="connsiteX6" fmla="*/ 2311400 w 3179763"/>
              <a:gd name="connsiteY6" fmla="*/ 0 h 3533775"/>
              <a:gd name="connsiteX7" fmla="*/ 3179763 w 3179763"/>
              <a:gd name="connsiteY7" fmla="*/ 0 h 3533775"/>
              <a:gd name="connsiteX8" fmla="*/ 2036763 w 3179763"/>
              <a:gd name="connsiteY8" fmla="*/ 3533775 h 3533775"/>
              <a:gd name="connsiteX9" fmla="*/ 1143000 w 3179763"/>
              <a:gd name="connsiteY9" fmla="*/ 3533775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9763" h="3533775">
                <a:moveTo>
                  <a:pt x="0" y="0"/>
                </a:moveTo>
                <a:lnTo>
                  <a:pt x="869950" y="0"/>
                </a:lnTo>
                <a:lnTo>
                  <a:pt x="1539875" y="2562225"/>
                </a:lnTo>
                <a:lnTo>
                  <a:pt x="1565275" y="2687638"/>
                </a:lnTo>
                <a:lnTo>
                  <a:pt x="1590675" y="2687638"/>
                </a:lnTo>
                <a:lnTo>
                  <a:pt x="1614488" y="2587625"/>
                </a:lnTo>
                <a:lnTo>
                  <a:pt x="2311400" y="0"/>
                </a:lnTo>
                <a:lnTo>
                  <a:pt x="3179763" y="0"/>
                </a:lnTo>
                <a:lnTo>
                  <a:pt x="2036763" y="3533775"/>
                </a:lnTo>
                <a:lnTo>
                  <a:pt x="1143000" y="3533775"/>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8355874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Vision/Mission01">
    <p:spTree>
      <p:nvGrpSpPr>
        <p:cNvPr id="1" name=""/>
        <p:cNvGrpSpPr/>
        <p:nvPr/>
      </p:nvGrpSpPr>
      <p:grpSpPr>
        <a:xfrm>
          <a:off x="0" y="0"/>
          <a:ext cx="0" cy="0"/>
          <a:chOff x="0" y="0"/>
          <a:chExt cx="0" cy="0"/>
        </a:xfrm>
      </p:grpSpPr>
      <p:sp>
        <p:nvSpPr>
          <p:cNvPr id="15" name="Title 13"/>
          <p:cNvSpPr>
            <a:spLocks noGrp="1"/>
          </p:cNvSpPr>
          <p:nvPr>
            <p:ph type="title" hasCustomPrompt="1"/>
          </p:nvPr>
        </p:nvSpPr>
        <p:spPr>
          <a:xfrm>
            <a:off x="6108701" y="450248"/>
            <a:ext cx="5575300"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10" hasCustomPrompt="1"/>
          </p:nvPr>
        </p:nvSpPr>
        <p:spPr>
          <a:xfrm>
            <a:off x="600521" y="243788"/>
            <a:ext cx="4969299" cy="5944723"/>
          </a:xfrm>
          <a:custGeom>
            <a:avLst/>
            <a:gdLst>
              <a:gd name="connsiteX0" fmla="*/ 2579773 w 3509965"/>
              <a:gd name="connsiteY0" fmla="*/ 0 h 4198939"/>
              <a:gd name="connsiteX1" fmla="*/ 2535371 w 3509965"/>
              <a:gd name="connsiteY1" fmla="*/ 74881 h 4198939"/>
              <a:gd name="connsiteX2" fmla="*/ 2611446 w 3509965"/>
              <a:gd name="connsiteY2" fmla="*/ 111979 h 4198939"/>
              <a:gd name="connsiteX3" fmla="*/ 2475160 w 3509965"/>
              <a:gd name="connsiteY3" fmla="*/ 250293 h 4198939"/>
              <a:gd name="connsiteX4" fmla="*/ 2504976 w 3509965"/>
              <a:gd name="connsiteY4" fmla="*/ 279670 h 4198939"/>
              <a:gd name="connsiteX5" fmla="*/ 2661451 w 3509965"/>
              <a:gd name="connsiteY5" fmla="*/ 120866 h 4198939"/>
              <a:gd name="connsiteX6" fmla="*/ 2795299 w 3509965"/>
              <a:gd name="connsiteY6" fmla="*/ 134120 h 4198939"/>
              <a:gd name="connsiteX7" fmla="*/ 2551555 w 3509965"/>
              <a:gd name="connsiteY7" fmla="*/ 406338 h 4198939"/>
              <a:gd name="connsiteX8" fmla="*/ 2601561 w 3509965"/>
              <a:gd name="connsiteY8" fmla="*/ 415225 h 4198939"/>
              <a:gd name="connsiteX9" fmla="*/ 2513227 w 3509965"/>
              <a:gd name="connsiteY9" fmla="*/ 504872 h 4198939"/>
              <a:gd name="connsiteX10" fmla="*/ 2346656 w 3509965"/>
              <a:gd name="connsiteY10" fmla="*/ 673922 h 4198939"/>
              <a:gd name="connsiteX11" fmla="*/ 2376472 w 3509965"/>
              <a:gd name="connsiteY11" fmla="*/ 703300 h 4198939"/>
              <a:gd name="connsiteX12" fmla="*/ 2415590 w 3509965"/>
              <a:gd name="connsiteY12" fmla="*/ 663599 h 4198939"/>
              <a:gd name="connsiteX13" fmla="*/ 2475221 w 3509965"/>
              <a:gd name="connsiteY13" fmla="*/ 722356 h 4198939"/>
              <a:gd name="connsiteX14" fmla="*/ 2301994 w 3509965"/>
              <a:gd name="connsiteY14" fmla="*/ 1101918 h 4198939"/>
              <a:gd name="connsiteX15" fmla="*/ 2341113 w 3509965"/>
              <a:gd name="connsiteY15" fmla="*/ 1062217 h 4198939"/>
              <a:gd name="connsiteX16" fmla="*/ 2383352 w 3509965"/>
              <a:gd name="connsiteY16" fmla="*/ 1103837 h 4198939"/>
              <a:gd name="connsiteX17" fmla="*/ 2684241 w 3509965"/>
              <a:gd name="connsiteY17" fmla="*/ 887926 h 4198939"/>
              <a:gd name="connsiteX18" fmla="*/ 2728964 w 3509965"/>
              <a:gd name="connsiteY18" fmla="*/ 931994 h 4198939"/>
              <a:gd name="connsiteX19" fmla="*/ 2669654 w 3509965"/>
              <a:gd name="connsiteY19" fmla="*/ 992185 h 4198939"/>
              <a:gd name="connsiteX20" fmla="*/ 2825228 w 3509965"/>
              <a:gd name="connsiteY20" fmla="*/ 948601 h 4198939"/>
              <a:gd name="connsiteX21" fmla="*/ 3182903 w 3509965"/>
              <a:gd name="connsiteY21" fmla="*/ 675059 h 4198939"/>
              <a:gd name="connsiteX22" fmla="*/ 3247817 w 3509965"/>
              <a:gd name="connsiteY22" fmla="*/ 698636 h 4198939"/>
              <a:gd name="connsiteX23" fmla="*/ 3490932 w 3509965"/>
              <a:gd name="connsiteY23" fmla="*/ 506571 h 4198939"/>
              <a:gd name="connsiteX24" fmla="*/ 2798110 w 3509965"/>
              <a:gd name="connsiteY24" fmla="*/ 1236955 h 4198939"/>
              <a:gd name="connsiteX25" fmla="*/ 2769376 w 3509965"/>
              <a:gd name="connsiteY25" fmla="*/ 1271651 h 4198939"/>
              <a:gd name="connsiteX26" fmla="*/ 2802909 w 3509965"/>
              <a:gd name="connsiteY26" fmla="*/ 1273218 h 4198939"/>
              <a:gd name="connsiteX27" fmla="*/ 3089692 w 3509965"/>
              <a:gd name="connsiteY27" fmla="*/ 1388969 h 4198939"/>
              <a:gd name="connsiteX28" fmla="*/ 3073830 w 3509965"/>
              <a:gd name="connsiteY28" fmla="*/ 1690939 h 4198939"/>
              <a:gd name="connsiteX29" fmla="*/ 3170126 w 3509965"/>
              <a:gd name="connsiteY29" fmla="*/ 1944880 h 4198939"/>
              <a:gd name="connsiteX30" fmla="*/ 3145514 w 3509965"/>
              <a:gd name="connsiteY30" fmla="*/ 1999089 h 4198939"/>
              <a:gd name="connsiteX31" fmla="*/ 3355615 w 3509965"/>
              <a:gd name="connsiteY31" fmla="*/ 1932042 h 4198939"/>
              <a:gd name="connsiteX32" fmla="*/ 3453664 w 3509965"/>
              <a:gd name="connsiteY32" fmla="*/ 2070772 h 4198939"/>
              <a:gd name="connsiteX33" fmla="*/ 3487742 w 3509965"/>
              <a:gd name="connsiteY33" fmla="*/ 2381998 h 4198939"/>
              <a:gd name="connsiteX34" fmla="*/ 3259159 w 3509965"/>
              <a:gd name="connsiteY34" fmla="*/ 2666077 h 4198939"/>
              <a:gd name="connsiteX35" fmla="*/ 2974126 w 3509965"/>
              <a:gd name="connsiteY35" fmla="*/ 2895614 h 4198939"/>
              <a:gd name="connsiteX36" fmla="*/ 2838576 w 3509965"/>
              <a:gd name="connsiteY36" fmla="*/ 2917708 h 4198939"/>
              <a:gd name="connsiteX37" fmla="*/ 1834132 w 3509965"/>
              <a:gd name="connsiteY37" fmla="*/ 3676190 h 4198939"/>
              <a:gd name="connsiteX38" fmla="*/ 1696944 w 3509965"/>
              <a:gd name="connsiteY38" fmla="*/ 3771938 h 4198939"/>
              <a:gd name="connsiteX39" fmla="*/ 1744646 w 3509965"/>
              <a:gd name="connsiteY39" fmla="*/ 3720596 h 4198939"/>
              <a:gd name="connsiteX40" fmla="*/ 1684894 w 3509965"/>
              <a:gd name="connsiteY40" fmla="*/ 3780348 h 4198939"/>
              <a:gd name="connsiteX41" fmla="*/ 1696944 w 3509965"/>
              <a:gd name="connsiteY41" fmla="*/ 3771938 h 4198939"/>
              <a:gd name="connsiteX42" fmla="*/ 1696160 w 3509965"/>
              <a:gd name="connsiteY42" fmla="*/ 3772782 h 4198939"/>
              <a:gd name="connsiteX43" fmla="*/ 1551862 w 3509965"/>
              <a:gd name="connsiteY43" fmla="*/ 3883783 h 4198939"/>
              <a:gd name="connsiteX44" fmla="*/ 1213000 w 3509965"/>
              <a:gd name="connsiteY44" fmla="*/ 4020396 h 4198939"/>
              <a:gd name="connsiteX45" fmla="*/ 1114394 w 3509965"/>
              <a:gd name="connsiteY45" fmla="*/ 4000612 h 4198939"/>
              <a:gd name="connsiteX46" fmla="*/ 916067 w 3509965"/>
              <a:gd name="connsiteY46" fmla="*/ 4198939 h 4198939"/>
              <a:gd name="connsiteX47" fmla="*/ 961021 w 3509965"/>
              <a:gd name="connsiteY47" fmla="*/ 4124388 h 4198939"/>
              <a:gd name="connsiteX48" fmla="*/ 885222 w 3509965"/>
              <a:gd name="connsiteY48" fmla="*/ 4086729 h 4198939"/>
              <a:gd name="connsiteX49" fmla="*/ 1022525 w 3509965"/>
              <a:gd name="connsiteY49" fmla="*/ 3949425 h 4198939"/>
              <a:gd name="connsiteX50" fmla="*/ 992928 w 3509965"/>
              <a:gd name="connsiteY50" fmla="*/ 3919828 h 4198939"/>
              <a:gd name="connsiteX51" fmla="*/ 835283 w 3509965"/>
              <a:gd name="connsiteY51" fmla="*/ 4077472 h 4198939"/>
              <a:gd name="connsiteX52" fmla="*/ 701537 w 3509965"/>
              <a:gd name="connsiteY52" fmla="*/ 4063232 h 4198939"/>
              <a:gd name="connsiteX53" fmla="*/ 947283 w 3509965"/>
              <a:gd name="connsiteY53" fmla="*/ 3792820 h 4198939"/>
              <a:gd name="connsiteX54" fmla="*/ 897346 w 3509965"/>
              <a:gd name="connsiteY54" fmla="*/ 3783563 h 4198939"/>
              <a:gd name="connsiteX55" fmla="*/ 986338 w 3509965"/>
              <a:gd name="connsiteY55" fmla="*/ 3694571 h 4198939"/>
              <a:gd name="connsiteX56" fmla="*/ 1154153 w 3509965"/>
              <a:gd name="connsiteY56" fmla="*/ 3526756 h 4198939"/>
              <a:gd name="connsiteX57" fmla="*/ 1124556 w 3509965"/>
              <a:gd name="connsiteY57" fmla="*/ 3497158 h 4198939"/>
              <a:gd name="connsiteX58" fmla="*/ 1085145 w 3509965"/>
              <a:gd name="connsiteY58" fmla="*/ 3536569 h 4198939"/>
              <a:gd name="connsiteX59" fmla="*/ 1025950 w 3509965"/>
              <a:gd name="connsiteY59" fmla="*/ 3477374 h 4198939"/>
              <a:gd name="connsiteX60" fmla="*/ 1201974 w 3509965"/>
              <a:gd name="connsiteY60" fmla="*/ 3099101 h 4198939"/>
              <a:gd name="connsiteX61" fmla="*/ 1162563 w 3509965"/>
              <a:gd name="connsiteY61" fmla="*/ 3138512 h 4198939"/>
              <a:gd name="connsiteX62" fmla="*/ 1120634 w 3509965"/>
              <a:gd name="connsiteY62" fmla="*/ 3096582 h 4198939"/>
              <a:gd name="connsiteX63" fmla="*/ 818158 w 3509965"/>
              <a:gd name="connsiteY63" fmla="*/ 3310265 h 4198939"/>
              <a:gd name="connsiteX64" fmla="*/ 773762 w 3509965"/>
              <a:gd name="connsiteY64" fmla="*/ 3265869 h 4198939"/>
              <a:gd name="connsiteX65" fmla="*/ 833514 w 3509965"/>
              <a:gd name="connsiteY65" fmla="*/ 3206117 h 4198939"/>
              <a:gd name="connsiteX66" fmla="*/ 677622 w 3509965"/>
              <a:gd name="connsiteY66" fmla="*/ 3248552 h 4198939"/>
              <a:gd name="connsiteX67" fmla="*/ 317937 w 3509965"/>
              <a:gd name="connsiteY67" fmla="*/ 3519444 h 4198939"/>
              <a:gd name="connsiteX68" fmla="*/ 253201 w 3509965"/>
              <a:gd name="connsiteY68" fmla="*/ 3495389 h 4198939"/>
              <a:gd name="connsiteX69" fmla="*/ 8672 w 3509965"/>
              <a:gd name="connsiteY69" fmla="*/ 3685654 h 4198939"/>
              <a:gd name="connsiteX70" fmla="*/ 706869 w 3509965"/>
              <a:gd name="connsiteY70" fmla="*/ 2960404 h 4198939"/>
              <a:gd name="connsiteX71" fmla="*/ 724069 w 3509965"/>
              <a:gd name="connsiteY71" fmla="*/ 2939945 h 4198939"/>
              <a:gd name="connsiteX72" fmla="*/ 714585 w 3509965"/>
              <a:gd name="connsiteY72" fmla="*/ 2939572 h 4198939"/>
              <a:gd name="connsiteX73" fmla="*/ 426955 w 3509965"/>
              <a:gd name="connsiteY73" fmla="*/ 2825942 h 4198939"/>
              <a:gd name="connsiteX74" fmla="*/ 440586 w 3509965"/>
              <a:gd name="connsiteY74" fmla="*/ 2523863 h 4198939"/>
              <a:gd name="connsiteX75" fmla="*/ 342418 w 3509965"/>
              <a:gd name="connsiteY75" fmla="*/ 2270640 h 4198939"/>
              <a:gd name="connsiteX76" fmla="*/ 366629 w 3509965"/>
              <a:gd name="connsiteY76" fmla="*/ 2216250 h 4198939"/>
              <a:gd name="connsiteX77" fmla="*/ 157029 w 3509965"/>
              <a:gd name="connsiteY77" fmla="*/ 2284847 h 4198939"/>
              <a:gd name="connsiteX78" fmla="*/ 57957 w 3509965"/>
              <a:gd name="connsiteY78" fmla="*/ 2146844 h 4198939"/>
              <a:gd name="connsiteX79" fmla="*/ 21584 w 3509965"/>
              <a:gd name="connsiteY79" fmla="*/ 1835877 h 4198939"/>
              <a:gd name="connsiteX80" fmla="*/ 248063 w 3509965"/>
              <a:gd name="connsiteY80" fmla="*/ 1550120 h 4198939"/>
              <a:gd name="connsiteX81" fmla="*/ 531393 w 3509965"/>
              <a:gd name="connsiteY81" fmla="*/ 1318484 h 4198939"/>
              <a:gd name="connsiteX82" fmla="*/ 666777 w 3509965"/>
              <a:gd name="connsiteY82" fmla="*/ 1295390 h 4198939"/>
              <a:gd name="connsiteX83" fmla="*/ 1665593 w 3509965"/>
              <a:gd name="connsiteY83" fmla="*/ 529512 h 4198939"/>
              <a:gd name="connsiteX84" fmla="*/ 1802070 w 3509965"/>
              <a:gd name="connsiteY84" fmla="*/ 432754 h 4198939"/>
              <a:gd name="connsiteX85" fmla="*/ 1754748 w 3509965"/>
              <a:gd name="connsiteY85" fmla="*/ 484448 h 4198939"/>
              <a:gd name="connsiteX86" fmla="*/ 1814057 w 3509965"/>
              <a:gd name="connsiteY86" fmla="*/ 424255 h 4198939"/>
              <a:gd name="connsiteX87" fmla="*/ 1802070 w 3509965"/>
              <a:gd name="connsiteY87" fmla="*/ 432754 h 4198939"/>
              <a:gd name="connsiteX88" fmla="*/ 1802848 w 3509965"/>
              <a:gd name="connsiteY88" fmla="*/ 431904 h 4198939"/>
              <a:gd name="connsiteX89" fmla="*/ 1946322 w 3509965"/>
              <a:gd name="connsiteY89" fmla="*/ 319841 h 4198939"/>
              <a:gd name="connsiteX90" fmla="*/ 2284167 w 3509965"/>
              <a:gd name="connsiteY90" fmla="*/ 180730 h 4198939"/>
              <a:gd name="connsiteX91" fmla="*/ 2382916 w 3509965"/>
              <a:gd name="connsiteY91" fmla="*/ 199785 h 4198939"/>
              <a:gd name="connsiteX92" fmla="*/ 2579773 w 3509965"/>
              <a:gd name="connsiteY92" fmla="*/ 0 h 4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509965" h="4198939">
                <a:moveTo>
                  <a:pt x="2579773" y="0"/>
                </a:moveTo>
                <a:cubicBezTo>
                  <a:pt x="2574490" y="35180"/>
                  <a:pt x="2554299" y="55671"/>
                  <a:pt x="2535371" y="74881"/>
                </a:cubicBezTo>
                <a:cubicBezTo>
                  <a:pt x="2530089" y="110061"/>
                  <a:pt x="2616728" y="76799"/>
                  <a:pt x="2611446" y="111979"/>
                </a:cubicBezTo>
                <a:cubicBezTo>
                  <a:pt x="2587234" y="166369"/>
                  <a:pt x="2514279" y="210591"/>
                  <a:pt x="2475160" y="250293"/>
                </a:cubicBezTo>
                <a:cubicBezTo>
                  <a:pt x="2475160" y="250293"/>
                  <a:pt x="2475160" y="250293"/>
                  <a:pt x="2504976" y="279670"/>
                </a:cubicBezTo>
                <a:cubicBezTo>
                  <a:pt x="2563023" y="220759"/>
                  <a:pt x="2602141" y="181058"/>
                  <a:pt x="2661451" y="120866"/>
                </a:cubicBezTo>
                <a:cubicBezTo>
                  <a:pt x="2735668" y="75363"/>
                  <a:pt x="2799320" y="100220"/>
                  <a:pt x="2795299" y="134120"/>
                </a:cubicBezTo>
                <a:cubicBezTo>
                  <a:pt x="2743129" y="241732"/>
                  <a:pt x="2631055" y="325655"/>
                  <a:pt x="2551555" y="406338"/>
                </a:cubicBezTo>
                <a:cubicBezTo>
                  <a:pt x="2571746" y="385847"/>
                  <a:pt x="2586653" y="400536"/>
                  <a:pt x="2601561" y="415225"/>
                </a:cubicBezTo>
                <a:lnTo>
                  <a:pt x="2513227" y="504872"/>
                </a:lnTo>
                <a:cubicBezTo>
                  <a:pt x="2459281" y="559621"/>
                  <a:pt x="2405335" y="614370"/>
                  <a:pt x="2346656" y="673922"/>
                </a:cubicBezTo>
                <a:cubicBezTo>
                  <a:pt x="2346656" y="673922"/>
                  <a:pt x="2346656" y="673922"/>
                  <a:pt x="2376472" y="703300"/>
                </a:cubicBezTo>
                <a:cubicBezTo>
                  <a:pt x="2376472" y="703300"/>
                  <a:pt x="2376472" y="703300"/>
                  <a:pt x="2415590" y="663599"/>
                </a:cubicBezTo>
                <a:cubicBezTo>
                  <a:pt x="2430499" y="678288"/>
                  <a:pt x="2460313" y="707666"/>
                  <a:pt x="2475221" y="722356"/>
                </a:cubicBezTo>
                <a:cubicBezTo>
                  <a:pt x="2389215" y="834489"/>
                  <a:pt x="2161007" y="1041245"/>
                  <a:pt x="2301994" y="1101918"/>
                </a:cubicBezTo>
                <a:cubicBezTo>
                  <a:pt x="2301994" y="1101918"/>
                  <a:pt x="2301994" y="1101918"/>
                  <a:pt x="2341113" y="1062217"/>
                </a:cubicBezTo>
                <a:cubicBezTo>
                  <a:pt x="2356021" y="1076907"/>
                  <a:pt x="2383352" y="1103837"/>
                  <a:pt x="2383352" y="1103837"/>
                </a:cubicBezTo>
                <a:cubicBezTo>
                  <a:pt x="2477759" y="1037843"/>
                  <a:pt x="2589833" y="953920"/>
                  <a:pt x="2684241" y="887926"/>
                </a:cubicBezTo>
                <a:cubicBezTo>
                  <a:pt x="2684241" y="887926"/>
                  <a:pt x="2714056" y="917304"/>
                  <a:pt x="2728964" y="931994"/>
                </a:cubicBezTo>
                <a:cubicBezTo>
                  <a:pt x="2708774" y="952484"/>
                  <a:pt x="2688583" y="972975"/>
                  <a:pt x="2669654" y="992185"/>
                </a:cubicBezTo>
                <a:cubicBezTo>
                  <a:pt x="2728964" y="931994"/>
                  <a:pt x="2790131" y="954403"/>
                  <a:pt x="2825228" y="948601"/>
                </a:cubicBezTo>
                <a:cubicBezTo>
                  <a:pt x="2942907" y="948446"/>
                  <a:pt x="3050639" y="779473"/>
                  <a:pt x="3182903" y="675059"/>
                </a:cubicBezTo>
                <a:cubicBezTo>
                  <a:pt x="3203094" y="654569"/>
                  <a:pt x="3232908" y="683947"/>
                  <a:pt x="3247817" y="698636"/>
                </a:cubicBezTo>
                <a:cubicBezTo>
                  <a:pt x="3311146" y="604545"/>
                  <a:pt x="3400271" y="573731"/>
                  <a:pt x="3490932" y="506571"/>
                </a:cubicBezTo>
                <a:cubicBezTo>
                  <a:pt x="3288814" y="778787"/>
                  <a:pt x="3021009" y="986280"/>
                  <a:pt x="2798110" y="1236955"/>
                </a:cubicBezTo>
                <a:lnTo>
                  <a:pt x="2769376" y="1271651"/>
                </a:lnTo>
                <a:lnTo>
                  <a:pt x="2802909" y="1273218"/>
                </a:lnTo>
                <a:cubicBezTo>
                  <a:pt x="2947486" y="1285300"/>
                  <a:pt x="3098494" y="1324669"/>
                  <a:pt x="3089692" y="1388969"/>
                </a:cubicBezTo>
                <a:cubicBezTo>
                  <a:pt x="3096482" y="1436441"/>
                  <a:pt x="3067040" y="1643466"/>
                  <a:pt x="3073830" y="1690939"/>
                </a:cubicBezTo>
                <a:cubicBezTo>
                  <a:pt x="3054760" y="1710008"/>
                  <a:pt x="3113398" y="1888151"/>
                  <a:pt x="3170126" y="1944880"/>
                </a:cubicBezTo>
                <a:cubicBezTo>
                  <a:pt x="3151057" y="1963949"/>
                  <a:pt x="3130715" y="1984290"/>
                  <a:pt x="3145514" y="1999089"/>
                </a:cubicBezTo>
                <a:cubicBezTo>
                  <a:pt x="3204709" y="2058284"/>
                  <a:pt x="3303872" y="1959120"/>
                  <a:pt x="3355615" y="1932042"/>
                </a:cubicBezTo>
                <a:cubicBezTo>
                  <a:pt x="3404283" y="1942569"/>
                  <a:pt x="3444408" y="2020834"/>
                  <a:pt x="3453664" y="2070772"/>
                </a:cubicBezTo>
                <a:cubicBezTo>
                  <a:pt x="3453664" y="2070772"/>
                  <a:pt x="3553037" y="2287106"/>
                  <a:pt x="3487742" y="2381998"/>
                </a:cubicBezTo>
                <a:cubicBezTo>
                  <a:pt x="3423718" y="2475620"/>
                  <a:pt x="3346142" y="2575393"/>
                  <a:pt x="3259159" y="2666077"/>
                </a:cubicBezTo>
                <a:cubicBezTo>
                  <a:pt x="3172174" y="2756761"/>
                  <a:pt x="3075782" y="2838355"/>
                  <a:pt x="2974126" y="2895614"/>
                </a:cubicBezTo>
                <a:cubicBezTo>
                  <a:pt x="2940257" y="2899886"/>
                  <a:pt x="2873715" y="2912165"/>
                  <a:pt x="2838576" y="2917708"/>
                </a:cubicBezTo>
                <a:cubicBezTo>
                  <a:pt x="2470944" y="3104055"/>
                  <a:pt x="2175110" y="3422550"/>
                  <a:pt x="1834132" y="3676190"/>
                </a:cubicBezTo>
                <a:lnTo>
                  <a:pt x="1696944" y="3771938"/>
                </a:lnTo>
                <a:lnTo>
                  <a:pt x="1744646" y="3720596"/>
                </a:lnTo>
                <a:cubicBezTo>
                  <a:pt x="1724305" y="3740937"/>
                  <a:pt x="1705236" y="3760007"/>
                  <a:pt x="1684894" y="3780348"/>
                </a:cubicBezTo>
                <a:lnTo>
                  <a:pt x="1696944" y="3771938"/>
                </a:lnTo>
                <a:lnTo>
                  <a:pt x="1696160" y="3772782"/>
                </a:lnTo>
                <a:cubicBezTo>
                  <a:pt x="1644943" y="3829548"/>
                  <a:pt x="1588363" y="3891678"/>
                  <a:pt x="1551862" y="3883783"/>
                </a:cubicBezTo>
                <a:cubicBezTo>
                  <a:pt x="1418116" y="3869541"/>
                  <a:pt x="1297365" y="3906434"/>
                  <a:pt x="1213000" y="4020396"/>
                </a:cubicBezTo>
                <a:cubicBezTo>
                  <a:pt x="1183402" y="3990798"/>
                  <a:pt x="1149534" y="3995069"/>
                  <a:pt x="1114394" y="4000612"/>
                </a:cubicBezTo>
                <a:cubicBezTo>
                  <a:pt x="1039843" y="4045566"/>
                  <a:pt x="975820" y="4139186"/>
                  <a:pt x="916067" y="4198939"/>
                </a:cubicBezTo>
                <a:cubicBezTo>
                  <a:pt x="921610" y="4163799"/>
                  <a:pt x="941951" y="4143458"/>
                  <a:pt x="961021" y="4124388"/>
                </a:cubicBezTo>
                <a:cubicBezTo>
                  <a:pt x="966563" y="4089247"/>
                  <a:pt x="879680" y="4121869"/>
                  <a:pt x="885222" y="4086729"/>
                </a:cubicBezTo>
                <a:cubicBezTo>
                  <a:pt x="909835" y="4032519"/>
                  <a:pt x="983114" y="3988836"/>
                  <a:pt x="1022525" y="3949425"/>
                </a:cubicBezTo>
                <a:cubicBezTo>
                  <a:pt x="1022525" y="3949425"/>
                  <a:pt x="1022525" y="3949425"/>
                  <a:pt x="992928" y="3919828"/>
                </a:cubicBezTo>
                <a:cubicBezTo>
                  <a:pt x="934447" y="3978309"/>
                  <a:pt x="895036" y="4017720"/>
                  <a:pt x="835283" y="4077472"/>
                </a:cubicBezTo>
                <a:cubicBezTo>
                  <a:pt x="760733" y="4122427"/>
                  <a:pt x="697266" y="4097100"/>
                  <a:pt x="701537" y="4063232"/>
                </a:cubicBezTo>
                <a:cubicBezTo>
                  <a:pt x="754500" y="3956007"/>
                  <a:pt x="867191" y="3872913"/>
                  <a:pt x="947283" y="3792820"/>
                </a:cubicBezTo>
                <a:cubicBezTo>
                  <a:pt x="926943" y="3813161"/>
                  <a:pt x="912144" y="3798362"/>
                  <a:pt x="897346" y="3783563"/>
                </a:cubicBezTo>
                <a:lnTo>
                  <a:pt x="986338" y="3694571"/>
                </a:lnTo>
                <a:cubicBezTo>
                  <a:pt x="1040687" y="3640222"/>
                  <a:pt x="1095037" y="3585873"/>
                  <a:pt x="1154153" y="3526756"/>
                </a:cubicBezTo>
                <a:cubicBezTo>
                  <a:pt x="1154153" y="3526756"/>
                  <a:pt x="1154153" y="3526756"/>
                  <a:pt x="1124556" y="3497158"/>
                </a:cubicBezTo>
                <a:cubicBezTo>
                  <a:pt x="1124556" y="3497158"/>
                  <a:pt x="1124556" y="3497158"/>
                  <a:pt x="1085145" y="3536569"/>
                </a:cubicBezTo>
                <a:cubicBezTo>
                  <a:pt x="1070346" y="3521771"/>
                  <a:pt x="1040749" y="3492173"/>
                  <a:pt x="1025950" y="3477374"/>
                </a:cubicBezTo>
                <a:cubicBezTo>
                  <a:pt x="1112781" y="3365879"/>
                  <a:pt x="1342510" y="3160814"/>
                  <a:pt x="1201974" y="3099101"/>
                </a:cubicBezTo>
                <a:cubicBezTo>
                  <a:pt x="1201974" y="3099101"/>
                  <a:pt x="1201974" y="3099101"/>
                  <a:pt x="1162563" y="3138512"/>
                </a:cubicBezTo>
                <a:cubicBezTo>
                  <a:pt x="1147765" y="3123713"/>
                  <a:pt x="1120634" y="3096582"/>
                  <a:pt x="1120634" y="3096582"/>
                </a:cubicBezTo>
                <a:cubicBezTo>
                  <a:pt x="1025740" y="3161877"/>
                  <a:pt x="913050" y="3244970"/>
                  <a:pt x="818158" y="3310265"/>
                </a:cubicBezTo>
                <a:cubicBezTo>
                  <a:pt x="818158" y="3310265"/>
                  <a:pt x="788561" y="3280668"/>
                  <a:pt x="773762" y="3265869"/>
                </a:cubicBezTo>
                <a:cubicBezTo>
                  <a:pt x="794103" y="3245528"/>
                  <a:pt x="814444" y="3225187"/>
                  <a:pt x="833514" y="3206117"/>
                </a:cubicBezTo>
                <a:cubicBezTo>
                  <a:pt x="773762" y="3265869"/>
                  <a:pt x="712762" y="3243009"/>
                  <a:pt x="677622" y="3248552"/>
                </a:cubicBezTo>
                <a:cubicBezTo>
                  <a:pt x="559946" y="3247838"/>
                  <a:pt x="450969" y="3416010"/>
                  <a:pt x="317937" y="3519444"/>
                </a:cubicBezTo>
                <a:cubicBezTo>
                  <a:pt x="297596" y="3539785"/>
                  <a:pt x="267999" y="3510188"/>
                  <a:pt x="253201" y="3495389"/>
                </a:cubicBezTo>
                <a:cubicBezTo>
                  <a:pt x="189177" y="3589010"/>
                  <a:pt x="99826" y="3619165"/>
                  <a:pt x="8672" y="3685654"/>
                </a:cubicBezTo>
                <a:cubicBezTo>
                  <a:pt x="212796" y="3414937"/>
                  <a:pt x="482125" y="3209427"/>
                  <a:pt x="706869" y="2960404"/>
                </a:cubicBezTo>
                <a:lnTo>
                  <a:pt x="724069" y="2939945"/>
                </a:lnTo>
                <a:lnTo>
                  <a:pt x="714585" y="2939572"/>
                </a:lnTo>
                <a:cubicBezTo>
                  <a:pt x="569922" y="2928558"/>
                  <a:pt x="418626" y="2890304"/>
                  <a:pt x="426955" y="2825942"/>
                </a:cubicBezTo>
                <a:cubicBezTo>
                  <a:pt x="419814" y="2778521"/>
                  <a:pt x="447726" y="2571284"/>
                  <a:pt x="440586" y="2523863"/>
                </a:cubicBezTo>
                <a:cubicBezTo>
                  <a:pt x="459514" y="2504653"/>
                  <a:pt x="399563" y="2326948"/>
                  <a:pt x="342418" y="2270640"/>
                </a:cubicBezTo>
                <a:cubicBezTo>
                  <a:pt x="361346" y="2251430"/>
                  <a:pt x="381536" y="2230939"/>
                  <a:pt x="366629" y="2216250"/>
                </a:cubicBezTo>
                <a:cubicBezTo>
                  <a:pt x="306998" y="2157494"/>
                  <a:pt x="208570" y="2257386"/>
                  <a:pt x="157029" y="2284847"/>
                </a:cubicBezTo>
                <a:cubicBezTo>
                  <a:pt x="108284" y="2274679"/>
                  <a:pt x="67582" y="2196712"/>
                  <a:pt x="57957" y="2146844"/>
                </a:cubicBezTo>
                <a:cubicBezTo>
                  <a:pt x="57957" y="2146844"/>
                  <a:pt x="-43009" y="1931249"/>
                  <a:pt x="21584" y="1835877"/>
                </a:cubicBezTo>
                <a:cubicBezTo>
                  <a:pt x="84914" y="1741786"/>
                  <a:pt x="161751" y="1641442"/>
                  <a:pt x="248063" y="1550120"/>
                </a:cubicBezTo>
                <a:cubicBezTo>
                  <a:pt x="334376" y="1458796"/>
                  <a:pt x="430162" y="1376493"/>
                  <a:pt x="531393" y="1318484"/>
                </a:cubicBezTo>
                <a:cubicBezTo>
                  <a:pt x="565229" y="1313963"/>
                  <a:pt x="631679" y="1301192"/>
                  <a:pt x="666777" y="1295390"/>
                </a:cubicBezTo>
                <a:cubicBezTo>
                  <a:pt x="1033023" y="1106333"/>
                  <a:pt x="1326497" y="785663"/>
                  <a:pt x="1665593" y="529512"/>
                </a:cubicBezTo>
                <a:lnTo>
                  <a:pt x="1802070" y="432754"/>
                </a:lnTo>
                <a:lnTo>
                  <a:pt x="1754748" y="484448"/>
                </a:lnTo>
                <a:cubicBezTo>
                  <a:pt x="1774939" y="463956"/>
                  <a:pt x="1793867" y="444747"/>
                  <a:pt x="1814057" y="424255"/>
                </a:cubicBezTo>
                <a:lnTo>
                  <a:pt x="1802070" y="432754"/>
                </a:lnTo>
                <a:lnTo>
                  <a:pt x="1802848" y="431904"/>
                </a:lnTo>
                <a:cubicBezTo>
                  <a:pt x="1853645" y="374762"/>
                  <a:pt x="1909764" y="312216"/>
                  <a:pt x="1946322" y="319841"/>
                </a:cubicBezTo>
                <a:cubicBezTo>
                  <a:pt x="2080169" y="333095"/>
                  <a:pt x="2200646" y="295312"/>
                  <a:pt x="2284167" y="180730"/>
                </a:cubicBezTo>
                <a:cubicBezTo>
                  <a:pt x="2313982" y="210109"/>
                  <a:pt x="2347819" y="205587"/>
                  <a:pt x="2382916" y="199785"/>
                </a:cubicBezTo>
                <a:cubicBezTo>
                  <a:pt x="2457133" y="154283"/>
                  <a:pt x="2520463" y="60191"/>
                  <a:pt x="2579773" y="0"/>
                </a:cubicBez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3082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9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1" name="Picture Placeholder 20"/>
          <p:cNvSpPr>
            <a:spLocks noGrp="1"/>
          </p:cNvSpPr>
          <p:nvPr>
            <p:ph type="pic" sz="quarter" idx="25" hasCustomPrompt="1"/>
          </p:nvPr>
        </p:nvSpPr>
        <p:spPr>
          <a:xfrm>
            <a:off x="537095" y="1644451"/>
            <a:ext cx="5279507" cy="4290683"/>
          </a:xfrm>
          <a:custGeom>
            <a:avLst/>
            <a:gdLst>
              <a:gd name="connsiteX0" fmla="*/ 0 w 3959630"/>
              <a:gd name="connsiteY0" fmla="*/ 0 h 3218012"/>
              <a:gd name="connsiteX1" fmla="*/ 724270 w 3959630"/>
              <a:gd name="connsiteY1" fmla="*/ 0 h 3218012"/>
              <a:gd name="connsiteX2" fmla="*/ 1131942 w 3959630"/>
              <a:gd name="connsiteY2" fmla="*/ 2107755 h 3218012"/>
              <a:gd name="connsiteX3" fmla="*/ 1155073 w 3959630"/>
              <a:gd name="connsiteY3" fmla="*/ 2107755 h 3218012"/>
              <a:gd name="connsiteX4" fmla="*/ 1720321 w 3959630"/>
              <a:gd name="connsiteY4" fmla="*/ 0 h 3218012"/>
              <a:gd name="connsiteX5" fmla="*/ 2240755 w 3959630"/>
              <a:gd name="connsiteY5" fmla="*/ 0 h 3218012"/>
              <a:gd name="connsiteX6" fmla="*/ 2806003 w 3959630"/>
              <a:gd name="connsiteY6" fmla="*/ 2107755 h 3218012"/>
              <a:gd name="connsiteX7" fmla="*/ 2829133 w 3959630"/>
              <a:gd name="connsiteY7" fmla="*/ 2107755 h 3218012"/>
              <a:gd name="connsiteX8" fmla="*/ 3235360 w 3959630"/>
              <a:gd name="connsiteY8" fmla="*/ 0 h 3218012"/>
              <a:gd name="connsiteX9" fmla="*/ 3959630 w 3959630"/>
              <a:gd name="connsiteY9" fmla="*/ 0 h 3218012"/>
              <a:gd name="connsiteX10" fmla="*/ 3235360 w 3959630"/>
              <a:gd name="connsiteY10" fmla="*/ 3218012 h 3218012"/>
              <a:gd name="connsiteX11" fmla="*/ 2534221 w 3959630"/>
              <a:gd name="connsiteY11" fmla="*/ 3218012 h 3218012"/>
              <a:gd name="connsiteX12" fmla="*/ 1992103 w 3959630"/>
              <a:gd name="connsiteY12" fmla="*/ 1224464 h 3218012"/>
              <a:gd name="connsiteX13" fmla="*/ 1968973 w 3959630"/>
              <a:gd name="connsiteY13" fmla="*/ 1224464 h 3218012"/>
              <a:gd name="connsiteX14" fmla="*/ 1425409 w 3959630"/>
              <a:gd name="connsiteY14" fmla="*/ 3218012 h 3218012"/>
              <a:gd name="connsiteX15" fmla="*/ 724270 w 3959630"/>
              <a:gd name="connsiteY15" fmla="*/ 3218012 h 32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9630" h="3218012">
                <a:moveTo>
                  <a:pt x="0" y="0"/>
                </a:moveTo>
                <a:lnTo>
                  <a:pt x="724270" y="0"/>
                </a:lnTo>
                <a:lnTo>
                  <a:pt x="1131942" y="2107755"/>
                </a:lnTo>
                <a:lnTo>
                  <a:pt x="1155073" y="2107755"/>
                </a:lnTo>
                <a:lnTo>
                  <a:pt x="1720321" y="0"/>
                </a:lnTo>
                <a:lnTo>
                  <a:pt x="2240755" y="0"/>
                </a:lnTo>
                <a:lnTo>
                  <a:pt x="2806003" y="2107755"/>
                </a:lnTo>
                <a:lnTo>
                  <a:pt x="2829133" y="2107755"/>
                </a:lnTo>
                <a:lnTo>
                  <a:pt x="3235360" y="0"/>
                </a:lnTo>
                <a:lnTo>
                  <a:pt x="3959630" y="0"/>
                </a:lnTo>
                <a:lnTo>
                  <a:pt x="3235360" y="3218012"/>
                </a:lnTo>
                <a:lnTo>
                  <a:pt x="2534221" y="3218012"/>
                </a:lnTo>
                <a:lnTo>
                  <a:pt x="1992103" y="1224464"/>
                </a:lnTo>
                <a:lnTo>
                  <a:pt x="1968973" y="1224464"/>
                </a:lnTo>
                <a:lnTo>
                  <a:pt x="1425409" y="3218012"/>
                </a:lnTo>
                <a:lnTo>
                  <a:pt x="724270" y="3218012"/>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158265633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0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9" name="Picture Placeholder 48"/>
          <p:cNvSpPr>
            <a:spLocks noGrp="1"/>
          </p:cNvSpPr>
          <p:nvPr>
            <p:ph type="pic" sz="quarter" idx="25" hasCustomPrompt="1"/>
          </p:nvPr>
        </p:nvSpPr>
        <p:spPr>
          <a:xfrm>
            <a:off x="839410" y="1418770"/>
            <a:ext cx="4220903" cy="4711700"/>
          </a:xfrm>
          <a:custGeom>
            <a:avLst/>
            <a:gdLst>
              <a:gd name="connsiteX0" fmla="*/ 31552 w 3165677"/>
              <a:gd name="connsiteY0" fmla="*/ 0 h 3533775"/>
              <a:gd name="connsiteX1" fmla="*/ 978099 w 3165677"/>
              <a:gd name="connsiteY1" fmla="*/ 0 h 3533775"/>
              <a:gd name="connsiteX2" fmla="*/ 1546028 w 3165677"/>
              <a:gd name="connsiteY2" fmla="*/ 1188442 h 3533775"/>
              <a:gd name="connsiteX3" fmla="*/ 2145509 w 3165677"/>
              <a:gd name="connsiteY3" fmla="*/ 0 h 3533775"/>
              <a:gd name="connsiteX4" fmla="*/ 3092057 w 3165677"/>
              <a:gd name="connsiteY4" fmla="*/ 0 h 3533775"/>
              <a:gd name="connsiteX5" fmla="*/ 2071888 w 3165677"/>
              <a:gd name="connsiteY5" fmla="*/ 1735336 h 3533775"/>
              <a:gd name="connsiteX6" fmla="*/ 3165677 w 3165677"/>
              <a:gd name="connsiteY6" fmla="*/ 3533775 h 3533775"/>
              <a:gd name="connsiteX7" fmla="*/ 2166543 w 3165677"/>
              <a:gd name="connsiteY7" fmla="*/ 3533775 h 3533775"/>
              <a:gd name="connsiteX8" fmla="*/ 1567063 w 3165677"/>
              <a:gd name="connsiteY8" fmla="*/ 2313781 h 3533775"/>
              <a:gd name="connsiteX9" fmla="*/ 946548 w 3165677"/>
              <a:gd name="connsiteY9" fmla="*/ 3533775 h 3533775"/>
              <a:gd name="connsiteX10" fmla="*/ 0 w 3165677"/>
              <a:gd name="connsiteY10" fmla="*/ 3533775 h 3533775"/>
              <a:gd name="connsiteX11" fmla="*/ 1051720 w 3165677"/>
              <a:gd name="connsiteY11" fmla="*/ 1735336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5677" h="3533775">
                <a:moveTo>
                  <a:pt x="31552" y="0"/>
                </a:moveTo>
                <a:lnTo>
                  <a:pt x="978099" y="0"/>
                </a:lnTo>
                <a:lnTo>
                  <a:pt x="1546028" y="1188442"/>
                </a:lnTo>
                <a:lnTo>
                  <a:pt x="2145509" y="0"/>
                </a:lnTo>
                <a:lnTo>
                  <a:pt x="3092057" y="0"/>
                </a:lnTo>
                <a:lnTo>
                  <a:pt x="2071888" y="1735336"/>
                </a:lnTo>
                <a:lnTo>
                  <a:pt x="3165677" y="3533775"/>
                </a:lnTo>
                <a:lnTo>
                  <a:pt x="2166543" y="3533775"/>
                </a:lnTo>
                <a:lnTo>
                  <a:pt x="1567063" y="2313781"/>
                </a:lnTo>
                <a:lnTo>
                  <a:pt x="946548" y="3533775"/>
                </a:lnTo>
                <a:lnTo>
                  <a:pt x="0" y="3533775"/>
                </a:lnTo>
                <a:lnTo>
                  <a:pt x="1051720" y="1735336"/>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93189166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1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8" name="Picture Placeholder 7"/>
          <p:cNvSpPr>
            <a:spLocks noGrp="1"/>
          </p:cNvSpPr>
          <p:nvPr>
            <p:ph type="pic" sz="quarter" idx="25" hasCustomPrompt="1"/>
          </p:nvPr>
        </p:nvSpPr>
        <p:spPr>
          <a:xfrm>
            <a:off x="812801" y="1465842"/>
            <a:ext cx="4273551" cy="4711700"/>
          </a:xfrm>
          <a:custGeom>
            <a:avLst/>
            <a:gdLst>
              <a:gd name="connsiteX0" fmla="*/ 0 w 3205163"/>
              <a:gd name="connsiteY0" fmla="*/ 0 h 3533775"/>
              <a:gd name="connsiteX1" fmla="*/ 893763 w 3205163"/>
              <a:gd name="connsiteY1" fmla="*/ 0 h 3533775"/>
              <a:gd name="connsiteX2" fmla="*/ 1590675 w 3205163"/>
              <a:gd name="connsiteY2" fmla="*/ 1543050 h 3533775"/>
              <a:gd name="connsiteX3" fmla="*/ 1614488 w 3205163"/>
              <a:gd name="connsiteY3" fmla="*/ 1543050 h 3533775"/>
              <a:gd name="connsiteX4" fmla="*/ 2309813 w 3205163"/>
              <a:gd name="connsiteY4" fmla="*/ 0 h 3533775"/>
              <a:gd name="connsiteX5" fmla="*/ 3205163 w 3205163"/>
              <a:gd name="connsiteY5" fmla="*/ 0 h 3533775"/>
              <a:gd name="connsiteX6" fmla="*/ 1987550 w 3205163"/>
              <a:gd name="connsiteY6" fmla="*/ 2289175 h 3533775"/>
              <a:gd name="connsiteX7" fmla="*/ 1987550 w 3205163"/>
              <a:gd name="connsiteY7" fmla="*/ 3533775 h 3533775"/>
              <a:gd name="connsiteX8" fmla="*/ 1168400 w 3205163"/>
              <a:gd name="connsiteY8" fmla="*/ 3533775 h 3533775"/>
              <a:gd name="connsiteX9" fmla="*/ 1168400 w 3205163"/>
              <a:gd name="connsiteY9" fmla="*/ 2239963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5163" h="3533775">
                <a:moveTo>
                  <a:pt x="0" y="0"/>
                </a:moveTo>
                <a:lnTo>
                  <a:pt x="893763" y="0"/>
                </a:lnTo>
                <a:lnTo>
                  <a:pt x="1590675" y="1543050"/>
                </a:lnTo>
                <a:lnTo>
                  <a:pt x="1614488" y="1543050"/>
                </a:lnTo>
                <a:lnTo>
                  <a:pt x="2309813" y="0"/>
                </a:lnTo>
                <a:lnTo>
                  <a:pt x="3205163" y="0"/>
                </a:lnTo>
                <a:lnTo>
                  <a:pt x="1987550" y="2289175"/>
                </a:lnTo>
                <a:lnTo>
                  <a:pt x="1987550" y="3533775"/>
                </a:lnTo>
                <a:lnTo>
                  <a:pt x="1168400" y="3533775"/>
                </a:lnTo>
                <a:lnTo>
                  <a:pt x="1168400" y="2239963"/>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8522618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2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8"/>
          <p:cNvSpPr>
            <a:spLocks noGrp="1"/>
          </p:cNvSpPr>
          <p:nvPr>
            <p:ph type="pic" sz="quarter" idx="26" hasCustomPrompt="1"/>
          </p:nvPr>
        </p:nvSpPr>
        <p:spPr>
          <a:xfrm>
            <a:off x="1016001" y="1416353"/>
            <a:ext cx="3509433" cy="4711700"/>
          </a:xfrm>
          <a:custGeom>
            <a:avLst/>
            <a:gdLst>
              <a:gd name="connsiteX0" fmla="*/ 0 w 2632075"/>
              <a:gd name="connsiteY0" fmla="*/ 0 h 3533775"/>
              <a:gd name="connsiteX1" fmla="*/ 2608263 w 2632075"/>
              <a:gd name="connsiteY1" fmla="*/ 0 h 3533775"/>
              <a:gd name="connsiteX2" fmla="*/ 2608263 w 2632075"/>
              <a:gd name="connsiteY2" fmla="*/ 349250 h 3533775"/>
              <a:gd name="connsiteX3" fmla="*/ 1017587 w 2632075"/>
              <a:gd name="connsiteY3" fmla="*/ 2911475 h 3533775"/>
              <a:gd name="connsiteX4" fmla="*/ 2632075 w 2632075"/>
              <a:gd name="connsiteY4" fmla="*/ 2911475 h 3533775"/>
              <a:gd name="connsiteX5" fmla="*/ 2632075 w 2632075"/>
              <a:gd name="connsiteY5" fmla="*/ 3533775 h 3533775"/>
              <a:gd name="connsiteX6" fmla="*/ 23812 w 2632075"/>
              <a:gd name="connsiteY6" fmla="*/ 3533775 h 3533775"/>
              <a:gd name="connsiteX7" fmla="*/ 23812 w 2632075"/>
              <a:gd name="connsiteY7" fmla="*/ 3160713 h 3533775"/>
              <a:gd name="connsiteX8" fmla="*/ 1589087 w 2632075"/>
              <a:gd name="connsiteY8" fmla="*/ 622300 h 3533775"/>
              <a:gd name="connsiteX9" fmla="*/ 0 w 2632075"/>
              <a:gd name="connsiteY9" fmla="*/ 622300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075" h="3533775">
                <a:moveTo>
                  <a:pt x="0" y="0"/>
                </a:moveTo>
                <a:lnTo>
                  <a:pt x="2608263" y="0"/>
                </a:lnTo>
                <a:lnTo>
                  <a:pt x="2608263" y="349250"/>
                </a:lnTo>
                <a:lnTo>
                  <a:pt x="1017587" y="2911475"/>
                </a:lnTo>
                <a:lnTo>
                  <a:pt x="2632075" y="2911475"/>
                </a:lnTo>
                <a:lnTo>
                  <a:pt x="2632075" y="3533775"/>
                </a:lnTo>
                <a:lnTo>
                  <a:pt x="23812" y="3533775"/>
                </a:lnTo>
                <a:lnTo>
                  <a:pt x="23812" y="3160713"/>
                </a:lnTo>
                <a:lnTo>
                  <a:pt x="1589087" y="622300"/>
                </a:lnTo>
                <a:lnTo>
                  <a:pt x="0" y="622300"/>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95961532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9" name="Picture Placeholder 18"/>
          <p:cNvSpPr>
            <a:spLocks noGrp="1"/>
          </p:cNvSpPr>
          <p:nvPr>
            <p:ph type="pic" sz="quarter" idx="25" hasCustomPrompt="1"/>
          </p:nvPr>
        </p:nvSpPr>
        <p:spPr>
          <a:xfrm>
            <a:off x="1161143" y="1333500"/>
            <a:ext cx="3253317" cy="4842933"/>
          </a:xfrm>
          <a:custGeom>
            <a:avLst/>
            <a:gdLst>
              <a:gd name="connsiteX0" fmla="*/ 1209790 w 2439988"/>
              <a:gd name="connsiteY0" fmla="*/ 660400 h 3632200"/>
              <a:gd name="connsiteX1" fmla="*/ 834345 w 2439988"/>
              <a:gd name="connsiteY1" fmla="*/ 1035845 h 3632200"/>
              <a:gd name="connsiteX2" fmla="*/ 834345 w 2439988"/>
              <a:gd name="connsiteY2" fmla="*/ 2596355 h 3632200"/>
              <a:gd name="connsiteX3" fmla="*/ 1209790 w 2439988"/>
              <a:gd name="connsiteY3" fmla="*/ 2971800 h 3632200"/>
              <a:gd name="connsiteX4" fmla="*/ 1230198 w 2439988"/>
              <a:gd name="connsiteY4" fmla="*/ 2971800 h 3632200"/>
              <a:gd name="connsiteX5" fmla="*/ 1605643 w 2439988"/>
              <a:gd name="connsiteY5" fmla="*/ 2596355 h 3632200"/>
              <a:gd name="connsiteX6" fmla="*/ 1605643 w 2439988"/>
              <a:gd name="connsiteY6" fmla="*/ 1035845 h 3632200"/>
              <a:gd name="connsiteX7" fmla="*/ 1230198 w 2439988"/>
              <a:gd name="connsiteY7" fmla="*/ 660400 h 3632200"/>
              <a:gd name="connsiteX8" fmla="*/ 1187713 w 2439988"/>
              <a:gd name="connsiteY8" fmla="*/ 0 h 3632200"/>
              <a:gd name="connsiteX9" fmla="*/ 1252275 w 2439988"/>
              <a:gd name="connsiteY9" fmla="*/ 0 h 3632200"/>
              <a:gd name="connsiteX10" fmla="*/ 2439988 w 2439988"/>
              <a:gd name="connsiteY10" fmla="*/ 1187713 h 3632200"/>
              <a:gd name="connsiteX11" fmla="*/ 2439988 w 2439988"/>
              <a:gd name="connsiteY11" fmla="*/ 2444487 h 3632200"/>
              <a:gd name="connsiteX12" fmla="*/ 1252275 w 2439988"/>
              <a:gd name="connsiteY12" fmla="*/ 3632200 h 3632200"/>
              <a:gd name="connsiteX13" fmla="*/ 1187713 w 2439988"/>
              <a:gd name="connsiteY13" fmla="*/ 3632200 h 3632200"/>
              <a:gd name="connsiteX14" fmla="*/ 0 w 2439988"/>
              <a:gd name="connsiteY14" fmla="*/ 2444487 h 3632200"/>
              <a:gd name="connsiteX15" fmla="*/ 0 w 2439988"/>
              <a:gd name="connsiteY15" fmla="*/ 1187713 h 3632200"/>
              <a:gd name="connsiteX16" fmla="*/ 1187713 w 2439988"/>
              <a:gd name="connsiteY16"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9988" h="3632200">
                <a:moveTo>
                  <a:pt x="1209790" y="660400"/>
                </a:moveTo>
                <a:cubicBezTo>
                  <a:pt x="1002437" y="660400"/>
                  <a:pt x="834345" y="828492"/>
                  <a:pt x="834345" y="1035845"/>
                </a:cubicBezTo>
                <a:lnTo>
                  <a:pt x="834345" y="2596355"/>
                </a:lnTo>
                <a:cubicBezTo>
                  <a:pt x="834345" y="2803708"/>
                  <a:pt x="1002437" y="2971800"/>
                  <a:pt x="1209790" y="2971800"/>
                </a:cubicBezTo>
                <a:lnTo>
                  <a:pt x="1230198" y="2971800"/>
                </a:lnTo>
                <a:cubicBezTo>
                  <a:pt x="1437551" y="2971800"/>
                  <a:pt x="1605643" y="2803708"/>
                  <a:pt x="1605643" y="2596355"/>
                </a:cubicBezTo>
                <a:lnTo>
                  <a:pt x="1605643" y="1035845"/>
                </a:lnTo>
                <a:cubicBezTo>
                  <a:pt x="1605643" y="828492"/>
                  <a:pt x="1437551" y="660400"/>
                  <a:pt x="1230198" y="660400"/>
                </a:cubicBezTo>
                <a:close/>
                <a:moveTo>
                  <a:pt x="1187713" y="0"/>
                </a:moveTo>
                <a:lnTo>
                  <a:pt x="1252275" y="0"/>
                </a:lnTo>
                <a:cubicBezTo>
                  <a:pt x="1908231" y="0"/>
                  <a:pt x="2439988" y="531757"/>
                  <a:pt x="2439988" y="1187713"/>
                </a:cubicBezTo>
                <a:lnTo>
                  <a:pt x="2439988" y="2444487"/>
                </a:lnTo>
                <a:cubicBezTo>
                  <a:pt x="2439988" y="3100443"/>
                  <a:pt x="1908231" y="3632200"/>
                  <a:pt x="1252275" y="3632200"/>
                </a:cubicBezTo>
                <a:lnTo>
                  <a:pt x="1187713" y="3632200"/>
                </a:lnTo>
                <a:cubicBezTo>
                  <a:pt x="531757" y="3632200"/>
                  <a:pt x="0" y="3100443"/>
                  <a:pt x="0" y="2444487"/>
                </a:cubicBezTo>
                <a:lnTo>
                  <a:pt x="0" y="1187713"/>
                </a:lnTo>
                <a:cubicBezTo>
                  <a:pt x="0" y="531757"/>
                  <a:pt x="531757" y="0"/>
                  <a:pt x="1187713"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85755180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7" name="Picture Placeholder 16"/>
          <p:cNvSpPr>
            <a:spLocks noGrp="1"/>
          </p:cNvSpPr>
          <p:nvPr>
            <p:ph type="pic" sz="quarter" idx="25" hasCustomPrompt="1"/>
          </p:nvPr>
        </p:nvSpPr>
        <p:spPr>
          <a:xfrm>
            <a:off x="1200148" y="1459896"/>
            <a:ext cx="2152651" cy="4709584"/>
          </a:xfrm>
          <a:custGeom>
            <a:avLst/>
            <a:gdLst>
              <a:gd name="connsiteX0" fmla="*/ 1614488 w 1614488"/>
              <a:gd name="connsiteY0" fmla="*/ 0 h 3532188"/>
              <a:gd name="connsiteX1" fmla="*/ 1614488 w 1614488"/>
              <a:gd name="connsiteY1" fmla="*/ 3532188 h 3532188"/>
              <a:gd name="connsiteX2" fmla="*/ 793750 w 1614488"/>
              <a:gd name="connsiteY2" fmla="*/ 3532188 h 3532188"/>
              <a:gd name="connsiteX3" fmla="*/ 793750 w 1614488"/>
              <a:gd name="connsiteY3" fmla="*/ 820738 h 3532188"/>
              <a:gd name="connsiteX4" fmla="*/ 0 w 1614488"/>
              <a:gd name="connsiteY4" fmla="*/ 820738 h 3532188"/>
              <a:gd name="connsiteX5" fmla="*/ 0 w 1614488"/>
              <a:gd name="connsiteY5" fmla="*/ 249238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488" h="3532188">
                <a:moveTo>
                  <a:pt x="1614488" y="0"/>
                </a:moveTo>
                <a:lnTo>
                  <a:pt x="1614488" y="3532188"/>
                </a:lnTo>
                <a:lnTo>
                  <a:pt x="793750" y="3532188"/>
                </a:lnTo>
                <a:lnTo>
                  <a:pt x="793750" y="820738"/>
                </a:lnTo>
                <a:lnTo>
                  <a:pt x="0" y="820738"/>
                </a:lnTo>
                <a:lnTo>
                  <a:pt x="0" y="249238"/>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7342139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5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7" name="Picture Placeholder 16"/>
          <p:cNvSpPr>
            <a:spLocks noGrp="1"/>
          </p:cNvSpPr>
          <p:nvPr>
            <p:ph type="pic" sz="quarter" idx="25" hasCustomPrompt="1"/>
          </p:nvPr>
        </p:nvSpPr>
        <p:spPr>
          <a:xfrm>
            <a:off x="1199847" y="1367971"/>
            <a:ext cx="3378200" cy="4775200"/>
          </a:xfrm>
          <a:custGeom>
            <a:avLst/>
            <a:gdLst>
              <a:gd name="connsiteX0" fmla="*/ 1217146 w 2533650"/>
              <a:gd name="connsiteY0" fmla="*/ 0 h 3581400"/>
              <a:gd name="connsiteX1" fmla="*/ 2111375 w 2533650"/>
              <a:gd name="connsiteY1" fmla="*/ 273579 h 3581400"/>
              <a:gd name="connsiteX2" fmla="*/ 2434291 w 2533650"/>
              <a:gd name="connsiteY2" fmla="*/ 1069446 h 3581400"/>
              <a:gd name="connsiteX3" fmla="*/ 2260413 w 2533650"/>
              <a:gd name="connsiteY3" fmla="*/ 1666346 h 3581400"/>
              <a:gd name="connsiteX4" fmla="*/ 1639421 w 2533650"/>
              <a:gd name="connsiteY4" fmla="*/ 2412471 h 3581400"/>
              <a:gd name="connsiteX5" fmla="*/ 1142627 w 2533650"/>
              <a:gd name="connsiteY5" fmla="*/ 2934758 h 3581400"/>
              <a:gd name="connsiteX6" fmla="*/ 1167466 w 2533650"/>
              <a:gd name="connsiteY6" fmla="*/ 2959629 h 3581400"/>
              <a:gd name="connsiteX7" fmla="*/ 2533650 w 2533650"/>
              <a:gd name="connsiteY7" fmla="*/ 2959629 h 3581400"/>
              <a:gd name="connsiteX8" fmla="*/ 2533650 w 2533650"/>
              <a:gd name="connsiteY8" fmla="*/ 3581400 h 3581400"/>
              <a:gd name="connsiteX9" fmla="*/ 74519 w 2533650"/>
              <a:gd name="connsiteY9" fmla="*/ 3581400 h 3581400"/>
              <a:gd name="connsiteX10" fmla="*/ 74519 w 2533650"/>
              <a:gd name="connsiteY10" fmla="*/ 3034242 h 3581400"/>
              <a:gd name="connsiteX11" fmla="*/ 1192306 w 2533650"/>
              <a:gd name="connsiteY11" fmla="*/ 1840441 h 3581400"/>
              <a:gd name="connsiteX12" fmla="*/ 1515222 w 2533650"/>
              <a:gd name="connsiteY12" fmla="*/ 1417637 h 3581400"/>
              <a:gd name="connsiteX13" fmla="*/ 1614581 w 2533650"/>
              <a:gd name="connsiteY13" fmla="*/ 1069446 h 3581400"/>
              <a:gd name="connsiteX14" fmla="*/ 1515222 w 2533650"/>
              <a:gd name="connsiteY14" fmla="*/ 746125 h 3581400"/>
              <a:gd name="connsiteX15" fmla="*/ 1217146 w 2533650"/>
              <a:gd name="connsiteY15" fmla="*/ 621771 h 3581400"/>
              <a:gd name="connsiteX16" fmla="*/ 919069 w 2533650"/>
              <a:gd name="connsiteY16" fmla="*/ 770996 h 3581400"/>
              <a:gd name="connsiteX17" fmla="*/ 819710 w 2533650"/>
              <a:gd name="connsiteY17" fmla="*/ 1168929 h 3581400"/>
              <a:gd name="connsiteX18" fmla="*/ 0 w 2533650"/>
              <a:gd name="connsiteY18" fmla="*/ 1168929 h 3581400"/>
              <a:gd name="connsiteX19" fmla="*/ 322916 w 2533650"/>
              <a:gd name="connsiteY19" fmla="*/ 323321 h 3581400"/>
              <a:gd name="connsiteX20" fmla="*/ 1217146 w 2533650"/>
              <a:gd name="connsiteY20" fmla="*/ 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33650" h="3581400">
                <a:moveTo>
                  <a:pt x="1217146" y="0"/>
                </a:moveTo>
                <a:cubicBezTo>
                  <a:pt x="1589741" y="0"/>
                  <a:pt x="1887818" y="99483"/>
                  <a:pt x="2111375" y="273579"/>
                </a:cubicBezTo>
                <a:cubicBezTo>
                  <a:pt x="2334932" y="472546"/>
                  <a:pt x="2434291" y="721254"/>
                  <a:pt x="2434291" y="1069446"/>
                </a:cubicBezTo>
                <a:cubicBezTo>
                  <a:pt x="2434291" y="1293283"/>
                  <a:pt x="2384612" y="1492250"/>
                  <a:pt x="2260413" y="1666346"/>
                </a:cubicBezTo>
                <a:cubicBezTo>
                  <a:pt x="2161055" y="1815571"/>
                  <a:pt x="1937497" y="2089150"/>
                  <a:pt x="1639421" y="2412471"/>
                </a:cubicBezTo>
                <a:cubicBezTo>
                  <a:pt x="1142627" y="2934758"/>
                  <a:pt x="1142627" y="2934758"/>
                  <a:pt x="1142627" y="2934758"/>
                </a:cubicBezTo>
                <a:cubicBezTo>
                  <a:pt x="1167466" y="2959629"/>
                  <a:pt x="1167466" y="2959629"/>
                  <a:pt x="1167466" y="2959629"/>
                </a:cubicBezTo>
                <a:cubicBezTo>
                  <a:pt x="2533650" y="2959629"/>
                  <a:pt x="2533650" y="2959629"/>
                  <a:pt x="2533650" y="2959629"/>
                </a:cubicBezTo>
                <a:lnTo>
                  <a:pt x="2533650" y="3581400"/>
                </a:lnTo>
                <a:cubicBezTo>
                  <a:pt x="74519" y="3581400"/>
                  <a:pt x="74519" y="3581400"/>
                  <a:pt x="74519" y="3581400"/>
                </a:cubicBezTo>
                <a:cubicBezTo>
                  <a:pt x="74519" y="3034242"/>
                  <a:pt x="74519" y="3034242"/>
                  <a:pt x="74519" y="3034242"/>
                </a:cubicBezTo>
                <a:cubicBezTo>
                  <a:pt x="1192306" y="1840441"/>
                  <a:pt x="1192306" y="1840441"/>
                  <a:pt x="1192306" y="1840441"/>
                </a:cubicBezTo>
                <a:cubicBezTo>
                  <a:pt x="1341344" y="1691216"/>
                  <a:pt x="1440703" y="1541991"/>
                  <a:pt x="1515222" y="1417637"/>
                </a:cubicBezTo>
                <a:cubicBezTo>
                  <a:pt x="1589741" y="1268412"/>
                  <a:pt x="1614581" y="1168929"/>
                  <a:pt x="1614581" y="1069446"/>
                </a:cubicBezTo>
                <a:cubicBezTo>
                  <a:pt x="1614581" y="945092"/>
                  <a:pt x="1589741" y="820737"/>
                  <a:pt x="1515222" y="746125"/>
                </a:cubicBezTo>
                <a:cubicBezTo>
                  <a:pt x="1440703" y="671512"/>
                  <a:pt x="1341344" y="621771"/>
                  <a:pt x="1217146" y="621771"/>
                </a:cubicBezTo>
                <a:cubicBezTo>
                  <a:pt x="1092947" y="621771"/>
                  <a:pt x="993588" y="671512"/>
                  <a:pt x="919069" y="770996"/>
                </a:cubicBezTo>
                <a:cubicBezTo>
                  <a:pt x="844550" y="895350"/>
                  <a:pt x="819710" y="1019704"/>
                  <a:pt x="819710" y="1168929"/>
                </a:cubicBezTo>
                <a:cubicBezTo>
                  <a:pt x="0" y="1168929"/>
                  <a:pt x="0" y="1168929"/>
                  <a:pt x="0" y="1168929"/>
                </a:cubicBezTo>
                <a:cubicBezTo>
                  <a:pt x="0" y="845608"/>
                  <a:pt x="99359" y="572029"/>
                  <a:pt x="322916" y="323321"/>
                </a:cubicBezTo>
                <a:cubicBezTo>
                  <a:pt x="546474" y="99483"/>
                  <a:pt x="844550" y="0"/>
                  <a:pt x="1217146"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41502348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7" name="Picture Placeholder 16"/>
          <p:cNvSpPr>
            <a:spLocks noGrp="1"/>
          </p:cNvSpPr>
          <p:nvPr>
            <p:ph type="pic" sz="quarter" idx="25" hasCustomPrompt="1"/>
          </p:nvPr>
        </p:nvSpPr>
        <p:spPr>
          <a:xfrm>
            <a:off x="1191682" y="1355878"/>
            <a:ext cx="3380317" cy="4842933"/>
          </a:xfrm>
          <a:custGeom>
            <a:avLst/>
            <a:gdLst>
              <a:gd name="connsiteX0" fmla="*/ 1217909 w 2535238"/>
              <a:gd name="connsiteY0" fmla="*/ 0 h 3632200"/>
              <a:gd name="connsiteX1" fmla="*/ 2137554 w 2535238"/>
              <a:gd name="connsiteY1" fmla="*/ 248781 h 3632200"/>
              <a:gd name="connsiteX2" fmla="*/ 2485528 w 2535238"/>
              <a:gd name="connsiteY2" fmla="*/ 995123 h 3632200"/>
              <a:gd name="connsiteX3" fmla="*/ 2336396 w 2535238"/>
              <a:gd name="connsiteY3" fmla="*/ 1442929 h 3632200"/>
              <a:gd name="connsiteX4" fmla="*/ 1938712 w 2535238"/>
              <a:gd name="connsiteY4" fmla="*/ 1766344 h 3632200"/>
              <a:gd name="connsiteX5" fmla="*/ 2386106 w 2535238"/>
              <a:gd name="connsiteY5" fmla="*/ 2089759 h 3632200"/>
              <a:gd name="connsiteX6" fmla="*/ 2535238 w 2535238"/>
              <a:gd name="connsiteY6" fmla="*/ 2587321 h 3632200"/>
              <a:gd name="connsiteX7" fmla="*/ 2187264 w 2535238"/>
              <a:gd name="connsiteY7" fmla="*/ 3358541 h 3632200"/>
              <a:gd name="connsiteX8" fmla="*/ 1217909 w 2535238"/>
              <a:gd name="connsiteY8" fmla="*/ 3632200 h 3632200"/>
              <a:gd name="connsiteX9" fmla="*/ 347974 w 2535238"/>
              <a:gd name="connsiteY9" fmla="*/ 3358541 h 3632200"/>
              <a:gd name="connsiteX10" fmla="*/ 0 w 2535238"/>
              <a:gd name="connsiteY10" fmla="*/ 2612199 h 3632200"/>
              <a:gd name="connsiteX11" fmla="*/ 0 w 2535238"/>
              <a:gd name="connsiteY11" fmla="*/ 2587321 h 3632200"/>
              <a:gd name="connsiteX12" fmla="*/ 795369 w 2535238"/>
              <a:gd name="connsiteY12" fmla="*/ 2587321 h 3632200"/>
              <a:gd name="connsiteX13" fmla="*/ 944500 w 2535238"/>
              <a:gd name="connsiteY13" fmla="*/ 2885858 h 3632200"/>
              <a:gd name="connsiteX14" fmla="*/ 1267619 w 2535238"/>
              <a:gd name="connsiteY14" fmla="*/ 3010248 h 3632200"/>
              <a:gd name="connsiteX15" fmla="*/ 1590738 w 2535238"/>
              <a:gd name="connsiteY15" fmla="*/ 2885858 h 3632200"/>
              <a:gd name="connsiteX16" fmla="*/ 1739869 w 2535238"/>
              <a:gd name="connsiteY16" fmla="*/ 2562443 h 3632200"/>
              <a:gd name="connsiteX17" fmla="*/ 1590738 w 2535238"/>
              <a:gd name="connsiteY17" fmla="*/ 2189271 h 3632200"/>
              <a:gd name="connsiteX18" fmla="*/ 1217909 w 2535238"/>
              <a:gd name="connsiteY18" fmla="*/ 2089759 h 3632200"/>
              <a:gd name="connsiteX19" fmla="*/ 820224 w 2535238"/>
              <a:gd name="connsiteY19" fmla="*/ 2089759 h 3632200"/>
              <a:gd name="connsiteX20" fmla="*/ 820224 w 2535238"/>
              <a:gd name="connsiteY20" fmla="*/ 1467807 h 3632200"/>
              <a:gd name="connsiteX21" fmla="*/ 1217909 w 2535238"/>
              <a:gd name="connsiteY21" fmla="*/ 1467807 h 3632200"/>
              <a:gd name="connsiteX22" fmla="*/ 1565882 w 2535238"/>
              <a:gd name="connsiteY22" fmla="*/ 1343416 h 3632200"/>
              <a:gd name="connsiteX23" fmla="*/ 1665304 w 2535238"/>
              <a:gd name="connsiteY23" fmla="*/ 1020001 h 3632200"/>
              <a:gd name="connsiteX24" fmla="*/ 1565882 w 2535238"/>
              <a:gd name="connsiteY24" fmla="*/ 746342 h 3632200"/>
              <a:gd name="connsiteX25" fmla="*/ 1267619 w 2535238"/>
              <a:gd name="connsiteY25" fmla="*/ 621952 h 3632200"/>
              <a:gd name="connsiteX26" fmla="*/ 969356 w 2535238"/>
              <a:gd name="connsiteY26" fmla="*/ 721464 h 3632200"/>
              <a:gd name="connsiteX27" fmla="*/ 845079 w 2535238"/>
              <a:gd name="connsiteY27" fmla="*/ 945367 h 3632200"/>
              <a:gd name="connsiteX28" fmla="*/ 49711 w 2535238"/>
              <a:gd name="connsiteY28" fmla="*/ 945367 h 3632200"/>
              <a:gd name="connsiteX29" fmla="*/ 372829 w 2535238"/>
              <a:gd name="connsiteY29" fmla="*/ 248781 h 3632200"/>
              <a:gd name="connsiteX30" fmla="*/ 1217909 w 2535238"/>
              <a:gd name="connsiteY30"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35238" h="3632200">
                <a:moveTo>
                  <a:pt x="1217909" y="0"/>
                </a:moveTo>
                <a:cubicBezTo>
                  <a:pt x="1615593" y="0"/>
                  <a:pt x="1913856" y="74634"/>
                  <a:pt x="2137554" y="248781"/>
                </a:cubicBezTo>
                <a:cubicBezTo>
                  <a:pt x="2386106" y="422927"/>
                  <a:pt x="2485528" y="671708"/>
                  <a:pt x="2485528" y="995123"/>
                </a:cubicBezTo>
                <a:cubicBezTo>
                  <a:pt x="2485528" y="1169270"/>
                  <a:pt x="2435817" y="1318538"/>
                  <a:pt x="2336396" y="1442929"/>
                </a:cubicBezTo>
                <a:cubicBezTo>
                  <a:pt x="2236975" y="1592197"/>
                  <a:pt x="2112698" y="1691710"/>
                  <a:pt x="1938712" y="1766344"/>
                </a:cubicBezTo>
                <a:cubicBezTo>
                  <a:pt x="2137554" y="1840978"/>
                  <a:pt x="2286685" y="1940491"/>
                  <a:pt x="2386106" y="2089759"/>
                </a:cubicBezTo>
                <a:cubicBezTo>
                  <a:pt x="2485528" y="2214149"/>
                  <a:pt x="2535238" y="2388296"/>
                  <a:pt x="2535238" y="2587321"/>
                </a:cubicBezTo>
                <a:cubicBezTo>
                  <a:pt x="2535238" y="2910736"/>
                  <a:pt x="2410962" y="3159517"/>
                  <a:pt x="2187264" y="3358541"/>
                </a:cubicBezTo>
                <a:cubicBezTo>
                  <a:pt x="1938712" y="3532688"/>
                  <a:pt x="1615593" y="3632200"/>
                  <a:pt x="1217909" y="3632200"/>
                </a:cubicBezTo>
                <a:cubicBezTo>
                  <a:pt x="894790" y="3632200"/>
                  <a:pt x="596526" y="3532688"/>
                  <a:pt x="347974" y="3358541"/>
                </a:cubicBezTo>
                <a:cubicBezTo>
                  <a:pt x="99421" y="3184395"/>
                  <a:pt x="0" y="2935614"/>
                  <a:pt x="0" y="2612199"/>
                </a:cubicBezTo>
                <a:cubicBezTo>
                  <a:pt x="0" y="2587321"/>
                  <a:pt x="0" y="2587321"/>
                  <a:pt x="0" y="2587321"/>
                </a:cubicBezTo>
                <a:cubicBezTo>
                  <a:pt x="795369" y="2587321"/>
                  <a:pt x="795369" y="2587321"/>
                  <a:pt x="795369" y="2587321"/>
                </a:cubicBezTo>
                <a:cubicBezTo>
                  <a:pt x="795369" y="2711711"/>
                  <a:pt x="845079" y="2811223"/>
                  <a:pt x="944500" y="2885858"/>
                </a:cubicBezTo>
                <a:cubicBezTo>
                  <a:pt x="1019066" y="2960492"/>
                  <a:pt x="1118487" y="3010248"/>
                  <a:pt x="1267619" y="3010248"/>
                </a:cubicBezTo>
                <a:cubicBezTo>
                  <a:pt x="1391896" y="3010248"/>
                  <a:pt x="1516172" y="2960492"/>
                  <a:pt x="1590738" y="2885858"/>
                </a:cubicBezTo>
                <a:cubicBezTo>
                  <a:pt x="1690159" y="2786345"/>
                  <a:pt x="1739869" y="2686833"/>
                  <a:pt x="1739869" y="2562443"/>
                </a:cubicBezTo>
                <a:cubicBezTo>
                  <a:pt x="1739869" y="2388296"/>
                  <a:pt x="1690159" y="2263906"/>
                  <a:pt x="1590738" y="2189271"/>
                </a:cubicBezTo>
                <a:cubicBezTo>
                  <a:pt x="1516172" y="2114637"/>
                  <a:pt x="1367040" y="2089759"/>
                  <a:pt x="1217909" y="2089759"/>
                </a:cubicBezTo>
                <a:cubicBezTo>
                  <a:pt x="820224" y="2089759"/>
                  <a:pt x="820224" y="2089759"/>
                  <a:pt x="820224" y="2089759"/>
                </a:cubicBezTo>
                <a:lnTo>
                  <a:pt x="820224" y="1467807"/>
                </a:lnTo>
                <a:cubicBezTo>
                  <a:pt x="1217909" y="1467807"/>
                  <a:pt x="1217909" y="1467807"/>
                  <a:pt x="1217909" y="1467807"/>
                </a:cubicBezTo>
                <a:cubicBezTo>
                  <a:pt x="1367040" y="1467807"/>
                  <a:pt x="1466461" y="1418050"/>
                  <a:pt x="1565882" y="1343416"/>
                </a:cubicBezTo>
                <a:cubicBezTo>
                  <a:pt x="1640448" y="1268782"/>
                  <a:pt x="1665304" y="1169270"/>
                  <a:pt x="1665304" y="1020001"/>
                </a:cubicBezTo>
                <a:cubicBezTo>
                  <a:pt x="1665304" y="895611"/>
                  <a:pt x="1640448" y="820977"/>
                  <a:pt x="1565882" y="746342"/>
                </a:cubicBezTo>
                <a:cubicBezTo>
                  <a:pt x="1491317" y="671708"/>
                  <a:pt x="1391896" y="621952"/>
                  <a:pt x="1267619" y="621952"/>
                </a:cubicBezTo>
                <a:cubicBezTo>
                  <a:pt x="1143343" y="621952"/>
                  <a:pt x="1043922" y="646830"/>
                  <a:pt x="969356" y="721464"/>
                </a:cubicBezTo>
                <a:cubicBezTo>
                  <a:pt x="894790" y="771220"/>
                  <a:pt x="845079" y="845855"/>
                  <a:pt x="845079" y="945367"/>
                </a:cubicBezTo>
                <a:cubicBezTo>
                  <a:pt x="49711" y="945367"/>
                  <a:pt x="49711" y="945367"/>
                  <a:pt x="49711" y="945367"/>
                </a:cubicBezTo>
                <a:cubicBezTo>
                  <a:pt x="49711" y="646830"/>
                  <a:pt x="149132" y="422927"/>
                  <a:pt x="372829" y="248781"/>
                </a:cubicBezTo>
                <a:cubicBezTo>
                  <a:pt x="621382" y="74634"/>
                  <a:pt x="894790" y="0"/>
                  <a:pt x="1217909"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63279831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7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1" name="Picture Placeholder 30"/>
          <p:cNvSpPr>
            <a:spLocks noGrp="1"/>
          </p:cNvSpPr>
          <p:nvPr>
            <p:ph type="pic" sz="quarter" idx="25" hasCustomPrompt="1"/>
          </p:nvPr>
        </p:nvSpPr>
        <p:spPr>
          <a:xfrm>
            <a:off x="1013583" y="1273630"/>
            <a:ext cx="3583517" cy="4925484"/>
          </a:xfrm>
          <a:custGeom>
            <a:avLst/>
            <a:gdLst>
              <a:gd name="connsiteX0" fmla="*/ 1466850 w 2687638"/>
              <a:gd name="connsiteY0" fmla="*/ 0 h 3694113"/>
              <a:gd name="connsiteX1" fmla="*/ 2316163 w 2687638"/>
              <a:gd name="connsiteY1" fmla="*/ 0 h 3694113"/>
              <a:gd name="connsiteX2" fmla="*/ 2316163 w 2687638"/>
              <a:gd name="connsiteY2" fmla="*/ 2260600 h 3694113"/>
              <a:gd name="connsiteX3" fmla="*/ 2687638 w 2687638"/>
              <a:gd name="connsiteY3" fmla="*/ 2260600 h 3694113"/>
              <a:gd name="connsiteX4" fmla="*/ 2687638 w 2687638"/>
              <a:gd name="connsiteY4" fmla="*/ 2914651 h 3694113"/>
              <a:gd name="connsiteX5" fmla="*/ 2316163 w 2687638"/>
              <a:gd name="connsiteY5" fmla="*/ 2914651 h 3694113"/>
              <a:gd name="connsiteX6" fmla="*/ 2316163 w 2687638"/>
              <a:gd name="connsiteY6" fmla="*/ 3694113 h 3694113"/>
              <a:gd name="connsiteX7" fmla="*/ 1466850 w 2687638"/>
              <a:gd name="connsiteY7" fmla="*/ 3694113 h 3694113"/>
              <a:gd name="connsiteX8" fmla="*/ 1466850 w 2687638"/>
              <a:gd name="connsiteY8" fmla="*/ 3195638 h 3694113"/>
              <a:gd name="connsiteX9" fmla="*/ 1466850 w 2687638"/>
              <a:gd name="connsiteY9" fmla="*/ 2914651 h 3694113"/>
              <a:gd name="connsiteX10" fmla="*/ 1466850 w 2687638"/>
              <a:gd name="connsiteY10" fmla="*/ 2914650 h 3694113"/>
              <a:gd name="connsiteX11" fmla="*/ 1143001 w 2687638"/>
              <a:gd name="connsiteY11" fmla="*/ 2914650 h 3694113"/>
              <a:gd name="connsiteX12" fmla="*/ 1143001 w 2687638"/>
              <a:gd name="connsiteY12" fmla="*/ 2260600 h 3694113"/>
              <a:gd name="connsiteX13" fmla="*/ 1466850 w 2687638"/>
              <a:gd name="connsiteY13" fmla="*/ 2260600 h 3694113"/>
              <a:gd name="connsiteX14" fmla="*/ 1466850 w 2687638"/>
              <a:gd name="connsiteY14" fmla="*/ 2089150 h 3694113"/>
              <a:gd name="connsiteX15" fmla="*/ 1466850 w 2687638"/>
              <a:gd name="connsiteY15" fmla="*/ 1122363 h 3694113"/>
              <a:gd name="connsiteX16" fmla="*/ 1450975 w 2687638"/>
              <a:gd name="connsiteY16" fmla="*/ 1106488 h 3694113"/>
              <a:gd name="connsiteX17" fmla="*/ 1389063 w 2687638"/>
              <a:gd name="connsiteY17" fmla="*/ 1216025 h 3694113"/>
              <a:gd name="connsiteX18" fmla="*/ 755650 w 2687638"/>
              <a:gd name="connsiteY18" fmla="*/ 2260600 h 3694113"/>
              <a:gd name="connsiteX19" fmla="*/ 1143000 w 2687638"/>
              <a:gd name="connsiteY19" fmla="*/ 2260600 h 3694113"/>
              <a:gd name="connsiteX20" fmla="*/ 1143000 w 2687638"/>
              <a:gd name="connsiteY20" fmla="*/ 2914651 h 3694113"/>
              <a:gd name="connsiteX21" fmla="*/ 46037 w 2687638"/>
              <a:gd name="connsiteY21" fmla="*/ 2914651 h 3694113"/>
              <a:gd name="connsiteX22" fmla="*/ 0 w 2687638"/>
              <a:gd name="connsiteY22" fmla="*/ 2400300 h 3694113"/>
              <a:gd name="connsiteX23" fmla="*/ 1466850 w 2687638"/>
              <a:gd name="connsiteY23" fmla="*/ 15875 h 369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7638" h="3694113">
                <a:moveTo>
                  <a:pt x="1466850" y="0"/>
                </a:moveTo>
                <a:lnTo>
                  <a:pt x="2316163" y="0"/>
                </a:lnTo>
                <a:lnTo>
                  <a:pt x="2316163" y="2260600"/>
                </a:lnTo>
                <a:lnTo>
                  <a:pt x="2687638" y="2260600"/>
                </a:lnTo>
                <a:lnTo>
                  <a:pt x="2687638" y="2914651"/>
                </a:lnTo>
                <a:lnTo>
                  <a:pt x="2316163" y="2914651"/>
                </a:lnTo>
                <a:lnTo>
                  <a:pt x="2316163" y="3694113"/>
                </a:lnTo>
                <a:lnTo>
                  <a:pt x="1466850" y="3694113"/>
                </a:lnTo>
                <a:lnTo>
                  <a:pt x="1466850" y="3195638"/>
                </a:lnTo>
                <a:lnTo>
                  <a:pt x="1466850" y="2914651"/>
                </a:lnTo>
                <a:lnTo>
                  <a:pt x="1466850" y="2914650"/>
                </a:lnTo>
                <a:lnTo>
                  <a:pt x="1143001" y="2914650"/>
                </a:lnTo>
                <a:lnTo>
                  <a:pt x="1143001" y="2260600"/>
                </a:lnTo>
                <a:lnTo>
                  <a:pt x="1466850" y="2260600"/>
                </a:lnTo>
                <a:lnTo>
                  <a:pt x="1466850" y="2089150"/>
                </a:lnTo>
                <a:lnTo>
                  <a:pt x="1466850" y="1122363"/>
                </a:lnTo>
                <a:lnTo>
                  <a:pt x="1450975" y="1106488"/>
                </a:lnTo>
                <a:lnTo>
                  <a:pt x="1389063" y="1216025"/>
                </a:lnTo>
                <a:lnTo>
                  <a:pt x="755650" y="2260600"/>
                </a:lnTo>
                <a:lnTo>
                  <a:pt x="1143000" y="2260600"/>
                </a:lnTo>
                <a:lnTo>
                  <a:pt x="1143000" y="2914651"/>
                </a:lnTo>
                <a:lnTo>
                  <a:pt x="46037" y="2914651"/>
                </a:lnTo>
                <a:lnTo>
                  <a:pt x="0" y="2400300"/>
                </a:lnTo>
                <a:lnTo>
                  <a:pt x="1466850" y="15875"/>
                </a:ln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23562693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8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7" name="Picture Placeholder 16"/>
          <p:cNvSpPr>
            <a:spLocks noGrp="1"/>
          </p:cNvSpPr>
          <p:nvPr>
            <p:ph type="pic" sz="quarter" idx="25" hasCustomPrompt="1"/>
          </p:nvPr>
        </p:nvSpPr>
        <p:spPr>
          <a:xfrm>
            <a:off x="1259415" y="1397000"/>
            <a:ext cx="3278717" cy="4777317"/>
          </a:xfrm>
          <a:custGeom>
            <a:avLst/>
            <a:gdLst>
              <a:gd name="connsiteX0" fmla="*/ 273227 w 2459038"/>
              <a:gd name="connsiteY0" fmla="*/ 0 h 3582988"/>
              <a:gd name="connsiteX1" fmla="*/ 2359683 w 2459038"/>
              <a:gd name="connsiteY1" fmla="*/ 0 h 3582988"/>
              <a:gd name="connsiteX2" fmla="*/ 2359683 w 2459038"/>
              <a:gd name="connsiteY2" fmla="*/ 622046 h 3582988"/>
              <a:gd name="connsiteX3" fmla="*/ 943873 w 2459038"/>
              <a:gd name="connsiteY3" fmla="*/ 622046 h 3582988"/>
              <a:gd name="connsiteX4" fmla="*/ 869357 w 2459038"/>
              <a:gd name="connsiteY4" fmla="*/ 1368503 h 3582988"/>
              <a:gd name="connsiteX5" fmla="*/ 1092906 w 2459038"/>
              <a:gd name="connsiteY5" fmla="*/ 1244093 h 3582988"/>
              <a:gd name="connsiteX6" fmla="*/ 1390971 w 2459038"/>
              <a:gd name="connsiteY6" fmla="*/ 1194330 h 3582988"/>
              <a:gd name="connsiteX7" fmla="*/ 2185812 w 2459038"/>
              <a:gd name="connsiteY7" fmla="*/ 1492912 h 3582988"/>
              <a:gd name="connsiteX8" fmla="*/ 2459038 w 2459038"/>
              <a:gd name="connsiteY8" fmla="*/ 2388659 h 3582988"/>
              <a:gd name="connsiteX9" fmla="*/ 2160973 w 2459038"/>
              <a:gd name="connsiteY9" fmla="*/ 3234642 h 3582988"/>
              <a:gd name="connsiteX10" fmla="*/ 1241939 w 2459038"/>
              <a:gd name="connsiteY10" fmla="*/ 3582988 h 3582988"/>
              <a:gd name="connsiteX11" fmla="*/ 372582 w 2459038"/>
              <a:gd name="connsiteY11" fmla="*/ 3309288 h 3582988"/>
              <a:gd name="connsiteX12" fmla="*/ 0 w 2459038"/>
              <a:gd name="connsiteY12" fmla="*/ 2562832 h 3582988"/>
              <a:gd name="connsiteX13" fmla="*/ 24839 w 2459038"/>
              <a:gd name="connsiteY13" fmla="*/ 2537950 h 3582988"/>
              <a:gd name="connsiteX14" fmla="*/ 819679 w 2459038"/>
              <a:gd name="connsiteY14" fmla="*/ 2488186 h 3582988"/>
              <a:gd name="connsiteX15" fmla="*/ 919034 w 2459038"/>
              <a:gd name="connsiteY15" fmla="*/ 2836532 h 3582988"/>
              <a:gd name="connsiteX16" fmla="*/ 1241939 w 2459038"/>
              <a:gd name="connsiteY16" fmla="*/ 2960942 h 3582988"/>
              <a:gd name="connsiteX17" fmla="*/ 1564843 w 2459038"/>
              <a:gd name="connsiteY17" fmla="*/ 2786769 h 3582988"/>
              <a:gd name="connsiteX18" fmla="*/ 1664198 w 2459038"/>
              <a:gd name="connsiteY18" fmla="*/ 2388659 h 3582988"/>
              <a:gd name="connsiteX19" fmla="*/ 1540004 w 2459038"/>
              <a:gd name="connsiteY19" fmla="*/ 1940785 h 3582988"/>
              <a:gd name="connsiteX20" fmla="*/ 1217100 w 2459038"/>
              <a:gd name="connsiteY20" fmla="*/ 1766612 h 3582988"/>
              <a:gd name="connsiteX21" fmla="*/ 943873 w 2459038"/>
              <a:gd name="connsiteY21" fmla="*/ 1841258 h 3582988"/>
              <a:gd name="connsiteX22" fmla="*/ 819679 w 2459038"/>
              <a:gd name="connsiteY22" fmla="*/ 2015431 h 3582988"/>
              <a:gd name="connsiteX23" fmla="*/ 74516 w 2459038"/>
              <a:gd name="connsiteY23" fmla="*/ 1965667 h 3582988"/>
              <a:gd name="connsiteX24" fmla="*/ 273227 w 2459038"/>
              <a:gd name="connsiteY24" fmla="*/ 0 h 358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59038" h="3582988">
                <a:moveTo>
                  <a:pt x="273227" y="0"/>
                </a:moveTo>
                <a:cubicBezTo>
                  <a:pt x="2359683" y="0"/>
                  <a:pt x="2359683" y="0"/>
                  <a:pt x="2359683" y="0"/>
                </a:cubicBezTo>
                <a:cubicBezTo>
                  <a:pt x="2359683" y="622046"/>
                  <a:pt x="2359683" y="622046"/>
                  <a:pt x="2359683" y="622046"/>
                </a:cubicBezTo>
                <a:cubicBezTo>
                  <a:pt x="943873" y="622046"/>
                  <a:pt x="943873" y="622046"/>
                  <a:pt x="943873" y="622046"/>
                </a:cubicBezTo>
                <a:cubicBezTo>
                  <a:pt x="869357" y="1368503"/>
                  <a:pt x="869357" y="1368503"/>
                  <a:pt x="869357" y="1368503"/>
                </a:cubicBezTo>
                <a:cubicBezTo>
                  <a:pt x="919034" y="1318739"/>
                  <a:pt x="993551" y="1268975"/>
                  <a:pt x="1092906" y="1244093"/>
                </a:cubicBezTo>
                <a:cubicBezTo>
                  <a:pt x="1192261" y="1219211"/>
                  <a:pt x="1291616" y="1194330"/>
                  <a:pt x="1390971" y="1194330"/>
                </a:cubicBezTo>
                <a:cubicBezTo>
                  <a:pt x="1738714" y="1194330"/>
                  <a:pt x="2011940" y="1293857"/>
                  <a:pt x="2185812" y="1492912"/>
                </a:cubicBezTo>
                <a:cubicBezTo>
                  <a:pt x="2384522" y="1716849"/>
                  <a:pt x="2459038" y="2015431"/>
                  <a:pt x="2459038" y="2388659"/>
                </a:cubicBezTo>
                <a:cubicBezTo>
                  <a:pt x="2459038" y="2712123"/>
                  <a:pt x="2359683" y="3010705"/>
                  <a:pt x="2160973" y="3234642"/>
                </a:cubicBezTo>
                <a:cubicBezTo>
                  <a:pt x="1937424" y="3458579"/>
                  <a:pt x="1639359" y="3582988"/>
                  <a:pt x="1241939" y="3582988"/>
                </a:cubicBezTo>
                <a:cubicBezTo>
                  <a:pt x="894196" y="3582988"/>
                  <a:pt x="620969" y="3483461"/>
                  <a:pt x="372582" y="3309288"/>
                </a:cubicBezTo>
                <a:cubicBezTo>
                  <a:pt x="124194" y="3110233"/>
                  <a:pt x="0" y="2861414"/>
                  <a:pt x="0" y="2562832"/>
                </a:cubicBezTo>
                <a:cubicBezTo>
                  <a:pt x="24839" y="2537950"/>
                  <a:pt x="24839" y="2537950"/>
                  <a:pt x="24839" y="2537950"/>
                </a:cubicBezTo>
                <a:cubicBezTo>
                  <a:pt x="819679" y="2488186"/>
                  <a:pt x="819679" y="2488186"/>
                  <a:pt x="819679" y="2488186"/>
                </a:cubicBezTo>
                <a:cubicBezTo>
                  <a:pt x="819679" y="2637477"/>
                  <a:pt x="844518" y="2761887"/>
                  <a:pt x="919034" y="2836532"/>
                </a:cubicBezTo>
                <a:cubicBezTo>
                  <a:pt x="1018390" y="2911178"/>
                  <a:pt x="1117745" y="2960942"/>
                  <a:pt x="1241939" y="2960942"/>
                </a:cubicBezTo>
                <a:cubicBezTo>
                  <a:pt x="1390971" y="2960942"/>
                  <a:pt x="1490326" y="2886296"/>
                  <a:pt x="1564843" y="2786769"/>
                </a:cubicBezTo>
                <a:cubicBezTo>
                  <a:pt x="1614520" y="2687241"/>
                  <a:pt x="1664198" y="2562832"/>
                  <a:pt x="1664198" y="2388659"/>
                </a:cubicBezTo>
                <a:cubicBezTo>
                  <a:pt x="1664198" y="2189604"/>
                  <a:pt x="1614520" y="2040313"/>
                  <a:pt x="1540004" y="1940785"/>
                </a:cubicBezTo>
                <a:cubicBezTo>
                  <a:pt x="1490326" y="1816376"/>
                  <a:pt x="1366132" y="1766612"/>
                  <a:pt x="1217100" y="1766612"/>
                </a:cubicBezTo>
                <a:cubicBezTo>
                  <a:pt x="1117745" y="1766612"/>
                  <a:pt x="1018390" y="1791494"/>
                  <a:pt x="943873" y="1841258"/>
                </a:cubicBezTo>
                <a:cubicBezTo>
                  <a:pt x="894196" y="1891022"/>
                  <a:pt x="844518" y="1940785"/>
                  <a:pt x="819679" y="2015431"/>
                </a:cubicBezTo>
                <a:lnTo>
                  <a:pt x="74516" y="1965667"/>
                </a:lnTo>
                <a:cubicBezTo>
                  <a:pt x="273227" y="0"/>
                  <a:pt x="273227" y="0"/>
                  <a:pt x="273227"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11548381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ision/Mission01">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6164032" y="584201"/>
            <a:ext cx="5621569" cy="5529953"/>
          </a:xfrm>
          <a:custGeom>
            <a:avLst/>
            <a:gdLst>
              <a:gd name="connsiteX0" fmla="*/ 4150624 w 4216177"/>
              <a:gd name="connsiteY0" fmla="*/ 41713 h 4147465"/>
              <a:gd name="connsiteX1" fmla="*/ 4151804 w 4216177"/>
              <a:gd name="connsiteY1" fmla="*/ 51019 h 4147465"/>
              <a:gd name="connsiteX2" fmla="*/ 4148887 w 4216177"/>
              <a:gd name="connsiteY2" fmla="*/ 161772 h 4147465"/>
              <a:gd name="connsiteX3" fmla="*/ 4109150 w 4216177"/>
              <a:gd name="connsiteY3" fmla="*/ 1430319 h 4147465"/>
              <a:gd name="connsiteX4" fmla="*/ 3853660 w 4216177"/>
              <a:gd name="connsiteY4" fmla="*/ 2530187 h 4147465"/>
              <a:gd name="connsiteX5" fmla="*/ 3117377 w 4216177"/>
              <a:gd name="connsiteY5" fmla="*/ 3135722 h 4147465"/>
              <a:gd name="connsiteX6" fmla="*/ 3279069 w 4216177"/>
              <a:gd name="connsiteY6" fmla="*/ 3818359 h 4147465"/>
              <a:gd name="connsiteX7" fmla="*/ 2440487 w 4216177"/>
              <a:gd name="connsiteY7" fmla="*/ 3968518 h 4147465"/>
              <a:gd name="connsiteX8" fmla="*/ 2383346 w 4216177"/>
              <a:gd name="connsiteY8" fmla="*/ 4144853 h 4147465"/>
              <a:gd name="connsiteX9" fmla="*/ 914194 w 4216177"/>
              <a:gd name="connsiteY9" fmla="*/ 3918335 h 4147465"/>
              <a:gd name="connsiteX10" fmla="*/ 855732 w 4216177"/>
              <a:gd name="connsiteY10" fmla="*/ 3762653 h 4147465"/>
              <a:gd name="connsiteX11" fmla="*/ 525770 w 4216177"/>
              <a:gd name="connsiteY11" fmla="*/ 3649551 h 4147465"/>
              <a:gd name="connsiteX12" fmla="*/ 171538 w 4216177"/>
              <a:gd name="connsiteY12" fmla="*/ 2262273 h 4147465"/>
              <a:gd name="connsiteX13" fmla="*/ 31810 w 4216177"/>
              <a:gd name="connsiteY13" fmla="*/ 1725817 h 4147465"/>
              <a:gd name="connsiteX14" fmla="*/ 300268 w 4216177"/>
              <a:gd name="connsiteY14" fmla="*/ 1454808 h 4147465"/>
              <a:gd name="connsiteX15" fmla="*/ 2917657 w 4216177"/>
              <a:gd name="connsiteY15" fmla="*/ 525217 h 4147465"/>
              <a:gd name="connsiteX16" fmla="*/ 4051817 w 4216177"/>
              <a:gd name="connsiteY16" fmla="*/ 104587 h 4147465"/>
              <a:gd name="connsiteX17" fmla="*/ 4148895 w 4216177"/>
              <a:gd name="connsiteY17" fmla="*/ 31738 h 4147465"/>
              <a:gd name="connsiteX18" fmla="*/ 4152332 w 4216177"/>
              <a:gd name="connsiteY18" fmla="*/ 35494 h 4147465"/>
              <a:gd name="connsiteX19" fmla="*/ 4158885 w 4216177"/>
              <a:gd name="connsiteY19" fmla="*/ 36456 h 4147465"/>
              <a:gd name="connsiteX20" fmla="*/ 4150624 w 4216177"/>
              <a:gd name="connsiteY20" fmla="*/ 41713 h 4147465"/>
              <a:gd name="connsiteX21" fmla="*/ 4149662 w 4216177"/>
              <a:gd name="connsiteY21" fmla="*/ 34125 h 4147465"/>
              <a:gd name="connsiteX22" fmla="*/ 4148895 w 4216177"/>
              <a:gd name="connsiteY22" fmla="*/ 31738 h 4147465"/>
              <a:gd name="connsiteX23" fmla="*/ 4216177 w 4216177"/>
              <a:gd name="connsiteY23" fmla="*/ 0 h 4147465"/>
              <a:gd name="connsiteX24" fmla="*/ 4162804 w 4216177"/>
              <a:gd name="connsiteY24" fmla="*/ 37031 h 4147465"/>
              <a:gd name="connsiteX25" fmla="*/ 4158885 w 4216177"/>
              <a:gd name="connsiteY25" fmla="*/ 36456 h 41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16177" h="4147465">
                <a:moveTo>
                  <a:pt x="4150624" y="41713"/>
                </a:moveTo>
                <a:lnTo>
                  <a:pt x="4151804" y="51019"/>
                </a:lnTo>
                <a:cubicBezTo>
                  <a:pt x="4153061" y="68974"/>
                  <a:pt x="4153347" y="102176"/>
                  <a:pt x="4148887" y="161772"/>
                </a:cubicBezTo>
                <a:cubicBezTo>
                  <a:pt x="4131050" y="400159"/>
                  <a:pt x="4111154" y="979295"/>
                  <a:pt x="4109150" y="1430319"/>
                </a:cubicBezTo>
                <a:cubicBezTo>
                  <a:pt x="4089632" y="1817952"/>
                  <a:pt x="4211675" y="2450557"/>
                  <a:pt x="3853660" y="2530187"/>
                </a:cubicBezTo>
                <a:cubicBezTo>
                  <a:pt x="2982941" y="2760965"/>
                  <a:pt x="2974826" y="3261143"/>
                  <a:pt x="3117377" y="3135722"/>
                </a:cubicBezTo>
                <a:cubicBezTo>
                  <a:pt x="3022899" y="3223648"/>
                  <a:pt x="3277759" y="3631223"/>
                  <a:pt x="3279069" y="3818359"/>
                </a:cubicBezTo>
                <a:cubicBezTo>
                  <a:pt x="3196740" y="4105069"/>
                  <a:pt x="2724678" y="3935859"/>
                  <a:pt x="2440487" y="3968518"/>
                </a:cubicBezTo>
                <a:cubicBezTo>
                  <a:pt x="2465225" y="4039675"/>
                  <a:pt x="2452637" y="4167302"/>
                  <a:pt x="2383346" y="4144853"/>
                </a:cubicBezTo>
                <a:cubicBezTo>
                  <a:pt x="1881184" y="4039877"/>
                  <a:pt x="1256734" y="3758928"/>
                  <a:pt x="914194" y="3918335"/>
                </a:cubicBezTo>
                <a:lnTo>
                  <a:pt x="855732" y="3762653"/>
                </a:lnTo>
                <a:lnTo>
                  <a:pt x="525770" y="3649551"/>
                </a:lnTo>
                <a:cubicBezTo>
                  <a:pt x="341491" y="3161804"/>
                  <a:pt x="286620" y="2720242"/>
                  <a:pt x="171538" y="2262273"/>
                </a:cubicBezTo>
                <a:cubicBezTo>
                  <a:pt x="136790" y="2113499"/>
                  <a:pt x="-80180" y="1750352"/>
                  <a:pt x="31810" y="1725817"/>
                </a:cubicBezTo>
                <a:cubicBezTo>
                  <a:pt x="116804" y="1627701"/>
                  <a:pt x="206302" y="1537617"/>
                  <a:pt x="300268" y="1454808"/>
                </a:cubicBezTo>
                <a:cubicBezTo>
                  <a:pt x="958033" y="875144"/>
                  <a:pt x="1834722" y="651940"/>
                  <a:pt x="2917657" y="525217"/>
                </a:cubicBezTo>
                <a:cubicBezTo>
                  <a:pt x="3451376" y="377150"/>
                  <a:pt x="3689047" y="323305"/>
                  <a:pt x="4051817" y="104587"/>
                </a:cubicBezTo>
                <a:close/>
                <a:moveTo>
                  <a:pt x="4148895" y="31738"/>
                </a:moveTo>
                <a:cubicBezTo>
                  <a:pt x="4149182" y="32431"/>
                  <a:pt x="4150171" y="34147"/>
                  <a:pt x="4152332" y="35494"/>
                </a:cubicBezTo>
                <a:lnTo>
                  <a:pt x="4158885" y="36456"/>
                </a:lnTo>
                <a:lnTo>
                  <a:pt x="4150624" y="41713"/>
                </a:lnTo>
                <a:lnTo>
                  <a:pt x="4149662" y="34125"/>
                </a:lnTo>
                <a:cubicBezTo>
                  <a:pt x="4149020" y="31376"/>
                  <a:pt x="4148607" y="31045"/>
                  <a:pt x="4148895" y="31738"/>
                </a:cubicBezTo>
                <a:close/>
                <a:moveTo>
                  <a:pt x="4216177" y="0"/>
                </a:moveTo>
                <a:cubicBezTo>
                  <a:pt x="4189293" y="26831"/>
                  <a:pt x="4172760" y="35458"/>
                  <a:pt x="4162804" y="37031"/>
                </a:cubicBezTo>
                <a:lnTo>
                  <a:pt x="4158885" y="36456"/>
                </a:lnTo>
                <a:close/>
              </a:path>
            </a:pathLst>
          </a:custGeom>
          <a:solidFill>
            <a:schemeClr val="tx2">
              <a:lumMod val="25000"/>
              <a:lumOff val="75000"/>
            </a:schemeClr>
          </a:solidFill>
          <a:ln w="19050">
            <a:noFill/>
          </a:ln>
        </p:spPr>
        <p:txBody>
          <a:bodyPr wrap="square" lIns="0" tIns="91440" rIns="0" bIns="914400" anchor="b">
            <a:noAutofit/>
          </a:bodyPr>
          <a:lstStyle>
            <a:lvl1pPr algn="ctr" rtl="0">
              <a:buNone/>
              <a:defRPr sz="1867">
                <a:solidFill>
                  <a:schemeClr val="tx1">
                    <a:lumMod val="75000"/>
                    <a:lumOff val="25000"/>
                  </a:schemeClr>
                </a:solidFill>
              </a:defRPr>
            </a:lvl1pPr>
          </a:lstStyle>
          <a:p>
            <a:r>
              <a:rPr lang="en-US" dirty="0" smtClean="0"/>
              <a:t>Image Holder</a:t>
            </a:r>
            <a:endParaRPr lang="en-US" dirty="0"/>
          </a:p>
        </p:txBody>
      </p:sp>
      <p:sp>
        <p:nvSpPr>
          <p:cNvPr id="17" name="Title 13"/>
          <p:cNvSpPr>
            <a:spLocks noGrp="1"/>
          </p:cNvSpPr>
          <p:nvPr>
            <p:ph type="title" hasCustomPrompt="1"/>
          </p:nvPr>
        </p:nvSpPr>
        <p:spPr>
          <a:xfrm>
            <a:off x="513348" y="1079367"/>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7480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9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8" name="Picture Placeholder 27"/>
          <p:cNvSpPr>
            <a:spLocks noGrp="1"/>
          </p:cNvSpPr>
          <p:nvPr>
            <p:ph type="pic" sz="quarter" idx="25" hasCustomPrompt="1"/>
          </p:nvPr>
        </p:nvSpPr>
        <p:spPr>
          <a:xfrm>
            <a:off x="1162954" y="1246368"/>
            <a:ext cx="3500967" cy="5069417"/>
          </a:xfrm>
          <a:custGeom>
            <a:avLst/>
            <a:gdLst>
              <a:gd name="connsiteX0" fmla="*/ 1529099 w 2625725"/>
              <a:gd name="connsiteY0" fmla="*/ 0 h 3802063"/>
              <a:gd name="connsiteX1" fmla="*/ 1915235 w 2625725"/>
              <a:gd name="connsiteY1" fmla="*/ 31164 h 3802063"/>
              <a:gd name="connsiteX2" fmla="*/ 2285925 w 2625725"/>
              <a:gd name="connsiteY2" fmla="*/ 155822 h 3802063"/>
              <a:gd name="connsiteX3" fmla="*/ 2146916 w 2625725"/>
              <a:gd name="connsiteY3" fmla="*/ 779111 h 3802063"/>
              <a:gd name="connsiteX4" fmla="*/ 1838008 w 2625725"/>
              <a:gd name="connsiteY4" fmla="*/ 701200 h 3802063"/>
              <a:gd name="connsiteX5" fmla="*/ 1529099 w 2625725"/>
              <a:gd name="connsiteY5" fmla="*/ 670036 h 3802063"/>
              <a:gd name="connsiteX6" fmla="*/ 1050290 w 2625725"/>
              <a:gd name="connsiteY6" fmla="*/ 888187 h 3802063"/>
              <a:gd name="connsiteX7" fmla="*/ 864945 w 2625725"/>
              <a:gd name="connsiteY7" fmla="*/ 1511476 h 3802063"/>
              <a:gd name="connsiteX8" fmla="*/ 880390 w 2625725"/>
              <a:gd name="connsiteY8" fmla="*/ 1527058 h 3802063"/>
              <a:gd name="connsiteX9" fmla="*/ 1173854 w 2625725"/>
              <a:gd name="connsiteY9" fmla="*/ 1324489 h 3802063"/>
              <a:gd name="connsiteX10" fmla="*/ 1266526 w 2625725"/>
              <a:gd name="connsiteY10" fmla="*/ 1293325 h 3802063"/>
              <a:gd name="connsiteX11" fmla="*/ 1266526 w 2625725"/>
              <a:gd name="connsiteY11" fmla="*/ 1916614 h 3802063"/>
              <a:gd name="connsiteX12" fmla="*/ 1050290 w 2625725"/>
              <a:gd name="connsiteY12" fmla="*/ 1963361 h 3802063"/>
              <a:gd name="connsiteX13" fmla="*/ 849499 w 2625725"/>
              <a:gd name="connsiteY13" fmla="*/ 2088018 h 3802063"/>
              <a:gd name="connsiteX14" fmla="*/ 849499 w 2625725"/>
              <a:gd name="connsiteY14" fmla="*/ 2306169 h 3802063"/>
              <a:gd name="connsiteX15" fmla="*/ 988508 w 2625725"/>
              <a:gd name="connsiteY15" fmla="*/ 2929459 h 3802063"/>
              <a:gd name="connsiteX16" fmla="*/ 1343754 w 2625725"/>
              <a:gd name="connsiteY16" fmla="*/ 3132027 h 3802063"/>
              <a:gd name="connsiteX17" fmla="*/ 1652662 w 2625725"/>
              <a:gd name="connsiteY17" fmla="*/ 2960623 h 3802063"/>
              <a:gd name="connsiteX18" fmla="*/ 1776226 w 2625725"/>
              <a:gd name="connsiteY18" fmla="*/ 2524321 h 3802063"/>
              <a:gd name="connsiteX19" fmla="*/ 1652662 w 2625725"/>
              <a:gd name="connsiteY19" fmla="*/ 2072436 h 3802063"/>
              <a:gd name="connsiteX20" fmla="*/ 1617910 w 2625725"/>
              <a:gd name="connsiteY20" fmla="*/ 2025690 h 3802063"/>
              <a:gd name="connsiteX21" fmla="*/ 1560513 w 2625725"/>
              <a:gd name="connsiteY21" fmla="*/ 1979365 h 3802063"/>
              <a:gd name="connsiteX22" fmla="*/ 1560513 w 2625725"/>
              <a:gd name="connsiteY22" fmla="*/ 1979613 h 3802063"/>
              <a:gd name="connsiteX23" fmla="*/ 1359569 w 2625725"/>
              <a:gd name="connsiteY23" fmla="*/ 1917218 h 3802063"/>
              <a:gd name="connsiteX24" fmla="*/ 1266825 w 2625725"/>
              <a:gd name="connsiteY24" fmla="*/ 1917218 h 3802063"/>
              <a:gd name="connsiteX25" fmla="*/ 1266825 w 2625725"/>
              <a:gd name="connsiteY25" fmla="*/ 1293261 h 3802063"/>
              <a:gd name="connsiteX26" fmla="*/ 1560513 w 2625725"/>
              <a:gd name="connsiteY26" fmla="*/ 1262063 h 3802063"/>
              <a:gd name="connsiteX27" fmla="*/ 1560513 w 2625725"/>
              <a:gd name="connsiteY27" fmla="*/ 1262228 h 3802063"/>
              <a:gd name="connsiteX28" fmla="*/ 1564200 w 2625725"/>
              <a:gd name="connsiteY28" fmla="*/ 1262702 h 3802063"/>
              <a:gd name="connsiteX29" fmla="*/ 1560513 w 2625725"/>
              <a:gd name="connsiteY29" fmla="*/ 1263649 h 3802063"/>
              <a:gd name="connsiteX30" fmla="*/ 1560513 w 2625725"/>
              <a:gd name="connsiteY30" fmla="*/ 1265746 h 3802063"/>
              <a:gd name="connsiteX31" fmla="*/ 1795291 w 2625725"/>
              <a:gd name="connsiteY31" fmla="*/ 1285782 h 3802063"/>
              <a:gd name="connsiteX32" fmla="*/ 2347707 w 2625725"/>
              <a:gd name="connsiteY32" fmla="*/ 1604969 h 3802063"/>
              <a:gd name="connsiteX33" fmla="*/ 2625725 w 2625725"/>
              <a:gd name="connsiteY33" fmla="*/ 2524321 h 3802063"/>
              <a:gd name="connsiteX34" fmla="*/ 2270480 w 2625725"/>
              <a:gd name="connsiteY34" fmla="*/ 3428090 h 3802063"/>
              <a:gd name="connsiteX35" fmla="*/ 1343754 w 2625725"/>
              <a:gd name="connsiteY35" fmla="*/ 3802063 h 3802063"/>
              <a:gd name="connsiteX36" fmla="*/ 370691 w 2625725"/>
              <a:gd name="connsiteY36" fmla="*/ 3396925 h 3802063"/>
              <a:gd name="connsiteX37" fmla="*/ 0 w 2625725"/>
              <a:gd name="connsiteY37" fmla="*/ 2306169 h 3802063"/>
              <a:gd name="connsiteX38" fmla="*/ 0 w 2625725"/>
              <a:gd name="connsiteY38" fmla="*/ 1558223 h 3802063"/>
              <a:gd name="connsiteX39" fmla="*/ 432472 w 2625725"/>
              <a:gd name="connsiteY39" fmla="*/ 420720 h 3802063"/>
              <a:gd name="connsiteX40" fmla="*/ 1529099 w 2625725"/>
              <a:gd name="connsiteY40" fmla="*/ 0 h 380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25725" h="3802063">
                <a:moveTo>
                  <a:pt x="1529099" y="0"/>
                </a:moveTo>
                <a:cubicBezTo>
                  <a:pt x="1668108" y="0"/>
                  <a:pt x="1791671" y="15582"/>
                  <a:pt x="1915235" y="31164"/>
                </a:cubicBezTo>
                <a:cubicBezTo>
                  <a:pt x="2023353" y="62329"/>
                  <a:pt x="2146916" y="93493"/>
                  <a:pt x="2285925" y="155822"/>
                </a:cubicBezTo>
                <a:lnTo>
                  <a:pt x="2146916" y="779111"/>
                </a:lnTo>
                <a:cubicBezTo>
                  <a:pt x="2023353" y="747947"/>
                  <a:pt x="1915235" y="716782"/>
                  <a:pt x="1838008" y="701200"/>
                </a:cubicBezTo>
                <a:cubicBezTo>
                  <a:pt x="1745335" y="685618"/>
                  <a:pt x="1637217" y="670036"/>
                  <a:pt x="1529099" y="670036"/>
                </a:cubicBezTo>
                <a:cubicBezTo>
                  <a:pt x="1328308" y="670036"/>
                  <a:pt x="1173854" y="747947"/>
                  <a:pt x="1050290" y="888187"/>
                </a:cubicBezTo>
                <a:cubicBezTo>
                  <a:pt x="926727" y="1028427"/>
                  <a:pt x="864945" y="1230996"/>
                  <a:pt x="864945" y="1511476"/>
                </a:cubicBezTo>
                <a:lnTo>
                  <a:pt x="880390" y="1527058"/>
                </a:lnTo>
                <a:cubicBezTo>
                  <a:pt x="957617" y="1433565"/>
                  <a:pt x="1050290" y="1371236"/>
                  <a:pt x="1173854" y="1324489"/>
                </a:cubicBezTo>
                <a:cubicBezTo>
                  <a:pt x="1204744" y="1308907"/>
                  <a:pt x="1235635" y="1308907"/>
                  <a:pt x="1266526" y="1293325"/>
                </a:cubicBezTo>
                <a:lnTo>
                  <a:pt x="1266526" y="1916614"/>
                </a:lnTo>
                <a:cubicBezTo>
                  <a:pt x="1189299" y="1916614"/>
                  <a:pt x="1112072" y="1932196"/>
                  <a:pt x="1050290" y="1963361"/>
                </a:cubicBezTo>
                <a:cubicBezTo>
                  <a:pt x="973063" y="1994525"/>
                  <a:pt x="895836" y="2041272"/>
                  <a:pt x="849499" y="2088018"/>
                </a:cubicBezTo>
                <a:lnTo>
                  <a:pt x="849499" y="2306169"/>
                </a:lnTo>
                <a:cubicBezTo>
                  <a:pt x="849499" y="2571067"/>
                  <a:pt x="895836" y="2789218"/>
                  <a:pt x="988508" y="2929459"/>
                </a:cubicBezTo>
                <a:cubicBezTo>
                  <a:pt x="1065736" y="3069699"/>
                  <a:pt x="1189299" y="3132027"/>
                  <a:pt x="1343754" y="3132027"/>
                </a:cubicBezTo>
                <a:cubicBezTo>
                  <a:pt x="1467317" y="3132027"/>
                  <a:pt x="1575435" y="3085281"/>
                  <a:pt x="1652662" y="2960623"/>
                </a:cubicBezTo>
                <a:cubicBezTo>
                  <a:pt x="1729890" y="2835965"/>
                  <a:pt x="1776226" y="2695725"/>
                  <a:pt x="1776226" y="2524321"/>
                </a:cubicBezTo>
                <a:cubicBezTo>
                  <a:pt x="1776226" y="2337334"/>
                  <a:pt x="1729890" y="2181512"/>
                  <a:pt x="1652662" y="2072436"/>
                </a:cubicBezTo>
                <a:cubicBezTo>
                  <a:pt x="1644940" y="2056854"/>
                  <a:pt x="1633356" y="2041272"/>
                  <a:pt x="1617910" y="2025690"/>
                </a:cubicBezTo>
                <a:lnTo>
                  <a:pt x="1560513" y="1979365"/>
                </a:lnTo>
                <a:lnTo>
                  <a:pt x="1560513" y="1979613"/>
                </a:lnTo>
                <a:cubicBezTo>
                  <a:pt x="1498684" y="1932816"/>
                  <a:pt x="1436855" y="1917218"/>
                  <a:pt x="1359569" y="1917218"/>
                </a:cubicBezTo>
                <a:cubicBezTo>
                  <a:pt x="1328654" y="1917218"/>
                  <a:pt x="1297740" y="1917218"/>
                  <a:pt x="1266825" y="1917218"/>
                </a:cubicBezTo>
                <a:cubicBezTo>
                  <a:pt x="1266825" y="1917218"/>
                  <a:pt x="1266825" y="1917218"/>
                  <a:pt x="1266825" y="1293261"/>
                </a:cubicBezTo>
                <a:cubicBezTo>
                  <a:pt x="1359569" y="1262063"/>
                  <a:pt x="1467770" y="1262063"/>
                  <a:pt x="1560513" y="1262063"/>
                </a:cubicBezTo>
                <a:lnTo>
                  <a:pt x="1560513" y="1262228"/>
                </a:lnTo>
                <a:lnTo>
                  <a:pt x="1564200" y="1262702"/>
                </a:lnTo>
                <a:lnTo>
                  <a:pt x="1560513" y="1263649"/>
                </a:lnTo>
                <a:lnTo>
                  <a:pt x="1560513" y="1265746"/>
                </a:lnTo>
                <a:lnTo>
                  <a:pt x="1795291" y="1285782"/>
                </a:lnTo>
                <a:cubicBezTo>
                  <a:pt x="2022870" y="1326440"/>
                  <a:pt x="2220282" y="1429669"/>
                  <a:pt x="2347707" y="1604969"/>
                </a:cubicBezTo>
                <a:cubicBezTo>
                  <a:pt x="2533052" y="1854285"/>
                  <a:pt x="2625725" y="2150347"/>
                  <a:pt x="2625725" y="2524321"/>
                </a:cubicBezTo>
                <a:cubicBezTo>
                  <a:pt x="2625725" y="2882712"/>
                  <a:pt x="2502162" y="3194356"/>
                  <a:pt x="2270480" y="3428090"/>
                </a:cubicBezTo>
                <a:cubicBezTo>
                  <a:pt x="2023353" y="3677405"/>
                  <a:pt x="1714444" y="3802063"/>
                  <a:pt x="1343754" y="3802063"/>
                </a:cubicBezTo>
                <a:cubicBezTo>
                  <a:pt x="942172" y="3802063"/>
                  <a:pt x="617818" y="3661823"/>
                  <a:pt x="370691" y="3396925"/>
                </a:cubicBezTo>
                <a:cubicBezTo>
                  <a:pt x="123564" y="3132027"/>
                  <a:pt x="0" y="2773636"/>
                  <a:pt x="0" y="2306169"/>
                </a:cubicBezTo>
                <a:lnTo>
                  <a:pt x="0" y="1558223"/>
                </a:lnTo>
                <a:cubicBezTo>
                  <a:pt x="0" y="1075174"/>
                  <a:pt x="139009" y="701200"/>
                  <a:pt x="432472" y="420720"/>
                </a:cubicBezTo>
                <a:cubicBezTo>
                  <a:pt x="710490" y="140240"/>
                  <a:pt x="1081181" y="0"/>
                  <a:pt x="1529099"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76412871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0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7" name="Picture Placeholder 16"/>
          <p:cNvSpPr>
            <a:spLocks noGrp="1"/>
          </p:cNvSpPr>
          <p:nvPr>
            <p:ph type="pic" sz="quarter" idx="25" hasCustomPrompt="1"/>
          </p:nvPr>
        </p:nvSpPr>
        <p:spPr>
          <a:xfrm>
            <a:off x="1276044" y="1416352"/>
            <a:ext cx="3412067" cy="4709584"/>
          </a:xfrm>
          <a:custGeom>
            <a:avLst/>
            <a:gdLst>
              <a:gd name="connsiteX0" fmla="*/ 0 w 2559050"/>
              <a:gd name="connsiteY0" fmla="*/ 0 h 3532188"/>
              <a:gd name="connsiteX1" fmla="*/ 2559050 w 2559050"/>
              <a:gd name="connsiteY1" fmla="*/ 0 h 3532188"/>
              <a:gd name="connsiteX2" fmla="*/ 2559050 w 2559050"/>
              <a:gd name="connsiteY2" fmla="*/ 621864 h 3532188"/>
              <a:gd name="connsiteX3" fmla="*/ 1813695 w 2559050"/>
              <a:gd name="connsiteY3" fmla="*/ 1815843 h 3532188"/>
              <a:gd name="connsiteX4" fmla="*/ 1540399 w 2559050"/>
              <a:gd name="connsiteY4" fmla="*/ 3183944 h 3532188"/>
              <a:gd name="connsiteX5" fmla="*/ 1515554 w 2559050"/>
              <a:gd name="connsiteY5" fmla="*/ 3532188 h 3532188"/>
              <a:gd name="connsiteX6" fmla="*/ 670819 w 2559050"/>
              <a:gd name="connsiteY6" fmla="*/ 3532188 h 3532188"/>
              <a:gd name="connsiteX7" fmla="*/ 720509 w 2559050"/>
              <a:gd name="connsiteY7" fmla="*/ 3183944 h 3532188"/>
              <a:gd name="connsiteX8" fmla="*/ 1043496 w 2559050"/>
              <a:gd name="connsiteY8" fmla="*/ 1790969 h 3532188"/>
              <a:gd name="connsiteX9" fmla="*/ 1764005 w 2559050"/>
              <a:gd name="connsiteY9" fmla="*/ 621864 h 3532188"/>
              <a:gd name="connsiteX10" fmla="*/ 0 w 2559050"/>
              <a:gd name="connsiteY10" fmla="*/ 621864 h 3532188"/>
              <a:gd name="connsiteX11" fmla="*/ 0 w 2559050"/>
              <a:gd name="connsiteY11" fmla="*/ 0 h 35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9050" h="3532188">
                <a:moveTo>
                  <a:pt x="0" y="0"/>
                </a:moveTo>
                <a:cubicBezTo>
                  <a:pt x="2559050" y="0"/>
                  <a:pt x="2559050" y="0"/>
                  <a:pt x="2559050" y="0"/>
                </a:cubicBezTo>
                <a:lnTo>
                  <a:pt x="2559050" y="621864"/>
                </a:lnTo>
                <a:cubicBezTo>
                  <a:pt x="2186373" y="1019857"/>
                  <a:pt x="1962767" y="1417850"/>
                  <a:pt x="1813695" y="1815843"/>
                </a:cubicBezTo>
                <a:cubicBezTo>
                  <a:pt x="1689470" y="2188962"/>
                  <a:pt x="1590089" y="2661578"/>
                  <a:pt x="1540399" y="3183944"/>
                </a:cubicBezTo>
                <a:cubicBezTo>
                  <a:pt x="1515554" y="3532188"/>
                  <a:pt x="1515554" y="3532188"/>
                  <a:pt x="1515554" y="3532188"/>
                </a:cubicBezTo>
                <a:cubicBezTo>
                  <a:pt x="670819" y="3532188"/>
                  <a:pt x="670819" y="3532188"/>
                  <a:pt x="670819" y="3532188"/>
                </a:cubicBezTo>
                <a:cubicBezTo>
                  <a:pt x="720509" y="3183944"/>
                  <a:pt x="720509" y="3183944"/>
                  <a:pt x="720509" y="3183944"/>
                </a:cubicBezTo>
                <a:cubicBezTo>
                  <a:pt x="770199" y="2686453"/>
                  <a:pt x="869580" y="2213836"/>
                  <a:pt x="1043496" y="1790969"/>
                </a:cubicBezTo>
                <a:cubicBezTo>
                  <a:pt x="1217412" y="1343227"/>
                  <a:pt x="1465863" y="970108"/>
                  <a:pt x="1764005" y="621864"/>
                </a:cubicBezTo>
                <a:cubicBezTo>
                  <a:pt x="0" y="621864"/>
                  <a:pt x="0" y="621864"/>
                  <a:pt x="0" y="621864"/>
                </a:cubicBezTo>
                <a:cubicBezTo>
                  <a:pt x="0" y="0"/>
                  <a:pt x="0" y="0"/>
                  <a:pt x="0"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301366123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1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9" name="Picture Placeholder 28"/>
          <p:cNvSpPr>
            <a:spLocks noGrp="1"/>
          </p:cNvSpPr>
          <p:nvPr>
            <p:ph type="pic" sz="quarter" idx="25" hasCustomPrompt="1"/>
          </p:nvPr>
        </p:nvSpPr>
        <p:spPr>
          <a:xfrm>
            <a:off x="1173044" y="1432077"/>
            <a:ext cx="3183861" cy="4718656"/>
          </a:xfrm>
          <a:custGeom>
            <a:avLst/>
            <a:gdLst>
              <a:gd name="connsiteX0" fmla="*/ 1128158 w 2565400"/>
              <a:gd name="connsiteY0" fmla="*/ 2012797 h 3802063"/>
              <a:gd name="connsiteX1" fmla="*/ 1128158 w 2565400"/>
              <a:gd name="connsiteY1" fmla="*/ 2086504 h 3802063"/>
              <a:gd name="connsiteX2" fmla="*/ 1128158 w 2565400"/>
              <a:gd name="connsiteY2" fmla="*/ 2212676 h 3802063"/>
              <a:gd name="connsiteX3" fmla="*/ 973616 w 2565400"/>
              <a:gd name="connsiteY3" fmla="*/ 2306169 h 3802063"/>
              <a:gd name="connsiteX4" fmla="*/ 865436 w 2565400"/>
              <a:gd name="connsiteY4" fmla="*/ 2664561 h 3802063"/>
              <a:gd name="connsiteX5" fmla="*/ 973616 w 2565400"/>
              <a:gd name="connsiteY5" fmla="*/ 3007370 h 3802063"/>
              <a:gd name="connsiteX6" fmla="*/ 1282700 w 2565400"/>
              <a:gd name="connsiteY6" fmla="*/ 3132027 h 3802063"/>
              <a:gd name="connsiteX7" fmla="*/ 1591785 w 2565400"/>
              <a:gd name="connsiteY7" fmla="*/ 3007370 h 3802063"/>
              <a:gd name="connsiteX8" fmla="*/ 1715418 w 2565400"/>
              <a:gd name="connsiteY8" fmla="*/ 2664561 h 3802063"/>
              <a:gd name="connsiteX9" fmla="*/ 1591785 w 2565400"/>
              <a:gd name="connsiteY9" fmla="*/ 2306169 h 3802063"/>
              <a:gd name="connsiteX10" fmla="*/ 1461390 w 2565400"/>
              <a:gd name="connsiteY10" fmla="*/ 2214137 h 3802063"/>
              <a:gd name="connsiteX11" fmla="*/ 1406527 w 2565400"/>
              <a:gd name="connsiteY11" fmla="*/ 2197154 h 3802063"/>
              <a:gd name="connsiteX12" fmla="*/ 1406527 w 2565400"/>
              <a:gd name="connsiteY12" fmla="*/ 2197376 h 3802063"/>
              <a:gd name="connsiteX13" fmla="*/ 1283055 w 2565400"/>
              <a:gd name="connsiteY13" fmla="*/ 2181777 h 3802063"/>
              <a:gd name="connsiteX14" fmla="*/ 1128714 w 2565400"/>
              <a:gd name="connsiteY14" fmla="*/ 2212975 h 3802063"/>
              <a:gd name="connsiteX15" fmla="*/ 1128714 w 2565400"/>
              <a:gd name="connsiteY15" fmla="*/ 2037792 h 3802063"/>
              <a:gd name="connsiteX16" fmla="*/ 1128714 w 2565400"/>
              <a:gd name="connsiteY16" fmla="*/ 2012797 h 3802063"/>
              <a:gd name="connsiteX17" fmla="*/ 1128714 w 2565400"/>
              <a:gd name="connsiteY17" fmla="*/ 0 h 3802063"/>
              <a:gd name="connsiteX18" fmla="*/ 1283055 w 2565400"/>
              <a:gd name="connsiteY18" fmla="*/ 0 h 3802063"/>
              <a:gd name="connsiteX19" fmla="*/ 1406527 w 2565400"/>
              <a:gd name="connsiteY19" fmla="*/ 0 h 3802063"/>
              <a:gd name="connsiteX20" fmla="*/ 1406527 w 2565400"/>
              <a:gd name="connsiteY20" fmla="*/ 23 h 3802063"/>
              <a:gd name="connsiteX21" fmla="*/ 1626557 w 2565400"/>
              <a:gd name="connsiteY21" fmla="*/ 26052 h 3802063"/>
              <a:gd name="connsiteX22" fmla="*/ 2148136 w 2565400"/>
              <a:gd name="connsiteY22" fmla="*/ 264898 h 3802063"/>
              <a:gd name="connsiteX23" fmla="*/ 2488129 w 2565400"/>
              <a:gd name="connsiteY23" fmla="*/ 1044009 h 3802063"/>
              <a:gd name="connsiteX24" fmla="*/ 2349041 w 2565400"/>
              <a:gd name="connsiteY24" fmla="*/ 1527058 h 3802063"/>
              <a:gd name="connsiteX25" fmla="*/ 1962686 w 2565400"/>
              <a:gd name="connsiteY25" fmla="*/ 1854285 h 3802063"/>
              <a:gd name="connsiteX26" fmla="*/ 2395404 w 2565400"/>
              <a:gd name="connsiteY26" fmla="*/ 2212676 h 3802063"/>
              <a:gd name="connsiteX27" fmla="*/ 2565400 w 2565400"/>
              <a:gd name="connsiteY27" fmla="*/ 2726890 h 3802063"/>
              <a:gd name="connsiteX28" fmla="*/ 2209953 w 2565400"/>
              <a:gd name="connsiteY28" fmla="*/ 3521583 h 3802063"/>
              <a:gd name="connsiteX29" fmla="*/ 1282700 w 2565400"/>
              <a:gd name="connsiteY29" fmla="*/ 3802063 h 3802063"/>
              <a:gd name="connsiteX30" fmla="*/ 355447 w 2565400"/>
              <a:gd name="connsiteY30" fmla="*/ 3521583 h 3802063"/>
              <a:gd name="connsiteX31" fmla="*/ 0 w 2565400"/>
              <a:gd name="connsiteY31" fmla="*/ 2726890 h 3802063"/>
              <a:gd name="connsiteX32" fmla="*/ 169996 w 2565400"/>
              <a:gd name="connsiteY32" fmla="*/ 2212676 h 3802063"/>
              <a:gd name="connsiteX33" fmla="*/ 602714 w 2565400"/>
              <a:gd name="connsiteY33" fmla="*/ 1854285 h 3802063"/>
              <a:gd name="connsiteX34" fmla="*/ 216359 w 2565400"/>
              <a:gd name="connsiteY34" fmla="*/ 1527058 h 3802063"/>
              <a:gd name="connsiteX35" fmla="*/ 77271 w 2565400"/>
              <a:gd name="connsiteY35" fmla="*/ 1044009 h 3802063"/>
              <a:gd name="connsiteX36" fmla="*/ 417264 w 2565400"/>
              <a:gd name="connsiteY36" fmla="*/ 264898 h 3802063"/>
              <a:gd name="connsiteX37" fmla="*/ 1128158 w 2565400"/>
              <a:gd name="connsiteY37" fmla="*/ 0 h 3802063"/>
              <a:gd name="connsiteX38" fmla="*/ 1128158 w 2565400"/>
              <a:gd name="connsiteY38" fmla="*/ 685618 h 3802063"/>
              <a:gd name="connsiteX39" fmla="*/ 1019978 w 2565400"/>
              <a:gd name="connsiteY39" fmla="*/ 763529 h 3802063"/>
              <a:gd name="connsiteX40" fmla="*/ 927253 w 2565400"/>
              <a:gd name="connsiteY40" fmla="*/ 1090756 h 3802063"/>
              <a:gd name="connsiteX41" fmla="*/ 1019978 w 2565400"/>
              <a:gd name="connsiteY41" fmla="*/ 1402400 h 3802063"/>
              <a:gd name="connsiteX42" fmla="*/ 1128158 w 2565400"/>
              <a:gd name="connsiteY42" fmla="*/ 1495893 h 3802063"/>
              <a:gd name="connsiteX43" fmla="*/ 1128158 w 2565400"/>
              <a:gd name="connsiteY43" fmla="*/ 1533692 h 3802063"/>
              <a:gd name="connsiteX44" fmla="*/ 1128158 w 2565400"/>
              <a:gd name="connsiteY44" fmla="*/ 1541391 h 3802063"/>
              <a:gd name="connsiteX45" fmla="*/ 1128714 w 2565400"/>
              <a:gd name="connsiteY45" fmla="*/ 1541391 h 3802063"/>
              <a:gd name="connsiteX46" fmla="*/ 1128714 w 2565400"/>
              <a:gd name="connsiteY46" fmla="*/ 1495425 h 3802063"/>
              <a:gd name="connsiteX47" fmla="*/ 1283055 w 2565400"/>
              <a:gd name="connsiteY47" fmla="*/ 1526623 h 3802063"/>
              <a:gd name="connsiteX48" fmla="*/ 1406527 w 2565400"/>
              <a:gd name="connsiteY48" fmla="*/ 1511024 h 3802063"/>
              <a:gd name="connsiteX49" fmla="*/ 1406527 w 2565400"/>
              <a:gd name="connsiteY49" fmla="*/ 1511401 h 3802063"/>
              <a:gd name="connsiteX50" fmla="*/ 1449799 w 2565400"/>
              <a:gd name="connsiteY50" fmla="*/ 1494433 h 3802063"/>
              <a:gd name="connsiteX51" fmla="*/ 1545422 w 2565400"/>
              <a:gd name="connsiteY51" fmla="*/ 1402400 h 3802063"/>
              <a:gd name="connsiteX52" fmla="*/ 1638147 w 2565400"/>
              <a:gd name="connsiteY52" fmla="*/ 1090756 h 3802063"/>
              <a:gd name="connsiteX53" fmla="*/ 1545422 w 2565400"/>
              <a:gd name="connsiteY53" fmla="*/ 779111 h 3802063"/>
              <a:gd name="connsiteX54" fmla="*/ 1487469 w 2565400"/>
              <a:gd name="connsiteY54" fmla="*/ 718730 h 3802063"/>
              <a:gd name="connsiteX55" fmla="*/ 1406527 w 2565400"/>
              <a:gd name="connsiteY55" fmla="*/ 670152 h 3802063"/>
              <a:gd name="connsiteX56" fmla="*/ 1406527 w 2565400"/>
              <a:gd name="connsiteY56" fmla="*/ 670214 h 3802063"/>
              <a:gd name="connsiteX57" fmla="*/ 1283055 w 2565400"/>
              <a:gd name="connsiteY57" fmla="*/ 654627 h 3802063"/>
              <a:gd name="connsiteX58" fmla="*/ 1128714 w 2565400"/>
              <a:gd name="connsiteY58" fmla="*/ 685800 h 3802063"/>
              <a:gd name="connsiteX59" fmla="*/ 1128714 w 2565400"/>
              <a:gd name="connsiteY59" fmla="*/ 0 h 380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65400" h="3802063">
                <a:moveTo>
                  <a:pt x="1128158" y="2012797"/>
                </a:moveTo>
                <a:lnTo>
                  <a:pt x="1128158" y="2086504"/>
                </a:lnTo>
                <a:cubicBezTo>
                  <a:pt x="1128158" y="2125878"/>
                  <a:pt x="1128158" y="2167877"/>
                  <a:pt x="1128158" y="2212676"/>
                </a:cubicBezTo>
                <a:cubicBezTo>
                  <a:pt x="1066341" y="2228258"/>
                  <a:pt x="1019978" y="2259423"/>
                  <a:pt x="973616" y="2306169"/>
                </a:cubicBezTo>
                <a:cubicBezTo>
                  <a:pt x="896344" y="2399663"/>
                  <a:pt x="865436" y="2508738"/>
                  <a:pt x="865436" y="2664561"/>
                </a:cubicBezTo>
                <a:cubicBezTo>
                  <a:pt x="865436" y="2804801"/>
                  <a:pt x="896344" y="2929459"/>
                  <a:pt x="973616" y="3007370"/>
                </a:cubicBezTo>
                <a:cubicBezTo>
                  <a:pt x="1050887" y="3100863"/>
                  <a:pt x="1159066" y="3132027"/>
                  <a:pt x="1282700" y="3132027"/>
                </a:cubicBezTo>
                <a:cubicBezTo>
                  <a:pt x="1406334" y="3132027"/>
                  <a:pt x="1514513" y="3100863"/>
                  <a:pt x="1591785" y="3007370"/>
                </a:cubicBezTo>
                <a:cubicBezTo>
                  <a:pt x="1669056" y="2929459"/>
                  <a:pt x="1715418" y="2804801"/>
                  <a:pt x="1715418" y="2664561"/>
                </a:cubicBezTo>
                <a:cubicBezTo>
                  <a:pt x="1715418" y="2508738"/>
                  <a:pt x="1669056" y="2399663"/>
                  <a:pt x="1591785" y="2306169"/>
                </a:cubicBezTo>
                <a:cubicBezTo>
                  <a:pt x="1557013" y="2271110"/>
                  <a:pt x="1513548" y="2236050"/>
                  <a:pt x="1461390" y="2214137"/>
                </a:cubicBezTo>
                <a:lnTo>
                  <a:pt x="1406527" y="2197154"/>
                </a:lnTo>
                <a:lnTo>
                  <a:pt x="1406527" y="2197376"/>
                </a:lnTo>
                <a:cubicBezTo>
                  <a:pt x="1360225" y="2197376"/>
                  <a:pt x="1329357" y="2181777"/>
                  <a:pt x="1283055" y="2181777"/>
                </a:cubicBezTo>
                <a:cubicBezTo>
                  <a:pt x="1221318" y="2181777"/>
                  <a:pt x="1175016" y="2197376"/>
                  <a:pt x="1128714" y="2212975"/>
                </a:cubicBezTo>
                <a:cubicBezTo>
                  <a:pt x="1128714" y="2212975"/>
                  <a:pt x="1128714" y="2212975"/>
                  <a:pt x="1128714" y="2037792"/>
                </a:cubicBezTo>
                <a:lnTo>
                  <a:pt x="1128714" y="2012797"/>
                </a:lnTo>
                <a:close/>
                <a:moveTo>
                  <a:pt x="1128714" y="0"/>
                </a:moveTo>
                <a:cubicBezTo>
                  <a:pt x="1175016" y="0"/>
                  <a:pt x="1221318" y="0"/>
                  <a:pt x="1283055" y="0"/>
                </a:cubicBezTo>
                <a:cubicBezTo>
                  <a:pt x="1329357" y="0"/>
                  <a:pt x="1360225" y="0"/>
                  <a:pt x="1406527" y="0"/>
                </a:cubicBezTo>
                <a:lnTo>
                  <a:pt x="1406527" y="23"/>
                </a:lnTo>
                <a:lnTo>
                  <a:pt x="1626557" y="26052"/>
                </a:lnTo>
                <a:cubicBezTo>
                  <a:pt x="1835189" y="66225"/>
                  <a:pt x="2009049" y="148032"/>
                  <a:pt x="2148136" y="264898"/>
                </a:cubicBezTo>
                <a:cubicBezTo>
                  <a:pt x="2379950" y="451884"/>
                  <a:pt x="2488129" y="701200"/>
                  <a:pt x="2488129" y="1044009"/>
                </a:cubicBezTo>
                <a:cubicBezTo>
                  <a:pt x="2488129" y="1215413"/>
                  <a:pt x="2441766" y="1386818"/>
                  <a:pt x="2349041" y="1527058"/>
                </a:cubicBezTo>
                <a:cubicBezTo>
                  <a:pt x="2256316" y="1667298"/>
                  <a:pt x="2132682" y="1776374"/>
                  <a:pt x="1962686" y="1854285"/>
                </a:cubicBezTo>
                <a:cubicBezTo>
                  <a:pt x="2148136" y="1947778"/>
                  <a:pt x="2287224" y="2056854"/>
                  <a:pt x="2395404" y="2212676"/>
                </a:cubicBezTo>
                <a:cubicBezTo>
                  <a:pt x="2503583" y="2352916"/>
                  <a:pt x="2565400" y="2539903"/>
                  <a:pt x="2565400" y="2726890"/>
                </a:cubicBezTo>
                <a:cubicBezTo>
                  <a:pt x="2565400" y="3069699"/>
                  <a:pt x="2441766" y="3334596"/>
                  <a:pt x="2209953" y="3521583"/>
                </a:cubicBezTo>
                <a:cubicBezTo>
                  <a:pt x="1978140" y="3708570"/>
                  <a:pt x="1669056" y="3802063"/>
                  <a:pt x="1282700" y="3802063"/>
                </a:cubicBezTo>
                <a:cubicBezTo>
                  <a:pt x="911799" y="3802063"/>
                  <a:pt x="602714" y="3708570"/>
                  <a:pt x="355447" y="3521583"/>
                </a:cubicBezTo>
                <a:cubicBezTo>
                  <a:pt x="123634" y="3334596"/>
                  <a:pt x="0" y="3069699"/>
                  <a:pt x="0" y="2726890"/>
                </a:cubicBezTo>
                <a:cubicBezTo>
                  <a:pt x="0" y="2539903"/>
                  <a:pt x="61817" y="2352916"/>
                  <a:pt x="169996" y="2212676"/>
                </a:cubicBezTo>
                <a:cubicBezTo>
                  <a:pt x="278176" y="2056854"/>
                  <a:pt x="417264" y="1947778"/>
                  <a:pt x="602714" y="1854285"/>
                </a:cubicBezTo>
                <a:cubicBezTo>
                  <a:pt x="432718" y="1776374"/>
                  <a:pt x="309084" y="1667298"/>
                  <a:pt x="216359" y="1527058"/>
                </a:cubicBezTo>
                <a:cubicBezTo>
                  <a:pt x="123634" y="1386818"/>
                  <a:pt x="77271" y="1215413"/>
                  <a:pt x="77271" y="1044009"/>
                </a:cubicBezTo>
                <a:cubicBezTo>
                  <a:pt x="77271" y="701200"/>
                  <a:pt x="185451" y="451884"/>
                  <a:pt x="417264" y="264898"/>
                </a:cubicBezTo>
                <a:cubicBezTo>
                  <a:pt x="602714" y="109076"/>
                  <a:pt x="834528" y="31164"/>
                  <a:pt x="1128158" y="0"/>
                </a:cubicBezTo>
                <a:cubicBezTo>
                  <a:pt x="1128158" y="0"/>
                  <a:pt x="1128158" y="0"/>
                  <a:pt x="1128158" y="685618"/>
                </a:cubicBezTo>
                <a:cubicBezTo>
                  <a:pt x="1081795" y="701200"/>
                  <a:pt x="1050887" y="732365"/>
                  <a:pt x="1019978" y="763529"/>
                </a:cubicBezTo>
                <a:cubicBezTo>
                  <a:pt x="958161" y="841440"/>
                  <a:pt x="927253" y="950516"/>
                  <a:pt x="927253" y="1090756"/>
                </a:cubicBezTo>
                <a:cubicBezTo>
                  <a:pt x="927253" y="1215413"/>
                  <a:pt x="958161" y="1324489"/>
                  <a:pt x="1019978" y="1402400"/>
                </a:cubicBezTo>
                <a:cubicBezTo>
                  <a:pt x="1050887" y="1449147"/>
                  <a:pt x="1081795" y="1464729"/>
                  <a:pt x="1128158" y="1495893"/>
                </a:cubicBezTo>
                <a:cubicBezTo>
                  <a:pt x="1128158" y="1495893"/>
                  <a:pt x="1128158" y="1495893"/>
                  <a:pt x="1128158" y="1533692"/>
                </a:cubicBezTo>
                <a:lnTo>
                  <a:pt x="1128158" y="1541391"/>
                </a:lnTo>
                <a:lnTo>
                  <a:pt x="1128714" y="1541391"/>
                </a:lnTo>
                <a:lnTo>
                  <a:pt x="1128714" y="1495425"/>
                </a:lnTo>
                <a:cubicBezTo>
                  <a:pt x="1175016" y="1511024"/>
                  <a:pt x="1221318" y="1526623"/>
                  <a:pt x="1283055" y="1526623"/>
                </a:cubicBezTo>
                <a:cubicBezTo>
                  <a:pt x="1329357" y="1526623"/>
                  <a:pt x="1375659" y="1511024"/>
                  <a:pt x="1406527" y="1511024"/>
                </a:cubicBezTo>
                <a:lnTo>
                  <a:pt x="1406527" y="1511401"/>
                </a:lnTo>
                <a:lnTo>
                  <a:pt x="1449799" y="1494433"/>
                </a:lnTo>
                <a:cubicBezTo>
                  <a:pt x="1490366" y="1472520"/>
                  <a:pt x="1522240" y="1437460"/>
                  <a:pt x="1545422" y="1402400"/>
                </a:cubicBezTo>
                <a:cubicBezTo>
                  <a:pt x="1607239" y="1324489"/>
                  <a:pt x="1638147" y="1215413"/>
                  <a:pt x="1638147" y="1090756"/>
                </a:cubicBezTo>
                <a:cubicBezTo>
                  <a:pt x="1638147" y="950516"/>
                  <a:pt x="1607239" y="841440"/>
                  <a:pt x="1545422" y="779111"/>
                </a:cubicBezTo>
                <a:cubicBezTo>
                  <a:pt x="1529968" y="755738"/>
                  <a:pt x="1510650" y="736260"/>
                  <a:pt x="1487469" y="718730"/>
                </a:cubicBezTo>
                <a:lnTo>
                  <a:pt x="1406527" y="670152"/>
                </a:lnTo>
                <a:lnTo>
                  <a:pt x="1406527" y="670214"/>
                </a:lnTo>
                <a:cubicBezTo>
                  <a:pt x="1375659" y="670214"/>
                  <a:pt x="1329357" y="654627"/>
                  <a:pt x="1283055" y="654627"/>
                </a:cubicBezTo>
                <a:cubicBezTo>
                  <a:pt x="1221318" y="654627"/>
                  <a:pt x="1175016" y="670214"/>
                  <a:pt x="1128714" y="685800"/>
                </a:cubicBezTo>
                <a:cubicBezTo>
                  <a:pt x="1128714" y="685800"/>
                  <a:pt x="1128714" y="685800"/>
                  <a:pt x="1128714"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45311340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2_Vision/Mission01">
    <p:spTree>
      <p:nvGrpSpPr>
        <p:cNvPr id="1" name=""/>
        <p:cNvGrpSpPr/>
        <p:nvPr/>
      </p:nvGrpSpPr>
      <p:grpSpPr>
        <a:xfrm>
          <a:off x="0" y="0"/>
          <a:ext cx="0" cy="0"/>
          <a:chOff x="0" y="0"/>
          <a:chExt cx="0" cy="0"/>
        </a:xfrm>
      </p:grpSpPr>
      <p:sp>
        <p:nvSpPr>
          <p:cNvPr id="4" name="Rectangle 3"/>
          <p:cNvSpPr/>
          <p:nvPr userDrawn="1"/>
        </p:nvSpPr>
        <p:spPr>
          <a:xfrm>
            <a:off x="6042084" y="2704968"/>
            <a:ext cx="3030888" cy="70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13"/>
          <p:cNvSpPr>
            <a:spLocks noGrp="1"/>
          </p:cNvSpPr>
          <p:nvPr>
            <p:ph type="title" hasCustomPrompt="1"/>
          </p:nvPr>
        </p:nvSpPr>
        <p:spPr>
          <a:xfrm>
            <a:off x="6036736" y="1543250"/>
            <a:ext cx="5571957" cy="1048351"/>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2" name="Picture Placeholder 21"/>
          <p:cNvSpPr>
            <a:spLocks noGrp="1"/>
          </p:cNvSpPr>
          <p:nvPr>
            <p:ph type="pic" sz="quarter" idx="25" hasCustomPrompt="1"/>
          </p:nvPr>
        </p:nvSpPr>
        <p:spPr>
          <a:xfrm>
            <a:off x="1117600" y="1334104"/>
            <a:ext cx="3266496" cy="4871267"/>
          </a:xfrm>
          <a:custGeom>
            <a:avLst/>
            <a:gdLst>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242070 w 2549525"/>
              <a:gd name="connsiteY33" fmla="*/ 2580522 h 3802063"/>
              <a:gd name="connsiteX34" fmla="*/ 1066006 w 2549525"/>
              <a:gd name="connsiteY34" fmla="*/ 2601913 h 3802063"/>
              <a:gd name="connsiteX35" fmla="*/ 1044724 w 2549525"/>
              <a:gd name="connsiteY35" fmla="*/ 2594134 h 3802063"/>
              <a:gd name="connsiteX36" fmla="*/ 1035262 w 2549525"/>
              <a:gd name="connsiteY36" fmla="*/ 2586526 h 3802063"/>
              <a:gd name="connsiteX37" fmla="*/ 1035262 w 2549525"/>
              <a:gd name="connsiteY37" fmla="*/ 2586650 h 3802063"/>
              <a:gd name="connsiteX38" fmla="*/ 278130 w 2549525"/>
              <a:gd name="connsiteY38" fmla="*/ 2259423 h 3802063"/>
              <a:gd name="connsiteX39" fmla="*/ 0 w 2549525"/>
              <a:gd name="connsiteY39" fmla="*/ 1324489 h 3802063"/>
              <a:gd name="connsiteX40" fmla="*/ 355388 w 2549525"/>
              <a:gd name="connsiteY40" fmla="*/ 389556 h 3802063"/>
              <a:gd name="connsiteX41" fmla="*/ 1282489 w 2549525"/>
              <a:gd name="connsiteY41"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242070 w 2549525"/>
              <a:gd name="connsiteY33" fmla="*/ 2580522 h 3802063"/>
              <a:gd name="connsiteX34" fmla="*/ 1066006 w 2549525"/>
              <a:gd name="connsiteY34" fmla="*/ 2601913 h 3802063"/>
              <a:gd name="connsiteX35" fmla="*/ 1044724 w 2549525"/>
              <a:gd name="connsiteY35" fmla="*/ 2594134 h 3802063"/>
              <a:gd name="connsiteX36" fmla="*/ 1035262 w 2549525"/>
              <a:gd name="connsiteY36" fmla="*/ 2586526 h 3802063"/>
              <a:gd name="connsiteX37" fmla="*/ 1035262 w 2549525"/>
              <a:gd name="connsiteY37" fmla="*/ 2586650 h 3802063"/>
              <a:gd name="connsiteX38" fmla="*/ 278130 w 2549525"/>
              <a:gd name="connsiteY38" fmla="*/ 2259423 h 3802063"/>
              <a:gd name="connsiteX39" fmla="*/ 0 w 2549525"/>
              <a:gd name="connsiteY39" fmla="*/ 1324489 h 3802063"/>
              <a:gd name="connsiteX40" fmla="*/ 355388 w 2549525"/>
              <a:gd name="connsiteY40" fmla="*/ 389556 h 3802063"/>
              <a:gd name="connsiteX41" fmla="*/ 1282489 w 2549525"/>
              <a:gd name="connsiteY41"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066006 w 2549525"/>
              <a:gd name="connsiteY33" fmla="*/ 2601913 h 3802063"/>
              <a:gd name="connsiteX34" fmla="*/ 1044724 w 2549525"/>
              <a:gd name="connsiteY34" fmla="*/ 2594134 h 3802063"/>
              <a:gd name="connsiteX35" fmla="*/ 1035262 w 2549525"/>
              <a:gd name="connsiteY35" fmla="*/ 2586526 h 3802063"/>
              <a:gd name="connsiteX36" fmla="*/ 1035262 w 2549525"/>
              <a:gd name="connsiteY36" fmla="*/ 2586650 h 3802063"/>
              <a:gd name="connsiteX37" fmla="*/ 278130 w 2549525"/>
              <a:gd name="connsiteY37" fmla="*/ 2259423 h 3802063"/>
              <a:gd name="connsiteX38" fmla="*/ 0 w 2549525"/>
              <a:gd name="connsiteY38" fmla="*/ 1324489 h 3802063"/>
              <a:gd name="connsiteX39" fmla="*/ 355388 w 2549525"/>
              <a:gd name="connsiteY39" fmla="*/ 389556 h 3802063"/>
              <a:gd name="connsiteX40" fmla="*/ 1282489 w 2549525"/>
              <a:gd name="connsiteY40"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175807 w 2549525"/>
              <a:gd name="connsiteY33" fmla="*/ 2607269 h 3802063"/>
              <a:gd name="connsiteX34" fmla="*/ 1044724 w 2549525"/>
              <a:gd name="connsiteY34" fmla="*/ 2594134 h 3802063"/>
              <a:gd name="connsiteX35" fmla="*/ 1035262 w 2549525"/>
              <a:gd name="connsiteY35" fmla="*/ 2586526 h 3802063"/>
              <a:gd name="connsiteX36" fmla="*/ 1035262 w 2549525"/>
              <a:gd name="connsiteY36" fmla="*/ 2586650 h 3802063"/>
              <a:gd name="connsiteX37" fmla="*/ 278130 w 2549525"/>
              <a:gd name="connsiteY37" fmla="*/ 2259423 h 3802063"/>
              <a:gd name="connsiteX38" fmla="*/ 0 w 2549525"/>
              <a:gd name="connsiteY38" fmla="*/ 1324489 h 3802063"/>
              <a:gd name="connsiteX39" fmla="*/ 355388 w 2549525"/>
              <a:gd name="connsiteY39" fmla="*/ 389556 h 3802063"/>
              <a:gd name="connsiteX40" fmla="*/ 1282489 w 2549525"/>
              <a:gd name="connsiteY40"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175807 w 2549525"/>
              <a:gd name="connsiteY33" fmla="*/ 2607269 h 3802063"/>
              <a:gd name="connsiteX34" fmla="*/ 1111675 w 2549525"/>
              <a:gd name="connsiteY34" fmla="*/ 2599490 h 3802063"/>
              <a:gd name="connsiteX35" fmla="*/ 1035262 w 2549525"/>
              <a:gd name="connsiteY35" fmla="*/ 2586526 h 3802063"/>
              <a:gd name="connsiteX36" fmla="*/ 1035262 w 2549525"/>
              <a:gd name="connsiteY36" fmla="*/ 2586650 h 3802063"/>
              <a:gd name="connsiteX37" fmla="*/ 278130 w 2549525"/>
              <a:gd name="connsiteY37" fmla="*/ 2259423 h 3802063"/>
              <a:gd name="connsiteX38" fmla="*/ 0 w 2549525"/>
              <a:gd name="connsiteY38" fmla="*/ 1324489 h 3802063"/>
              <a:gd name="connsiteX39" fmla="*/ 355388 w 2549525"/>
              <a:gd name="connsiteY39" fmla="*/ 389556 h 3802063"/>
              <a:gd name="connsiteX40" fmla="*/ 1282489 w 2549525"/>
              <a:gd name="connsiteY40"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175807 w 2549525"/>
              <a:gd name="connsiteY33" fmla="*/ 2607269 h 3802063"/>
              <a:gd name="connsiteX34" fmla="*/ 1035262 w 2549525"/>
              <a:gd name="connsiteY34" fmla="*/ 2586526 h 3802063"/>
              <a:gd name="connsiteX35" fmla="*/ 1035262 w 2549525"/>
              <a:gd name="connsiteY35" fmla="*/ 2586650 h 3802063"/>
              <a:gd name="connsiteX36" fmla="*/ 278130 w 2549525"/>
              <a:gd name="connsiteY36" fmla="*/ 2259423 h 3802063"/>
              <a:gd name="connsiteX37" fmla="*/ 0 w 2549525"/>
              <a:gd name="connsiteY37" fmla="*/ 1324489 h 3802063"/>
              <a:gd name="connsiteX38" fmla="*/ 355388 w 2549525"/>
              <a:gd name="connsiteY38" fmla="*/ 389556 h 3802063"/>
              <a:gd name="connsiteX39" fmla="*/ 1282489 w 2549525"/>
              <a:gd name="connsiteY39"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175807 w 2549525"/>
              <a:gd name="connsiteY33" fmla="*/ 2607269 h 3802063"/>
              <a:gd name="connsiteX34" fmla="*/ 1035262 w 2549525"/>
              <a:gd name="connsiteY34" fmla="*/ 2586526 h 3802063"/>
              <a:gd name="connsiteX35" fmla="*/ 1035262 w 2549525"/>
              <a:gd name="connsiteY35" fmla="*/ 2586650 h 3802063"/>
              <a:gd name="connsiteX36" fmla="*/ 278130 w 2549525"/>
              <a:gd name="connsiteY36" fmla="*/ 2259423 h 3802063"/>
              <a:gd name="connsiteX37" fmla="*/ 0 w 2549525"/>
              <a:gd name="connsiteY37" fmla="*/ 1324489 h 3802063"/>
              <a:gd name="connsiteX38" fmla="*/ 355388 w 2549525"/>
              <a:gd name="connsiteY38" fmla="*/ 389556 h 3802063"/>
              <a:gd name="connsiteX39" fmla="*/ 1282489 w 2549525"/>
              <a:gd name="connsiteY39"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406102 w 2549525"/>
              <a:gd name="connsiteY32" fmla="*/ 2524271 h 3802063"/>
              <a:gd name="connsiteX33" fmla="*/ 1197231 w 2549525"/>
              <a:gd name="connsiteY33" fmla="*/ 2572454 h 3802063"/>
              <a:gd name="connsiteX34" fmla="*/ 1035262 w 2549525"/>
              <a:gd name="connsiteY34" fmla="*/ 2586526 h 3802063"/>
              <a:gd name="connsiteX35" fmla="*/ 1035262 w 2549525"/>
              <a:gd name="connsiteY35" fmla="*/ 2586650 h 3802063"/>
              <a:gd name="connsiteX36" fmla="*/ 278130 w 2549525"/>
              <a:gd name="connsiteY36" fmla="*/ 2259423 h 3802063"/>
              <a:gd name="connsiteX37" fmla="*/ 0 w 2549525"/>
              <a:gd name="connsiteY37" fmla="*/ 1324489 h 3802063"/>
              <a:gd name="connsiteX38" fmla="*/ 355388 w 2549525"/>
              <a:gd name="connsiteY38" fmla="*/ 389556 h 3802063"/>
              <a:gd name="connsiteX39" fmla="*/ 1282489 w 2549525"/>
              <a:gd name="connsiteY39"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406102 w 2549525"/>
              <a:gd name="connsiteY31" fmla="*/ 2524321 h 3802063"/>
              <a:gd name="connsiteX32" fmla="*/ 1197231 w 2549525"/>
              <a:gd name="connsiteY32" fmla="*/ 2572454 h 3802063"/>
              <a:gd name="connsiteX33" fmla="*/ 1035262 w 2549525"/>
              <a:gd name="connsiteY33" fmla="*/ 2586526 h 3802063"/>
              <a:gd name="connsiteX34" fmla="*/ 1035262 w 2549525"/>
              <a:gd name="connsiteY34" fmla="*/ 2586650 h 3802063"/>
              <a:gd name="connsiteX35" fmla="*/ 278130 w 2549525"/>
              <a:gd name="connsiteY35" fmla="*/ 2259423 h 3802063"/>
              <a:gd name="connsiteX36" fmla="*/ 0 w 2549525"/>
              <a:gd name="connsiteY36" fmla="*/ 1324489 h 3802063"/>
              <a:gd name="connsiteX37" fmla="*/ 355388 w 2549525"/>
              <a:gd name="connsiteY37" fmla="*/ 389556 h 3802063"/>
              <a:gd name="connsiteX38" fmla="*/ 1282489 w 2549525"/>
              <a:gd name="connsiteY38"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197231 w 2549525"/>
              <a:gd name="connsiteY31" fmla="*/ 2572454 h 3802063"/>
              <a:gd name="connsiteX32" fmla="*/ 1035262 w 2549525"/>
              <a:gd name="connsiteY32" fmla="*/ 2586526 h 3802063"/>
              <a:gd name="connsiteX33" fmla="*/ 1035262 w 2549525"/>
              <a:gd name="connsiteY33" fmla="*/ 2586650 h 3802063"/>
              <a:gd name="connsiteX34" fmla="*/ 278130 w 2549525"/>
              <a:gd name="connsiteY34" fmla="*/ 2259423 h 3802063"/>
              <a:gd name="connsiteX35" fmla="*/ 0 w 2549525"/>
              <a:gd name="connsiteY35" fmla="*/ 1324489 h 3802063"/>
              <a:gd name="connsiteX36" fmla="*/ 355388 w 2549525"/>
              <a:gd name="connsiteY36" fmla="*/ 389556 h 3802063"/>
              <a:gd name="connsiteX37" fmla="*/ 1282489 w 2549525"/>
              <a:gd name="connsiteY37"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197231 w 2549525"/>
              <a:gd name="connsiteY31" fmla="*/ 2572454 h 3802063"/>
              <a:gd name="connsiteX32" fmla="*/ 1035262 w 2549525"/>
              <a:gd name="connsiteY32" fmla="*/ 2586526 h 3802063"/>
              <a:gd name="connsiteX33" fmla="*/ 1035262 w 2549525"/>
              <a:gd name="connsiteY33" fmla="*/ 2586650 h 3802063"/>
              <a:gd name="connsiteX34" fmla="*/ 278130 w 2549525"/>
              <a:gd name="connsiteY34" fmla="*/ 2259423 h 3802063"/>
              <a:gd name="connsiteX35" fmla="*/ 0 w 2549525"/>
              <a:gd name="connsiteY35" fmla="*/ 1324489 h 3802063"/>
              <a:gd name="connsiteX36" fmla="*/ 355388 w 2549525"/>
              <a:gd name="connsiteY36" fmla="*/ 389556 h 3802063"/>
              <a:gd name="connsiteX37" fmla="*/ 1282489 w 2549525"/>
              <a:gd name="connsiteY37"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197231 w 2549525"/>
              <a:gd name="connsiteY31" fmla="*/ 2572454 h 3802063"/>
              <a:gd name="connsiteX32" fmla="*/ 1035262 w 2549525"/>
              <a:gd name="connsiteY32" fmla="*/ 2586526 h 3802063"/>
              <a:gd name="connsiteX33" fmla="*/ 1035262 w 2549525"/>
              <a:gd name="connsiteY33" fmla="*/ 2586650 h 3802063"/>
              <a:gd name="connsiteX34" fmla="*/ 278130 w 2549525"/>
              <a:gd name="connsiteY34" fmla="*/ 2259423 h 3802063"/>
              <a:gd name="connsiteX35" fmla="*/ 0 w 2549525"/>
              <a:gd name="connsiteY35" fmla="*/ 1324489 h 3802063"/>
              <a:gd name="connsiteX36" fmla="*/ 355388 w 2549525"/>
              <a:gd name="connsiteY36" fmla="*/ 389556 h 3802063"/>
              <a:gd name="connsiteX37" fmla="*/ 1282489 w 2549525"/>
              <a:gd name="connsiteY37"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035262 w 2549525"/>
              <a:gd name="connsiteY31" fmla="*/ 2586526 h 3802063"/>
              <a:gd name="connsiteX32" fmla="*/ 1035262 w 2549525"/>
              <a:gd name="connsiteY32" fmla="*/ 2586650 h 3802063"/>
              <a:gd name="connsiteX33" fmla="*/ 278130 w 2549525"/>
              <a:gd name="connsiteY33" fmla="*/ 2259423 h 3802063"/>
              <a:gd name="connsiteX34" fmla="*/ 0 w 2549525"/>
              <a:gd name="connsiteY34" fmla="*/ 1324489 h 3802063"/>
              <a:gd name="connsiteX35" fmla="*/ 355388 w 2549525"/>
              <a:gd name="connsiteY35" fmla="*/ 389556 h 3802063"/>
              <a:gd name="connsiteX36" fmla="*/ 1282489 w 2549525"/>
              <a:gd name="connsiteY36" fmla="*/ 0 h 3802063"/>
              <a:gd name="connsiteX0" fmla="*/ 1282489 w 2549525"/>
              <a:gd name="connsiteY0" fmla="*/ 670036 h 3802063"/>
              <a:gd name="connsiteX1" fmla="*/ 958003 w 2549525"/>
              <a:gd name="connsiteY1" fmla="*/ 857022 h 3802063"/>
              <a:gd name="connsiteX2" fmla="*/ 849842 w 2549525"/>
              <a:gd name="connsiteY2" fmla="*/ 1324489 h 3802063"/>
              <a:gd name="connsiteX3" fmla="*/ 958003 w 2549525"/>
              <a:gd name="connsiteY3" fmla="*/ 1807538 h 3802063"/>
              <a:gd name="connsiteX4" fmla="*/ 1035262 w 2549525"/>
              <a:gd name="connsiteY4" fmla="*/ 1901032 h 3802063"/>
              <a:gd name="connsiteX5" fmla="*/ 1035262 w 2549525"/>
              <a:gd name="connsiteY5" fmla="*/ 1901992 h 3802063"/>
              <a:gd name="connsiteX6" fmla="*/ 1075438 w 2549525"/>
              <a:gd name="connsiteY6" fmla="*/ 1933669 h 3802063"/>
              <a:gd name="connsiteX7" fmla="*/ 1251744 w 2549525"/>
              <a:gd name="connsiteY7" fmla="*/ 1979613 h 3802063"/>
              <a:gd name="connsiteX8" fmla="*/ 1329134 w 2549525"/>
              <a:gd name="connsiteY8" fmla="*/ 1977668 h 3802063"/>
              <a:gd name="connsiteX9" fmla="*/ 1406102 w 2549525"/>
              <a:gd name="connsiteY9" fmla="*/ 1964130 h 3802063"/>
              <a:gd name="connsiteX10" fmla="*/ 1406102 w 2549525"/>
              <a:gd name="connsiteY10" fmla="*/ 1963361 h 3802063"/>
              <a:gd name="connsiteX11" fmla="*/ 1514264 w 2549525"/>
              <a:gd name="connsiteY11" fmla="*/ 1932196 h 3802063"/>
              <a:gd name="connsiteX12" fmla="*/ 1699684 w 2549525"/>
              <a:gd name="connsiteY12" fmla="*/ 1791956 h 3802063"/>
              <a:gd name="connsiteX13" fmla="*/ 1699684 w 2549525"/>
              <a:gd name="connsiteY13" fmla="*/ 1402400 h 3802063"/>
              <a:gd name="connsiteX14" fmla="*/ 1576070 w 2549525"/>
              <a:gd name="connsiteY14" fmla="*/ 857022 h 3802063"/>
              <a:gd name="connsiteX15" fmla="*/ 1282489 w 2549525"/>
              <a:gd name="connsiteY15" fmla="*/ 670036 h 3802063"/>
              <a:gd name="connsiteX16" fmla="*/ 1282489 w 2549525"/>
              <a:gd name="connsiteY16" fmla="*/ 0 h 3802063"/>
              <a:gd name="connsiteX17" fmla="*/ 2194137 w 2549525"/>
              <a:gd name="connsiteY17" fmla="*/ 405138 h 3802063"/>
              <a:gd name="connsiteX18" fmla="*/ 2549525 w 2549525"/>
              <a:gd name="connsiteY18" fmla="*/ 1511476 h 3802063"/>
              <a:gd name="connsiteX19" fmla="*/ 2549525 w 2549525"/>
              <a:gd name="connsiteY19" fmla="*/ 2399663 h 3802063"/>
              <a:gd name="connsiteX20" fmla="*/ 2147782 w 2549525"/>
              <a:gd name="connsiteY20" fmla="*/ 3412507 h 3802063"/>
              <a:gd name="connsiteX21" fmla="*/ 1112520 w 2549525"/>
              <a:gd name="connsiteY21" fmla="*/ 3802063 h 3802063"/>
              <a:gd name="connsiteX22" fmla="*/ 726228 w 2549525"/>
              <a:gd name="connsiteY22" fmla="*/ 3755316 h 3802063"/>
              <a:gd name="connsiteX23" fmla="*/ 339937 w 2549525"/>
              <a:gd name="connsiteY23" fmla="*/ 3646241 h 3802063"/>
              <a:gd name="connsiteX24" fmla="*/ 432647 w 2549525"/>
              <a:gd name="connsiteY24" fmla="*/ 3038534 h 3802063"/>
              <a:gd name="connsiteX25" fmla="*/ 757132 w 2549525"/>
              <a:gd name="connsiteY25" fmla="*/ 3116445 h 3802063"/>
              <a:gd name="connsiteX26" fmla="*/ 1112520 w 2549525"/>
              <a:gd name="connsiteY26" fmla="*/ 3147610 h 3802063"/>
              <a:gd name="connsiteX27" fmla="*/ 1529715 w 2549525"/>
              <a:gd name="connsiteY27" fmla="*/ 2960623 h 3802063"/>
              <a:gd name="connsiteX28" fmla="*/ 1699684 w 2549525"/>
              <a:gd name="connsiteY28" fmla="*/ 2446410 h 3802063"/>
              <a:gd name="connsiteX29" fmla="*/ 1699684 w 2549525"/>
              <a:gd name="connsiteY29" fmla="*/ 2290587 h 3802063"/>
              <a:gd name="connsiteX30" fmla="*/ 1421554 w 2549525"/>
              <a:gd name="connsiteY30" fmla="*/ 2524321 h 3802063"/>
              <a:gd name="connsiteX31" fmla="*/ 1035262 w 2549525"/>
              <a:gd name="connsiteY31" fmla="*/ 2586526 h 3802063"/>
              <a:gd name="connsiteX32" fmla="*/ 1035262 w 2549525"/>
              <a:gd name="connsiteY32" fmla="*/ 2586650 h 3802063"/>
              <a:gd name="connsiteX33" fmla="*/ 278130 w 2549525"/>
              <a:gd name="connsiteY33" fmla="*/ 2259423 h 3802063"/>
              <a:gd name="connsiteX34" fmla="*/ 0 w 2549525"/>
              <a:gd name="connsiteY34" fmla="*/ 1324489 h 3802063"/>
              <a:gd name="connsiteX35" fmla="*/ 355388 w 2549525"/>
              <a:gd name="connsiteY35" fmla="*/ 389556 h 3802063"/>
              <a:gd name="connsiteX36" fmla="*/ 1282489 w 2549525"/>
              <a:gd name="connsiteY36" fmla="*/ 0 h 380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49525" h="3802063">
                <a:moveTo>
                  <a:pt x="1282489" y="670036"/>
                </a:moveTo>
                <a:cubicBezTo>
                  <a:pt x="1143424" y="670036"/>
                  <a:pt x="1035262" y="732365"/>
                  <a:pt x="958003" y="857022"/>
                </a:cubicBezTo>
                <a:cubicBezTo>
                  <a:pt x="896197" y="997263"/>
                  <a:pt x="849842" y="1153085"/>
                  <a:pt x="849842" y="1324489"/>
                </a:cubicBezTo>
                <a:cubicBezTo>
                  <a:pt x="849842" y="1527058"/>
                  <a:pt x="880745" y="1682881"/>
                  <a:pt x="958003" y="1807538"/>
                </a:cubicBezTo>
                <a:cubicBezTo>
                  <a:pt x="973455" y="1838703"/>
                  <a:pt x="1004358" y="1869867"/>
                  <a:pt x="1035262" y="1901032"/>
                </a:cubicBezTo>
                <a:lnTo>
                  <a:pt x="1035262" y="1901992"/>
                </a:lnTo>
                <a:lnTo>
                  <a:pt x="1075438" y="1933669"/>
                </a:lnTo>
                <a:cubicBezTo>
                  <a:pt x="1121147" y="1962110"/>
                  <a:pt x="1182092" y="1979613"/>
                  <a:pt x="1251744" y="1979613"/>
                </a:cubicBezTo>
                <a:cubicBezTo>
                  <a:pt x="1274961" y="1979613"/>
                  <a:pt x="1302048" y="1979613"/>
                  <a:pt x="1329134" y="1977668"/>
                </a:cubicBezTo>
                <a:lnTo>
                  <a:pt x="1406102" y="1964130"/>
                </a:lnTo>
                <a:lnTo>
                  <a:pt x="1406102" y="1963361"/>
                </a:lnTo>
                <a:cubicBezTo>
                  <a:pt x="1437005" y="1963361"/>
                  <a:pt x="1483360" y="1947778"/>
                  <a:pt x="1514264" y="1932196"/>
                </a:cubicBezTo>
                <a:cubicBezTo>
                  <a:pt x="1591522" y="1901032"/>
                  <a:pt x="1653329" y="1854285"/>
                  <a:pt x="1699684" y="1791956"/>
                </a:cubicBezTo>
                <a:lnTo>
                  <a:pt x="1699684" y="1402400"/>
                </a:lnTo>
                <a:cubicBezTo>
                  <a:pt x="1699684" y="1168667"/>
                  <a:pt x="1668780" y="981680"/>
                  <a:pt x="1576070" y="857022"/>
                </a:cubicBezTo>
                <a:cubicBezTo>
                  <a:pt x="1498812" y="732365"/>
                  <a:pt x="1406102" y="670036"/>
                  <a:pt x="1282489" y="670036"/>
                </a:cubicBezTo>
                <a:close/>
                <a:moveTo>
                  <a:pt x="1282489" y="0"/>
                </a:moveTo>
                <a:cubicBezTo>
                  <a:pt x="1653329" y="0"/>
                  <a:pt x="1946910" y="140240"/>
                  <a:pt x="2194137" y="405138"/>
                </a:cubicBezTo>
                <a:cubicBezTo>
                  <a:pt x="2425912" y="670036"/>
                  <a:pt x="2549525" y="1044009"/>
                  <a:pt x="2549525" y="1511476"/>
                </a:cubicBezTo>
                <a:lnTo>
                  <a:pt x="2549525" y="2399663"/>
                </a:lnTo>
                <a:cubicBezTo>
                  <a:pt x="2549525" y="2820383"/>
                  <a:pt x="2410460" y="3163192"/>
                  <a:pt x="2147782" y="3412507"/>
                </a:cubicBezTo>
                <a:cubicBezTo>
                  <a:pt x="1869652" y="3677405"/>
                  <a:pt x="1529715" y="3802063"/>
                  <a:pt x="1112520" y="3802063"/>
                </a:cubicBezTo>
                <a:cubicBezTo>
                  <a:pt x="988907" y="3802063"/>
                  <a:pt x="865293" y="3786481"/>
                  <a:pt x="726228" y="3755316"/>
                </a:cubicBezTo>
                <a:cubicBezTo>
                  <a:pt x="587163" y="3739734"/>
                  <a:pt x="463550" y="3692988"/>
                  <a:pt x="339937" y="3646241"/>
                </a:cubicBezTo>
                <a:lnTo>
                  <a:pt x="432647" y="3038534"/>
                </a:lnTo>
                <a:cubicBezTo>
                  <a:pt x="540808" y="3069699"/>
                  <a:pt x="648970" y="3100863"/>
                  <a:pt x="757132" y="3116445"/>
                </a:cubicBezTo>
                <a:cubicBezTo>
                  <a:pt x="865293" y="3132027"/>
                  <a:pt x="988907" y="3147610"/>
                  <a:pt x="1112520" y="3147610"/>
                </a:cubicBezTo>
                <a:cubicBezTo>
                  <a:pt x="1282489" y="3147610"/>
                  <a:pt x="1421554" y="3085281"/>
                  <a:pt x="1529715" y="2960623"/>
                </a:cubicBezTo>
                <a:cubicBezTo>
                  <a:pt x="1653329" y="2835965"/>
                  <a:pt x="1699684" y="2664561"/>
                  <a:pt x="1699684" y="2446410"/>
                </a:cubicBezTo>
                <a:lnTo>
                  <a:pt x="1699684" y="2290587"/>
                </a:lnTo>
                <a:cubicBezTo>
                  <a:pt x="1622425" y="2384081"/>
                  <a:pt x="1529715" y="2461992"/>
                  <a:pt x="1421554" y="2524321"/>
                </a:cubicBezTo>
                <a:cubicBezTo>
                  <a:pt x="1171557" y="2608459"/>
                  <a:pt x="1099644" y="2576138"/>
                  <a:pt x="1035262" y="2586526"/>
                </a:cubicBezTo>
                <a:lnTo>
                  <a:pt x="1035262" y="2586650"/>
                </a:lnTo>
                <a:cubicBezTo>
                  <a:pt x="710777" y="2586650"/>
                  <a:pt x="463550" y="2477574"/>
                  <a:pt x="278130" y="2259423"/>
                </a:cubicBezTo>
                <a:cubicBezTo>
                  <a:pt x="92710" y="2025689"/>
                  <a:pt x="0" y="1714045"/>
                  <a:pt x="0" y="1324489"/>
                </a:cubicBezTo>
                <a:cubicBezTo>
                  <a:pt x="0" y="950516"/>
                  <a:pt x="123613" y="638871"/>
                  <a:pt x="355388" y="389556"/>
                </a:cubicBezTo>
                <a:cubicBezTo>
                  <a:pt x="602615" y="124658"/>
                  <a:pt x="896197" y="0"/>
                  <a:pt x="1282489" y="0"/>
                </a:cubicBezTo>
                <a:close/>
              </a:path>
            </a:pathLst>
          </a:custGeom>
          <a:solidFill>
            <a:schemeClr val="tx1">
              <a:lumMod val="10000"/>
              <a:lumOff val="90000"/>
            </a:schemeClr>
          </a:solidFill>
          <a:ln w="19050">
            <a:noFill/>
          </a:ln>
        </p:spPr>
        <p:txBody>
          <a:bodyPr wrap="square" tIns="0" bIns="182880" anchor="b">
            <a:noAutofit/>
          </a:bodyPr>
          <a:lstStyle>
            <a:lvl1pPr algn="ctr">
              <a:buNone/>
              <a:defRPr sz="1067" baseline="0">
                <a:solidFill>
                  <a:schemeClr val="tx1">
                    <a:lumMod val="50000"/>
                    <a:lumOff val="50000"/>
                  </a:schemeClr>
                </a:solidFill>
              </a:defRPr>
            </a:lvl1pPr>
          </a:lstStyle>
          <a:p>
            <a:r>
              <a:rPr lang="en-US" dirty="0" smtClean="0"/>
              <a:t>Image Holder</a:t>
            </a:r>
          </a:p>
        </p:txBody>
      </p:sp>
    </p:spTree>
    <p:extLst>
      <p:ext uri="{BB962C8B-B14F-4D97-AF65-F5344CB8AC3E}">
        <p14:creationId xmlns:p14="http://schemas.microsoft.com/office/powerpoint/2010/main" val="247433325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40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5021107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8" name="Picture Placeholder 11"/>
          <p:cNvSpPr>
            <a:spLocks noGrp="1"/>
          </p:cNvSpPr>
          <p:nvPr>
            <p:ph type="pic" sz="quarter" idx="10" hasCustomPrompt="1"/>
          </p:nvPr>
        </p:nvSpPr>
        <p:spPr>
          <a:xfrm>
            <a:off x="6294474" y="1600200"/>
            <a:ext cx="5897880" cy="3662363"/>
          </a:xfrm>
          <a:prstGeom prst="roundRect">
            <a:avLst>
              <a:gd name="adj" fmla="val 2031"/>
            </a:avLst>
          </a:prstGeom>
        </p:spPr>
        <p:txBody>
          <a:bodyPr/>
          <a:lstStyle>
            <a:lvl1pPr>
              <a:defRPr baseline="0"/>
            </a:lvl1pPr>
          </a:lstStyle>
          <a:p>
            <a:r>
              <a:rPr lang="en-US" smtClean="0"/>
              <a:t>Instert Picture</a:t>
            </a:r>
            <a:endParaRPr lang="en-US"/>
          </a:p>
        </p:txBody>
      </p:sp>
      <p:sp>
        <p:nvSpPr>
          <p:cNvPr id="49" name="Text Placeholder 13"/>
          <p:cNvSpPr>
            <a:spLocks noGrp="1"/>
          </p:cNvSpPr>
          <p:nvPr>
            <p:ph type="body" sz="quarter" idx="11"/>
          </p:nvPr>
        </p:nvSpPr>
        <p:spPr>
          <a:xfrm>
            <a:off x="914400" y="2112460"/>
            <a:ext cx="4015113" cy="585787"/>
          </a:xfrm>
          <a:prstGeom prst="rect">
            <a:avLst/>
          </a:prstGeom>
        </p:spPr>
        <p:txBody>
          <a:bodyPr>
            <a:noAutofit/>
          </a:bodyPr>
          <a:lstStyle>
            <a:lvl1pPr marL="0" indent="0">
              <a:buNone/>
              <a:defRPr sz="3200">
                <a:solidFill>
                  <a:schemeClr val="tx1">
                    <a:lumMod val="50000"/>
                    <a:lumOff val="50000"/>
                  </a:schemeClr>
                </a:solidFill>
                <a:latin typeface="GeosansLight" panose="02000603020000020003" pitchFamily="2" charset="0"/>
              </a:defRPr>
            </a:lvl1pPr>
            <a:lvl2pPr marL="457200" indent="0">
              <a:buNone/>
              <a:defRPr/>
            </a:lvl2pPr>
            <a:lvl3pPr marL="914400" indent="0">
              <a:buNone/>
              <a:defRPr/>
            </a:lvl3pPr>
            <a:lvl4pPr marL="1371600" indent="0">
              <a:buNone/>
              <a:defRPr/>
            </a:lvl4pPr>
          </a:lstStyle>
          <a:p>
            <a:pPr lvl="0"/>
            <a:r>
              <a:rPr lang="en-US" smtClean="0"/>
              <a:t>Click to edit Master text</a:t>
            </a:r>
          </a:p>
        </p:txBody>
      </p:sp>
      <p:sp>
        <p:nvSpPr>
          <p:cNvPr id="50" name="Content Placeholder 15"/>
          <p:cNvSpPr>
            <a:spLocks noGrp="1"/>
          </p:cNvSpPr>
          <p:nvPr>
            <p:ph sz="quarter" idx="12"/>
          </p:nvPr>
        </p:nvSpPr>
        <p:spPr>
          <a:xfrm>
            <a:off x="914400" y="3552825"/>
            <a:ext cx="4856163" cy="1198563"/>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Click to edit Master text styles</a:t>
            </a:r>
          </a:p>
        </p:txBody>
      </p:sp>
      <p:sp>
        <p:nvSpPr>
          <p:cNvPr id="51" name="Content Placeholder 17"/>
          <p:cNvSpPr>
            <a:spLocks noGrp="1"/>
          </p:cNvSpPr>
          <p:nvPr>
            <p:ph sz="quarter" idx="13"/>
          </p:nvPr>
        </p:nvSpPr>
        <p:spPr>
          <a:xfrm>
            <a:off x="917594" y="2735010"/>
            <a:ext cx="3409950" cy="390525"/>
          </a:xfrm>
          <a:prstGeom prst="rect">
            <a:avLst/>
          </a:prstGeom>
        </p:spPr>
        <p:txBody>
          <a:bodyPr>
            <a:normAutofit/>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Click to edit Master text style</a:t>
            </a:r>
          </a:p>
        </p:txBody>
      </p:sp>
    </p:spTree>
    <p:extLst>
      <p:ext uri="{BB962C8B-B14F-4D97-AF65-F5344CB8AC3E}">
        <p14:creationId xmlns:p14="http://schemas.microsoft.com/office/powerpoint/2010/main" val="13674827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troduction Layout">
    <p:spTree>
      <p:nvGrpSpPr>
        <p:cNvPr id="1" name=""/>
        <p:cNvGrpSpPr/>
        <p:nvPr/>
      </p:nvGrpSpPr>
      <p:grpSpPr>
        <a:xfrm>
          <a:off x="0" y="0"/>
          <a:ext cx="0" cy="0"/>
          <a:chOff x="0" y="0"/>
          <a:chExt cx="0" cy="0"/>
        </a:xfrm>
      </p:grpSpPr>
      <p:sp>
        <p:nvSpPr>
          <p:cNvPr id="20" name="Picture Placeholder 19"/>
          <p:cNvSpPr>
            <a:spLocks noGrp="1"/>
          </p:cNvSpPr>
          <p:nvPr>
            <p:ph type="pic" sz="quarter" idx="10" hasCustomPrompt="1"/>
          </p:nvPr>
        </p:nvSpPr>
        <p:spPr>
          <a:xfrm>
            <a:off x="0" y="0"/>
            <a:ext cx="12192000" cy="3429000"/>
          </a:xfrm>
          <a:prstGeom prst="rect">
            <a:avLst/>
          </a:prstGeom>
        </p:spPr>
        <p:txBody>
          <a:bodyPr/>
          <a:lstStyle>
            <a:lvl1pPr>
              <a:defRPr/>
            </a:lvl1pPr>
          </a:lstStyle>
          <a:p>
            <a:r>
              <a:rPr lang="en-US" smtClean="0"/>
              <a:t>Insert Image</a:t>
            </a:r>
            <a:endParaRPr lang="en-US"/>
          </a:p>
        </p:txBody>
      </p:sp>
      <p:sp>
        <p:nvSpPr>
          <p:cNvPr id="22" name="Text Placeholder 21"/>
          <p:cNvSpPr>
            <a:spLocks noGrp="1"/>
          </p:cNvSpPr>
          <p:nvPr>
            <p:ph type="body" sz="quarter" idx="11" hasCustomPrompt="1"/>
          </p:nvPr>
        </p:nvSpPr>
        <p:spPr>
          <a:xfrm>
            <a:off x="3709987" y="3837115"/>
            <a:ext cx="4772025" cy="604837"/>
          </a:xfrm>
          <a:prstGeom prst="rect">
            <a:avLst/>
          </a:prstGeom>
        </p:spPr>
        <p:txBody>
          <a:bodyPr>
            <a:noAutofit/>
          </a:bodyPr>
          <a:lstStyle>
            <a:lvl1pPr marL="0" indent="0" algn="ctr">
              <a:buNone/>
              <a:defRPr sz="3200">
                <a:solidFill>
                  <a:schemeClr val="tx1">
                    <a:lumMod val="50000"/>
                    <a:lumOff val="50000"/>
                  </a:schemeClr>
                </a:solidFill>
                <a:latin typeface="GeosansLight" panose="02000603020000020003" pitchFamily="2" charset="0"/>
              </a:defRPr>
            </a:lvl1pPr>
          </a:lstStyle>
          <a:p>
            <a:pPr lvl="0"/>
            <a:r>
              <a:rPr lang="en-US" smtClean="0"/>
              <a:t>Introduction Tittle</a:t>
            </a:r>
          </a:p>
        </p:txBody>
      </p:sp>
      <p:sp>
        <p:nvSpPr>
          <p:cNvPr id="24" name="Text Placeholder 23"/>
          <p:cNvSpPr>
            <a:spLocks noGrp="1"/>
          </p:cNvSpPr>
          <p:nvPr>
            <p:ph type="body" sz="quarter" idx="12" hasCustomPrompt="1"/>
          </p:nvPr>
        </p:nvSpPr>
        <p:spPr>
          <a:xfrm>
            <a:off x="4278313" y="4441825"/>
            <a:ext cx="3605212" cy="476250"/>
          </a:xfrm>
          <a:prstGeom prst="rect">
            <a:avLst/>
          </a:prstGeom>
        </p:spPr>
        <p:txBody>
          <a:bodyPr>
            <a:normAutofit/>
          </a:bodyPr>
          <a:lstStyle>
            <a:lvl1pPr marL="0" indent="0" algn="ctr">
              <a:buNone/>
              <a:defRPr sz="10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Introduction Sub Text</a:t>
            </a:r>
            <a:endParaRPr lang="en-US"/>
          </a:p>
        </p:txBody>
      </p:sp>
      <p:sp>
        <p:nvSpPr>
          <p:cNvPr id="26" name="Text Placeholder 25"/>
          <p:cNvSpPr>
            <a:spLocks noGrp="1"/>
          </p:cNvSpPr>
          <p:nvPr>
            <p:ph type="body" sz="quarter" idx="13" hasCustomPrompt="1"/>
          </p:nvPr>
        </p:nvSpPr>
        <p:spPr>
          <a:xfrm>
            <a:off x="3358356" y="5129213"/>
            <a:ext cx="5475288" cy="1030287"/>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Main Text Here</a:t>
            </a:r>
          </a:p>
        </p:txBody>
      </p:sp>
    </p:spTree>
    <p:extLst>
      <p:ext uri="{BB962C8B-B14F-4D97-AF65-F5344CB8AC3E}">
        <p14:creationId xmlns:p14="http://schemas.microsoft.com/office/powerpoint/2010/main" val="338393532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914400" y="1603375"/>
            <a:ext cx="3286125" cy="2170113"/>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4452605" y="1603375"/>
            <a:ext cx="3286125" cy="2170113"/>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7990810" y="1609067"/>
            <a:ext cx="3286125" cy="2170113"/>
          </a:xfrm>
          <a:prstGeom prst="rect">
            <a:avLst/>
          </a:prstGeom>
          <a:solidFill>
            <a:schemeClr val="bg1">
              <a:lumMod val="85000"/>
            </a:schemeClr>
          </a:solidFill>
        </p:spPr>
        <p:txBody>
          <a:bodyPr/>
          <a:lstStyle/>
          <a:p>
            <a:endParaRPr lang="en-US"/>
          </a:p>
        </p:txBody>
      </p:sp>
      <p:sp>
        <p:nvSpPr>
          <p:cNvPr id="9" name="Rectangle 8"/>
          <p:cNvSpPr/>
          <p:nvPr userDrawn="1"/>
        </p:nvSpPr>
        <p:spPr>
          <a:xfrm>
            <a:off x="914400" y="3773598"/>
            <a:ext cx="3285460" cy="239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53270" y="3773597"/>
            <a:ext cx="3285460" cy="239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92140" y="3773599"/>
            <a:ext cx="3285460" cy="239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808295" y="4491131"/>
            <a:ext cx="1497670" cy="307777"/>
            <a:chOff x="1786754" y="4538752"/>
            <a:chExt cx="1497670" cy="307777"/>
          </a:xfrm>
        </p:grpSpPr>
        <p:sp>
          <p:nvSpPr>
            <p:cNvPr id="13" name="Rectangle 12"/>
            <p:cNvSpPr/>
            <p:nvPr/>
          </p:nvSpPr>
          <p:spPr>
            <a:xfrm>
              <a:off x="1786754"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14" name="Rectangle 13"/>
            <p:cNvSpPr/>
            <p:nvPr/>
          </p:nvSpPr>
          <p:spPr>
            <a:xfrm>
              <a:off x="2073327"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15" name="Rectangle 14"/>
            <p:cNvSpPr/>
            <p:nvPr/>
          </p:nvSpPr>
          <p:spPr>
            <a:xfrm>
              <a:off x="2359900"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16" name="Rectangle 15"/>
            <p:cNvSpPr/>
            <p:nvPr/>
          </p:nvSpPr>
          <p:spPr>
            <a:xfrm>
              <a:off x="2646473"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17" name="Rectangle 16"/>
            <p:cNvSpPr/>
            <p:nvPr/>
          </p:nvSpPr>
          <p:spPr>
            <a:xfrm>
              <a:off x="2933046" y="4538752"/>
              <a:ext cx="351378" cy="307777"/>
            </a:xfrm>
            <a:prstGeom prst="rect">
              <a:avLst/>
            </a:prstGeom>
          </p:spPr>
          <p:txBody>
            <a:bodyPr wrap="none">
              <a:spAutoFit/>
            </a:bodyPr>
            <a:lstStyle/>
            <a:p>
              <a:r>
                <a:rPr lang="en-US" sz="1400">
                  <a:solidFill>
                    <a:schemeClr val="bg1">
                      <a:lumMod val="65000"/>
                    </a:schemeClr>
                  </a:solidFill>
                  <a:latin typeface="FontAwesome" pitchFamily="2" charset="0"/>
                </a:rPr>
                <a:t></a:t>
              </a:r>
              <a:endParaRPr lang="en-US" sz="1400">
                <a:solidFill>
                  <a:schemeClr val="bg1">
                    <a:lumMod val="65000"/>
                  </a:schemeClr>
                </a:solidFill>
              </a:endParaRPr>
            </a:p>
          </p:txBody>
        </p:sp>
      </p:grpSp>
      <p:grpSp>
        <p:nvGrpSpPr>
          <p:cNvPr id="18" name="Group 17"/>
          <p:cNvGrpSpPr/>
          <p:nvPr userDrawn="1"/>
        </p:nvGrpSpPr>
        <p:grpSpPr>
          <a:xfrm>
            <a:off x="5347164" y="4491131"/>
            <a:ext cx="1497670" cy="307777"/>
            <a:chOff x="1786754" y="4538752"/>
            <a:chExt cx="1497670" cy="307777"/>
          </a:xfrm>
        </p:grpSpPr>
        <p:sp>
          <p:nvSpPr>
            <p:cNvPr id="19" name="Rectangle 18"/>
            <p:cNvSpPr/>
            <p:nvPr/>
          </p:nvSpPr>
          <p:spPr>
            <a:xfrm>
              <a:off x="1786754" y="4538752"/>
              <a:ext cx="351378" cy="307777"/>
            </a:xfrm>
            <a:prstGeom prst="rect">
              <a:avLst/>
            </a:prstGeom>
          </p:spPr>
          <p:txBody>
            <a:bodyPr wrap="none">
              <a:spAutoFit/>
            </a:bodyPr>
            <a:lstStyle/>
            <a:p>
              <a:r>
                <a:rPr lang="en-US" sz="1400">
                  <a:solidFill>
                    <a:schemeClr val="tx1">
                      <a:lumMod val="65000"/>
                      <a:lumOff val="35000"/>
                    </a:schemeClr>
                  </a:solidFill>
                  <a:latin typeface="FontAwesome" pitchFamily="2" charset="0"/>
                </a:rPr>
                <a:t></a:t>
              </a:r>
              <a:endParaRPr lang="en-US" sz="1400">
                <a:solidFill>
                  <a:schemeClr val="tx1">
                    <a:lumMod val="65000"/>
                    <a:lumOff val="35000"/>
                  </a:schemeClr>
                </a:solidFill>
              </a:endParaRPr>
            </a:p>
          </p:txBody>
        </p:sp>
        <p:sp>
          <p:nvSpPr>
            <p:cNvPr id="21" name="Rectangle 20"/>
            <p:cNvSpPr/>
            <p:nvPr/>
          </p:nvSpPr>
          <p:spPr>
            <a:xfrm>
              <a:off x="2073327" y="4538752"/>
              <a:ext cx="351378" cy="307777"/>
            </a:xfrm>
            <a:prstGeom prst="rect">
              <a:avLst/>
            </a:prstGeom>
          </p:spPr>
          <p:txBody>
            <a:bodyPr wrap="none">
              <a:spAutoFit/>
            </a:bodyPr>
            <a:lstStyle/>
            <a:p>
              <a:r>
                <a:rPr lang="en-US" sz="1400">
                  <a:solidFill>
                    <a:schemeClr val="tx1">
                      <a:lumMod val="65000"/>
                      <a:lumOff val="35000"/>
                    </a:schemeClr>
                  </a:solidFill>
                  <a:latin typeface="FontAwesome" pitchFamily="2" charset="0"/>
                </a:rPr>
                <a:t></a:t>
              </a:r>
              <a:endParaRPr lang="en-US" sz="1400">
                <a:solidFill>
                  <a:schemeClr val="tx1">
                    <a:lumMod val="65000"/>
                    <a:lumOff val="35000"/>
                  </a:schemeClr>
                </a:solidFill>
              </a:endParaRPr>
            </a:p>
          </p:txBody>
        </p:sp>
        <p:sp>
          <p:nvSpPr>
            <p:cNvPr id="23" name="Rectangle 22"/>
            <p:cNvSpPr/>
            <p:nvPr/>
          </p:nvSpPr>
          <p:spPr>
            <a:xfrm>
              <a:off x="2359900" y="4538752"/>
              <a:ext cx="351378" cy="307777"/>
            </a:xfrm>
            <a:prstGeom prst="rect">
              <a:avLst/>
            </a:prstGeom>
          </p:spPr>
          <p:txBody>
            <a:bodyPr wrap="none">
              <a:spAutoFit/>
            </a:bodyPr>
            <a:lstStyle/>
            <a:p>
              <a:r>
                <a:rPr lang="en-US" sz="1400">
                  <a:solidFill>
                    <a:schemeClr val="tx1">
                      <a:lumMod val="65000"/>
                      <a:lumOff val="35000"/>
                    </a:schemeClr>
                  </a:solidFill>
                  <a:latin typeface="FontAwesome" pitchFamily="2" charset="0"/>
                </a:rPr>
                <a:t></a:t>
              </a:r>
              <a:endParaRPr lang="en-US" sz="1400">
                <a:solidFill>
                  <a:schemeClr val="tx1">
                    <a:lumMod val="65000"/>
                    <a:lumOff val="35000"/>
                  </a:schemeClr>
                </a:solidFill>
              </a:endParaRPr>
            </a:p>
          </p:txBody>
        </p:sp>
        <p:sp>
          <p:nvSpPr>
            <p:cNvPr id="25" name="Rectangle 24"/>
            <p:cNvSpPr/>
            <p:nvPr/>
          </p:nvSpPr>
          <p:spPr>
            <a:xfrm>
              <a:off x="2646473" y="4538752"/>
              <a:ext cx="351378" cy="307777"/>
            </a:xfrm>
            <a:prstGeom prst="rect">
              <a:avLst/>
            </a:prstGeom>
          </p:spPr>
          <p:txBody>
            <a:bodyPr wrap="none">
              <a:spAutoFit/>
            </a:bodyPr>
            <a:lstStyle/>
            <a:p>
              <a:r>
                <a:rPr lang="en-US" sz="1400">
                  <a:solidFill>
                    <a:schemeClr val="bg1">
                      <a:lumMod val="75000"/>
                    </a:schemeClr>
                  </a:solidFill>
                  <a:latin typeface="FontAwesome" pitchFamily="2" charset="0"/>
                </a:rPr>
                <a:t></a:t>
              </a:r>
              <a:endParaRPr lang="en-US" sz="1400">
                <a:solidFill>
                  <a:schemeClr val="bg1">
                    <a:lumMod val="75000"/>
                  </a:schemeClr>
                </a:solidFill>
              </a:endParaRPr>
            </a:p>
          </p:txBody>
        </p:sp>
        <p:sp>
          <p:nvSpPr>
            <p:cNvPr id="27" name="Rectangle 26"/>
            <p:cNvSpPr/>
            <p:nvPr/>
          </p:nvSpPr>
          <p:spPr>
            <a:xfrm>
              <a:off x="2933046" y="4538752"/>
              <a:ext cx="351378" cy="307777"/>
            </a:xfrm>
            <a:prstGeom prst="rect">
              <a:avLst/>
            </a:prstGeom>
          </p:spPr>
          <p:txBody>
            <a:bodyPr wrap="none">
              <a:spAutoFit/>
            </a:bodyPr>
            <a:lstStyle/>
            <a:p>
              <a:r>
                <a:rPr lang="en-US" sz="1400">
                  <a:solidFill>
                    <a:schemeClr val="bg1">
                      <a:lumMod val="75000"/>
                    </a:schemeClr>
                  </a:solidFill>
                  <a:latin typeface="FontAwesome" pitchFamily="2" charset="0"/>
                </a:rPr>
                <a:t></a:t>
              </a:r>
              <a:endParaRPr lang="en-US" sz="1400">
                <a:solidFill>
                  <a:schemeClr val="bg1">
                    <a:lumMod val="75000"/>
                  </a:schemeClr>
                </a:solidFill>
              </a:endParaRPr>
            </a:p>
          </p:txBody>
        </p:sp>
      </p:grpSp>
      <p:grpSp>
        <p:nvGrpSpPr>
          <p:cNvPr id="28" name="Group 27"/>
          <p:cNvGrpSpPr/>
          <p:nvPr userDrawn="1"/>
        </p:nvGrpSpPr>
        <p:grpSpPr>
          <a:xfrm>
            <a:off x="8895715" y="4485500"/>
            <a:ext cx="1497670" cy="307777"/>
            <a:chOff x="1786754" y="4538752"/>
            <a:chExt cx="1497670" cy="307777"/>
          </a:xfrm>
        </p:grpSpPr>
        <p:sp>
          <p:nvSpPr>
            <p:cNvPr id="29" name="Rectangle 28"/>
            <p:cNvSpPr/>
            <p:nvPr/>
          </p:nvSpPr>
          <p:spPr>
            <a:xfrm>
              <a:off x="1786754"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30" name="Rectangle 29"/>
            <p:cNvSpPr/>
            <p:nvPr/>
          </p:nvSpPr>
          <p:spPr>
            <a:xfrm>
              <a:off x="2073327"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31" name="Rectangle 30"/>
            <p:cNvSpPr/>
            <p:nvPr/>
          </p:nvSpPr>
          <p:spPr>
            <a:xfrm>
              <a:off x="2359900"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32" name="Rectangle 31"/>
            <p:cNvSpPr/>
            <p:nvPr/>
          </p:nvSpPr>
          <p:spPr>
            <a:xfrm>
              <a:off x="2646473" y="4538752"/>
              <a:ext cx="351378" cy="307777"/>
            </a:xfrm>
            <a:prstGeom prst="rect">
              <a:avLst/>
            </a:prstGeom>
          </p:spPr>
          <p:txBody>
            <a:bodyPr wrap="none">
              <a:spAutoFit/>
            </a:bodyPr>
            <a:lstStyle/>
            <a:p>
              <a:r>
                <a:rPr lang="en-US" sz="1400">
                  <a:solidFill>
                    <a:schemeClr val="accent6"/>
                  </a:solidFill>
                  <a:latin typeface="FontAwesome" pitchFamily="2" charset="0"/>
                </a:rPr>
                <a:t></a:t>
              </a:r>
              <a:endParaRPr lang="en-US" sz="1400">
                <a:solidFill>
                  <a:schemeClr val="accent6"/>
                </a:solidFill>
              </a:endParaRPr>
            </a:p>
          </p:txBody>
        </p:sp>
        <p:sp>
          <p:nvSpPr>
            <p:cNvPr id="33" name="Rectangle 32"/>
            <p:cNvSpPr/>
            <p:nvPr/>
          </p:nvSpPr>
          <p:spPr>
            <a:xfrm>
              <a:off x="2933046" y="4538752"/>
              <a:ext cx="351378" cy="307777"/>
            </a:xfrm>
            <a:prstGeom prst="rect">
              <a:avLst/>
            </a:prstGeom>
          </p:spPr>
          <p:txBody>
            <a:bodyPr wrap="none">
              <a:spAutoFit/>
            </a:bodyPr>
            <a:lstStyle/>
            <a:p>
              <a:r>
                <a:rPr lang="en-US" sz="1400">
                  <a:solidFill>
                    <a:schemeClr val="bg1">
                      <a:lumMod val="65000"/>
                    </a:schemeClr>
                  </a:solidFill>
                  <a:latin typeface="FontAwesome" pitchFamily="2" charset="0"/>
                </a:rPr>
                <a:t></a:t>
              </a:r>
              <a:endParaRPr lang="en-US" sz="1400">
                <a:solidFill>
                  <a:schemeClr val="bg1">
                    <a:lumMod val="65000"/>
                  </a:schemeClr>
                </a:solidFill>
              </a:endParaRPr>
            </a:p>
          </p:txBody>
        </p:sp>
      </p:grpSp>
      <p:sp>
        <p:nvSpPr>
          <p:cNvPr id="34" name="Text Placeholder 51"/>
          <p:cNvSpPr>
            <a:spLocks noGrp="1"/>
          </p:cNvSpPr>
          <p:nvPr>
            <p:ph type="body" sz="quarter" idx="13"/>
          </p:nvPr>
        </p:nvSpPr>
        <p:spPr>
          <a:xfrm>
            <a:off x="2131747" y="3522296"/>
            <a:ext cx="841248" cy="246888"/>
          </a:xfrm>
          <a:prstGeom prst="rect">
            <a:avLst/>
          </a:prstGeom>
          <a:solidFill>
            <a:schemeClr val="accent6"/>
          </a:solidFill>
        </p:spPr>
        <p:txBody>
          <a:bodyPr>
            <a:normAutofit/>
          </a:bodyPr>
          <a:lstStyle>
            <a:lvl1pPr marL="0" indent="0" algn="ctr">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5" name="Text Placeholder 54"/>
          <p:cNvSpPr>
            <a:spLocks noGrp="1"/>
          </p:cNvSpPr>
          <p:nvPr>
            <p:ph type="body" sz="quarter" idx="14"/>
          </p:nvPr>
        </p:nvSpPr>
        <p:spPr>
          <a:xfrm>
            <a:off x="5680800" y="3532292"/>
            <a:ext cx="841248" cy="246888"/>
          </a:xfrm>
          <a:prstGeom prst="rect">
            <a:avLst/>
          </a:prstGeom>
          <a:solidFill>
            <a:schemeClr val="tx1">
              <a:lumMod val="65000"/>
              <a:lumOff val="35000"/>
            </a:schemeClr>
          </a:solidFill>
        </p:spPr>
        <p:txBody>
          <a:bodyPr>
            <a:normAutofit/>
          </a:bodyPr>
          <a:lstStyle>
            <a:lvl1pPr marL="0" indent="0" algn="ctr">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6" name="Text Placeholder 56"/>
          <p:cNvSpPr>
            <a:spLocks noGrp="1"/>
          </p:cNvSpPr>
          <p:nvPr>
            <p:ph type="body" sz="quarter" idx="15"/>
          </p:nvPr>
        </p:nvSpPr>
        <p:spPr>
          <a:xfrm>
            <a:off x="9213494" y="3519874"/>
            <a:ext cx="841248" cy="246888"/>
          </a:xfrm>
          <a:prstGeom prst="rect">
            <a:avLst/>
          </a:prstGeom>
          <a:solidFill>
            <a:schemeClr val="accent6"/>
          </a:solidFill>
        </p:spPr>
        <p:txBody>
          <a:bodyPr>
            <a:normAutofit/>
          </a:bodyPr>
          <a:lstStyle>
            <a:lvl1pPr marL="0" indent="0" algn="ctr">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7" name="Text Placeholder 58"/>
          <p:cNvSpPr>
            <a:spLocks noGrp="1"/>
          </p:cNvSpPr>
          <p:nvPr>
            <p:ph type="body" sz="quarter" idx="16"/>
          </p:nvPr>
        </p:nvSpPr>
        <p:spPr>
          <a:xfrm>
            <a:off x="1272509" y="4047786"/>
            <a:ext cx="2569243" cy="310896"/>
          </a:xfrm>
          <a:prstGeom prst="rect">
            <a:avLst/>
          </a:prstGeom>
        </p:spPr>
        <p:txBody>
          <a:bodyPr>
            <a:normAutofit/>
          </a:bodyPr>
          <a:lstStyle>
            <a:lvl1pPr marL="0" indent="0" algn="ctr">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8" name="Text Placeholder 58"/>
          <p:cNvSpPr>
            <a:spLocks noGrp="1"/>
          </p:cNvSpPr>
          <p:nvPr>
            <p:ph type="body" sz="quarter" idx="17"/>
          </p:nvPr>
        </p:nvSpPr>
        <p:spPr>
          <a:xfrm>
            <a:off x="1272509" y="4945814"/>
            <a:ext cx="2569243" cy="1042803"/>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39" name="Text Placeholder 58"/>
          <p:cNvSpPr>
            <a:spLocks noGrp="1"/>
          </p:cNvSpPr>
          <p:nvPr>
            <p:ph type="body" sz="quarter" idx="19"/>
          </p:nvPr>
        </p:nvSpPr>
        <p:spPr>
          <a:xfrm>
            <a:off x="4811378" y="4945814"/>
            <a:ext cx="2569243" cy="1042803"/>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0" name="Text Placeholder 58"/>
          <p:cNvSpPr>
            <a:spLocks noGrp="1"/>
          </p:cNvSpPr>
          <p:nvPr>
            <p:ph type="body" sz="quarter" idx="20"/>
          </p:nvPr>
        </p:nvSpPr>
        <p:spPr>
          <a:xfrm>
            <a:off x="4811045" y="4047786"/>
            <a:ext cx="2569243" cy="310896"/>
          </a:xfrm>
          <a:prstGeom prst="rect">
            <a:avLst/>
          </a:prstGeom>
        </p:spPr>
        <p:txBody>
          <a:bodyPr>
            <a:normAutofit/>
          </a:bodyPr>
          <a:lstStyle>
            <a:lvl1pPr marL="0" indent="0" algn="ctr">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1" name="Text Placeholder 58"/>
          <p:cNvSpPr>
            <a:spLocks noGrp="1"/>
          </p:cNvSpPr>
          <p:nvPr>
            <p:ph type="body" sz="quarter" idx="21"/>
          </p:nvPr>
        </p:nvSpPr>
        <p:spPr>
          <a:xfrm>
            <a:off x="8353364" y="4945814"/>
            <a:ext cx="2569243" cy="1042803"/>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2" name="Text Placeholder 58"/>
          <p:cNvSpPr>
            <a:spLocks noGrp="1"/>
          </p:cNvSpPr>
          <p:nvPr>
            <p:ph type="body" sz="quarter" idx="22"/>
          </p:nvPr>
        </p:nvSpPr>
        <p:spPr>
          <a:xfrm>
            <a:off x="8353031" y="4047786"/>
            <a:ext cx="2569243" cy="310896"/>
          </a:xfrm>
          <a:prstGeom prst="rect">
            <a:avLst/>
          </a:prstGeom>
        </p:spPr>
        <p:txBody>
          <a:bodyPr>
            <a:normAutofit/>
          </a:bodyPr>
          <a:lstStyle>
            <a:lvl1pPr marL="0" indent="0" algn="ctr">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
        <p:nvSpPr>
          <p:cNvPr id="43" name="Text Placeholder 68"/>
          <p:cNvSpPr>
            <a:spLocks noGrp="1"/>
          </p:cNvSpPr>
          <p:nvPr>
            <p:ph type="body" sz="quarter" idx="23"/>
          </p:nvPr>
        </p:nvSpPr>
        <p:spPr>
          <a:xfrm>
            <a:off x="3168062" y="157037"/>
            <a:ext cx="5855876" cy="619125"/>
          </a:xfrm>
          <a:prstGeom prst="rect">
            <a:avLst/>
          </a:prstGeom>
        </p:spPr>
        <p:txBody>
          <a:bodyPr/>
          <a:lstStyle>
            <a:lvl1pPr marL="0" indent="0" algn="ctr">
              <a:buNone/>
              <a:defRPr>
                <a:solidFill>
                  <a:schemeClr val="tx1">
                    <a:lumMod val="50000"/>
                    <a:lumOff val="50000"/>
                  </a:schemeClr>
                </a:solidFill>
                <a:latin typeface="GeosansLight" panose="02000603020000020003" pitchFamily="2" charset="0"/>
              </a:defRPr>
            </a:lvl1pPr>
          </a:lstStyle>
          <a:p>
            <a:pPr lvl="0"/>
            <a:endParaRPr lang="en-US"/>
          </a:p>
        </p:txBody>
      </p:sp>
      <p:sp>
        <p:nvSpPr>
          <p:cNvPr id="44" name="Text Placeholder 58"/>
          <p:cNvSpPr>
            <a:spLocks noGrp="1"/>
          </p:cNvSpPr>
          <p:nvPr>
            <p:ph type="body" sz="quarter" idx="24" hasCustomPrompt="1"/>
          </p:nvPr>
        </p:nvSpPr>
        <p:spPr>
          <a:xfrm>
            <a:off x="3775997" y="772883"/>
            <a:ext cx="4628161" cy="561886"/>
          </a:xfrm>
          <a:prstGeom prst="rect">
            <a:avLst/>
          </a:prstGeom>
        </p:spPr>
        <p:txBody>
          <a:bodyPr>
            <a:normAutofit/>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Add Slogun Text</a:t>
            </a:r>
            <a:endParaRPr lang="en-US"/>
          </a:p>
        </p:txBody>
      </p:sp>
      <p:sp>
        <p:nvSpPr>
          <p:cNvPr id="45" name="Text Placeholder 28"/>
          <p:cNvSpPr>
            <a:spLocks noGrp="1"/>
          </p:cNvSpPr>
          <p:nvPr>
            <p:ph type="body" sz="quarter" idx="25" hasCustomPrompt="1"/>
          </p:nvPr>
        </p:nvSpPr>
        <p:spPr>
          <a:xfrm>
            <a:off x="634320" y="6436671"/>
            <a:ext cx="2395309" cy="310896"/>
          </a:xfrm>
          <a:prstGeom prst="rect">
            <a:avLst/>
          </a:prstGeom>
        </p:spPr>
        <p:txBody>
          <a:bodyPr/>
          <a:lstStyle>
            <a:lvl1pPr marL="0" indent="0">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Company Name</a:t>
            </a:r>
            <a:endParaRPr lang="en-US"/>
          </a:p>
        </p:txBody>
      </p:sp>
      <p:sp>
        <p:nvSpPr>
          <p:cNvPr id="46" name="Text Placeholder 28"/>
          <p:cNvSpPr>
            <a:spLocks noGrp="1"/>
          </p:cNvSpPr>
          <p:nvPr>
            <p:ph type="body" sz="quarter" idx="26" hasCustomPrompt="1"/>
          </p:nvPr>
        </p:nvSpPr>
        <p:spPr>
          <a:xfrm>
            <a:off x="4898346" y="6436671"/>
            <a:ext cx="2395309" cy="310896"/>
          </a:xfrm>
          <a:prstGeom prst="rect">
            <a:avLst/>
          </a:prstGeom>
        </p:spPr>
        <p:txBody>
          <a:bodyPr/>
          <a:lstStyle>
            <a:lvl1pPr marL="0" indent="0" algn="ct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Web Site Name</a:t>
            </a:r>
            <a:endParaRPr lang="en-US"/>
          </a:p>
        </p:txBody>
      </p:sp>
      <p:sp>
        <p:nvSpPr>
          <p:cNvPr id="47" name="Text Placeholder 28"/>
          <p:cNvSpPr>
            <a:spLocks noGrp="1"/>
          </p:cNvSpPr>
          <p:nvPr>
            <p:ph type="body" sz="quarter" idx="18" hasCustomPrompt="1"/>
          </p:nvPr>
        </p:nvSpPr>
        <p:spPr>
          <a:xfrm>
            <a:off x="9162370" y="6436671"/>
            <a:ext cx="2395309" cy="310896"/>
          </a:xfrm>
          <a:prstGeom prst="rect">
            <a:avLst/>
          </a:prstGeom>
        </p:spPr>
        <p:txBody>
          <a:bodyPr/>
          <a:lstStyle>
            <a:lvl1pPr marL="0" indent="0" algn="r">
              <a:buNone/>
              <a:defRPr sz="1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Page Number 00</a:t>
            </a:r>
            <a:endParaRPr lang="en-US"/>
          </a:p>
        </p:txBody>
      </p:sp>
    </p:spTree>
    <p:extLst>
      <p:ext uri="{BB962C8B-B14F-4D97-AF65-F5344CB8AC3E}">
        <p14:creationId xmlns:p14="http://schemas.microsoft.com/office/powerpoint/2010/main" val="158915161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914400" y="1603375"/>
            <a:ext cx="3286125" cy="2170113"/>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4452605" y="1603375"/>
            <a:ext cx="3286125" cy="2170113"/>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7990810" y="1609067"/>
            <a:ext cx="3286125" cy="2170113"/>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699602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theme" Target="../theme/theme3.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90.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55" Type="http://schemas.openxmlformats.org/officeDocument/2006/relationships/slideLayout" Target="../slideLayouts/slideLayout219.xml"/><Relationship Id="rId63" Type="http://schemas.openxmlformats.org/officeDocument/2006/relationships/slideLayout" Target="../slideLayouts/slideLayout22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slideLayout" Target="../slideLayouts/slideLayout217.xml"/><Relationship Id="rId58" Type="http://schemas.openxmlformats.org/officeDocument/2006/relationships/slideLayout" Target="../slideLayouts/slideLayout222.xml"/><Relationship Id="rId66" Type="http://schemas.openxmlformats.org/officeDocument/2006/relationships/theme" Target="../theme/theme5.xml"/><Relationship Id="rId5" Type="http://schemas.openxmlformats.org/officeDocument/2006/relationships/slideLayout" Target="../slideLayouts/slideLayout169.xml"/><Relationship Id="rId61" Type="http://schemas.openxmlformats.org/officeDocument/2006/relationships/slideLayout" Target="../slideLayouts/slideLayout225.xml"/><Relationship Id="rId19" Type="http://schemas.openxmlformats.org/officeDocument/2006/relationships/slideLayout" Target="../slideLayouts/slideLayout18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56" Type="http://schemas.openxmlformats.org/officeDocument/2006/relationships/slideLayout" Target="../slideLayouts/slideLayout220.xml"/><Relationship Id="rId64" Type="http://schemas.openxmlformats.org/officeDocument/2006/relationships/slideLayout" Target="../slideLayouts/slideLayout228.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59" Type="http://schemas.openxmlformats.org/officeDocument/2006/relationships/slideLayout" Target="../slideLayouts/slideLayout223.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slideLayout" Target="../slideLayouts/slideLayout218.xml"/><Relationship Id="rId62" Type="http://schemas.openxmlformats.org/officeDocument/2006/relationships/slideLayout" Target="../slideLayouts/slideLayout22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 Id="rId57" Type="http://schemas.openxmlformats.org/officeDocument/2006/relationships/slideLayout" Target="../slideLayouts/slideLayout221.xml"/><Relationship Id="rId10" Type="http://schemas.openxmlformats.org/officeDocument/2006/relationships/slideLayout" Target="../slideLayouts/slideLayout174.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slideLayout" Target="../slideLayouts/slideLayout216.xml"/><Relationship Id="rId60" Type="http://schemas.openxmlformats.org/officeDocument/2006/relationships/slideLayout" Target="../slideLayouts/slideLayout224.xml"/><Relationship Id="rId65" Type="http://schemas.openxmlformats.org/officeDocument/2006/relationships/slideLayout" Target="../slideLayouts/slideLayout229.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39" Type="http://schemas.openxmlformats.org/officeDocument/2006/relationships/slideLayout" Target="../slideLayouts/slideLayout20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26" Type="http://schemas.openxmlformats.org/officeDocument/2006/relationships/slideLayout" Target="../slideLayouts/slideLayout255.xml"/><Relationship Id="rId3" Type="http://schemas.openxmlformats.org/officeDocument/2006/relationships/slideLayout" Target="../slideLayouts/slideLayout232.xml"/><Relationship Id="rId21" Type="http://schemas.openxmlformats.org/officeDocument/2006/relationships/slideLayout" Target="../slideLayouts/slideLayout250.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29" Type="http://schemas.openxmlformats.org/officeDocument/2006/relationships/slideLayout" Target="../slideLayouts/slideLayout258.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31" Type="http://schemas.openxmlformats.org/officeDocument/2006/relationships/theme" Target="../theme/theme6.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 Id="rId30" Type="http://schemas.openxmlformats.org/officeDocument/2006/relationships/slideLayout" Target="../slideLayouts/slideLayout2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7.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ight Triangle 3"/>
          <p:cNvSpPr/>
          <p:nvPr userDrawn="1"/>
        </p:nvSpPr>
        <p:spPr bwMode="auto">
          <a:xfrm>
            <a:off x="8" y="6299208"/>
            <a:ext cx="558792" cy="558792"/>
          </a:xfrm>
          <a:prstGeom prst="r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solidFill>
                <a:schemeClr val="accent1"/>
              </a:solidFill>
            </a:endParaRPr>
          </a:p>
        </p:txBody>
      </p:sp>
      <p:sp>
        <p:nvSpPr>
          <p:cNvPr id="5" name="TextBox 4"/>
          <p:cNvSpPr txBox="1"/>
          <p:nvPr userDrawn="1"/>
        </p:nvSpPr>
        <p:spPr bwMode="gray">
          <a:xfrm>
            <a:off x="0" y="6635786"/>
            <a:ext cx="406400" cy="205121"/>
          </a:xfrm>
          <a:prstGeom prst="rect">
            <a:avLst/>
          </a:prstGeom>
        </p:spPr>
        <p:txBody>
          <a:bodyPr vert="horz" wrap="square" lIns="0" tIns="0" rIns="0" bIns="0" rtlCol="0" anchor="ctr">
            <a:spAutoFit/>
          </a:bodyPr>
          <a:lstStyle/>
          <a:p>
            <a:pPr marL="0" algn="ctr" defTabSz="1219170" rtl="0" eaLnBrk="1" latinLnBrk="0" hangingPunct="1"/>
            <a:fld id="{6C5AF65D-6854-49AF-ABC5-48B5BA0EA842}" type="slidenum">
              <a:rPr lang="en-US" sz="1333" b="0" i="0" kern="1200" smtClean="0">
                <a:solidFill>
                  <a:schemeClr val="bg1"/>
                </a:solidFill>
                <a:latin typeface="HP Simplified"/>
                <a:ea typeface="+mn-ea"/>
                <a:cs typeface="HP Simplified"/>
              </a:rPr>
              <a:pPr marL="0" algn="ctr" defTabSz="1219170" rtl="0" eaLnBrk="1" latinLnBrk="0" hangingPunct="1"/>
              <a:t>‹#›</a:t>
            </a:fld>
            <a:endParaRPr lang="en-US" sz="1333" b="0" i="0" kern="1200" dirty="0" smtClean="0">
              <a:solidFill>
                <a:schemeClr val="bg1"/>
              </a:solidFill>
              <a:latin typeface="HP Simplified"/>
              <a:ea typeface="+mn-ea"/>
              <a:cs typeface="HP Simplified"/>
            </a:endParaRPr>
          </a:p>
        </p:txBody>
      </p:sp>
    </p:spTree>
    <p:extLst>
      <p:ext uri="{BB962C8B-B14F-4D97-AF65-F5344CB8AC3E}">
        <p14:creationId xmlns:p14="http://schemas.microsoft.com/office/powerpoint/2010/main" val="622159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Lst>
  <p:timing>
    <p:tnLst>
      <p:par>
        <p:cTn id="1" dur="indefinite" restart="never" nodeType="tmRoot"/>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F0F1">
            <a:alpha val="2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62484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3589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09437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Lst>
  <p:timing>
    <p:tnLst>
      <p:par>
        <p:cTn id="1" dur="indefinite" restart="never" nodeType="tmRoot"/>
      </p:par>
    </p:tnLst>
  </p:timing>
  <p:hf sldNum="0" hdr="0" ftr="0" dt="0"/>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62967-41DD-43A9-A8A2-DBE4C7CD30D6}" type="datetimeFigureOut">
              <a:rPr lang="en-US" smtClean="0"/>
              <a:t>4/7/2019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4866-2612-44FE-BED6-48B9181DF8CD}" type="slidenum">
              <a:rPr lang="en-US" smtClean="0"/>
              <a:t>‹#›</a:t>
            </a:fld>
            <a:endParaRPr lang="en-US"/>
          </a:p>
        </p:txBody>
      </p:sp>
    </p:spTree>
    <p:extLst>
      <p:ext uri="{BB962C8B-B14F-4D97-AF65-F5344CB8AC3E}">
        <p14:creationId xmlns:p14="http://schemas.microsoft.com/office/powerpoint/2010/main" val="362009861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966DA-4AEE-4C9F-966A-4B76DF806CB6}" type="datetimeFigureOut">
              <a:rPr lang="id-ID" smtClean="0"/>
              <a:t>07/04/2019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E796E-6DBC-48E2-A760-0120D79677C6}" type="slidenum">
              <a:rPr lang="id-ID" smtClean="0"/>
              <a:t>‹#›</a:t>
            </a:fld>
            <a:endParaRPr lang="id-ID"/>
          </a:p>
        </p:txBody>
      </p:sp>
    </p:spTree>
    <p:extLst>
      <p:ext uri="{BB962C8B-B14F-4D97-AF65-F5344CB8AC3E}">
        <p14:creationId xmlns:p14="http://schemas.microsoft.com/office/powerpoint/2010/main" val="114978550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8BDAE-A562-4667-82DD-5BE61974BD31}" type="datetimeFigureOut">
              <a:rPr lang="id-ID" smtClean="0"/>
              <a:t>07/04/2019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2E319-0919-499D-AD1F-7963255D1003}" type="slidenum">
              <a:rPr lang="id-ID" smtClean="0"/>
              <a:t>‹#›</a:t>
            </a:fld>
            <a:endParaRPr lang="id-ID"/>
          </a:p>
        </p:txBody>
      </p:sp>
    </p:spTree>
    <p:extLst>
      <p:ext uri="{BB962C8B-B14F-4D97-AF65-F5344CB8AC3E}">
        <p14:creationId xmlns:p14="http://schemas.microsoft.com/office/powerpoint/2010/main" val="410746326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6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rot="12241059">
            <a:off x="6124948" y="-485054"/>
            <a:ext cx="766448" cy="7601595"/>
          </a:xfrm>
          <a:custGeom>
            <a:avLst/>
            <a:gdLst>
              <a:gd name="connsiteX0" fmla="*/ 766448 w 766448"/>
              <a:gd name="connsiteY0" fmla="*/ 7260068 h 7601595"/>
              <a:gd name="connsiteX1" fmla="*/ 0 w 766448"/>
              <a:gd name="connsiteY1" fmla="*/ 7601595 h 7601595"/>
              <a:gd name="connsiteX2" fmla="*/ 766448 w 766448"/>
              <a:gd name="connsiteY2" fmla="*/ 0 h 7601595"/>
            </a:gdLst>
            <a:ahLst/>
            <a:cxnLst>
              <a:cxn ang="0">
                <a:pos x="connsiteX0" y="connsiteY0"/>
              </a:cxn>
              <a:cxn ang="0">
                <a:pos x="connsiteX1" y="connsiteY1"/>
              </a:cxn>
              <a:cxn ang="0">
                <a:pos x="connsiteX2" y="connsiteY2"/>
              </a:cxn>
            </a:cxnLst>
            <a:rect l="l" t="t" r="r" b="b"/>
            <a:pathLst>
              <a:path w="766448" h="7601595">
                <a:moveTo>
                  <a:pt x="766448" y="7260068"/>
                </a:moveTo>
                <a:lnTo>
                  <a:pt x="0" y="7601595"/>
                </a:lnTo>
                <a:lnTo>
                  <a:pt x="766448" y="0"/>
                </a:lnTo>
                <a:close/>
              </a:path>
            </a:pathLst>
          </a:custGeom>
          <a:gradFill>
            <a:gsLst>
              <a:gs pos="0">
                <a:schemeClr val="accent6"/>
              </a:gs>
              <a:gs pos="100000">
                <a:schemeClr val="accent6">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228615" y="2359360"/>
            <a:ext cx="6096000" cy="514628"/>
          </a:xfrm>
          <a:prstGeom prst="rect">
            <a:avLst/>
          </a:prstGeom>
        </p:spPr>
        <p:txBody>
          <a:bodyPr>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id-ID" sz="2800" b="1" i="0" u="none" strike="noStrike" kern="1200" cap="none" spc="0" normalizeH="0" baseline="0" noProof="0" smtClean="0">
                <a:ln>
                  <a:noFill/>
                </a:ln>
                <a:solidFill>
                  <a:schemeClr val="accent5">
                    <a:lumMod val="75000"/>
                  </a:schemeClr>
                </a:solidFill>
                <a:effectLst/>
                <a:uLnTx/>
                <a:uFillTx/>
                <a:latin typeface="Lato Heavy" panose="020F0502020204030203" pitchFamily="34" charset="0"/>
                <a:ea typeface="Lato Heavy" panose="020F0502020204030203" pitchFamily="34" charset="0"/>
                <a:cs typeface="Lato Heavy" panose="020F0502020204030203" pitchFamily="34" charset="0"/>
              </a:rPr>
              <a:t>Kuliah NMS</a:t>
            </a:r>
            <a:endParaRPr kumimoji="0" lang="id-ID" sz="3200" b="1" i="0" u="none" strike="noStrike" kern="1200" cap="none" spc="0" normalizeH="0" baseline="0" noProof="0" dirty="0">
              <a:ln>
                <a:noFill/>
              </a:ln>
              <a:solidFill>
                <a:schemeClr val="accent5">
                  <a:lumMod val="75000"/>
                </a:schemeClr>
              </a:solidFill>
              <a:effectLs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9"/>
          <p:cNvSpPr/>
          <p:nvPr/>
        </p:nvSpPr>
        <p:spPr>
          <a:xfrm>
            <a:off x="6628452" y="3136551"/>
            <a:ext cx="5230699" cy="110190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id-ID" sz="3200" b="0" i="0" u="none" strike="noStrike" kern="1200" cap="none" spc="0" normalizeH="0" baseline="0" noProof="0" smtClean="0">
                <a:ln>
                  <a:noFill/>
                </a:ln>
                <a:solidFill>
                  <a:srgbClr val="09996C"/>
                </a:solidFill>
                <a:effectLst/>
                <a:uLnTx/>
                <a:uFillTx/>
                <a:latin typeface="Lato Black" panose="020F0502020204030203" pitchFamily="34" charset="0"/>
                <a:ea typeface="Lato Black" panose="020F0502020204030203" pitchFamily="34" charset="0"/>
                <a:cs typeface="Lato Black" panose="020F0502020204030203" pitchFamily="34" charset="0"/>
              </a:rPr>
              <a:t>TEORI</a:t>
            </a:r>
            <a:r>
              <a:rPr kumimoji="0" lang="id-ID" sz="3200" b="0" i="0" u="none" strike="noStrike" kern="1200" cap="none" spc="0" normalizeH="0" noProof="0" smtClean="0">
                <a:ln>
                  <a:noFill/>
                </a:ln>
                <a:solidFill>
                  <a:srgbClr val="09996C"/>
                </a:solidFill>
                <a:effectLst/>
                <a:uLnTx/>
                <a:uFillTx/>
                <a:latin typeface="Lato Black" panose="020F0502020204030203" pitchFamily="34" charset="0"/>
                <a:ea typeface="Lato Black" panose="020F0502020204030203" pitchFamily="34" charset="0"/>
                <a:cs typeface="Lato Black" panose="020F0502020204030203" pitchFamily="34" charset="0"/>
              </a:rPr>
              <a:t> STRUKTURALISME &amp; </a:t>
            </a:r>
            <a:r>
              <a:rPr kumimoji="0" lang="id-ID" sz="3200" b="0" i="0" u="none" strike="noStrike" kern="1200" cap="none" spc="0" normalizeH="0" noProof="0" smtClean="0">
                <a:ln>
                  <a:noFill/>
                </a:ln>
                <a:solidFill>
                  <a:srgbClr val="FF0000"/>
                </a:solidFill>
                <a:effectLst/>
                <a:uLnTx/>
                <a:uFillTx/>
                <a:latin typeface="Lato Black" panose="020F0502020204030203" pitchFamily="34" charset="0"/>
                <a:ea typeface="Lato Black" panose="020F0502020204030203" pitchFamily="34" charset="0"/>
                <a:cs typeface="Lato Black" panose="020F0502020204030203" pitchFamily="34" charset="0"/>
              </a:rPr>
              <a:t>INSTITUSIONALISME</a:t>
            </a:r>
            <a:endParaRPr kumimoji="0" lang="id-ID" sz="3200" b="0" i="0" u="none" strike="noStrike" kern="1200" cap="none" spc="0" normalizeH="0" baseline="0" noProof="0" dirty="0">
              <a:ln>
                <a:noFill/>
              </a:ln>
              <a:solidFill>
                <a:srgbClr val="FF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12" name="Rounded Rectangle 11"/>
          <p:cNvSpPr/>
          <p:nvPr/>
        </p:nvSpPr>
        <p:spPr>
          <a:xfrm>
            <a:off x="6716511" y="4553746"/>
            <a:ext cx="2601393" cy="489479"/>
          </a:xfrm>
          <a:prstGeom prst="roundRect">
            <a:avLst/>
          </a:prstGeom>
          <a:solidFill>
            <a:schemeClr val="accent6"/>
          </a:solidFill>
          <a:ln>
            <a:noFill/>
          </a:ln>
          <a:effectLst>
            <a:outerShdw blurRad="101600" dir="5400000" sx="107000" sy="107000" algn="ctr" rotWithShape="0">
              <a:srgbClr val="000000">
                <a:alpha val="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smtClean="0">
                <a:ln>
                  <a:noFill/>
                </a:ln>
                <a:solidFill>
                  <a:prstClr val="white"/>
                </a:solidFill>
                <a:effectLst/>
                <a:uLnTx/>
                <a:uFillTx/>
                <a:latin typeface="Bahnschrift SemiCondensed" panose="020B0502040204020203" pitchFamily="34" charset="0"/>
              </a:rPr>
              <a:t>Sutoro</a:t>
            </a:r>
            <a:r>
              <a:rPr kumimoji="0" lang="id-ID" sz="2800" b="1" i="0" u="none" strike="noStrike" kern="1200" cap="none" spc="0" normalizeH="0" noProof="0" smtClean="0">
                <a:ln>
                  <a:noFill/>
                </a:ln>
                <a:solidFill>
                  <a:prstClr val="white"/>
                </a:solidFill>
                <a:effectLst/>
                <a:uLnTx/>
                <a:uFillTx/>
                <a:latin typeface="Bahnschrift SemiCondensed" panose="020B0502040204020203" pitchFamily="34" charset="0"/>
              </a:rPr>
              <a:t> Eko</a:t>
            </a:r>
            <a:endParaRPr kumimoji="0" lang="id-ID" sz="2800" b="1" i="0" u="none" strike="noStrike" kern="1200" cap="none" spc="0" normalizeH="0" baseline="0" noProof="0" dirty="0">
              <a:ln>
                <a:noFill/>
              </a:ln>
              <a:solidFill>
                <a:prstClr val="white"/>
              </a:solidFill>
              <a:effectLst/>
              <a:uLnTx/>
              <a:uFillTx/>
              <a:latin typeface="Bahnschrift SemiCondensed" panose="020B0502040204020203" pitchFamily="34" charset="0"/>
            </a:endParaRPr>
          </a:p>
        </p:txBody>
      </p:sp>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626" b="10626"/>
          <a:stretch>
            <a:fillRect/>
          </a:stretch>
        </p:blipFill>
        <p:spPr/>
      </p:pic>
    </p:spTree>
    <p:extLst>
      <p:ext uri="{BB962C8B-B14F-4D97-AF65-F5344CB8AC3E}">
        <p14:creationId xmlns:p14="http://schemas.microsoft.com/office/powerpoint/2010/main" val="354393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2119" y="707490"/>
            <a:ext cx="495898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0" i="0" u="none" strike="noStrike" kern="1200" cap="none" spc="0" normalizeH="0" baseline="0" noProof="0" smtClean="0">
                <a:ln>
                  <a:noFill/>
                </a:ln>
                <a:solidFill>
                  <a:srgbClr val="00B050"/>
                </a:solidFill>
                <a:effectLst/>
                <a:uLnTx/>
                <a:uFillTx/>
                <a:latin typeface="GeosansLight" panose="02000603020000020003" pitchFamily="2" charset="0"/>
                <a:ea typeface="+mn-ea"/>
                <a:cs typeface="+mn-cs"/>
              </a:rPr>
              <a:t>Teori </a:t>
            </a:r>
            <a:r>
              <a:rPr kumimoji="0" lang="id-ID" sz="4000" b="0" i="0" u="none" strike="noStrike" kern="1200" cap="none" spc="0" normalizeH="0" baseline="0" noProof="0" smtClean="0">
                <a:ln>
                  <a:noFill/>
                </a:ln>
                <a:solidFill>
                  <a:srgbClr val="FF0000"/>
                </a:solidFill>
                <a:effectLst/>
                <a:uLnTx/>
                <a:uFillTx/>
                <a:latin typeface="GeosansLight" panose="02000603020000020003" pitchFamily="2" charset="0"/>
                <a:ea typeface="+mn-ea"/>
                <a:cs typeface="+mn-cs"/>
              </a:rPr>
              <a:t>Strukturalisme</a:t>
            </a:r>
            <a:endParaRPr kumimoji="0" lang="en-US" sz="4000" b="0" i="0" u="none" strike="noStrike" kern="1200" cap="none" spc="0" normalizeH="0" baseline="0" noProof="0">
              <a:ln>
                <a:noFill/>
              </a:ln>
              <a:solidFill>
                <a:srgbClr val="FF0000"/>
              </a:solidFill>
              <a:effectLst/>
              <a:uLnTx/>
              <a:uFillTx/>
              <a:latin typeface="GeosansLight" panose="02000603020000020003" pitchFamily="2" charset="0"/>
              <a:ea typeface="+mn-ea"/>
              <a:cs typeface="+mn-cs"/>
            </a:endParaRPr>
          </a:p>
        </p:txBody>
      </p:sp>
      <p:sp>
        <p:nvSpPr>
          <p:cNvPr id="68" name="Oval 67"/>
          <p:cNvSpPr/>
          <p:nvPr/>
        </p:nvSpPr>
        <p:spPr>
          <a:xfrm>
            <a:off x="961620" y="1871191"/>
            <a:ext cx="831748" cy="83174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p:cNvSpPr txBox="1"/>
          <p:nvPr/>
        </p:nvSpPr>
        <p:spPr>
          <a:xfrm>
            <a:off x="1952090" y="1933122"/>
            <a:ext cx="9458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smtClean="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TOKOH </a:t>
            </a:r>
            <a:endParaRPr kumimoji="0" lang="en-US" sz="2000" b="1" i="0" u="none" strike="noStrike" kern="1200" cap="none" spc="0" normalizeH="0" baseline="0" noProof="0" smtClean="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Nicos Poulantazs, Fred Block, Theda Scockpol, Bob Jessop,</a:t>
            </a:r>
            <a:r>
              <a:rPr kumimoji="0" lang="id-ID" sz="2000" b="0" i="0" u="none" strike="noStrike" kern="1200" cap="none" spc="0" normalizeH="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d-ID" sz="2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Peter Evans</a:t>
            </a: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0" name="Oval 69"/>
          <p:cNvSpPr/>
          <p:nvPr/>
        </p:nvSpPr>
        <p:spPr>
          <a:xfrm>
            <a:off x="961620" y="3206628"/>
            <a:ext cx="831748" cy="8317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p:cNvSpPr txBox="1"/>
          <p:nvPr/>
        </p:nvSpPr>
        <p:spPr>
          <a:xfrm>
            <a:off x="1952091" y="3091927"/>
            <a:ext cx="95143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smtClean="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ANTI-INSTRUMENTALISME </a:t>
            </a:r>
            <a:endParaRPr kumimoji="0" lang="en-US" sz="2000" b="1" i="0" u="none" strike="noStrike" kern="1200" cap="none" spc="0" normalizeH="0" baseline="0" noProof="0" smtClean="0">
              <a:ln>
                <a:noFill/>
              </a:ln>
              <a:solidFill>
                <a:schemeClr val="accent4">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Menolak pandangan Marx lama bahwa negara hanya sebagai alat bagi kelas borjuis. Negara adalah sebuah struktur besar yang berkepentingan untuk memperkuat dirinya </a:t>
            </a: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p:cNvSpPr txBox="1"/>
          <p:nvPr/>
        </p:nvSpPr>
        <p:spPr>
          <a:xfrm>
            <a:off x="1952090" y="4542065"/>
            <a:ext cx="93124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TITIK TEMU</a:t>
            </a:r>
            <a:endParaRPr kumimoji="0" lang="en-US" sz="2000" b="1" i="0" u="none" strike="noStrike" kern="1200" cap="none" spc="0" normalizeH="0" baseline="0" noProof="0" smtClean="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Teori strukturalisme mempunyai titik temu dengan teori institusionalisme, yang berupaya membawa negara pada posisi semula, yang memandang betapa pentingnya negara untuk mewujudkan cita-cita universal. </a:t>
            </a: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stretch>
            <a:fillRect/>
          </a:stretch>
        </p:blipFill>
        <p:spPr>
          <a:xfrm>
            <a:off x="1133633" y="2046252"/>
            <a:ext cx="487722" cy="48162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51" y="4717855"/>
            <a:ext cx="695972" cy="6959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954" y="3311973"/>
            <a:ext cx="604109" cy="604109"/>
          </a:xfrm>
          <a:prstGeom prst="rect">
            <a:avLst/>
          </a:prstGeom>
        </p:spPr>
      </p:pic>
    </p:spTree>
    <p:extLst>
      <p:ext uri="{BB962C8B-B14F-4D97-AF65-F5344CB8AC3E}">
        <p14:creationId xmlns:p14="http://schemas.microsoft.com/office/powerpoint/2010/main" val="18075851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smtClean="0">
                <a:solidFill>
                  <a:srgbClr val="FF0000"/>
                </a:solidFill>
                <a:latin typeface="Lato" panose="020F0502020204030203" pitchFamily="34" charset="0"/>
                <a:ea typeface="Lato" panose="020F0502020204030203" pitchFamily="34" charset="0"/>
                <a:cs typeface="Lato" panose="020F0502020204030203" pitchFamily="34" charset="0"/>
              </a:rPr>
              <a:t>Teori </a:t>
            </a:r>
            <a:r>
              <a:rPr lang="id-ID" smtClean="0">
                <a:solidFill>
                  <a:schemeClr val="accent3">
                    <a:lumMod val="75000"/>
                  </a:schemeClr>
                </a:solidFill>
                <a:latin typeface="Lato" panose="020F0502020204030203" pitchFamily="34" charset="0"/>
                <a:ea typeface="Lato" panose="020F0502020204030203" pitchFamily="34" charset="0"/>
                <a:cs typeface="Lato" panose="020F0502020204030203" pitchFamily="34" charset="0"/>
              </a:rPr>
              <a:t>Strukturalisme</a:t>
            </a:r>
            <a:r>
              <a:rPr lang="id-ID" smtClean="0">
                <a:solidFill>
                  <a:srgbClr val="FF0000"/>
                </a:solidFill>
                <a:latin typeface="Lato" panose="020F0502020204030203" pitchFamily="34" charset="0"/>
                <a:ea typeface="Lato" panose="020F0502020204030203" pitchFamily="34" charset="0"/>
                <a:cs typeface="Lato" panose="020F0502020204030203" pitchFamily="34" charset="0"/>
              </a:rPr>
              <a:t> Negara</a:t>
            </a:r>
            <a:endParaRPr lang="en-US"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cxnSp>
        <p:nvCxnSpPr>
          <p:cNvPr id="73" name="Straight Connector 72"/>
          <p:cNvCxnSpPr/>
          <p:nvPr/>
        </p:nvCxnSpPr>
        <p:spPr>
          <a:xfrm flipV="1">
            <a:off x="6096000" y="1905001"/>
            <a:ext cx="0" cy="3661543"/>
          </a:xfrm>
          <a:prstGeom prst="line">
            <a:avLst/>
          </a:prstGeom>
          <a:ln>
            <a:headEnd type="diamond"/>
            <a:tailEnd type="diamond"/>
          </a:ln>
        </p:spPr>
        <p:style>
          <a:lnRef idx="2">
            <a:schemeClr val="accent1"/>
          </a:lnRef>
          <a:fillRef idx="0">
            <a:schemeClr val="accent1"/>
          </a:fillRef>
          <a:effectRef idx="1">
            <a:schemeClr val="accent1"/>
          </a:effectRef>
          <a:fontRef idx="minor">
            <a:schemeClr val="tx1"/>
          </a:fontRef>
        </p:style>
      </p:cxnSp>
      <p:sp>
        <p:nvSpPr>
          <p:cNvPr id="80" name="Text Placeholder 3"/>
          <p:cNvSpPr txBox="1">
            <a:spLocks/>
          </p:cNvSpPr>
          <p:nvPr/>
        </p:nvSpPr>
        <p:spPr>
          <a:xfrm>
            <a:off x="7632798" y="2027801"/>
            <a:ext cx="4029277"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Negara mencegah kelas buruh berkembang menjadi organisasi politik dengan mengusung politik kelas.</a:t>
            </a:r>
          </a:p>
        </p:txBody>
      </p:sp>
      <p:sp>
        <p:nvSpPr>
          <p:cNvPr id="81" name="Text Placeholder 3"/>
          <p:cNvSpPr txBox="1">
            <a:spLocks/>
          </p:cNvSpPr>
          <p:nvPr/>
        </p:nvSpPr>
        <p:spPr>
          <a:xfrm>
            <a:off x="7621545" y="3047862"/>
            <a:ext cx="4029277" cy="16619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Negara berusaha mewakili kepentingan kelas pekerja di bawah ideologi kepentingan umum seluruh warga negara, bukan kepentingan kelas pekerja secara khusus.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2" name="Text Placeholder 3"/>
          <p:cNvSpPr txBox="1">
            <a:spLocks/>
          </p:cNvSpPr>
          <p:nvPr/>
        </p:nvSpPr>
        <p:spPr>
          <a:xfrm>
            <a:off x="7632798" y="4709855"/>
            <a:ext cx="4029277" cy="11079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Maka di bawah sistem kapitalisme, fungsi negara, menurut Poulantzas, adalah sebagai ‘alat kohesi sosial,’ agar supaya sistem ini tetap kuat</a:t>
            </a:r>
            <a:r>
              <a:rPr kumimoji="0" lang="id-ID" sz="1800" b="0" i="0" u="none" strike="noStrike" kern="1200" cap="none" spc="0" normalizeH="0" baseline="0" noProof="0" smtClean="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a:t>
            </a:r>
            <a:endPar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3" name="Text Placeholder 3"/>
          <p:cNvSpPr txBox="1">
            <a:spLocks/>
          </p:cNvSpPr>
          <p:nvPr/>
        </p:nvSpPr>
        <p:spPr>
          <a:xfrm>
            <a:off x="529924" y="2088675"/>
            <a:ext cx="4029277" cy="5539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Negara bukan alat kelas borjuis, melainkan memiliki otonomi sendiri</a:t>
            </a:r>
            <a:endParaRPr kumimoji="0" lang="en-US" sz="1800" b="0" i="0" u="none" strike="noStrike" kern="1200" cap="none" spc="0" normalizeH="0" baseline="0" noProof="0" dirty="0">
              <a:ln>
                <a:noFill/>
              </a:ln>
              <a:solidFill>
                <a:srgbClr val="FFFFFF">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4" name="Text Placeholder 3"/>
          <p:cNvSpPr txBox="1">
            <a:spLocks/>
          </p:cNvSpPr>
          <p:nvPr/>
        </p:nvSpPr>
        <p:spPr>
          <a:xfrm>
            <a:off x="529924" y="3181774"/>
            <a:ext cx="4029277" cy="11079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Negara dan kapitalisme saling membutuhkan. Kapitalisme tanpa negara akan terjadi kanibalisme, negara tanpa kapitalisme akan bangkrut</a:t>
            </a:r>
            <a:endParaRPr kumimoji="0" lang="en-US" sz="1800" b="0" i="0" u="none" strike="noStrike" kern="1200" cap="none" spc="0" normalizeH="0" baseline="0" noProof="0" dirty="0">
              <a:ln>
                <a:noFill/>
              </a:ln>
              <a:solidFill>
                <a:srgbClr val="FFFFFF">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5" name="Text Placeholder 3"/>
          <p:cNvSpPr txBox="1">
            <a:spLocks/>
          </p:cNvSpPr>
          <p:nvPr/>
        </p:nvSpPr>
        <p:spPr>
          <a:xfrm>
            <a:off x="529924" y="4711607"/>
            <a:ext cx="4029277"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srgbClr val="262626">
                    <a:lumMod val="95000"/>
                    <a:lumOff val="5000"/>
                  </a:srgbClr>
                </a:solidFill>
                <a:effectLst/>
                <a:uLnTx/>
                <a:uFillTx/>
                <a:latin typeface="Lato" panose="020F0502020204030203" pitchFamily="34" charset="0"/>
                <a:ea typeface="Lato" panose="020F0502020204030203" pitchFamily="34" charset="0"/>
                <a:cs typeface="Lato" panose="020F0502020204030203" pitchFamily="34" charset="0"/>
              </a:rPr>
              <a:t>Negara melindungi kepentingan-kepentingan politik dan ekonomi kelas kapitalis secara keseluruhan</a:t>
            </a:r>
            <a:endParaRPr kumimoji="0" lang="en-US" sz="1800" b="0" i="0" u="none" strike="noStrike" kern="1200" cap="none" spc="0" normalizeH="0" baseline="0" noProof="0" dirty="0">
              <a:ln>
                <a:noFill/>
              </a:ln>
              <a:solidFill>
                <a:srgbClr val="FFFFFF">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601" y="2117044"/>
            <a:ext cx="834475" cy="8344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112" y="3314227"/>
            <a:ext cx="859964" cy="8599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908" y="4757773"/>
            <a:ext cx="801174" cy="8011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622" y="2067850"/>
            <a:ext cx="830673" cy="83067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643" y="3346276"/>
            <a:ext cx="827915" cy="82791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7907" y="4791666"/>
            <a:ext cx="733388" cy="733388"/>
          </a:xfrm>
          <a:prstGeom prst="rect">
            <a:avLst/>
          </a:prstGeom>
        </p:spPr>
      </p:pic>
    </p:spTree>
    <p:extLst>
      <p:ext uri="{BB962C8B-B14F-4D97-AF65-F5344CB8AC3E}">
        <p14:creationId xmlns:p14="http://schemas.microsoft.com/office/powerpoint/2010/main" val="385701054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 presetClass="entr" presetSubtype="8" accel="40000" fill="hold" grpId="0" nodeType="withEffect" p14:presetBounceEnd="20000">
                                      <p:stCondLst>
                                        <p:cond delay="0"/>
                                      </p:stCondLst>
                                      <p:childTnLst>
                                        <p:set>
                                          <p:cBhvr>
                                            <p:cTn id="9" dur="1" fill="hold">
                                              <p:stCondLst>
                                                <p:cond delay="0"/>
                                              </p:stCondLst>
                                            </p:cTn>
                                            <p:tgtEl>
                                              <p:spTgt spid="83"/>
                                            </p:tgtEl>
                                            <p:attrNameLst>
                                              <p:attrName>style.visibility</p:attrName>
                                            </p:attrNameLst>
                                          </p:cBhvr>
                                          <p:to>
                                            <p:strVal val="visible"/>
                                          </p:to>
                                        </p:set>
                                        <p:anim calcmode="lin" valueType="num" p14:bounceEnd="20000">
                                          <p:cBhvr additive="base">
                                            <p:cTn id="10" dur="500" fill="hold"/>
                                            <p:tgtEl>
                                              <p:spTgt spid="83"/>
                                            </p:tgtEl>
                                            <p:attrNameLst>
                                              <p:attrName>ppt_x</p:attrName>
                                            </p:attrNameLst>
                                          </p:cBhvr>
                                          <p:tavLst>
                                            <p:tav tm="0">
                                              <p:val>
                                                <p:strVal val="0-#ppt_w/2"/>
                                              </p:val>
                                            </p:tav>
                                            <p:tav tm="100000">
                                              <p:val>
                                                <p:strVal val="#ppt_x"/>
                                              </p:val>
                                            </p:tav>
                                          </p:tavLst>
                                        </p:anim>
                                        <p:anim calcmode="lin" valueType="num" p14:bounceEnd="20000">
                                          <p:cBhvr additive="base">
                                            <p:cTn id="11" dur="500" fill="hold"/>
                                            <p:tgtEl>
                                              <p:spTgt spid="83"/>
                                            </p:tgtEl>
                                            <p:attrNameLst>
                                              <p:attrName>ppt_y</p:attrName>
                                            </p:attrNameLst>
                                          </p:cBhvr>
                                          <p:tavLst>
                                            <p:tav tm="0">
                                              <p:val>
                                                <p:strVal val="#ppt_y"/>
                                              </p:val>
                                            </p:tav>
                                            <p:tav tm="100000">
                                              <p:val>
                                                <p:strVal val="#ppt_y"/>
                                              </p:val>
                                            </p:tav>
                                          </p:tavLst>
                                        </p:anim>
                                      </p:childTnLst>
                                    </p:cTn>
                                  </p:par>
                                  <p:par>
                                    <p:cTn id="12" presetID="2" presetClass="entr" presetSubtype="2" accel="40000" fill="hold" grpId="0" nodeType="withEffect" p14:presetBounceEnd="20000">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14:bounceEnd="20000">
                                          <p:cBhvr additive="base">
                                            <p:cTn id="14" dur="500" fill="hold"/>
                                            <p:tgtEl>
                                              <p:spTgt spid="80"/>
                                            </p:tgtEl>
                                            <p:attrNameLst>
                                              <p:attrName>ppt_x</p:attrName>
                                            </p:attrNameLst>
                                          </p:cBhvr>
                                          <p:tavLst>
                                            <p:tav tm="0">
                                              <p:val>
                                                <p:strVal val="1+#ppt_w/2"/>
                                              </p:val>
                                            </p:tav>
                                            <p:tav tm="100000">
                                              <p:val>
                                                <p:strVal val="#ppt_x"/>
                                              </p:val>
                                            </p:tav>
                                          </p:tavLst>
                                        </p:anim>
                                        <p:anim calcmode="lin" valueType="num" p14:bounceEnd="20000">
                                          <p:cBhvr additive="base">
                                            <p:cTn id="15" dur="500" fill="hold"/>
                                            <p:tgtEl>
                                              <p:spTgt spid="80"/>
                                            </p:tgtEl>
                                            <p:attrNameLst>
                                              <p:attrName>ppt_y</p:attrName>
                                            </p:attrNameLst>
                                          </p:cBhvr>
                                          <p:tavLst>
                                            <p:tav tm="0">
                                              <p:val>
                                                <p:strVal val="#ppt_y"/>
                                              </p:val>
                                            </p:tav>
                                            <p:tav tm="100000">
                                              <p:val>
                                                <p:strVal val="#ppt_y"/>
                                              </p:val>
                                            </p:tav>
                                          </p:tavLst>
                                        </p:anim>
                                      </p:childTnLst>
                                    </p:cTn>
                                  </p:par>
                                  <p:par>
                                    <p:cTn id="16" presetID="2" presetClass="entr" presetSubtype="8" accel="40000" fill="hold" grpId="0" nodeType="withEffect" p14:presetBounceEnd="20000">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14:bounceEnd="20000">
                                          <p:cBhvr additive="base">
                                            <p:cTn id="18" dur="500" fill="hold"/>
                                            <p:tgtEl>
                                              <p:spTgt spid="84"/>
                                            </p:tgtEl>
                                            <p:attrNameLst>
                                              <p:attrName>ppt_x</p:attrName>
                                            </p:attrNameLst>
                                          </p:cBhvr>
                                          <p:tavLst>
                                            <p:tav tm="0">
                                              <p:val>
                                                <p:strVal val="0-#ppt_w/2"/>
                                              </p:val>
                                            </p:tav>
                                            <p:tav tm="100000">
                                              <p:val>
                                                <p:strVal val="#ppt_x"/>
                                              </p:val>
                                            </p:tav>
                                          </p:tavLst>
                                        </p:anim>
                                        <p:anim calcmode="lin" valueType="num" p14:bounceEnd="20000">
                                          <p:cBhvr additive="base">
                                            <p:cTn id="19" dur="500" fill="hold"/>
                                            <p:tgtEl>
                                              <p:spTgt spid="84"/>
                                            </p:tgtEl>
                                            <p:attrNameLst>
                                              <p:attrName>ppt_y</p:attrName>
                                            </p:attrNameLst>
                                          </p:cBhvr>
                                          <p:tavLst>
                                            <p:tav tm="0">
                                              <p:val>
                                                <p:strVal val="#ppt_y"/>
                                              </p:val>
                                            </p:tav>
                                            <p:tav tm="100000">
                                              <p:val>
                                                <p:strVal val="#ppt_y"/>
                                              </p:val>
                                            </p:tav>
                                          </p:tavLst>
                                        </p:anim>
                                      </p:childTnLst>
                                    </p:cTn>
                                  </p:par>
                                  <p:par>
                                    <p:cTn id="20" presetID="2" presetClass="entr" presetSubtype="2" accel="40000" fill="hold" grpId="0" nodeType="withEffect" p14:presetBounceEnd="20000">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14:bounceEnd="20000">
                                          <p:cBhvr additive="base">
                                            <p:cTn id="22" dur="500" fill="hold"/>
                                            <p:tgtEl>
                                              <p:spTgt spid="81"/>
                                            </p:tgtEl>
                                            <p:attrNameLst>
                                              <p:attrName>ppt_x</p:attrName>
                                            </p:attrNameLst>
                                          </p:cBhvr>
                                          <p:tavLst>
                                            <p:tav tm="0">
                                              <p:val>
                                                <p:strVal val="1+#ppt_w/2"/>
                                              </p:val>
                                            </p:tav>
                                            <p:tav tm="100000">
                                              <p:val>
                                                <p:strVal val="#ppt_x"/>
                                              </p:val>
                                            </p:tav>
                                          </p:tavLst>
                                        </p:anim>
                                        <p:anim calcmode="lin" valueType="num" p14:bounceEnd="20000">
                                          <p:cBhvr additive="base">
                                            <p:cTn id="23" dur="500" fill="hold"/>
                                            <p:tgtEl>
                                              <p:spTgt spid="81"/>
                                            </p:tgtEl>
                                            <p:attrNameLst>
                                              <p:attrName>ppt_y</p:attrName>
                                            </p:attrNameLst>
                                          </p:cBhvr>
                                          <p:tavLst>
                                            <p:tav tm="0">
                                              <p:val>
                                                <p:strVal val="#ppt_y"/>
                                              </p:val>
                                            </p:tav>
                                            <p:tav tm="100000">
                                              <p:val>
                                                <p:strVal val="#ppt_y"/>
                                              </p:val>
                                            </p:tav>
                                          </p:tavLst>
                                        </p:anim>
                                      </p:childTnLst>
                                    </p:cTn>
                                  </p:par>
                                  <p:par>
                                    <p:cTn id="24" presetID="2" presetClass="entr" presetSubtype="8" accel="40000" fill="hold" grpId="0" nodeType="withEffect" p14:presetBounceEnd="20000">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14:bounceEnd="20000">
                                          <p:cBhvr additive="base">
                                            <p:cTn id="26" dur="500" fill="hold"/>
                                            <p:tgtEl>
                                              <p:spTgt spid="85"/>
                                            </p:tgtEl>
                                            <p:attrNameLst>
                                              <p:attrName>ppt_x</p:attrName>
                                            </p:attrNameLst>
                                          </p:cBhvr>
                                          <p:tavLst>
                                            <p:tav tm="0">
                                              <p:val>
                                                <p:strVal val="0-#ppt_w/2"/>
                                              </p:val>
                                            </p:tav>
                                            <p:tav tm="100000">
                                              <p:val>
                                                <p:strVal val="#ppt_x"/>
                                              </p:val>
                                            </p:tav>
                                          </p:tavLst>
                                        </p:anim>
                                        <p:anim calcmode="lin" valueType="num" p14:bounceEnd="20000">
                                          <p:cBhvr additive="base">
                                            <p:cTn id="27" dur="500" fill="hold"/>
                                            <p:tgtEl>
                                              <p:spTgt spid="85"/>
                                            </p:tgtEl>
                                            <p:attrNameLst>
                                              <p:attrName>ppt_y</p:attrName>
                                            </p:attrNameLst>
                                          </p:cBhvr>
                                          <p:tavLst>
                                            <p:tav tm="0">
                                              <p:val>
                                                <p:strVal val="#ppt_y"/>
                                              </p:val>
                                            </p:tav>
                                            <p:tav tm="100000">
                                              <p:val>
                                                <p:strVal val="#ppt_y"/>
                                              </p:val>
                                            </p:tav>
                                          </p:tavLst>
                                        </p:anim>
                                      </p:childTnLst>
                                    </p:cTn>
                                  </p:par>
                                  <p:par>
                                    <p:cTn id="28" presetID="2" presetClass="entr" presetSubtype="2" accel="40000" fill="hold" grpId="0" nodeType="withEffect" p14:presetBounceEnd="20000">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14:bounceEnd="20000">
                                          <p:cBhvr additive="base">
                                            <p:cTn id="30" dur="500" fill="hold"/>
                                            <p:tgtEl>
                                              <p:spTgt spid="82"/>
                                            </p:tgtEl>
                                            <p:attrNameLst>
                                              <p:attrName>ppt_x</p:attrName>
                                            </p:attrNameLst>
                                          </p:cBhvr>
                                          <p:tavLst>
                                            <p:tav tm="0">
                                              <p:val>
                                                <p:strVal val="1+#ppt_w/2"/>
                                              </p:val>
                                            </p:tav>
                                            <p:tav tm="100000">
                                              <p:val>
                                                <p:strVal val="#ppt_x"/>
                                              </p:val>
                                            </p:tav>
                                          </p:tavLst>
                                        </p:anim>
                                        <p:anim calcmode="lin" valueType="num" p14:bounceEnd="20000">
                                          <p:cBhvr additive="base">
                                            <p:cTn id="31"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 presetClass="entr" presetSubtype="8" accel="4000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 calcmode="lin" valueType="num">
                                          <p:cBhvr additive="base">
                                            <p:cTn id="10" dur="500" fill="hold"/>
                                            <p:tgtEl>
                                              <p:spTgt spid="83"/>
                                            </p:tgtEl>
                                            <p:attrNameLst>
                                              <p:attrName>ppt_x</p:attrName>
                                            </p:attrNameLst>
                                          </p:cBhvr>
                                          <p:tavLst>
                                            <p:tav tm="0">
                                              <p:val>
                                                <p:strVal val="0-#ppt_w/2"/>
                                              </p:val>
                                            </p:tav>
                                            <p:tav tm="100000">
                                              <p:val>
                                                <p:strVal val="#ppt_x"/>
                                              </p:val>
                                            </p:tav>
                                          </p:tavLst>
                                        </p:anim>
                                        <p:anim calcmode="lin" valueType="num">
                                          <p:cBhvr additive="base">
                                            <p:cTn id="11" dur="500" fill="hold"/>
                                            <p:tgtEl>
                                              <p:spTgt spid="83"/>
                                            </p:tgtEl>
                                            <p:attrNameLst>
                                              <p:attrName>ppt_y</p:attrName>
                                            </p:attrNameLst>
                                          </p:cBhvr>
                                          <p:tavLst>
                                            <p:tav tm="0">
                                              <p:val>
                                                <p:strVal val="#ppt_y"/>
                                              </p:val>
                                            </p:tav>
                                            <p:tav tm="100000">
                                              <p:val>
                                                <p:strVal val="#ppt_y"/>
                                              </p:val>
                                            </p:tav>
                                          </p:tavLst>
                                        </p:anim>
                                      </p:childTnLst>
                                    </p:cTn>
                                  </p:par>
                                  <p:par>
                                    <p:cTn id="12" presetID="2" presetClass="entr" presetSubtype="2" accel="40000" fill="hold" grpId="0" nodeType="with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fill="hold"/>
                                            <p:tgtEl>
                                              <p:spTgt spid="80"/>
                                            </p:tgtEl>
                                            <p:attrNameLst>
                                              <p:attrName>ppt_x</p:attrName>
                                            </p:attrNameLst>
                                          </p:cBhvr>
                                          <p:tavLst>
                                            <p:tav tm="0">
                                              <p:val>
                                                <p:strVal val="1+#ppt_w/2"/>
                                              </p:val>
                                            </p:tav>
                                            <p:tav tm="100000">
                                              <p:val>
                                                <p:strVal val="#ppt_x"/>
                                              </p:val>
                                            </p:tav>
                                          </p:tavLst>
                                        </p:anim>
                                        <p:anim calcmode="lin" valueType="num">
                                          <p:cBhvr additive="base">
                                            <p:cTn id="15" dur="500" fill="hold"/>
                                            <p:tgtEl>
                                              <p:spTgt spid="80"/>
                                            </p:tgtEl>
                                            <p:attrNameLst>
                                              <p:attrName>ppt_y</p:attrName>
                                            </p:attrNameLst>
                                          </p:cBhvr>
                                          <p:tavLst>
                                            <p:tav tm="0">
                                              <p:val>
                                                <p:strVal val="#ppt_y"/>
                                              </p:val>
                                            </p:tav>
                                            <p:tav tm="100000">
                                              <p:val>
                                                <p:strVal val="#ppt_y"/>
                                              </p:val>
                                            </p:tav>
                                          </p:tavLst>
                                        </p:anim>
                                      </p:childTnLst>
                                    </p:cTn>
                                  </p:par>
                                  <p:par>
                                    <p:cTn id="16" presetID="2" presetClass="entr" presetSubtype="8" accel="4000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additive="base">
                                            <p:cTn id="18" dur="500" fill="hold"/>
                                            <p:tgtEl>
                                              <p:spTgt spid="84"/>
                                            </p:tgtEl>
                                            <p:attrNameLst>
                                              <p:attrName>ppt_x</p:attrName>
                                            </p:attrNameLst>
                                          </p:cBhvr>
                                          <p:tavLst>
                                            <p:tav tm="0">
                                              <p:val>
                                                <p:strVal val="0-#ppt_w/2"/>
                                              </p:val>
                                            </p:tav>
                                            <p:tav tm="100000">
                                              <p:val>
                                                <p:strVal val="#ppt_x"/>
                                              </p:val>
                                            </p:tav>
                                          </p:tavLst>
                                        </p:anim>
                                        <p:anim calcmode="lin" valueType="num">
                                          <p:cBhvr additive="base">
                                            <p:cTn id="19" dur="500" fill="hold"/>
                                            <p:tgtEl>
                                              <p:spTgt spid="84"/>
                                            </p:tgtEl>
                                            <p:attrNameLst>
                                              <p:attrName>ppt_y</p:attrName>
                                            </p:attrNameLst>
                                          </p:cBhvr>
                                          <p:tavLst>
                                            <p:tav tm="0">
                                              <p:val>
                                                <p:strVal val="#ppt_y"/>
                                              </p:val>
                                            </p:tav>
                                            <p:tav tm="100000">
                                              <p:val>
                                                <p:strVal val="#ppt_y"/>
                                              </p:val>
                                            </p:tav>
                                          </p:tavLst>
                                        </p:anim>
                                      </p:childTnLst>
                                    </p:cTn>
                                  </p:par>
                                  <p:par>
                                    <p:cTn id="20" presetID="2" presetClass="entr" presetSubtype="2" accel="4000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fill="hold"/>
                                            <p:tgtEl>
                                              <p:spTgt spid="81"/>
                                            </p:tgtEl>
                                            <p:attrNameLst>
                                              <p:attrName>ppt_x</p:attrName>
                                            </p:attrNameLst>
                                          </p:cBhvr>
                                          <p:tavLst>
                                            <p:tav tm="0">
                                              <p:val>
                                                <p:strVal val="1+#ppt_w/2"/>
                                              </p:val>
                                            </p:tav>
                                            <p:tav tm="100000">
                                              <p:val>
                                                <p:strVal val="#ppt_x"/>
                                              </p:val>
                                            </p:tav>
                                          </p:tavLst>
                                        </p:anim>
                                        <p:anim calcmode="lin" valueType="num">
                                          <p:cBhvr additive="base">
                                            <p:cTn id="23" dur="500" fill="hold"/>
                                            <p:tgtEl>
                                              <p:spTgt spid="81"/>
                                            </p:tgtEl>
                                            <p:attrNameLst>
                                              <p:attrName>ppt_y</p:attrName>
                                            </p:attrNameLst>
                                          </p:cBhvr>
                                          <p:tavLst>
                                            <p:tav tm="0">
                                              <p:val>
                                                <p:strVal val="#ppt_y"/>
                                              </p:val>
                                            </p:tav>
                                            <p:tav tm="100000">
                                              <p:val>
                                                <p:strVal val="#ppt_y"/>
                                              </p:val>
                                            </p:tav>
                                          </p:tavLst>
                                        </p:anim>
                                      </p:childTnLst>
                                    </p:cTn>
                                  </p:par>
                                  <p:par>
                                    <p:cTn id="24" presetID="2" presetClass="entr" presetSubtype="8" accel="4000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500" fill="hold"/>
                                            <p:tgtEl>
                                              <p:spTgt spid="85"/>
                                            </p:tgtEl>
                                            <p:attrNameLst>
                                              <p:attrName>ppt_x</p:attrName>
                                            </p:attrNameLst>
                                          </p:cBhvr>
                                          <p:tavLst>
                                            <p:tav tm="0">
                                              <p:val>
                                                <p:strVal val="0-#ppt_w/2"/>
                                              </p:val>
                                            </p:tav>
                                            <p:tav tm="100000">
                                              <p:val>
                                                <p:strVal val="#ppt_x"/>
                                              </p:val>
                                            </p:tav>
                                          </p:tavLst>
                                        </p:anim>
                                        <p:anim calcmode="lin" valueType="num">
                                          <p:cBhvr additive="base">
                                            <p:cTn id="27" dur="500" fill="hold"/>
                                            <p:tgtEl>
                                              <p:spTgt spid="85"/>
                                            </p:tgtEl>
                                            <p:attrNameLst>
                                              <p:attrName>ppt_y</p:attrName>
                                            </p:attrNameLst>
                                          </p:cBhvr>
                                          <p:tavLst>
                                            <p:tav tm="0">
                                              <p:val>
                                                <p:strVal val="#ppt_y"/>
                                              </p:val>
                                            </p:tav>
                                            <p:tav tm="100000">
                                              <p:val>
                                                <p:strVal val="#ppt_y"/>
                                              </p:val>
                                            </p:tav>
                                          </p:tavLst>
                                        </p:anim>
                                      </p:childTnLst>
                                    </p:cTn>
                                  </p:par>
                                  <p:par>
                                    <p:cTn id="28" presetID="2" presetClass="entr" presetSubtype="2" accel="4000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cBhvr additive="base">
                                            <p:cTn id="30" dur="500" fill="hold"/>
                                            <p:tgtEl>
                                              <p:spTgt spid="82"/>
                                            </p:tgtEl>
                                            <p:attrNameLst>
                                              <p:attrName>ppt_x</p:attrName>
                                            </p:attrNameLst>
                                          </p:cBhvr>
                                          <p:tavLst>
                                            <p:tav tm="0">
                                              <p:val>
                                                <p:strVal val="1+#ppt_w/2"/>
                                              </p:val>
                                            </p:tav>
                                            <p:tav tm="100000">
                                              <p:val>
                                                <p:strVal val="#ppt_x"/>
                                              </p:val>
                                            </p:tav>
                                          </p:tavLst>
                                        </p:anim>
                                        <p:anim calcmode="lin" valueType="num">
                                          <p:cBhvr additive="base">
                                            <p:cTn id="31"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303509" y="2848798"/>
            <a:ext cx="656349" cy="643154"/>
          </a:xfrm>
          <a:prstGeom prst="ellipse">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13" name="Title 2"/>
          <p:cNvSpPr txBox="1">
            <a:spLocks/>
          </p:cNvSpPr>
          <p:nvPr/>
        </p:nvSpPr>
        <p:spPr>
          <a:xfrm>
            <a:off x="1028899" y="298253"/>
            <a:ext cx="10279336" cy="861774"/>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1219170" rtl="0" eaLnBrk="1" fontAlgn="base"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smtClean="0">
                <a:ln>
                  <a:noFill/>
                </a:ln>
                <a:solidFill>
                  <a:srgbClr val="00B050"/>
                </a:solidFill>
                <a:effectLst/>
                <a:uLnTx/>
                <a:uFillTx/>
                <a:latin typeface="Roboto"/>
                <a:ea typeface="+mj-ea"/>
                <a:cs typeface="+mj-cs"/>
              </a:rPr>
              <a:t>Antonio</a:t>
            </a:r>
            <a:r>
              <a:rPr kumimoji="0" lang="id-ID" sz="3200" b="0" i="0" u="none" strike="noStrike" kern="1200" cap="none" spc="0" normalizeH="0" baseline="0" noProof="0" smtClean="0">
                <a:ln>
                  <a:noFill/>
                </a:ln>
                <a:solidFill>
                  <a:srgbClr val="FF0000"/>
                </a:solidFill>
                <a:effectLst/>
                <a:uLnTx/>
                <a:uFillTx/>
                <a:latin typeface="Roboto"/>
                <a:ea typeface="+mj-ea"/>
                <a:cs typeface="+mj-cs"/>
              </a:rPr>
              <a:t> </a:t>
            </a:r>
            <a:r>
              <a:rPr kumimoji="0" lang="id-ID" sz="3200" b="1" i="0" u="none" strike="noStrike" kern="1200" cap="none" spc="0" normalizeH="0" baseline="0" noProof="0" smtClean="0">
                <a:ln>
                  <a:noFill/>
                </a:ln>
                <a:solidFill>
                  <a:srgbClr val="FF0000"/>
                </a:solidFill>
                <a:effectLst/>
                <a:uLnTx/>
                <a:uFillTx/>
                <a:latin typeface="Roboto"/>
                <a:ea typeface="+mj-ea"/>
                <a:cs typeface="+mj-cs"/>
              </a:rPr>
              <a:t>GRAMSCI</a:t>
            </a:r>
          </a:p>
          <a:p>
            <a:pPr marL="0" marR="0" lvl="0" indent="0" algn="l" defTabSz="1219170" rtl="0" eaLnBrk="1" fontAlgn="base" latinLnBrk="0" hangingPunct="1">
              <a:lnSpc>
                <a:spcPct val="100000"/>
              </a:lnSpc>
              <a:spcBef>
                <a:spcPct val="0"/>
              </a:spcBef>
              <a:spcAft>
                <a:spcPts val="0"/>
              </a:spcAft>
              <a:buClrTx/>
              <a:buSzTx/>
              <a:buFontTx/>
              <a:buNone/>
              <a:tabLst/>
              <a:defRPr/>
            </a:pPr>
            <a:r>
              <a:rPr kumimoji="0" lang="id-ID" sz="2400" b="0" i="0" u="none" strike="noStrike" kern="1200" cap="none" spc="0" normalizeH="0" baseline="0" noProof="0" smtClean="0">
                <a:ln>
                  <a:noFill/>
                </a:ln>
                <a:solidFill>
                  <a:srgbClr val="016589">
                    <a:lumMod val="50000"/>
                  </a:srgbClr>
                </a:solidFill>
                <a:effectLst/>
                <a:uLnTx/>
                <a:uFillTx/>
                <a:latin typeface="Raleway" panose="020B0503030101060003" pitchFamily="34" charset="0"/>
                <a:ea typeface="+mj-ea"/>
                <a:cs typeface="+mj-cs"/>
              </a:rPr>
              <a:t>Dari Dominasi-Penguasa ke Hegemoni-Pemimpin</a:t>
            </a:r>
            <a:endParaRPr kumimoji="0" lang="en-US" sz="2400" b="0" i="0" u="none" strike="noStrike" kern="1200" cap="none" spc="0" normalizeH="0" baseline="0" noProof="0" dirty="0">
              <a:ln>
                <a:noFill/>
              </a:ln>
              <a:solidFill>
                <a:srgbClr val="016589">
                  <a:lumMod val="50000"/>
                </a:srgbClr>
              </a:solidFill>
              <a:effectLst/>
              <a:uLnTx/>
              <a:uFillTx/>
              <a:latin typeface="Raleway" panose="020B0503030101060003" pitchFamily="34" charset="0"/>
              <a:ea typeface="+mj-ea"/>
              <a:cs typeface="+mj-cs"/>
            </a:endParaRPr>
          </a:p>
        </p:txBody>
      </p:sp>
      <p:sp>
        <p:nvSpPr>
          <p:cNvPr id="14" name="Rectangle 13"/>
          <p:cNvSpPr/>
          <p:nvPr/>
        </p:nvSpPr>
        <p:spPr bwMode="auto">
          <a:xfrm>
            <a:off x="-19336" y="525940"/>
            <a:ext cx="544749" cy="406400"/>
          </a:xfrm>
          <a:prstGeom prst="rect">
            <a:avLst/>
          </a:prstGeom>
          <a:solidFill>
            <a:schemeClr val="accent1"/>
          </a:solidFill>
          <a:ln w="9525">
            <a:noFill/>
            <a:round/>
            <a:headEnd/>
            <a:tailEnd/>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15" name="Text Placeholder 3"/>
          <p:cNvSpPr txBox="1">
            <a:spLocks/>
          </p:cNvSpPr>
          <p:nvPr/>
        </p:nvSpPr>
        <p:spPr>
          <a:xfrm>
            <a:off x="1212450" y="2848798"/>
            <a:ext cx="4672246"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Gramsci memperbaiki konsep determinisme ekonomi, dialektika sejarah, dan instrumentalisme milik Karl Marx lama, sembari melengkapi strukturalisme dengan kulturalisme. </a:t>
            </a:r>
          </a:p>
        </p:txBody>
      </p:sp>
      <p:sp>
        <p:nvSpPr>
          <p:cNvPr id="17" name="Text Placeholder 3"/>
          <p:cNvSpPr txBox="1">
            <a:spLocks/>
          </p:cNvSpPr>
          <p:nvPr/>
        </p:nvSpPr>
        <p:spPr>
          <a:xfrm>
            <a:off x="7268189" y="2873036"/>
            <a:ext cx="461901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Berbeda dengan dominasi penguasa, hegemoni pemimpin bermakna kekuasaan pemerintahan dalam mencari sekutu dan pendukung untuk menaklukkan aparatus negara.</a:t>
            </a:r>
          </a:p>
        </p:txBody>
      </p:sp>
      <p:sp>
        <p:nvSpPr>
          <p:cNvPr id="18" name="Text Placeholder 3"/>
          <p:cNvSpPr txBox="1">
            <a:spLocks/>
          </p:cNvSpPr>
          <p:nvPr/>
        </p:nvSpPr>
        <p:spPr>
          <a:xfrm>
            <a:off x="1175983" y="4037531"/>
            <a:ext cx="4745181"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Bukan dominasi, Gramsci menggunakan konsep hegemoni sebagai kepemimpinan kultural yang dijalankan penguasa-negara maupun pemimpin dalam masyarakat sipil. </a:t>
            </a:r>
            <a:endParaRPr kumimoji="0" lang="en-US" sz="1600" b="0" i="0" u="none" strike="noStrike" kern="1200" cap="none" spc="0" normalizeH="0" baseline="0" noProof="0" dirty="0">
              <a:ln>
                <a:noFill/>
              </a:ln>
              <a:solidFill>
                <a:srgbClr val="FFFFFF">
                  <a:lumMod val="50000"/>
                </a:srgbClr>
              </a:solidFill>
              <a:effectLst/>
              <a:uLnTx/>
              <a:uFillTx/>
              <a:latin typeface="Roboto Condensed"/>
              <a:ea typeface="+mn-ea"/>
              <a:cs typeface="+mn-cs"/>
            </a:endParaRPr>
          </a:p>
        </p:txBody>
      </p:sp>
      <p:sp>
        <p:nvSpPr>
          <p:cNvPr id="28" name="Text Placeholder 3"/>
          <p:cNvSpPr txBox="1">
            <a:spLocks/>
          </p:cNvSpPr>
          <p:nvPr/>
        </p:nvSpPr>
        <p:spPr>
          <a:xfrm>
            <a:off x="7268189" y="3868841"/>
            <a:ext cx="484340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Hegemoni bukanlah dominasi dengan kekerasan dan koersi, melainkan hubungan persetujuan (konsensus) dengan menggunakan kepemimpinan politik, ideologi, legitimasi, agama, mora, budaya, intelektual dan pengetahuan. </a:t>
            </a:r>
          </a:p>
        </p:txBody>
      </p:sp>
      <p:sp>
        <p:nvSpPr>
          <p:cNvPr id="32" name="Text Placeholder 3"/>
          <p:cNvSpPr txBox="1">
            <a:spLocks/>
          </p:cNvSpPr>
          <p:nvPr/>
        </p:nvSpPr>
        <p:spPr>
          <a:xfrm>
            <a:off x="1212451" y="5139726"/>
            <a:ext cx="4708713"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Hegemoni berasal dari bahasa Yunani, </a:t>
            </a:r>
            <a:r>
              <a:rPr kumimoji="0" lang="id-ID" sz="1600" b="0" i="1" u="none" strike="noStrike" kern="1200" cap="none" spc="0" normalizeH="0" baseline="0" noProof="0">
                <a:ln>
                  <a:noFill/>
                </a:ln>
                <a:solidFill>
                  <a:srgbClr val="262626">
                    <a:lumMod val="95000"/>
                    <a:lumOff val="5000"/>
                  </a:srgbClr>
                </a:solidFill>
                <a:effectLst/>
                <a:uLnTx/>
                <a:uFillTx/>
                <a:latin typeface="Roboto Condensed"/>
                <a:ea typeface="+mn-ea"/>
                <a:cs typeface="+mn-cs"/>
              </a:rPr>
              <a:t>egemonia </a:t>
            </a: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atau </a:t>
            </a:r>
            <a:r>
              <a:rPr kumimoji="0" lang="id-ID" sz="1600" b="0" i="1" u="none" strike="noStrike" kern="1200" cap="none" spc="0" normalizeH="0" baseline="0" noProof="0">
                <a:ln>
                  <a:noFill/>
                </a:ln>
                <a:solidFill>
                  <a:srgbClr val="262626">
                    <a:lumMod val="95000"/>
                    <a:lumOff val="5000"/>
                  </a:srgbClr>
                </a:solidFill>
                <a:effectLst/>
                <a:uLnTx/>
                <a:uFillTx/>
                <a:latin typeface="Roboto Condensed"/>
                <a:ea typeface="+mn-ea"/>
                <a:cs typeface="+mn-cs"/>
              </a:rPr>
              <a:t>egemon, </a:t>
            </a: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yang bermakna pemimpin</a:t>
            </a:r>
            <a:endParaRPr kumimoji="0" lang="en-US" sz="1333" b="0" i="0" u="none" strike="noStrike" kern="1200" cap="none" spc="0" normalizeH="0" baseline="0" noProof="0" dirty="0">
              <a:ln>
                <a:noFill/>
              </a:ln>
              <a:solidFill>
                <a:srgbClr val="FFFFFF">
                  <a:lumMod val="50000"/>
                </a:srgbClr>
              </a:solidFill>
              <a:effectLst/>
              <a:uLnTx/>
              <a:uFillTx/>
              <a:latin typeface="Roboto Condensed"/>
              <a:ea typeface="+mn-ea"/>
              <a:cs typeface="+mn-cs"/>
            </a:endParaRPr>
          </a:p>
        </p:txBody>
      </p:sp>
      <p:sp>
        <p:nvSpPr>
          <p:cNvPr id="38" name="Text Placeholder 3"/>
          <p:cNvSpPr txBox="1">
            <a:spLocks/>
          </p:cNvSpPr>
          <p:nvPr/>
        </p:nvSpPr>
        <p:spPr>
          <a:xfrm>
            <a:off x="7268189" y="5177577"/>
            <a:ext cx="4579742"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srgbClr val="262626">
                    <a:lumMod val="95000"/>
                    <a:lumOff val="5000"/>
                  </a:srgbClr>
                </a:solidFill>
                <a:effectLst/>
                <a:uLnTx/>
                <a:uFillTx/>
                <a:latin typeface="Roboto Condensed"/>
                <a:ea typeface="+mn-ea"/>
                <a:cs typeface="+mn-cs"/>
              </a:rPr>
              <a:t>Hegemoni terjadi karena konsensus, kesadaran dan persetujuan (legitimasi) masyarakat. </a:t>
            </a:r>
          </a:p>
        </p:txBody>
      </p:sp>
      <p:sp>
        <p:nvSpPr>
          <p:cNvPr id="5" name="TextBox 4"/>
          <p:cNvSpPr txBox="1"/>
          <p:nvPr/>
        </p:nvSpPr>
        <p:spPr>
          <a:xfrm>
            <a:off x="383767" y="1464330"/>
            <a:ext cx="11408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smtClean="0">
                <a:ln>
                  <a:noFill/>
                </a:ln>
                <a:solidFill>
                  <a:srgbClr val="262626"/>
                </a:solidFill>
                <a:effectLst/>
                <a:uLnTx/>
                <a:uFillTx/>
                <a:latin typeface="Roboto Condensed"/>
                <a:ea typeface="+mn-ea"/>
                <a:cs typeface="+mn-cs"/>
              </a:rPr>
              <a:t>A. Gramsci merupakan filsuf Marxis tetapi juga mengritik Marx. Ia banyak dipengaruhi oleh teori “kancil” dan “singa” untuk penguasa yang pernah disampaikan oleh Machiavelli, dan juga dipengaruhi oleh filsafat idealisme GW Hegel. </a:t>
            </a:r>
            <a:endParaRPr kumimoji="0" lang="id-ID"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6" name="TextBox 5"/>
          <p:cNvSpPr txBox="1"/>
          <p:nvPr/>
        </p:nvSpPr>
        <p:spPr>
          <a:xfrm>
            <a:off x="383767" y="2938609"/>
            <a:ext cx="602553" cy="463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srgbClr val="FFFFFF"/>
                </a:solidFill>
                <a:effectLst/>
                <a:uLnTx/>
                <a:uFillTx/>
                <a:latin typeface="Roboto Condensed"/>
                <a:ea typeface="+mn-ea"/>
                <a:cs typeface="+mn-cs"/>
              </a:rPr>
              <a:t>01</a:t>
            </a:r>
            <a:endParaRPr kumimoji="0" lang="id-ID" sz="24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41" name="Oval 40"/>
          <p:cNvSpPr/>
          <p:nvPr/>
        </p:nvSpPr>
        <p:spPr bwMode="auto">
          <a:xfrm>
            <a:off x="280492" y="3977360"/>
            <a:ext cx="669870" cy="669924"/>
          </a:xfrm>
          <a:prstGeom prst="ellipse">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srgbClr val="DC2B2A">
                  <a:lumMod val="75000"/>
                </a:srgbClr>
              </a:solidFill>
              <a:effectLst/>
              <a:uLnTx/>
              <a:uFillTx/>
              <a:latin typeface="Roboto Condensed"/>
              <a:ea typeface="+mn-ea"/>
              <a:cs typeface="+mn-cs"/>
            </a:endParaRPr>
          </a:p>
        </p:txBody>
      </p:sp>
      <p:sp>
        <p:nvSpPr>
          <p:cNvPr id="8" name="TextBox 7"/>
          <p:cNvSpPr txBox="1"/>
          <p:nvPr/>
        </p:nvSpPr>
        <p:spPr>
          <a:xfrm>
            <a:off x="355720" y="4094420"/>
            <a:ext cx="5329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srgbClr val="FFFFFF"/>
                </a:solidFill>
                <a:effectLst/>
                <a:uLnTx/>
                <a:uFillTx/>
                <a:latin typeface="Roboto Condensed"/>
                <a:ea typeface="+mn-ea"/>
                <a:cs typeface="+mn-cs"/>
              </a:rPr>
              <a:t>02</a:t>
            </a:r>
            <a:endParaRPr kumimoji="0" lang="id-ID" sz="2400" b="0" i="0" u="none" strike="noStrike" kern="1200" cap="none" spc="0" normalizeH="0" baseline="0" noProof="0">
              <a:ln>
                <a:noFill/>
              </a:ln>
              <a:solidFill>
                <a:srgbClr val="FFFFFF"/>
              </a:solidFill>
              <a:effectLst/>
              <a:uLnTx/>
              <a:uFillTx/>
              <a:latin typeface="Roboto Condensed"/>
              <a:ea typeface="+mn-ea"/>
              <a:cs typeface="+mn-cs"/>
            </a:endParaRPr>
          </a:p>
        </p:txBody>
      </p:sp>
      <p:pic>
        <p:nvPicPr>
          <p:cNvPr id="9" name="Picture 8"/>
          <p:cNvPicPr>
            <a:picLocks noChangeAspect="1"/>
          </p:cNvPicPr>
          <p:nvPr/>
        </p:nvPicPr>
        <p:blipFill>
          <a:blip r:embed="rId2"/>
          <a:stretch>
            <a:fillRect/>
          </a:stretch>
        </p:blipFill>
        <p:spPr>
          <a:xfrm>
            <a:off x="303509" y="5073101"/>
            <a:ext cx="682811" cy="670618"/>
          </a:xfrm>
          <a:prstGeom prst="rect">
            <a:avLst/>
          </a:prstGeom>
        </p:spPr>
      </p:pic>
      <p:sp>
        <p:nvSpPr>
          <p:cNvPr id="10" name="TextBox 9"/>
          <p:cNvSpPr txBox="1"/>
          <p:nvPr/>
        </p:nvSpPr>
        <p:spPr>
          <a:xfrm>
            <a:off x="392472" y="5177577"/>
            <a:ext cx="5048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srgbClr val="FFFFFF"/>
                </a:solidFill>
                <a:effectLst/>
                <a:uLnTx/>
                <a:uFillTx/>
                <a:latin typeface="Roboto Condensed"/>
                <a:ea typeface="+mn-ea"/>
                <a:cs typeface="+mn-cs"/>
              </a:rPr>
              <a:t>03</a:t>
            </a:r>
            <a:endParaRPr kumimoji="0" lang="id-ID" sz="24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2" name="Oval 11"/>
          <p:cNvSpPr/>
          <p:nvPr/>
        </p:nvSpPr>
        <p:spPr bwMode="auto">
          <a:xfrm>
            <a:off x="6473728" y="2920791"/>
            <a:ext cx="639519" cy="643154"/>
          </a:xfrm>
          <a:prstGeom prst="ellipse">
            <a:avLst/>
          </a:prstGeom>
          <a:solidFill>
            <a:srgbClr val="00206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25" name="TextBox 24"/>
          <p:cNvSpPr txBox="1"/>
          <p:nvPr/>
        </p:nvSpPr>
        <p:spPr>
          <a:xfrm>
            <a:off x="6528423" y="3011535"/>
            <a:ext cx="5301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srgbClr val="FFFFFF"/>
                </a:solidFill>
                <a:effectLst/>
                <a:uLnTx/>
                <a:uFillTx/>
                <a:latin typeface="Roboto Condensed"/>
                <a:ea typeface="+mn-ea"/>
                <a:cs typeface="+mn-cs"/>
              </a:rPr>
              <a:t>04</a:t>
            </a:r>
            <a:endParaRPr kumimoji="0" lang="id-ID" sz="24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48" name="Oval 47"/>
          <p:cNvSpPr/>
          <p:nvPr/>
        </p:nvSpPr>
        <p:spPr bwMode="auto">
          <a:xfrm>
            <a:off x="6473727" y="3953193"/>
            <a:ext cx="639519" cy="643154"/>
          </a:xfrm>
          <a:prstGeom prst="ellipse">
            <a:avLst/>
          </a:prstGeom>
          <a:solidFill>
            <a:srgbClr val="00206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49" name="Oval 48"/>
          <p:cNvSpPr/>
          <p:nvPr/>
        </p:nvSpPr>
        <p:spPr bwMode="auto">
          <a:xfrm>
            <a:off x="6473727" y="5139726"/>
            <a:ext cx="639519" cy="643154"/>
          </a:xfrm>
          <a:prstGeom prst="ellipse">
            <a:avLst/>
          </a:prstGeom>
          <a:solidFill>
            <a:srgbClr val="00206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29" name="TextBox 28"/>
          <p:cNvSpPr txBox="1"/>
          <p:nvPr/>
        </p:nvSpPr>
        <p:spPr>
          <a:xfrm>
            <a:off x="6528423" y="4043937"/>
            <a:ext cx="5301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srgbClr val="FFFFFF"/>
                </a:solidFill>
                <a:effectLst/>
                <a:uLnTx/>
                <a:uFillTx/>
                <a:latin typeface="Roboto Condensed"/>
                <a:ea typeface="+mn-ea"/>
                <a:cs typeface="+mn-cs"/>
              </a:rPr>
              <a:t>05</a:t>
            </a:r>
            <a:endParaRPr kumimoji="0" lang="id-ID" sz="24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30" name="TextBox 29"/>
          <p:cNvSpPr txBox="1"/>
          <p:nvPr/>
        </p:nvSpPr>
        <p:spPr>
          <a:xfrm>
            <a:off x="6582389" y="5230470"/>
            <a:ext cx="685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srgbClr val="FFFFFF"/>
                </a:solidFill>
                <a:effectLst/>
                <a:uLnTx/>
                <a:uFillTx/>
                <a:latin typeface="Roboto Condensed"/>
                <a:ea typeface="+mn-ea"/>
                <a:cs typeface="+mn-cs"/>
              </a:rPr>
              <a:t>06</a:t>
            </a:r>
            <a:endParaRPr kumimoji="0" lang="id-ID" sz="2400" b="0" i="0" u="none" strike="noStrike" kern="1200" cap="none" spc="0" normalizeH="0" baseline="0" noProof="0">
              <a:ln>
                <a:noFill/>
              </a:ln>
              <a:solidFill>
                <a:srgbClr val="FFFFFF"/>
              </a:solidFill>
              <a:effectLst/>
              <a:uLnTx/>
              <a:uFillTx/>
              <a:latin typeface="Roboto Condensed"/>
              <a:ea typeface="+mn-ea"/>
              <a:cs typeface="+mn-cs"/>
            </a:endParaRPr>
          </a:p>
        </p:txBody>
      </p:sp>
    </p:spTree>
    <p:extLst>
      <p:ext uri="{BB962C8B-B14F-4D97-AF65-F5344CB8AC3E}">
        <p14:creationId xmlns:p14="http://schemas.microsoft.com/office/powerpoint/2010/main" val="339348846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7" grpId="0"/>
      <p:bldP spid="18" grpId="0"/>
      <p:bldP spid="28" grpId="0"/>
      <p:bldP spid="3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34" r="19734"/>
          <a:stretch>
            <a:fillRect/>
          </a:stretch>
        </p:blipFill>
        <p:spPr/>
      </p:pic>
      <p:sp>
        <p:nvSpPr>
          <p:cNvPr id="25" name="Rectangle 24"/>
          <p:cNvSpPr/>
          <p:nvPr/>
        </p:nvSpPr>
        <p:spPr>
          <a:xfrm>
            <a:off x="0" y="0"/>
            <a:ext cx="4151086"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2" name="Rectangle 11"/>
          <p:cNvSpPr/>
          <p:nvPr/>
        </p:nvSpPr>
        <p:spPr>
          <a:xfrm>
            <a:off x="5652343" y="1163454"/>
            <a:ext cx="64368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Raleway" panose="020B0503030101060003" pitchFamily="34" charset="0"/>
                <a:ea typeface="+mn-ea"/>
                <a:cs typeface="+mn-cs"/>
              </a:rPr>
              <a:t>Teori ini membawa misi mewujudkan cita-cita dan nilai universal manusia melalui negara</a:t>
            </a:r>
            <a:endParaRPr kumimoji="0" lang="en-US" sz="1600" b="0" i="0" u="none" strike="noStrike" kern="1200" cap="none" spc="0" normalizeH="0" baseline="0" noProof="0">
              <a:ln>
                <a:noFill/>
              </a:ln>
              <a:solidFill>
                <a:prstClr val="black">
                  <a:lumMod val="75000"/>
                  <a:lumOff val="25000"/>
                </a:prstClr>
              </a:solidFill>
              <a:effectLst/>
              <a:uLnTx/>
              <a:uFillTx/>
              <a:latin typeface="Raleway" panose="020B0503030101060003" pitchFamily="34" charset="0"/>
              <a:ea typeface="+mn-ea"/>
              <a:cs typeface="+mn-cs"/>
            </a:endParaRPr>
          </a:p>
        </p:txBody>
      </p:sp>
      <p:sp>
        <p:nvSpPr>
          <p:cNvPr id="13" name="TextBox 12"/>
          <p:cNvSpPr txBox="1"/>
          <p:nvPr/>
        </p:nvSpPr>
        <p:spPr>
          <a:xfrm>
            <a:off x="5652344" y="829989"/>
            <a:ext cx="2147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smtClean="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MISI-TUJUAN</a:t>
            </a:r>
            <a:endParaRPr kumimoji="0" lang="en-US" sz="1800" b="1" i="0" u="none" strike="noStrike" kern="1200" cap="none" spc="0" normalizeH="0" baseline="0" noProof="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p:nvSpPr>
        <p:spPr>
          <a:xfrm>
            <a:off x="5685528" y="2521254"/>
            <a:ext cx="64485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Raleway" panose="020B0503030101060003" pitchFamily="34" charset="0"/>
                <a:ea typeface="+mn-ea"/>
                <a:cs typeface="+mn-cs"/>
              </a:rPr>
              <a:t>Institusi adalah organisasi, nilai, norma, budaya, dan aturan yang hadir sebagai perangkat manusia untuk mengatasi masalah dan mencapai tujuan </a:t>
            </a:r>
            <a:endParaRPr kumimoji="0" lang="en-US" sz="1600" b="0" i="0" u="none" strike="noStrike" kern="1200" cap="none" spc="0" normalizeH="0" baseline="0" noProof="0">
              <a:ln>
                <a:noFill/>
              </a:ln>
              <a:solidFill>
                <a:prstClr val="black">
                  <a:lumMod val="75000"/>
                  <a:lumOff val="25000"/>
                </a:prstClr>
              </a:solidFill>
              <a:effectLst/>
              <a:uLnTx/>
              <a:uFillTx/>
              <a:latin typeface="Raleway" panose="020B0503030101060003" pitchFamily="34" charset="0"/>
              <a:ea typeface="+mn-ea"/>
              <a:cs typeface="+mn-cs"/>
            </a:endParaRPr>
          </a:p>
        </p:txBody>
      </p:sp>
      <p:sp>
        <p:nvSpPr>
          <p:cNvPr id="15" name="TextBox 14"/>
          <p:cNvSpPr txBox="1"/>
          <p:nvPr/>
        </p:nvSpPr>
        <p:spPr>
          <a:xfrm>
            <a:off x="5695682" y="2224614"/>
            <a:ext cx="2147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smtClean="0">
                <a:ln>
                  <a:noFill/>
                </a:ln>
                <a:solidFill>
                  <a:srgbClr val="36D7B7">
                    <a:lumMod val="50000"/>
                  </a:srgbClr>
                </a:solidFill>
                <a:effectLst/>
                <a:uLnTx/>
                <a:uFillTx/>
                <a:latin typeface="Lato" panose="020F0502020204030203" pitchFamily="34" charset="0"/>
                <a:ea typeface="Lato" panose="020F0502020204030203" pitchFamily="34" charset="0"/>
                <a:cs typeface="Lato" panose="020F0502020204030203" pitchFamily="34" charset="0"/>
              </a:rPr>
              <a:t>INSTITUSI </a:t>
            </a:r>
            <a:endParaRPr kumimoji="0" lang="en-US" sz="1800" b="1" i="0" u="none" strike="noStrike" kern="1200" cap="none" spc="0" normalizeH="0" baseline="0" noProof="0">
              <a:ln>
                <a:noFill/>
              </a:ln>
              <a:solidFill>
                <a:srgbClr val="36D7B7">
                  <a:lumMod val="5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6" name="Rectangle 15"/>
          <p:cNvSpPr/>
          <p:nvPr/>
        </p:nvSpPr>
        <p:spPr>
          <a:xfrm>
            <a:off x="5674760" y="4011648"/>
            <a:ext cx="641439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Raleway" panose="020B0503030101060003" pitchFamily="34" charset="0"/>
                <a:ea typeface="+mn-ea"/>
                <a:cs typeface="+mn-cs"/>
              </a:rPr>
              <a:t>Bukan berbicara tentang siapa yang berkuasa atas negara, melainkan bagaimana kekuasaan negara dijalankan </a:t>
            </a:r>
            <a:endParaRPr kumimoji="0" lang="en-US" sz="1600" b="0" i="0" u="none" strike="noStrike" kern="1200" cap="none" spc="0" normalizeH="0" baseline="0" noProof="0">
              <a:ln>
                <a:noFill/>
              </a:ln>
              <a:solidFill>
                <a:prstClr val="black">
                  <a:lumMod val="75000"/>
                  <a:lumOff val="25000"/>
                </a:prstClr>
              </a:solidFill>
              <a:effectLst/>
              <a:uLnTx/>
              <a:uFillTx/>
              <a:latin typeface="Raleway" panose="020B0503030101060003" pitchFamily="34" charset="0"/>
              <a:ea typeface="+mn-ea"/>
              <a:cs typeface="+mn-cs"/>
            </a:endParaRPr>
          </a:p>
        </p:txBody>
      </p:sp>
      <p:sp>
        <p:nvSpPr>
          <p:cNvPr id="17" name="TextBox 16"/>
          <p:cNvSpPr txBox="1"/>
          <p:nvPr/>
        </p:nvSpPr>
        <p:spPr>
          <a:xfrm>
            <a:off x="5695682" y="3689483"/>
            <a:ext cx="39131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smtClean="0">
                <a:ln>
                  <a:noFill/>
                </a:ln>
                <a:solidFill>
                  <a:srgbClr val="36D7B7">
                    <a:lumMod val="75000"/>
                  </a:srgbClr>
                </a:solidFill>
                <a:effectLst/>
                <a:uLnTx/>
                <a:uFillTx/>
                <a:latin typeface="Lato" panose="020F0502020204030203" pitchFamily="34" charset="0"/>
                <a:ea typeface="Lato" panose="020F0502020204030203" pitchFamily="34" charset="0"/>
                <a:cs typeface="Lato" panose="020F0502020204030203" pitchFamily="34" charset="0"/>
              </a:rPr>
              <a:t>KEKUASAAN </a:t>
            </a:r>
            <a:endParaRPr kumimoji="0" lang="en-US" sz="1800" b="1" i="0" u="none" strike="noStrike" kern="1200" cap="none" spc="0" normalizeH="0" baseline="0" noProof="0">
              <a:ln>
                <a:noFill/>
              </a:ln>
              <a:solidFill>
                <a:srgbClr val="36D7B7">
                  <a:lumMod val="75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5742509" y="5492843"/>
            <a:ext cx="578005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Raleway" panose="020B0503030101060003" pitchFamily="34" charset="0"/>
                <a:ea typeface="+mn-ea"/>
                <a:cs typeface="+mn-cs"/>
              </a:rPr>
              <a:t>Mengapa ada negara yang sukses mencapai demokrasi, perdamaian, kemakmuran dan keadilan? Sementara yang lain mengalami kesulitan? Mengapa ada kemiskinan dan ketimpangan? </a:t>
            </a:r>
            <a:endParaRPr kumimoji="0" lang="en-US" sz="1600" b="0" i="0" u="none" strike="noStrike" kern="1200" cap="none" spc="0" normalizeH="0" baseline="0" noProof="0">
              <a:ln>
                <a:noFill/>
              </a:ln>
              <a:solidFill>
                <a:prstClr val="black">
                  <a:lumMod val="75000"/>
                  <a:lumOff val="25000"/>
                </a:prstClr>
              </a:solidFill>
              <a:effectLst/>
              <a:uLnTx/>
              <a:uFillTx/>
              <a:latin typeface="Raleway" panose="020B0503030101060003" pitchFamily="34" charset="0"/>
              <a:ea typeface="+mn-ea"/>
              <a:cs typeface="+mn-cs"/>
            </a:endParaRPr>
          </a:p>
        </p:txBody>
      </p:sp>
      <p:sp>
        <p:nvSpPr>
          <p:cNvPr id="19" name="TextBox 18"/>
          <p:cNvSpPr txBox="1"/>
          <p:nvPr/>
        </p:nvSpPr>
        <p:spPr>
          <a:xfrm>
            <a:off x="5742509" y="5117657"/>
            <a:ext cx="2147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smtClean="0">
                <a:ln>
                  <a:noFill/>
                </a:ln>
                <a:solidFill>
                  <a:srgbClr val="FFC000"/>
                </a:solidFill>
                <a:effectLst/>
                <a:uLnTx/>
                <a:uFillTx/>
                <a:latin typeface="Lato" panose="020F0502020204030203" pitchFamily="34" charset="0"/>
                <a:ea typeface="Lato" panose="020F0502020204030203" pitchFamily="34" charset="0"/>
                <a:cs typeface="Lato" panose="020F0502020204030203" pitchFamily="34" charset="0"/>
              </a:rPr>
              <a:t>PERTANYAAN </a:t>
            </a:r>
            <a:endParaRPr kumimoji="0" lang="en-US" sz="1800" b="1" i="0" u="none" strike="noStrike" kern="1200" cap="none" spc="0" normalizeH="0" baseline="0" noProof="0">
              <a:ln>
                <a:noFill/>
              </a:ln>
              <a:solidFill>
                <a:srgbClr val="FFC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83983" y="1024285"/>
            <a:ext cx="3983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3600" b="1"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t>Teori Institusionalisme</a:t>
            </a:r>
            <a:endParaRPr kumimoji="0" lang="en-US" sz="3600" b="1" i="0" u="none" strike="noStrike" kern="1200" cap="none" spc="0" normalizeH="0" baseline="0" noProof="0">
              <a:ln>
                <a:noFill/>
              </a:ln>
              <a:solidFill>
                <a:prstClr val="white"/>
              </a:solidFill>
              <a:effectLst/>
              <a:uLnTx/>
              <a:uFillTx/>
              <a:latin typeface="Raleway" panose="020B0503030101060003" pitchFamily="34" charset="0"/>
              <a:ea typeface="+mn-ea"/>
              <a:cs typeface="+mn-cs"/>
            </a:endParaRPr>
          </a:p>
        </p:txBody>
      </p:sp>
      <p:sp>
        <p:nvSpPr>
          <p:cNvPr id="27" name="Freeform 26"/>
          <p:cNvSpPr/>
          <p:nvPr/>
        </p:nvSpPr>
        <p:spPr>
          <a:xfrm flipV="1">
            <a:off x="253186" y="2253581"/>
            <a:ext cx="3640025" cy="45719"/>
          </a:xfrm>
          <a:custGeom>
            <a:avLst/>
            <a:gdLst>
              <a:gd name="connsiteX0" fmla="*/ 30812 w 652174"/>
              <a:gd name="connsiteY0" fmla="*/ 0 h 61624"/>
              <a:gd name="connsiteX1" fmla="*/ 621362 w 652174"/>
              <a:gd name="connsiteY1" fmla="*/ 0 h 61624"/>
              <a:gd name="connsiteX2" fmla="*/ 652174 w 652174"/>
              <a:gd name="connsiteY2" fmla="*/ 30812 h 61624"/>
              <a:gd name="connsiteX3" fmla="*/ 621362 w 652174"/>
              <a:gd name="connsiteY3" fmla="*/ 61624 h 61624"/>
              <a:gd name="connsiteX4" fmla="*/ 30812 w 652174"/>
              <a:gd name="connsiteY4" fmla="*/ 61624 h 61624"/>
              <a:gd name="connsiteX5" fmla="*/ 0 w 652174"/>
              <a:gd name="connsiteY5" fmla="*/ 30812 h 61624"/>
              <a:gd name="connsiteX6" fmla="*/ 30812 w 652174"/>
              <a:gd name="connsiteY6" fmla="*/ 0 h 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74" h="61624">
                <a:moveTo>
                  <a:pt x="30812" y="0"/>
                </a:moveTo>
                <a:lnTo>
                  <a:pt x="621362" y="0"/>
                </a:lnTo>
                <a:cubicBezTo>
                  <a:pt x="638379" y="0"/>
                  <a:pt x="652174" y="13795"/>
                  <a:pt x="652174" y="30812"/>
                </a:cubicBezTo>
                <a:cubicBezTo>
                  <a:pt x="652174" y="47829"/>
                  <a:pt x="638379" y="61624"/>
                  <a:pt x="621362" y="61624"/>
                </a:cubicBezTo>
                <a:lnTo>
                  <a:pt x="30812" y="61624"/>
                </a:lnTo>
                <a:cubicBezTo>
                  <a:pt x="13795" y="61624"/>
                  <a:pt x="0" y="47829"/>
                  <a:pt x="0" y="30812"/>
                </a:cubicBezTo>
                <a:cubicBezTo>
                  <a:pt x="0" y="13795"/>
                  <a:pt x="13795" y="0"/>
                  <a:pt x="30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8" name="Rectangle 27"/>
          <p:cNvSpPr/>
          <p:nvPr/>
        </p:nvSpPr>
        <p:spPr>
          <a:xfrm>
            <a:off x="298532" y="3012471"/>
            <a:ext cx="330872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Teori ini merupakan inti dan utama dalam studi negara: menemukan dan menganalisis kompleksitas negara, sekaligus memberi preskripsi tentang kebajikan-kebaikan negara.  </a:t>
            </a:r>
            <a:endParaRPr kumimoji="0" lang="en-US" sz="2000" b="0" i="0" u="none" strike="noStrike" kern="1200" cap="none" spc="0" normalizeH="0" baseline="0" noProof="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9" name="Shape 2915"/>
          <p:cNvSpPr/>
          <p:nvPr/>
        </p:nvSpPr>
        <p:spPr>
          <a:xfrm>
            <a:off x="191130" y="6404389"/>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bg1"/>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TextBox 29"/>
          <p:cNvSpPr txBox="1"/>
          <p:nvPr/>
        </p:nvSpPr>
        <p:spPr>
          <a:xfrm rot="5400000">
            <a:off x="3306726" y="3244334"/>
            <a:ext cx="21479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prstClr val="white"/>
                </a:solidFill>
                <a:effectLst/>
                <a:uLnTx/>
                <a:uFillTx/>
                <a:latin typeface="Montserrat"/>
                <a:ea typeface="+mn-ea"/>
                <a:cs typeface="+mn-cs"/>
              </a:rPr>
              <a:t>Short Text Here</a:t>
            </a:r>
            <a:endParaRPr kumimoji="0" lang="en-US" sz="1800" b="1" i="0" u="none" strike="noStrike" kern="1200" cap="none" spc="0" normalizeH="0" baseline="0" noProof="0">
              <a:ln>
                <a:noFill/>
              </a:ln>
              <a:solidFill>
                <a:prstClr val="white"/>
              </a:solidFill>
              <a:effectLst/>
              <a:uLnTx/>
              <a:uFillTx/>
              <a:latin typeface="Montserrat"/>
              <a:ea typeface="+mn-ea"/>
              <a:cs typeface="+mn-cs"/>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157" y="850350"/>
            <a:ext cx="774099" cy="774099"/>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630" y="2204261"/>
            <a:ext cx="779370" cy="77937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214" y="3668956"/>
            <a:ext cx="811406" cy="81140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1299" y="5165687"/>
            <a:ext cx="754770" cy="754770"/>
          </a:xfrm>
          <a:prstGeom prst="rect">
            <a:avLst/>
          </a:prstGeom>
        </p:spPr>
      </p:pic>
    </p:spTree>
    <p:extLst>
      <p:ext uri="{BB962C8B-B14F-4D97-AF65-F5344CB8AC3E}">
        <p14:creationId xmlns:p14="http://schemas.microsoft.com/office/powerpoint/2010/main" val="1926870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B6DA1-053E-4B5C-98A5-F4E8EA4C7418}"/>
              </a:ext>
            </a:extLst>
          </p:cNvPr>
          <p:cNvSpPr txBox="1"/>
          <p:nvPr/>
        </p:nvSpPr>
        <p:spPr>
          <a:xfrm>
            <a:off x="3840588" y="255651"/>
            <a:ext cx="45108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5400" b="1" i="0" u="none" strike="noStrike" kern="1200" cap="none" spc="0" normalizeH="0" baseline="0" noProof="0" smtClean="0">
                <a:ln>
                  <a:noFill/>
                </a:ln>
                <a:solidFill>
                  <a:schemeClr val="accent4">
                    <a:lumMod val="50000"/>
                  </a:schemeClr>
                </a:solidFill>
                <a:effectLst/>
                <a:uLnTx/>
                <a:uFillTx/>
                <a:latin typeface="Segoe UI" panose="020B0502040204020203" pitchFamily="34" charset="0"/>
                <a:ea typeface="Roboto Black" panose="02000000000000000000" pitchFamily="2" charset="0"/>
                <a:cs typeface="Segoe UI" panose="020B0502040204020203" pitchFamily="34" charset="0"/>
              </a:rPr>
              <a:t>CAKUPAN </a:t>
            </a:r>
            <a:endParaRPr kumimoji="0" lang="en-US" sz="5400" b="1" i="0" u="none" strike="noStrike" kern="1200" cap="none" spc="0" normalizeH="0" baseline="0" noProof="0" dirty="0">
              <a:ln>
                <a:noFill/>
              </a:ln>
              <a:solidFill>
                <a:schemeClr val="accent4">
                  <a:lumMod val="50000"/>
                </a:schemeClr>
              </a:solidFill>
              <a:effectLst/>
              <a:uLnTx/>
              <a:uFillTx/>
              <a:latin typeface="Segoe UI" panose="020B0502040204020203" pitchFamily="34" charset="0"/>
              <a:ea typeface="Roboto Black"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1AB4372B-A55B-4E89-BD49-84B5A3980EDC}"/>
              </a:ext>
            </a:extLst>
          </p:cNvPr>
          <p:cNvSpPr txBox="1"/>
          <p:nvPr/>
        </p:nvSpPr>
        <p:spPr>
          <a:xfrm>
            <a:off x="1458552" y="1178981"/>
            <a:ext cx="93179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smtClean="0">
                <a:ln>
                  <a:noFill/>
                </a:ln>
                <a:solidFill>
                  <a:prstClr val="black"/>
                </a:solidFill>
                <a:effectLst/>
                <a:uLnTx/>
                <a:uFillTx/>
                <a:latin typeface="Minion Pro" panose="02040503050201020203" pitchFamily="18" charset="0"/>
                <a:ea typeface="Roboto Black" panose="02000000000000000000" pitchFamily="2" charset="0"/>
                <a:cs typeface="+mn-cs"/>
              </a:rPr>
              <a:t>Teori institusionalisme tentang negara begitu kompleks. Tetapi setidaknya kita bisa mempelajari tiga aspek besar. </a:t>
            </a:r>
            <a:endParaRPr kumimoji="0" lang="en-US" sz="2400" b="0" i="0" u="none" strike="noStrike" kern="1200" cap="none" spc="0" normalizeH="0" baseline="0" noProof="0" dirty="0">
              <a:ln>
                <a:noFill/>
              </a:ln>
              <a:solidFill>
                <a:prstClr val="black"/>
              </a:solidFill>
              <a:effectLst/>
              <a:uLnTx/>
              <a:uFillTx/>
              <a:latin typeface="Minion Pro" panose="02040503050201020203" pitchFamily="18" charset="0"/>
              <a:ea typeface="Roboto Black" panose="02000000000000000000" pitchFamily="2" charset="0"/>
              <a:cs typeface="+mn-cs"/>
            </a:endParaRPr>
          </a:p>
        </p:txBody>
      </p:sp>
      <p:sp>
        <p:nvSpPr>
          <p:cNvPr id="22" name="Rectangle 21"/>
          <p:cNvSpPr>
            <a:spLocks noChangeArrowheads="1"/>
          </p:cNvSpPr>
          <p:nvPr/>
        </p:nvSpPr>
        <p:spPr bwMode="auto">
          <a:xfrm>
            <a:off x="1642139" y="4401931"/>
            <a:ext cx="1216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altLang="ru-RU" sz="2000" b="1" i="0" u="none" strike="noStrike" kern="1200" cap="none" spc="0" normalizeH="0" baseline="0" noProof="0" smtClean="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FORMASI </a:t>
            </a:r>
            <a:endParaRPr kumimoji="0" lang="ru-RU" altLang="ru-RU" sz="2000" b="0" i="0" u="none" strike="noStrike" kern="1200" cap="none" spc="0" normalizeH="0" baseline="0" noProof="0" dirty="0" smtClean="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3" name="TextBox 22"/>
          <p:cNvSpPr txBox="1"/>
          <p:nvPr/>
        </p:nvSpPr>
        <p:spPr>
          <a:xfrm>
            <a:off x="1020074" y="4795149"/>
            <a:ext cx="24608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Leelawadee" panose="020B0502040204020203" pitchFamily="34" charset="-34"/>
                <a:ea typeface="+mn-ea"/>
                <a:cs typeface="Leelawadee" panose="020B0502040204020203" pitchFamily="34" charset="-34"/>
              </a:rPr>
              <a:t>Pembentukan, susunan, bentuk dan watak negara </a:t>
            </a:r>
            <a:endParaRPr kumimoji="0" lang="ru-RU" sz="1600" b="0" i="0" u="none" strike="noStrike" kern="1200" cap="none" spc="0" normalizeH="0" baseline="0" noProof="0" dirty="0">
              <a:ln>
                <a:noFill/>
              </a:ln>
              <a:solidFill>
                <a:prstClr val="black">
                  <a:lumMod val="75000"/>
                  <a:lumOff val="25000"/>
                </a:prstClr>
              </a:solidFill>
              <a:effectLst/>
              <a:uLnTx/>
              <a:uFillTx/>
              <a:latin typeface="Montserrat Alternates"/>
              <a:ea typeface="+mn-ea"/>
              <a:cs typeface="Leelawadee" panose="020B0502040204020203" pitchFamily="34" charset="-34"/>
            </a:endParaRPr>
          </a:p>
        </p:txBody>
      </p:sp>
      <p:sp>
        <p:nvSpPr>
          <p:cNvPr id="24" name="Rectangle 23"/>
          <p:cNvSpPr>
            <a:spLocks noChangeArrowheads="1"/>
          </p:cNvSpPr>
          <p:nvPr/>
        </p:nvSpPr>
        <p:spPr bwMode="auto">
          <a:xfrm>
            <a:off x="5352916" y="4248042"/>
            <a:ext cx="20374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smtClean="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rPr>
              <a:t>S</a:t>
            </a:r>
            <a:r>
              <a:rPr kumimoji="0" lang="id-ID" altLang="ru-RU" sz="2000" b="1" i="0" u="none" strike="noStrike" kern="1200" cap="none" spc="0" normalizeH="0" baseline="0" noProof="0" smtClean="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rPr>
              <a:t>ISTEM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altLang="ru-RU" sz="2000" b="1" i="0" u="none" strike="noStrike" kern="1200" cap="none" spc="0" normalizeH="0" baseline="0" noProof="0" smtClean="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rPr>
              <a:t>PEMERINTAHAN</a:t>
            </a:r>
            <a:endParaRPr kumimoji="0" lang="ru-RU" altLang="ru-RU" sz="2000" b="0" i="0" u="none" strike="noStrike" kern="1200" cap="none" spc="0" normalizeH="0" baseline="0" noProof="0" dirty="0" smtClean="0">
              <a:ln>
                <a:noFill/>
              </a:ln>
              <a:solidFill>
                <a:srgbClr val="00B0F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5" name="TextBox 24"/>
          <p:cNvSpPr txBox="1"/>
          <p:nvPr/>
        </p:nvSpPr>
        <p:spPr>
          <a:xfrm>
            <a:off x="4531130" y="4975432"/>
            <a:ext cx="382028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Leelawadee" panose="020B0502040204020203" pitchFamily="34" charset="-34"/>
                <a:ea typeface="+mn-ea"/>
                <a:cs typeface="Leelawadee" panose="020B0502040204020203" pitchFamily="34" charset="-34"/>
              </a:rPr>
              <a:t>Organisasi, aktivitas dan perbuatan pemerintah dalam mengatur-mengurus sosial, ekonomi, politik, hukum dan administrasi. Termasuk bicara </a:t>
            </a:r>
            <a:r>
              <a:rPr kumimoji="0" lang="id-ID" sz="1600" b="0" i="0" u="none" strike="noStrike" kern="1200" cap="none" spc="0" normalizeH="0" baseline="0" noProof="0" smtClean="0">
                <a:ln>
                  <a:noFill/>
                </a:ln>
                <a:solidFill>
                  <a:prstClr val="black">
                    <a:lumMod val="75000"/>
                    <a:lumOff val="25000"/>
                  </a:prstClr>
                </a:solidFill>
                <a:effectLst/>
                <a:uLnTx/>
                <a:uFillTx/>
                <a:latin typeface="Leelawadee" panose="020B0502040204020203" pitchFamily="34" charset="-34"/>
                <a:ea typeface="+mn-ea"/>
                <a:cs typeface="Leelawadee" panose="020B0502040204020203" pitchFamily="34" charset="-34"/>
              </a:rPr>
              <a:t>soal </a:t>
            </a:r>
            <a:r>
              <a:rPr kumimoji="0" lang="id-ID" sz="1600" b="0" i="0" u="none" strike="noStrike" kern="1200" cap="none" spc="0" normalizeH="0" baseline="0" noProof="0" smtClean="0">
                <a:ln>
                  <a:noFill/>
                </a:ln>
                <a:solidFill>
                  <a:prstClr val="black">
                    <a:lumMod val="75000"/>
                    <a:lumOff val="25000"/>
                  </a:prstClr>
                </a:solidFill>
                <a:effectLst/>
                <a:uLnTx/>
                <a:uFillTx/>
                <a:latin typeface="Leelawadee" panose="020B0502040204020203" pitchFamily="34" charset="-34"/>
                <a:ea typeface="+mn-ea"/>
                <a:cs typeface="Leelawadee" panose="020B0502040204020203" pitchFamily="34" charset="-34"/>
              </a:rPr>
              <a:t>kebijakan, perencanaan, uang, alam, manusia, dll. </a:t>
            </a:r>
            <a:endParaRPr kumimoji="0" lang="ru-RU" sz="1600" b="0" i="0" u="none" strike="noStrike" kern="1200" cap="none" spc="0" normalizeH="0" baseline="0" noProof="0" dirty="0">
              <a:ln>
                <a:noFill/>
              </a:ln>
              <a:solidFill>
                <a:prstClr val="black">
                  <a:lumMod val="75000"/>
                  <a:lumOff val="25000"/>
                </a:prstClr>
              </a:solidFill>
              <a:effectLst/>
              <a:uLnTx/>
              <a:uFillTx/>
              <a:latin typeface="Montserrat Alternates"/>
              <a:ea typeface="+mn-ea"/>
              <a:cs typeface="Leelawadee" panose="020B0502040204020203" pitchFamily="34" charset="-34"/>
            </a:endParaRPr>
          </a:p>
        </p:txBody>
      </p:sp>
      <p:sp>
        <p:nvSpPr>
          <p:cNvPr id="27" name="Rectangle 26"/>
          <p:cNvSpPr>
            <a:spLocks noChangeArrowheads="1"/>
          </p:cNvSpPr>
          <p:nvPr/>
        </p:nvSpPr>
        <p:spPr bwMode="auto">
          <a:xfrm>
            <a:off x="9256566" y="4491687"/>
            <a:ext cx="1766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smtClean="0">
                <a:ln>
                  <a:noFill/>
                </a:ln>
                <a:solidFill>
                  <a:srgbClr val="33CCCC">
                    <a:lumMod val="75000"/>
                  </a:srgbClr>
                </a:solidFill>
                <a:effectLst/>
                <a:uLnTx/>
                <a:uFillTx/>
                <a:latin typeface="Lato" panose="020F0502020204030203" pitchFamily="34" charset="0"/>
                <a:ea typeface="Lato" panose="020F0502020204030203" pitchFamily="34" charset="0"/>
                <a:cs typeface="Lato" panose="020F0502020204030203" pitchFamily="34" charset="0"/>
              </a:rPr>
              <a:t>R</a:t>
            </a:r>
            <a:r>
              <a:rPr kumimoji="0" lang="id-ID" altLang="ru-RU" sz="2000" b="1" i="0" u="none" strike="noStrike" kern="1200" cap="none" spc="0" normalizeH="0" baseline="0" noProof="0" smtClean="0">
                <a:ln>
                  <a:noFill/>
                </a:ln>
                <a:solidFill>
                  <a:srgbClr val="33CCCC">
                    <a:lumMod val="75000"/>
                  </a:srgbClr>
                </a:solidFill>
                <a:effectLst/>
                <a:uLnTx/>
                <a:uFillTx/>
                <a:latin typeface="Lato" panose="020F0502020204030203" pitchFamily="34" charset="0"/>
                <a:ea typeface="Lato" panose="020F0502020204030203" pitchFamily="34" charset="0"/>
                <a:cs typeface="Lato" panose="020F0502020204030203" pitchFamily="34" charset="0"/>
              </a:rPr>
              <a:t>ELASI KUASA</a:t>
            </a:r>
            <a:endParaRPr kumimoji="0" lang="ru-RU" altLang="ru-RU" sz="2000" b="0" i="0" u="none" strike="noStrike" kern="1200" cap="none" spc="0" normalizeH="0" baseline="0" noProof="0" dirty="0" smtClean="0">
              <a:ln>
                <a:noFill/>
              </a:ln>
              <a:solidFill>
                <a:srgbClr val="33CCCC">
                  <a:lumMod val="75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8" name="TextBox 27"/>
          <p:cNvSpPr txBox="1"/>
          <p:nvPr/>
        </p:nvSpPr>
        <p:spPr>
          <a:xfrm>
            <a:off x="8869297" y="4975432"/>
            <a:ext cx="299546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smtClean="0">
                <a:ln>
                  <a:noFill/>
                </a:ln>
                <a:solidFill>
                  <a:prstClr val="black">
                    <a:lumMod val="75000"/>
                    <a:lumOff val="25000"/>
                  </a:prstClr>
                </a:solidFill>
                <a:effectLst/>
                <a:uLnTx/>
                <a:uFillTx/>
                <a:latin typeface="Leelawadee" panose="020B0502040204020203" pitchFamily="34" charset="-34"/>
                <a:ea typeface="+mn-ea"/>
                <a:cs typeface="Leelawadee" panose="020B0502040204020203" pitchFamily="34" charset="-34"/>
              </a:rPr>
              <a:t>Hubungan pemerintahan, relasi negara dengan modal, negara dengan warga, pemerintah dengan rakyat, dll</a:t>
            </a:r>
            <a:endParaRPr kumimoji="0" lang="ru-RU" sz="1600" b="0" i="0" u="none" strike="noStrike" kern="1200" cap="none" spc="0" normalizeH="0" baseline="0" noProof="0" dirty="0">
              <a:ln>
                <a:noFill/>
              </a:ln>
              <a:solidFill>
                <a:prstClr val="black">
                  <a:lumMod val="75000"/>
                  <a:lumOff val="25000"/>
                </a:prstClr>
              </a:solidFill>
              <a:effectLst/>
              <a:uLnTx/>
              <a:uFillTx/>
              <a:latin typeface="Montserrat Alternates"/>
              <a:ea typeface="+mn-ea"/>
              <a:cs typeface="Leelawadee" panose="020B0502040204020203" pitchFamily="34"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38" y="3026463"/>
            <a:ext cx="1136922" cy="1136922"/>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916" y="3026463"/>
            <a:ext cx="1052308" cy="105230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5033" y="3026463"/>
            <a:ext cx="1052308" cy="1052308"/>
          </a:xfrm>
          <a:prstGeom prst="rect">
            <a:avLst/>
          </a:prstGeom>
        </p:spPr>
      </p:pic>
    </p:spTree>
    <p:extLst>
      <p:ext uri="{BB962C8B-B14F-4D97-AF65-F5344CB8AC3E}">
        <p14:creationId xmlns:p14="http://schemas.microsoft.com/office/powerpoint/2010/main" val="222736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1" name="Straight Connector 400"/>
          <p:cNvCxnSpPr/>
          <p:nvPr/>
        </p:nvCxnSpPr>
        <p:spPr>
          <a:xfrm>
            <a:off x="0" y="646109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40" name="Subtitle 2"/>
          <p:cNvSpPr txBox="1">
            <a:spLocks/>
          </p:cNvSpPr>
          <p:nvPr/>
        </p:nvSpPr>
        <p:spPr>
          <a:xfrm>
            <a:off x="11507374" y="6290064"/>
            <a:ext cx="538592" cy="3139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5BC7B3C4-688C-4C03-84C4-F5EEB57CAA43}" type="slidenum">
              <a:rPr kumimoji="0" lang="id-ID" sz="1600" b="0" i="0" u="none" strike="noStrike" kern="1200" cap="none" spc="0" normalizeH="0" baseline="0" noProof="0" smtClean="0">
                <a:ln>
                  <a:noFill/>
                </a:ln>
                <a:solidFill>
                  <a:prstClr val="white">
                    <a:lumMod val="95000"/>
                  </a:prstClr>
                </a:solidFill>
                <a:effectLst/>
                <a:uLnTx/>
                <a:uFillTx/>
                <a:latin typeface="Calibri Light" panose="020F0302020204030204"/>
                <a:ea typeface="+mn-ea"/>
                <a:cs typeface="+mn-cs"/>
              </a:rPr>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7</a:t>
            </a:fld>
            <a:endParaRPr kumimoji="0" lang="en-US" sz="1600" b="0" i="0" u="none" strike="noStrike" kern="1200" cap="none" spc="0" normalizeH="0" baseline="0" noProof="0" dirty="0">
              <a:ln>
                <a:noFill/>
              </a:ln>
              <a:solidFill>
                <a:prstClr val="white">
                  <a:lumMod val="95000"/>
                </a:prstClr>
              </a:solidFill>
              <a:effectLst/>
              <a:uLnTx/>
              <a:uFillTx/>
              <a:latin typeface="Calibri Light" panose="020F0302020204030204"/>
              <a:ea typeface="+mn-ea"/>
              <a:cs typeface="+mn-cs"/>
            </a:endParaRPr>
          </a:p>
        </p:txBody>
      </p:sp>
      <p:sp>
        <p:nvSpPr>
          <p:cNvPr id="411" name="Content Placeholder 7"/>
          <p:cNvSpPr txBox="1">
            <a:spLocks/>
          </p:cNvSpPr>
          <p:nvPr/>
        </p:nvSpPr>
        <p:spPr>
          <a:xfrm>
            <a:off x="562269" y="152836"/>
            <a:ext cx="6035055" cy="83747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id-ID" sz="3600" b="1" i="0" u="none" strike="noStrike" kern="1200" cap="none" spc="0" normalizeH="0" baseline="0" noProof="0" smtClean="0">
                <a:ln>
                  <a:noFill/>
                </a:ln>
                <a:solidFill>
                  <a:srgbClr val="C00000"/>
                </a:solidFill>
                <a:effectLst/>
                <a:uLnTx/>
                <a:uFillTx/>
                <a:latin typeface="Bahnschrift SemiBold SemiConden" panose="020B0502040204020203" pitchFamily="34" charset="0"/>
              </a:rPr>
              <a:t>Charles</a:t>
            </a:r>
            <a:r>
              <a:rPr kumimoji="0" lang="id-ID" sz="3600" b="1" i="0" u="none" strike="noStrike" kern="1200" cap="none" spc="0" normalizeH="0" noProof="0" smtClean="0">
                <a:ln>
                  <a:noFill/>
                </a:ln>
                <a:solidFill>
                  <a:srgbClr val="C00000"/>
                </a:solidFill>
                <a:effectLst/>
                <a:uLnTx/>
                <a:uFillTx/>
                <a:latin typeface="Bahnschrift SemiBold SemiConden" panose="020B0502040204020203" pitchFamily="34" charset="0"/>
              </a:rPr>
              <a:t> Tilly</a:t>
            </a:r>
            <a:r>
              <a:rPr kumimoji="0" lang="id-ID" sz="3600" b="1" i="0" u="none" strike="noStrike" kern="1200" cap="none" spc="0" normalizeH="0" noProof="0" smtClean="0">
                <a:ln>
                  <a:noFill/>
                </a:ln>
                <a:solidFill>
                  <a:srgbClr val="EEECE1">
                    <a:lumMod val="50000"/>
                  </a:srgbClr>
                </a:solidFill>
                <a:effectLst/>
                <a:uLnTx/>
                <a:uFillTx/>
                <a:latin typeface="Bahnschrift SemiBold SemiConden" panose="020B0502040204020203" pitchFamily="34" charset="0"/>
              </a:rPr>
              <a:t>: </a:t>
            </a:r>
            <a:r>
              <a:rPr kumimoji="0" lang="id-ID" sz="3600" b="1" i="0" u="none" strike="noStrike" kern="1200" cap="none" spc="0" normalizeH="0" noProof="0" smtClean="0">
                <a:ln>
                  <a:noFill/>
                </a:ln>
                <a:solidFill>
                  <a:srgbClr val="00B050"/>
                </a:solidFill>
                <a:effectLst/>
                <a:uLnTx/>
                <a:uFillTx/>
                <a:latin typeface="Bahnschrift SemiBold SemiConden" panose="020B0502040204020203" pitchFamily="34" charset="0"/>
              </a:rPr>
              <a:t>Formasi Negara</a:t>
            </a:r>
            <a:endParaRPr kumimoji="0" lang="en-US" sz="3600" b="1" i="0" u="none" strike="noStrike" kern="1200" cap="none" spc="0" normalizeH="0" baseline="0" noProof="0" dirty="0" smtClean="0">
              <a:ln>
                <a:noFill/>
              </a:ln>
              <a:solidFill>
                <a:srgbClr val="00B050"/>
              </a:solidFill>
              <a:effectLst/>
              <a:uLnTx/>
              <a:uFillTx/>
              <a:latin typeface="Bahnschrift SemiBold SemiConden" panose="020B0502040204020203" pitchFamily="34" charset="0"/>
            </a:endParaRPr>
          </a:p>
        </p:txBody>
      </p:sp>
      <p:sp>
        <p:nvSpPr>
          <p:cNvPr id="412" name="Title 1"/>
          <p:cNvSpPr txBox="1">
            <a:spLocks/>
          </p:cNvSpPr>
          <p:nvPr/>
        </p:nvSpPr>
        <p:spPr>
          <a:xfrm>
            <a:off x="562269" y="1017675"/>
            <a:ext cx="9389544" cy="3635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d-ID" sz="1800" smtClean="0">
                <a:solidFill>
                  <a:schemeClr val="tx1"/>
                </a:solidFill>
                <a:latin typeface="Calibri" panose="020F0502020204030204"/>
                <a:ea typeface="Roboto" panose="02000000000000000000" pitchFamily="2" charset="0"/>
              </a:rPr>
              <a:t>“Perang menciptakan negara, negara menciptakan perang”</a:t>
            </a:r>
            <a:endParaRPr kumimoji="0" lang="en-US" sz="1800" b="0" i="0" u="none" strike="noStrike" kern="1200" cap="none" spc="0" normalizeH="0" baseline="0" noProof="0" dirty="0">
              <a:ln>
                <a:noFill/>
              </a:ln>
              <a:solidFill>
                <a:schemeClr val="tx1"/>
              </a:solidFill>
              <a:effectLst/>
              <a:uLnTx/>
              <a:uFillTx/>
              <a:latin typeface="Calibri" panose="020F0502020204030204"/>
              <a:ea typeface="Roboto" panose="02000000000000000000" pitchFamily="2" charset="0"/>
            </a:endParaRPr>
          </a:p>
        </p:txBody>
      </p:sp>
      <p:grpSp>
        <p:nvGrpSpPr>
          <p:cNvPr id="16" name="Group 15"/>
          <p:cNvGrpSpPr/>
          <p:nvPr/>
        </p:nvGrpSpPr>
        <p:grpSpPr>
          <a:xfrm>
            <a:off x="4202555" y="1879668"/>
            <a:ext cx="3046666" cy="3046666"/>
            <a:chOff x="4579923" y="2228004"/>
            <a:chExt cx="3046666" cy="3046666"/>
          </a:xfrm>
        </p:grpSpPr>
        <p:sp>
          <p:nvSpPr>
            <p:cNvPr id="17" name="Freeform 16"/>
            <p:cNvSpPr/>
            <p:nvPr/>
          </p:nvSpPr>
          <p:spPr>
            <a:xfrm rot="5400000">
              <a:off x="4579923" y="2228004"/>
              <a:ext cx="1488946" cy="1488946"/>
            </a:xfrm>
            <a:custGeom>
              <a:avLst/>
              <a:gdLst>
                <a:gd name="connsiteX0" fmla="*/ 0 w 1488946"/>
                <a:gd name="connsiteY0" fmla="*/ 744473 h 1488946"/>
                <a:gd name="connsiteX1" fmla="*/ 744473 w 1488946"/>
                <a:gd name="connsiteY1" fmla="*/ 0 h 1488946"/>
                <a:gd name="connsiteX2" fmla="*/ 1488946 w 1488946"/>
                <a:gd name="connsiteY2" fmla="*/ 0 h 1488946"/>
                <a:gd name="connsiteX3" fmla="*/ 1488946 w 1488946"/>
                <a:gd name="connsiteY3" fmla="*/ 744473 h 1488946"/>
                <a:gd name="connsiteX4" fmla="*/ 744473 w 1488946"/>
                <a:gd name="connsiteY4" fmla="*/ 1488946 h 1488946"/>
                <a:gd name="connsiteX5" fmla="*/ 0 w 1488946"/>
                <a:gd name="connsiteY5" fmla="*/ 744473 h 14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46" h="1488946">
                  <a:moveTo>
                    <a:pt x="0" y="744473"/>
                  </a:moveTo>
                  <a:cubicBezTo>
                    <a:pt x="0" y="333312"/>
                    <a:pt x="333312" y="0"/>
                    <a:pt x="744473" y="0"/>
                  </a:cubicBezTo>
                  <a:lnTo>
                    <a:pt x="1488946" y="0"/>
                  </a:lnTo>
                  <a:lnTo>
                    <a:pt x="1488946" y="744473"/>
                  </a:lnTo>
                  <a:cubicBezTo>
                    <a:pt x="1488946" y="1155634"/>
                    <a:pt x="1155634" y="1488946"/>
                    <a:pt x="744473" y="1488946"/>
                  </a:cubicBezTo>
                  <a:cubicBezTo>
                    <a:pt x="333312" y="1488946"/>
                    <a:pt x="0" y="1155634"/>
                    <a:pt x="0" y="744473"/>
                  </a:cubicBezTo>
                  <a:close/>
                </a:path>
              </a:pathLst>
            </a:custGeom>
            <a:solidFill>
              <a:srgbClr val="7030A0"/>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8739" tIns="388739" rIns="388739" bIns="38873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id-ID"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p:cNvSpPr/>
            <p:nvPr/>
          </p:nvSpPr>
          <p:spPr>
            <a:xfrm>
              <a:off x="6137643" y="2228004"/>
              <a:ext cx="1488946" cy="1488946"/>
            </a:xfrm>
            <a:custGeom>
              <a:avLst/>
              <a:gdLst>
                <a:gd name="connsiteX0" fmla="*/ 0 w 1488946"/>
                <a:gd name="connsiteY0" fmla="*/ 1488946 h 1488946"/>
                <a:gd name="connsiteX1" fmla="*/ 1488946 w 1488946"/>
                <a:gd name="connsiteY1" fmla="*/ 0 h 1488946"/>
                <a:gd name="connsiteX2" fmla="*/ 1488946 w 1488946"/>
                <a:gd name="connsiteY2" fmla="*/ 1488946 h 1488946"/>
                <a:gd name="connsiteX3" fmla="*/ 0 w 1488946"/>
                <a:gd name="connsiteY3" fmla="*/ 1488946 h 1488946"/>
              </a:gdLst>
              <a:ahLst/>
              <a:cxnLst>
                <a:cxn ang="0">
                  <a:pos x="connsiteX0" y="connsiteY0"/>
                </a:cxn>
                <a:cxn ang="0">
                  <a:pos x="connsiteX1" y="connsiteY1"/>
                </a:cxn>
                <a:cxn ang="0">
                  <a:pos x="connsiteX2" y="connsiteY2"/>
                </a:cxn>
                <a:cxn ang="0">
                  <a:pos x="connsiteX3" y="connsiteY3"/>
                </a:cxn>
              </a:cxnLst>
              <a:rect l="l" t="t" r="r" b="b"/>
              <a:pathLst>
                <a:path w="1488946" h="1488946">
                  <a:moveTo>
                    <a:pt x="0" y="0"/>
                  </a:moveTo>
                  <a:cubicBezTo>
                    <a:pt x="822322" y="0"/>
                    <a:pt x="1488946" y="666624"/>
                    <a:pt x="1488946" y="1488946"/>
                  </a:cubicBezTo>
                  <a:lnTo>
                    <a:pt x="0" y="1488946"/>
                  </a:lnTo>
                  <a:lnTo>
                    <a:pt x="0" y="0"/>
                  </a:lnTo>
                  <a:close/>
                </a:path>
              </a:pathLst>
            </a:custGeom>
            <a:solidFill>
              <a:srgbClr val="C00000"/>
            </a:solidFill>
            <a:ln>
              <a:noFill/>
            </a:ln>
          </p:spPr>
          <p:style>
            <a:lnRef idx="2">
              <a:scrgbClr r="0" g="0" b="0"/>
            </a:lnRef>
            <a:fillRef idx="1">
              <a:schemeClr val="accent2">
                <a:hueOff val="-477861"/>
                <a:satOff val="-11515"/>
                <a:lumOff val="-6928"/>
                <a:alphaOff val="0"/>
              </a:schemeClr>
            </a:fillRef>
            <a:effectRef idx="0">
              <a:schemeClr val="accent2">
                <a:hueOff val="-477861"/>
                <a:satOff val="-11515"/>
                <a:lumOff val="-6928"/>
                <a:alphaOff val="0"/>
              </a:schemeClr>
            </a:effectRef>
            <a:fontRef idx="minor">
              <a:schemeClr val="lt1"/>
            </a:fontRef>
          </p:style>
          <p:txBody>
            <a:bodyPr spcFirstLastPara="0" vert="horz" wrap="square" lIns="170688" tIns="606790" rIns="606790" bIns="17068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id-ID"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p:cNvSpPr/>
            <p:nvPr/>
          </p:nvSpPr>
          <p:spPr>
            <a:xfrm rot="27000000">
              <a:off x="6137643" y="3785723"/>
              <a:ext cx="1488946" cy="1488947"/>
            </a:xfrm>
            <a:custGeom>
              <a:avLst/>
              <a:gdLst>
                <a:gd name="connsiteX0" fmla="*/ 0 w 1488946"/>
                <a:gd name="connsiteY0" fmla="*/ 744473 h 1488946"/>
                <a:gd name="connsiteX1" fmla="*/ 744473 w 1488946"/>
                <a:gd name="connsiteY1" fmla="*/ 0 h 1488946"/>
                <a:gd name="connsiteX2" fmla="*/ 1488946 w 1488946"/>
                <a:gd name="connsiteY2" fmla="*/ 0 h 1488946"/>
                <a:gd name="connsiteX3" fmla="*/ 1488946 w 1488946"/>
                <a:gd name="connsiteY3" fmla="*/ 744473 h 1488946"/>
                <a:gd name="connsiteX4" fmla="*/ 744473 w 1488946"/>
                <a:gd name="connsiteY4" fmla="*/ 1488946 h 1488946"/>
                <a:gd name="connsiteX5" fmla="*/ 0 w 1488946"/>
                <a:gd name="connsiteY5" fmla="*/ 744473 h 14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46" h="1488946">
                  <a:moveTo>
                    <a:pt x="1488946" y="744473"/>
                  </a:moveTo>
                  <a:cubicBezTo>
                    <a:pt x="1488946" y="1155634"/>
                    <a:pt x="1155634" y="1488946"/>
                    <a:pt x="744473" y="1488946"/>
                  </a:cubicBezTo>
                  <a:lnTo>
                    <a:pt x="0" y="1488946"/>
                  </a:lnTo>
                  <a:lnTo>
                    <a:pt x="0" y="744473"/>
                  </a:lnTo>
                  <a:cubicBezTo>
                    <a:pt x="0" y="333312"/>
                    <a:pt x="333312" y="0"/>
                    <a:pt x="744473" y="0"/>
                  </a:cubicBezTo>
                  <a:cubicBezTo>
                    <a:pt x="1155634" y="0"/>
                    <a:pt x="1488946" y="333312"/>
                    <a:pt x="1488946" y="744473"/>
                  </a:cubicBezTo>
                  <a:close/>
                </a:path>
              </a:pathLst>
            </a:custGeom>
            <a:solidFill>
              <a:srgbClr val="00B050"/>
            </a:solidFill>
            <a:ln>
              <a:noFill/>
            </a:ln>
          </p:spPr>
          <p:style>
            <a:lnRef idx="2">
              <a:scrgbClr r="0" g="0" b="0"/>
            </a:lnRef>
            <a:fillRef idx="1">
              <a:schemeClr val="accent2">
                <a:hueOff val="-955721"/>
                <a:satOff val="-23029"/>
                <a:lumOff val="-13857"/>
                <a:alphaOff val="0"/>
              </a:schemeClr>
            </a:fillRef>
            <a:effectRef idx="0">
              <a:schemeClr val="accent2">
                <a:hueOff val="-955721"/>
                <a:satOff val="-23029"/>
                <a:lumOff val="-13857"/>
                <a:alphaOff val="0"/>
              </a:schemeClr>
            </a:effectRef>
            <a:fontRef idx="minor">
              <a:schemeClr val="lt1"/>
            </a:fontRef>
          </p:style>
          <p:txBody>
            <a:bodyPr spcFirstLastPara="0" vert="horz" wrap="square" lIns="388739" tIns="388739" rIns="388738" bIns="38873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id-ID"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p:cNvSpPr/>
            <p:nvPr/>
          </p:nvSpPr>
          <p:spPr>
            <a:xfrm rot="21600000">
              <a:off x="4579923" y="3785724"/>
              <a:ext cx="1488946" cy="1488946"/>
            </a:xfrm>
            <a:custGeom>
              <a:avLst/>
              <a:gdLst>
                <a:gd name="connsiteX0" fmla="*/ 0 w 1488946"/>
                <a:gd name="connsiteY0" fmla="*/ 1488946 h 1488946"/>
                <a:gd name="connsiteX1" fmla="*/ 1488946 w 1488946"/>
                <a:gd name="connsiteY1" fmla="*/ 0 h 1488946"/>
                <a:gd name="connsiteX2" fmla="*/ 1488946 w 1488946"/>
                <a:gd name="connsiteY2" fmla="*/ 1488946 h 1488946"/>
                <a:gd name="connsiteX3" fmla="*/ 0 w 1488946"/>
                <a:gd name="connsiteY3" fmla="*/ 1488946 h 1488946"/>
              </a:gdLst>
              <a:ahLst/>
              <a:cxnLst>
                <a:cxn ang="0">
                  <a:pos x="connsiteX0" y="connsiteY0"/>
                </a:cxn>
                <a:cxn ang="0">
                  <a:pos x="connsiteX1" y="connsiteY1"/>
                </a:cxn>
                <a:cxn ang="0">
                  <a:pos x="connsiteX2" y="connsiteY2"/>
                </a:cxn>
                <a:cxn ang="0">
                  <a:pos x="connsiteX3" y="connsiteY3"/>
                </a:cxn>
              </a:cxnLst>
              <a:rect l="l" t="t" r="r" b="b"/>
              <a:pathLst>
                <a:path w="1488946" h="1488946">
                  <a:moveTo>
                    <a:pt x="1488946" y="1488946"/>
                  </a:moveTo>
                  <a:cubicBezTo>
                    <a:pt x="666624" y="1488946"/>
                    <a:pt x="0" y="822322"/>
                    <a:pt x="0" y="0"/>
                  </a:cubicBezTo>
                  <a:lnTo>
                    <a:pt x="1488946" y="0"/>
                  </a:lnTo>
                  <a:lnTo>
                    <a:pt x="1488946" y="1488946"/>
                  </a:lnTo>
                  <a:close/>
                </a:path>
              </a:pathLst>
            </a:custGeom>
            <a:solidFill>
              <a:srgbClr val="002060"/>
            </a:solidFill>
            <a:ln>
              <a:noFill/>
            </a:ln>
          </p:spPr>
          <p:style>
            <a:lnRef idx="2">
              <a:scrgbClr r="0" g="0" b="0"/>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txBody>
            <a:bodyPr spcFirstLastPara="0" vert="horz" wrap="square" lIns="606790" tIns="170688" rIns="170688" bIns="60679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id-ID"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Half Frame 20"/>
            <p:cNvSpPr/>
            <p:nvPr/>
          </p:nvSpPr>
          <p:spPr>
            <a:xfrm>
              <a:off x="5846215" y="3441857"/>
              <a:ext cx="514082" cy="447027"/>
            </a:xfrm>
            <a:prstGeom prst="halfFrame">
              <a:avLst/>
            </a:prstGeom>
            <a:solidFill>
              <a:schemeClr val="bg1">
                <a:lumMod val="95000"/>
              </a:schemeClr>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Half Frame 21"/>
            <p:cNvSpPr/>
            <p:nvPr/>
          </p:nvSpPr>
          <p:spPr>
            <a:xfrm rot="10800000">
              <a:off x="5846215" y="3613790"/>
              <a:ext cx="514082" cy="447027"/>
            </a:xfrm>
            <a:prstGeom prst="halfFrame">
              <a:avLst/>
            </a:prstGeom>
            <a:solidFill>
              <a:schemeClr val="bg1">
                <a:lumMod val="95000"/>
              </a:schemeClr>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cxnSp>
        <p:nvCxnSpPr>
          <p:cNvPr id="23" name="Straight Connector 22"/>
          <p:cNvCxnSpPr/>
          <p:nvPr/>
        </p:nvCxnSpPr>
        <p:spPr>
          <a:xfrm flipH="1">
            <a:off x="3338285" y="2624141"/>
            <a:ext cx="720000" cy="0"/>
          </a:xfrm>
          <a:prstGeom prst="line">
            <a:avLst/>
          </a:prstGeom>
          <a:ln>
            <a:tailEnd type="oval" w="lg" len="lg"/>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H="1">
            <a:off x="3338285" y="4152445"/>
            <a:ext cx="720000" cy="0"/>
          </a:xfrm>
          <a:prstGeom prst="line">
            <a:avLst/>
          </a:prstGeom>
          <a:ln>
            <a:tailEnd type="oval" w="lg" len="lg"/>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7395032" y="2628447"/>
            <a:ext cx="720000" cy="0"/>
          </a:xfrm>
          <a:prstGeom prst="line">
            <a:avLst/>
          </a:prstGeom>
          <a:ln>
            <a:headEnd type="oval" w="lg" len="lg"/>
            <a:tailEnd type="none" w="lg" len="lg"/>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7395032" y="4156751"/>
            <a:ext cx="720000" cy="0"/>
          </a:xfrm>
          <a:prstGeom prst="line">
            <a:avLst/>
          </a:prstGeom>
          <a:ln>
            <a:headEnd type="oval" w="lg" len="lg"/>
            <a:tailEnd type="none" w="lg" len="lg"/>
          </a:ln>
        </p:spPr>
        <p:style>
          <a:lnRef idx="2">
            <a:schemeClr val="dk1"/>
          </a:lnRef>
          <a:fillRef idx="0">
            <a:schemeClr val="dk1"/>
          </a:fillRef>
          <a:effectRef idx="1">
            <a:schemeClr val="dk1"/>
          </a:effectRef>
          <a:fontRef idx="minor">
            <a:schemeClr val="tx1"/>
          </a:fontRef>
        </p:style>
      </p:cxnSp>
      <p:sp>
        <p:nvSpPr>
          <p:cNvPr id="27" name="Content Placeholder 2"/>
          <p:cNvSpPr txBox="1">
            <a:spLocks/>
          </p:cNvSpPr>
          <p:nvPr/>
        </p:nvSpPr>
        <p:spPr>
          <a:xfrm>
            <a:off x="8192214" y="2175979"/>
            <a:ext cx="3459373"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id-ID" sz="1600" b="1" i="0" u="none" strike="noStrike" kern="1200" cap="none" spc="0" normalizeH="0" baseline="0" noProof="0" smtClean="0">
                <a:ln>
                  <a:noFill/>
                </a:ln>
                <a:solidFill>
                  <a:srgbClr val="FF0000"/>
                </a:solidFill>
                <a:effectLst/>
                <a:uLnTx/>
                <a:uFillTx/>
                <a:latin typeface="Calibri" panose="020F0502020204030204"/>
                <a:ea typeface="Roboto" panose="02000000000000000000" pitchFamily="2" charset="0"/>
                <a:cs typeface="Arial" panose="020B0604020202020204" pitchFamily="34" charset="0"/>
              </a:rPr>
              <a:t>PERANG </a:t>
            </a:r>
            <a:endParaRPr kumimoji="0" lang="id-ID" sz="1600" b="1" i="0" u="none" strike="noStrike" kern="1200" cap="none" spc="0" normalizeH="0" baseline="0" noProof="0" dirty="0" smtClean="0">
              <a:ln>
                <a:noFill/>
              </a:ln>
              <a:solidFill>
                <a:srgbClr val="FF0000"/>
              </a:solidFill>
              <a:effectLst/>
              <a:uLnTx/>
              <a:uFillTx/>
              <a:latin typeface="Calibri" panose="020F0502020204030204"/>
              <a:ea typeface="Roboto" panose="02000000000000000000" pitchFamily="2"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en-US"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K</a:t>
            </a:r>
            <a:r>
              <a:rPr kumimoji="0" lang="id-ID"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ekerasaan untuk membentuk negara, menaklukkan</a:t>
            </a:r>
            <a:r>
              <a:rPr kumimoji="0" lang="id-ID" sz="1600" b="0" i="0" u="none" strike="noStrike" kern="1200" cap="none" spc="0" normalizeH="0" noProof="0" smtClean="0">
                <a:ln>
                  <a:noFill/>
                </a:ln>
                <a:effectLst/>
                <a:uLnTx/>
                <a:uFillTx/>
                <a:latin typeface="Calibri" panose="020F0502020204030204"/>
                <a:ea typeface="Roboto" panose="02000000000000000000" pitchFamily="2" charset="0"/>
                <a:cs typeface="Arial" panose="020B0604020202020204" pitchFamily="34" charset="0"/>
              </a:rPr>
              <a:t> lawan, </a:t>
            </a:r>
            <a:r>
              <a:rPr lang="id-ID" sz="1600" smtClean="0">
                <a:latin typeface="Calibri" panose="020F0502020204030204"/>
                <a:ea typeface="Roboto" panose="02000000000000000000" pitchFamily="2" charset="0"/>
                <a:cs typeface="Arial" panose="020B0604020202020204" pitchFamily="34" charset="0"/>
              </a:rPr>
              <a:t>pembentukan kekuasaan, </a:t>
            </a:r>
            <a:r>
              <a:rPr kumimoji="0" lang="id-ID" sz="1600" b="0" i="0" u="none" strike="noStrike" kern="1200" cap="none" spc="0" normalizeH="0" noProof="0" smtClean="0">
                <a:ln>
                  <a:noFill/>
                </a:ln>
                <a:effectLst/>
                <a:uLnTx/>
                <a:uFillTx/>
                <a:latin typeface="Calibri" panose="020F0502020204030204"/>
                <a:ea typeface="Roboto" panose="02000000000000000000" pitchFamily="2" charset="0"/>
                <a:cs typeface="Arial" panose="020B0604020202020204" pitchFamily="34" charset="0"/>
              </a:rPr>
              <a:t>mencari kekayaan </a:t>
            </a:r>
            <a:endParaRPr kumimoji="0" lang="en-US" sz="1600" b="1" i="0" u="none" strike="noStrike" kern="1200" cap="none" spc="0" normalizeH="0" baseline="0" noProof="0" dirty="0">
              <a:ln>
                <a:noFill/>
              </a:ln>
              <a:effectLst/>
              <a:uLnTx/>
              <a:uFillTx/>
              <a:latin typeface="Calibri" panose="020F0502020204030204"/>
              <a:ea typeface="Roboto" panose="02000000000000000000" pitchFamily="2" charset="0"/>
              <a:cs typeface="Arial" panose="020B0604020202020204" pitchFamily="34" charset="0"/>
            </a:endParaRPr>
          </a:p>
        </p:txBody>
      </p:sp>
      <p:sp>
        <p:nvSpPr>
          <p:cNvPr id="28" name="Content Placeholder 2"/>
          <p:cNvSpPr txBox="1">
            <a:spLocks/>
          </p:cNvSpPr>
          <p:nvPr/>
        </p:nvSpPr>
        <p:spPr>
          <a:xfrm>
            <a:off x="981718" y="2178268"/>
            <a:ext cx="2300553"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id-ID" sz="1600" b="1" i="0" u="none" strike="noStrike" kern="1200" cap="none" spc="0" normalizeH="0" baseline="0" noProof="0" smtClean="0">
                <a:ln>
                  <a:noFill/>
                </a:ln>
                <a:solidFill>
                  <a:srgbClr val="7030A0"/>
                </a:solidFill>
                <a:effectLst/>
                <a:uLnTx/>
                <a:uFillTx/>
                <a:latin typeface="Calibri" panose="020F0502020204030204"/>
                <a:ea typeface="Roboto" panose="02000000000000000000" pitchFamily="2" charset="0"/>
                <a:cs typeface="Arial" panose="020B0604020202020204" pitchFamily="34" charset="0"/>
              </a:rPr>
              <a:t>NEGARA</a:t>
            </a:r>
            <a:endParaRPr kumimoji="0" lang="id-ID" sz="1600" b="1" i="0" u="none" strike="noStrike" kern="1200" cap="none" spc="0" normalizeH="0" baseline="0" noProof="0" dirty="0" smtClean="0">
              <a:ln>
                <a:noFill/>
              </a:ln>
              <a:solidFill>
                <a:srgbClr val="7030A0"/>
              </a:solidFill>
              <a:effectLst/>
              <a:uLnTx/>
              <a:uFillTx/>
              <a:latin typeface="Calibri" panose="020F0502020204030204"/>
              <a:ea typeface="Roboto" panose="02000000000000000000" pitchFamily="2" charset="0"/>
              <a:cs typeface="Arial" panose="020B0604020202020204" pitchFamily="34" charset="0"/>
            </a:endParaRPr>
          </a:p>
          <a:p>
            <a:pPr marL="0" marR="0" lvl="0" indent="0" algn="r"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en-US"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O</a:t>
            </a:r>
            <a:r>
              <a:rPr kumimoji="0" lang="id-ID"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rganisasi kekuasaan dan kekayaan </a:t>
            </a:r>
            <a:endParaRPr kumimoji="0" lang="en-US" sz="1600" b="1" i="0" u="none" strike="noStrike" kern="1200" cap="none" spc="0" normalizeH="0" baseline="0" noProof="0" dirty="0">
              <a:ln>
                <a:noFill/>
              </a:ln>
              <a:effectLst/>
              <a:uLnTx/>
              <a:uFillTx/>
              <a:latin typeface="Calibri" panose="020F0502020204030204"/>
              <a:ea typeface="Roboto" panose="02000000000000000000" pitchFamily="2" charset="0"/>
              <a:cs typeface="Arial" panose="020B0604020202020204" pitchFamily="34" charset="0"/>
            </a:endParaRPr>
          </a:p>
        </p:txBody>
      </p:sp>
      <p:sp>
        <p:nvSpPr>
          <p:cNvPr id="30" name="Content Placeholder 2"/>
          <p:cNvSpPr txBox="1">
            <a:spLocks/>
          </p:cNvSpPr>
          <p:nvPr/>
        </p:nvSpPr>
        <p:spPr>
          <a:xfrm>
            <a:off x="8192214" y="3805382"/>
            <a:ext cx="3322413" cy="123361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id-ID" sz="1600" b="1" i="0" u="none" strike="noStrike" kern="1200" cap="none" spc="0" normalizeH="0" baseline="0" noProof="0" smtClean="0">
                <a:ln>
                  <a:noFill/>
                </a:ln>
                <a:solidFill>
                  <a:srgbClr val="00B050"/>
                </a:solidFill>
                <a:effectLst/>
                <a:uLnTx/>
                <a:uFillTx/>
                <a:latin typeface="Calibri" panose="020F0502020204030204"/>
                <a:ea typeface="Roboto" panose="02000000000000000000" pitchFamily="2" charset="0"/>
                <a:cs typeface="Arial" panose="020B0604020202020204" pitchFamily="34" charset="0"/>
              </a:rPr>
              <a:t>KOTA</a:t>
            </a:r>
            <a:endParaRPr kumimoji="0" lang="id-ID" sz="1600" b="1" i="0" u="none" strike="noStrike" kern="1200" cap="none" spc="0" normalizeH="0" baseline="0" noProof="0" dirty="0" smtClean="0">
              <a:ln>
                <a:noFill/>
              </a:ln>
              <a:solidFill>
                <a:srgbClr val="00B050"/>
              </a:solidFill>
              <a:effectLst/>
              <a:uLnTx/>
              <a:uFillTx/>
              <a:latin typeface="Calibri" panose="020F0502020204030204"/>
              <a:ea typeface="Roboto" panose="02000000000000000000" pitchFamily="2"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en-US"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K</a:t>
            </a:r>
            <a:r>
              <a:rPr kumimoji="0" lang="id-ID"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ota sebagai pusat kekuasaan,</a:t>
            </a:r>
            <a:r>
              <a:rPr kumimoji="0" lang="id-ID" sz="1600" b="0" i="0" u="none" strike="noStrike" kern="1200" cap="none" spc="0" normalizeH="0" noProof="0" smtClean="0">
                <a:ln>
                  <a:noFill/>
                </a:ln>
                <a:effectLst/>
                <a:uLnTx/>
                <a:uFillTx/>
                <a:latin typeface="Calibri" panose="020F0502020204030204"/>
                <a:ea typeface="Roboto" panose="02000000000000000000" pitchFamily="2" charset="0"/>
                <a:cs typeface="Arial" panose="020B0604020202020204" pitchFamily="34" charset="0"/>
              </a:rPr>
              <a:t> peradaban, kekayaan, dll yang menghisap kekayaan dari desa</a:t>
            </a:r>
            <a:endParaRPr kumimoji="0" lang="en-US" sz="1600" b="1" i="0" u="none" strike="noStrike" kern="1200" cap="none" spc="0" normalizeH="0" baseline="0" noProof="0" dirty="0">
              <a:ln>
                <a:noFill/>
              </a:ln>
              <a:effectLst/>
              <a:uLnTx/>
              <a:uFillTx/>
              <a:latin typeface="Calibri" panose="020F0502020204030204"/>
              <a:ea typeface="Roboto" panose="02000000000000000000" pitchFamily="2" charset="0"/>
              <a:cs typeface="Arial" panose="020B0604020202020204" pitchFamily="34" charset="0"/>
            </a:endParaRPr>
          </a:p>
        </p:txBody>
      </p:sp>
      <p:sp>
        <p:nvSpPr>
          <p:cNvPr id="31" name="Content Placeholder 2"/>
          <p:cNvSpPr txBox="1">
            <a:spLocks/>
          </p:cNvSpPr>
          <p:nvPr/>
        </p:nvSpPr>
        <p:spPr>
          <a:xfrm>
            <a:off x="518728" y="3695010"/>
            <a:ext cx="2756290" cy="93866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id-ID" sz="1600" b="1" i="0" u="none" strike="noStrike" kern="1200" cap="none" spc="0" normalizeH="0" baseline="0" noProof="0" smtClean="0">
                <a:ln>
                  <a:noFill/>
                </a:ln>
                <a:solidFill>
                  <a:srgbClr val="002060"/>
                </a:solidFill>
                <a:effectLst/>
                <a:uLnTx/>
                <a:uFillTx/>
                <a:latin typeface="Calibri" panose="020F0502020204030204"/>
                <a:ea typeface="Roboto" panose="02000000000000000000" pitchFamily="2" charset="0"/>
                <a:cs typeface="Arial" panose="020B0604020202020204" pitchFamily="34" charset="0"/>
              </a:rPr>
              <a:t>MODAL</a:t>
            </a:r>
            <a:endParaRPr kumimoji="0" lang="id-ID" sz="1600" b="1" i="0" u="none" strike="noStrike" kern="1200" cap="none" spc="0" normalizeH="0" baseline="0" noProof="0" dirty="0" smtClean="0">
              <a:ln>
                <a:noFill/>
              </a:ln>
              <a:solidFill>
                <a:srgbClr val="002060"/>
              </a:solidFill>
              <a:effectLst/>
              <a:uLnTx/>
              <a:uFillTx/>
              <a:latin typeface="Calibri" panose="020F0502020204030204"/>
              <a:ea typeface="Roboto" panose="02000000000000000000" pitchFamily="2" charset="0"/>
              <a:cs typeface="Arial" panose="020B0604020202020204" pitchFamily="34" charset="0"/>
            </a:endParaRPr>
          </a:p>
          <a:p>
            <a:pPr marL="0" marR="0" lvl="0" indent="0" algn="r"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kumimoji="0" lang="en-US"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M</a:t>
            </a:r>
            <a:r>
              <a:rPr kumimoji="0" lang="id-ID" sz="1600" b="0" i="0" u="none" strike="noStrike" kern="1200" cap="none" spc="0" normalizeH="0" baseline="0" noProof="0" smtClean="0">
                <a:ln>
                  <a:noFill/>
                </a:ln>
                <a:effectLst/>
                <a:uLnTx/>
                <a:uFillTx/>
                <a:latin typeface="Calibri" panose="020F0502020204030204"/>
                <a:ea typeface="Roboto" panose="02000000000000000000" pitchFamily="2" charset="0"/>
                <a:cs typeface="Arial" panose="020B0604020202020204" pitchFamily="34" charset="0"/>
              </a:rPr>
              <a:t>odal merupakan inti</a:t>
            </a:r>
            <a:r>
              <a:rPr kumimoji="0" lang="id-ID" sz="1600" b="0" i="0" u="none" strike="noStrike" kern="1200" cap="none" spc="0" normalizeH="0" noProof="0" smtClean="0">
                <a:ln>
                  <a:noFill/>
                </a:ln>
                <a:effectLst/>
                <a:uLnTx/>
                <a:uFillTx/>
                <a:latin typeface="Calibri" panose="020F0502020204030204"/>
                <a:ea typeface="Roboto" panose="02000000000000000000" pitchFamily="2" charset="0"/>
                <a:cs typeface="Arial" panose="020B0604020202020204" pitchFamily="34" charset="0"/>
              </a:rPr>
              <a:t> negara kapitalis</a:t>
            </a:r>
            <a:endParaRPr kumimoji="0" lang="en-US" sz="1600" b="1" i="0" u="none" strike="noStrike" kern="1200" cap="none" spc="0" normalizeH="0" baseline="0" noProof="0" dirty="0">
              <a:ln>
                <a:noFill/>
              </a:ln>
              <a:effectLst/>
              <a:uLnTx/>
              <a:uFillTx/>
              <a:latin typeface="Calibri" panose="020F0502020204030204"/>
              <a:ea typeface="Roboto" panose="02000000000000000000" pitchFamily="2" charset="0"/>
              <a:cs typeface="Arial" panose="020B0604020202020204" pitchFamily="34" charset="0"/>
            </a:endParaRPr>
          </a:p>
        </p:txBody>
      </p:sp>
      <p:sp>
        <p:nvSpPr>
          <p:cNvPr id="37" name="TextBox 36"/>
          <p:cNvSpPr txBox="1"/>
          <p:nvPr/>
        </p:nvSpPr>
        <p:spPr>
          <a:xfrm>
            <a:off x="6109649" y="4145920"/>
            <a:ext cx="844286" cy="307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smtClean="0">
                <a:ln>
                  <a:noFill/>
                </a:ln>
                <a:solidFill>
                  <a:prstClr val="white">
                    <a:lumMod val="95000"/>
                  </a:prstClr>
                </a:solidFill>
                <a:effectLst/>
                <a:uLnTx/>
                <a:uFillTx/>
                <a:latin typeface="Calibri" panose="020F0502020204030204"/>
                <a:ea typeface="Roboto" panose="02000000000000000000" pitchFamily="2" charset="0"/>
                <a:cs typeface="+mn-cs"/>
              </a:rPr>
              <a:t>KOTA</a:t>
            </a:r>
            <a:endParaRPr kumimoji="0" lang="id-ID" sz="1600" b="0" i="0" u="none" strike="noStrike" kern="1200" cap="none" spc="0" normalizeH="0" baseline="0" noProof="0" dirty="0">
              <a:ln>
                <a:noFill/>
              </a:ln>
              <a:solidFill>
                <a:prstClr val="white">
                  <a:lumMod val="95000"/>
                </a:prstClr>
              </a:solidFill>
              <a:effectLst/>
              <a:uLnTx/>
              <a:uFillTx/>
              <a:latin typeface="Calibri" panose="020F0502020204030204"/>
              <a:ea typeface="Roboto" panose="02000000000000000000" pitchFamily="2" charset="0"/>
              <a:cs typeface="+mn-cs"/>
            </a:endParaRPr>
          </a:p>
        </p:txBody>
      </p:sp>
      <p:sp>
        <p:nvSpPr>
          <p:cNvPr id="41" name="TextBox 40"/>
          <p:cNvSpPr txBox="1"/>
          <p:nvPr/>
        </p:nvSpPr>
        <p:spPr>
          <a:xfrm>
            <a:off x="5911218" y="2740148"/>
            <a:ext cx="10572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smtClean="0">
                <a:ln>
                  <a:noFill/>
                </a:ln>
                <a:solidFill>
                  <a:prstClr val="white">
                    <a:lumMod val="95000"/>
                  </a:prstClr>
                </a:solidFill>
                <a:effectLst/>
                <a:uLnTx/>
                <a:uFillTx/>
                <a:latin typeface="Calibri" panose="020F0502020204030204"/>
                <a:ea typeface="Roboto" panose="02000000000000000000" pitchFamily="2" charset="0"/>
                <a:cs typeface="+mn-cs"/>
              </a:rPr>
              <a:t>PERANG</a:t>
            </a:r>
            <a:endParaRPr kumimoji="0" lang="id-ID" sz="1600" b="0" i="0" u="none" strike="noStrike" kern="1200" cap="none" spc="0" normalizeH="0" baseline="0" noProof="0" dirty="0">
              <a:ln>
                <a:noFill/>
              </a:ln>
              <a:solidFill>
                <a:prstClr val="white">
                  <a:lumMod val="95000"/>
                </a:prstClr>
              </a:solidFill>
              <a:effectLst/>
              <a:uLnTx/>
              <a:uFillTx/>
              <a:latin typeface="Calibri" panose="020F0502020204030204"/>
              <a:ea typeface="Roboto" panose="02000000000000000000" pitchFamily="2" charset="0"/>
              <a:cs typeface="+mn-cs"/>
            </a:endParaRPr>
          </a:p>
        </p:txBody>
      </p:sp>
      <p:sp>
        <p:nvSpPr>
          <p:cNvPr id="44" name="TextBox 43"/>
          <p:cNvSpPr txBox="1"/>
          <p:nvPr/>
        </p:nvSpPr>
        <p:spPr>
          <a:xfrm>
            <a:off x="4493982" y="2740153"/>
            <a:ext cx="10846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smtClean="0">
                <a:ln>
                  <a:noFill/>
                </a:ln>
                <a:solidFill>
                  <a:prstClr val="white">
                    <a:lumMod val="95000"/>
                  </a:prstClr>
                </a:solidFill>
                <a:effectLst/>
                <a:uLnTx/>
                <a:uFillTx/>
                <a:latin typeface="Calibri" panose="020F0502020204030204"/>
                <a:ea typeface="Roboto" panose="02000000000000000000" pitchFamily="2" charset="0"/>
                <a:cs typeface="+mn-cs"/>
              </a:rPr>
              <a:t>NEGARA</a:t>
            </a:r>
            <a:endParaRPr kumimoji="0" lang="id-ID" sz="1600" b="0" i="0" u="none" strike="noStrike" kern="1200" cap="none" spc="0" normalizeH="0" baseline="0" noProof="0" dirty="0">
              <a:ln>
                <a:noFill/>
              </a:ln>
              <a:solidFill>
                <a:prstClr val="white">
                  <a:lumMod val="95000"/>
                </a:prstClr>
              </a:solidFill>
              <a:effectLst/>
              <a:uLnTx/>
              <a:uFillTx/>
              <a:latin typeface="Calibri" panose="020F0502020204030204"/>
              <a:ea typeface="Roboto" panose="02000000000000000000" pitchFamily="2" charset="0"/>
              <a:cs typeface="+mn-cs"/>
            </a:endParaRPr>
          </a:p>
        </p:txBody>
      </p:sp>
      <p:sp>
        <p:nvSpPr>
          <p:cNvPr id="45" name="Content Placeholder 2"/>
          <p:cNvSpPr txBox="1">
            <a:spLocks/>
          </p:cNvSpPr>
          <p:nvPr/>
        </p:nvSpPr>
        <p:spPr>
          <a:xfrm>
            <a:off x="600122" y="5475763"/>
            <a:ext cx="11266211" cy="65620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E84C22">
                  <a:lumMod val="75000"/>
                </a:srgbClr>
              </a:buClr>
              <a:buSzPct val="145000"/>
              <a:buFont typeface="Arial"/>
              <a:buNone/>
              <a:tabLst/>
              <a:defRPr/>
            </a:pPr>
            <a:r>
              <a:rPr lang="id-ID" sz="2400" noProof="0" smtClean="0">
                <a:solidFill>
                  <a:srgbClr val="EEECE1">
                    <a:lumMod val="25000"/>
                  </a:srgbClr>
                </a:solidFill>
                <a:latin typeface="Calibri" panose="020F0502020204030204"/>
                <a:ea typeface="Roboto" panose="02000000000000000000" pitchFamily="2" charset="0"/>
              </a:rPr>
              <a:t>N</a:t>
            </a:r>
            <a:r>
              <a:rPr kumimoji="0" lang="id-ID" sz="2400" b="0" i="0" u="none" strike="noStrike" kern="1200" cap="none" spc="0" normalizeH="0" baseline="0" noProof="0" smtClean="0">
                <a:ln>
                  <a:noFill/>
                </a:ln>
                <a:solidFill>
                  <a:srgbClr val="EEECE1">
                    <a:lumMod val="25000"/>
                  </a:srgbClr>
                </a:solidFill>
                <a:effectLst/>
                <a:uLnTx/>
                <a:uFillTx/>
                <a:latin typeface="Calibri" panose="020F0502020204030204"/>
                <a:ea typeface="Roboto" panose="02000000000000000000" pitchFamily="2" charset="0"/>
                <a:cs typeface="+mn-cs"/>
              </a:rPr>
              <a:t>egara dibentuk dengan perang, negara melakukan</a:t>
            </a:r>
            <a:r>
              <a:rPr kumimoji="0" lang="id-ID" sz="2400" b="0" i="0" u="none" strike="noStrike" kern="1200" cap="none" spc="0" normalizeH="0" noProof="0" smtClean="0">
                <a:ln>
                  <a:noFill/>
                </a:ln>
                <a:solidFill>
                  <a:srgbClr val="EEECE1">
                    <a:lumMod val="25000"/>
                  </a:srgbClr>
                </a:solidFill>
                <a:effectLst/>
                <a:uLnTx/>
                <a:uFillTx/>
                <a:latin typeface="Calibri" panose="020F0502020204030204"/>
                <a:ea typeface="Roboto" panose="02000000000000000000" pitchFamily="2" charset="0"/>
                <a:cs typeface="+mn-cs"/>
              </a:rPr>
              <a:t> perang untuk membentuk kota sebagai pusat kekuasaan negara dan akumulasi modal. </a:t>
            </a:r>
            <a:r>
              <a:rPr kumimoji="0" lang="id-ID" sz="2400" b="0" i="0" u="none" strike="noStrike" kern="1200" cap="none" spc="0" normalizeH="0" baseline="0" noProof="0" smtClean="0">
                <a:ln>
                  <a:noFill/>
                </a:ln>
                <a:solidFill>
                  <a:srgbClr val="EEECE1">
                    <a:lumMod val="25000"/>
                  </a:srgbClr>
                </a:solidFill>
                <a:effectLst/>
                <a:uLnTx/>
                <a:uFillTx/>
                <a:latin typeface="Calibri" panose="020F0502020204030204"/>
                <a:ea typeface="Roboto" panose="02000000000000000000" pitchFamily="2" charset="0"/>
                <a:cs typeface="+mn-cs"/>
              </a:rPr>
              <a:t> </a:t>
            </a:r>
            <a:endParaRPr kumimoji="0" lang="id-ID" sz="2400" b="0" i="0" u="none" strike="noStrike" kern="1200" cap="none" spc="0" normalizeH="0" baseline="0" noProof="0" dirty="0">
              <a:ln>
                <a:noFill/>
              </a:ln>
              <a:solidFill>
                <a:srgbClr val="EEECE1">
                  <a:lumMod val="25000"/>
                </a:srgbClr>
              </a:solidFill>
              <a:effectLst/>
              <a:uLnTx/>
              <a:uFillTx/>
              <a:latin typeface="Calibri" panose="020F0502020204030204"/>
              <a:ea typeface="Roboto" panose="02000000000000000000" pitchFamily="2" charset="0"/>
              <a:cs typeface="+mn-cs"/>
            </a:endParaRPr>
          </a:p>
        </p:txBody>
      </p:sp>
      <p:sp>
        <p:nvSpPr>
          <p:cNvPr id="34" name="TextBox 33"/>
          <p:cNvSpPr txBox="1"/>
          <p:nvPr/>
        </p:nvSpPr>
        <p:spPr>
          <a:xfrm>
            <a:off x="4776523" y="4145923"/>
            <a:ext cx="844286" cy="307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smtClean="0">
                <a:ln>
                  <a:noFill/>
                </a:ln>
                <a:solidFill>
                  <a:prstClr val="white">
                    <a:lumMod val="95000"/>
                  </a:prstClr>
                </a:solidFill>
                <a:effectLst/>
                <a:uLnTx/>
                <a:uFillTx/>
                <a:latin typeface="Calibri" panose="020F0502020204030204"/>
                <a:ea typeface="Roboto" panose="02000000000000000000" pitchFamily="2" charset="0"/>
                <a:cs typeface="+mn-cs"/>
              </a:rPr>
              <a:t>MODAL</a:t>
            </a:r>
            <a:endParaRPr kumimoji="0" lang="id-ID" sz="1600" b="0" i="0" u="none" strike="noStrike" kern="1200" cap="none" spc="0" normalizeH="0" baseline="0" noProof="0" dirty="0">
              <a:ln>
                <a:noFill/>
              </a:ln>
              <a:solidFill>
                <a:prstClr val="white">
                  <a:lumMod val="95000"/>
                </a:prstClr>
              </a:solidFill>
              <a:effectLst/>
              <a:uLnTx/>
              <a:uFillTx/>
              <a:latin typeface="Calibri" panose="020F0502020204030204"/>
              <a:ea typeface="Roboto" panose="02000000000000000000" pitchFamily="2" charset="0"/>
              <a:cs typeface="+mn-cs"/>
            </a:endParaRPr>
          </a:p>
        </p:txBody>
      </p:sp>
      <p:grpSp>
        <p:nvGrpSpPr>
          <p:cNvPr id="50" name="Group 49"/>
          <p:cNvGrpSpPr/>
          <p:nvPr/>
        </p:nvGrpSpPr>
        <p:grpSpPr>
          <a:xfrm>
            <a:off x="5583773" y="6583500"/>
            <a:ext cx="1154910" cy="144000"/>
            <a:chOff x="7536566" y="6291405"/>
            <a:chExt cx="1154910" cy="144000"/>
          </a:xfrm>
        </p:grpSpPr>
        <p:sp>
          <p:nvSpPr>
            <p:cNvPr id="51" name="Oval 50"/>
            <p:cNvSpPr>
              <a:spLocks noChangeAspect="1"/>
            </p:cNvSpPr>
            <p:nvPr/>
          </p:nvSpPr>
          <p:spPr>
            <a:xfrm>
              <a:off x="7536566" y="6291405"/>
              <a:ext cx="144000" cy="144000"/>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p:cNvSpPr>
              <a:spLocks noChangeAspect="1"/>
            </p:cNvSpPr>
            <p:nvPr/>
          </p:nvSpPr>
          <p:spPr>
            <a:xfrm>
              <a:off x="7705051" y="6291405"/>
              <a:ext cx="144000"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p:cNvSpPr>
              <a:spLocks noChangeAspect="1"/>
            </p:cNvSpPr>
            <p:nvPr/>
          </p:nvSpPr>
          <p:spPr>
            <a:xfrm>
              <a:off x="7864011" y="6291405"/>
              <a:ext cx="144000" cy="144000"/>
            </a:xfrm>
            <a:prstGeom prst="ellipse">
              <a:avLst/>
            </a:prstGeom>
            <a:solidFill>
              <a:schemeClr val="accent1">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p:cNvSpPr>
              <a:spLocks noChangeAspect="1"/>
            </p:cNvSpPr>
            <p:nvPr/>
          </p:nvSpPr>
          <p:spPr>
            <a:xfrm>
              <a:off x="8042021" y="6291405"/>
              <a:ext cx="144000" cy="144000"/>
            </a:xfrm>
            <a:prstGeom prst="ellipse">
              <a:avLst/>
            </a:prstGeom>
            <a:solidFill>
              <a:schemeClr val="accent3">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a:spLocks noChangeAspect="1"/>
            </p:cNvSpPr>
            <p:nvPr/>
          </p:nvSpPr>
          <p:spPr>
            <a:xfrm>
              <a:off x="8210506" y="6291405"/>
              <a:ext cx="144000" cy="144000"/>
            </a:xfrm>
            <a:prstGeom prst="ellipse">
              <a:avLst/>
            </a:prstGeom>
            <a:solidFill>
              <a:schemeClr val="accent4">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p:cNvSpPr>
              <a:spLocks noChangeAspect="1"/>
            </p:cNvSpPr>
            <p:nvPr/>
          </p:nvSpPr>
          <p:spPr>
            <a:xfrm>
              <a:off x="8378991" y="6291405"/>
              <a:ext cx="144000" cy="144000"/>
            </a:xfrm>
            <a:prstGeom prst="ellipse">
              <a:avLst/>
            </a:prstGeom>
            <a:solidFill>
              <a:schemeClr val="accent5">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p:cNvSpPr>
              <a:spLocks noChangeAspect="1"/>
            </p:cNvSpPr>
            <p:nvPr/>
          </p:nvSpPr>
          <p:spPr>
            <a:xfrm>
              <a:off x="8547476" y="6291405"/>
              <a:ext cx="144000" cy="144000"/>
            </a:xfrm>
            <a:prstGeom prst="ellipse">
              <a:avLst/>
            </a:prstGeom>
            <a:solidFill>
              <a:schemeClr val="accent5">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964" y="2132350"/>
            <a:ext cx="546457" cy="5464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258" y="2124268"/>
            <a:ext cx="571834" cy="57183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63" y="3556582"/>
            <a:ext cx="563471" cy="5634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4357" y="3511779"/>
            <a:ext cx="620136" cy="620136"/>
          </a:xfrm>
          <a:prstGeom prst="rect">
            <a:avLst/>
          </a:prstGeom>
        </p:spPr>
      </p:pic>
    </p:spTree>
    <p:extLst>
      <p:ext uri="{BB962C8B-B14F-4D97-AF65-F5344CB8AC3E}">
        <p14:creationId xmlns:p14="http://schemas.microsoft.com/office/powerpoint/2010/main" val="30748547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par>
                                <p:cTn id="8" presetID="2" presetClass="entr" presetSubtype="4" fill="hold" nodeType="withEffect">
                                  <p:stCondLst>
                                    <p:cond delay="3250"/>
                                  </p:stCondLst>
                                  <p:childTnLst>
                                    <p:set>
                                      <p:cBhvr>
                                        <p:cTn id="9" dur="1" fill="hold">
                                          <p:stCondLst>
                                            <p:cond delay="0"/>
                                          </p:stCondLst>
                                        </p:cTn>
                                        <p:tgtEl>
                                          <p:spTgt spid="401"/>
                                        </p:tgtEl>
                                        <p:attrNameLst>
                                          <p:attrName>style.visibility</p:attrName>
                                        </p:attrNameLst>
                                      </p:cBhvr>
                                      <p:to>
                                        <p:strVal val="visible"/>
                                      </p:to>
                                    </p:set>
                                    <p:anim calcmode="lin" valueType="num">
                                      <p:cBhvr additive="base">
                                        <p:cTn id="10" dur="500" fill="hold"/>
                                        <p:tgtEl>
                                          <p:spTgt spid="401"/>
                                        </p:tgtEl>
                                        <p:attrNameLst>
                                          <p:attrName>ppt_x</p:attrName>
                                        </p:attrNameLst>
                                      </p:cBhvr>
                                      <p:tavLst>
                                        <p:tav tm="0">
                                          <p:val>
                                            <p:strVal val="#ppt_x"/>
                                          </p:val>
                                        </p:tav>
                                        <p:tav tm="100000">
                                          <p:val>
                                            <p:strVal val="#ppt_x"/>
                                          </p:val>
                                        </p:tav>
                                      </p:tavLst>
                                    </p:anim>
                                    <p:anim calcmode="lin" valueType="num">
                                      <p:cBhvr additive="base">
                                        <p:cTn id="11" dur="500" fill="hold"/>
                                        <p:tgtEl>
                                          <p:spTgt spid="401"/>
                                        </p:tgtEl>
                                        <p:attrNameLst>
                                          <p:attrName>ppt_y</p:attrName>
                                        </p:attrNameLst>
                                      </p:cBhvr>
                                      <p:tavLst>
                                        <p:tav tm="0">
                                          <p:val>
                                            <p:strVal val="1+#ppt_h/2"/>
                                          </p:val>
                                        </p:tav>
                                        <p:tav tm="100000">
                                          <p:val>
                                            <p:strVal val="#ppt_y"/>
                                          </p:val>
                                        </p:tav>
                                      </p:tavLst>
                                    </p:anim>
                                  </p:childTnLst>
                                </p:cTn>
                              </p:par>
                              <p:par>
                                <p:cTn id="12" presetID="22" presetClass="entr" presetSubtype="1" fill="hold" grpId="0" nodeType="withEffect">
                                  <p:stCondLst>
                                    <p:cond delay="1000"/>
                                  </p:stCondLst>
                                  <p:childTnLst>
                                    <p:set>
                                      <p:cBhvr>
                                        <p:cTn id="13" dur="1" fill="hold">
                                          <p:stCondLst>
                                            <p:cond delay="0"/>
                                          </p:stCondLst>
                                        </p:cTn>
                                        <p:tgtEl>
                                          <p:spTgt spid="411"/>
                                        </p:tgtEl>
                                        <p:attrNameLst>
                                          <p:attrName>style.visibility</p:attrName>
                                        </p:attrNameLst>
                                      </p:cBhvr>
                                      <p:to>
                                        <p:strVal val="visible"/>
                                      </p:to>
                                    </p:set>
                                    <p:animEffect transition="in" filter="wipe(up)">
                                      <p:cBhvr>
                                        <p:cTn id="14" dur="1000"/>
                                        <p:tgtEl>
                                          <p:spTgt spid="41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412"/>
                                        </p:tgtEl>
                                        <p:attrNameLst>
                                          <p:attrName>style.visibility</p:attrName>
                                        </p:attrNameLst>
                                      </p:cBhvr>
                                      <p:to>
                                        <p:strVal val="visible"/>
                                      </p:to>
                                    </p:set>
                                    <p:animEffect transition="in" filter="wipe(down)">
                                      <p:cBhvr>
                                        <p:cTn id="17" dur="1000"/>
                                        <p:tgtEl>
                                          <p:spTgt spid="412"/>
                                        </p:tgtEl>
                                      </p:cBhvr>
                                    </p:animEffect>
                                  </p:childTnLst>
                                </p:cTn>
                              </p:par>
                              <p:par>
                                <p:cTn id="18" presetID="21" presetClass="entr" presetSubtype="4" fill="hold" nodeType="withEffect">
                                  <p:stCondLst>
                                    <p:cond delay="2800"/>
                                  </p:stCondLst>
                                  <p:childTnLst>
                                    <p:set>
                                      <p:cBhvr>
                                        <p:cTn id="19" dur="1" fill="hold">
                                          <p:stCondLst>
                                            <p:cond delay="0"/>
                                          </p:stCondLst>
                                        </p:cTn>
                                        <p:tgtEl>
                                          <p:spTgt spid="16"/>
                                        </p:tgtEl>
                                        <p:attrNameLst>
                                          <p:attrName>style.visibility</p:attrName>
                                        </p:attrNameLst>
                                      </p:cBhvr>
                                      <p:to>
                                        <p:strVal val="visible"/>
                                      </p:to>
                                    </p:set>
                                    <p:animEffect transition="in" filter="wheel(4)">
                                      <p:cBhvr>
                                        <p:cTn id="20" dur="2000"/>
                                        <p:tgtEl>
                                          <p:spTgt spid="16"/>
                                        </p:tgtEl>
                                      </p:cBhvr>
                                    </p:animEffect>
                                  </p:childTnLst>
                                </p:cTn>
                              </p:par>
                              <p:par>
                                <p:cTn id="21" presetID="22" presetClass="entr" presetSubtype="8" fill="hold" nodeType="withEffect">
                                  <p:stCondLst>
                                    <p:cond delay="490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par>
                                <p:cTn id="24" presetID="22" presetClass="entr" presetSubtype="8" fill="hold" nodeType="withEffect">
                                  <p:stCondLst>
                                    <p:cond delay="490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1000"/>
                                        <p:tgtEl>
                                          <p:spTgt spid="26"/>
                                        </p:tgtEl>
                                      </p:cBhvr>
                                    </p:animEffect>
                                  </p:childTnLst>
                                </p:cTn>
                              </p:par>
                              <p:par>
                                <p:cTn id="27" presetID="22" presetClass="entr" presetSubtype="2" fill="hold" nodeType="withEffect">
                                  <p:stCondLst>
                                    <p:cond delay="490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1000"/>
                                        <p:tgtEl>
                                          <p:spTgt spid="23"/>
                                        </p:tgtEl>
                                      </p:cBhvr>
                                    </p:animEffect>
                                  </p:childTnLst>
                                </p:cTn>
                              </p:par>
                              <p:par>
                                <p:cTn id="30" presetID="22" presetClass="entr" presetSubtype="2" fill="hold" nodeType="withEffect">
                                  <p:stCondLst>
                                    <p:cond delay="490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1000"/>
                                        <p:tgtEl>
                                          <p:spTgt spid="24"/>
                                        </p:tgtEl>
                                      </p:cBhvr>
                                    </p:animEffect>
                                  </p:childTnLst>
                                </p:cTn>
                              </p:par>
                              <p:par>
                                <p:cTn id="33" presetID="22" presetClass="entr" presetSubtype="1" fill="hold" grpId="0" nodeType="withEffect">
                                  <p:stCondLst>
                                    <p:cond delay="325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1000"/>
                                        <p:tgtEl>
                                          <p:spTgt spid="27"/>
                                        </p:tgtEl>
                                      </p:cBhvr>
                                    </p:animEffect>
                                  </p:childTnLst>
                                </p:cTn>
                              </p:par>
                              <p:par>
                                <p:cTn id="36" presetID="22" presetClass="entr" presetSubtype="1" fill="hold" grpId="0" nodeType="withEffect">
                                  <p:stCondLst>
                                    <p:cond delay="325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1000"/>
                                        <p:tgtEl>
                                          <p:spTgt spid="28"/>
                                        </p:tgtEl>
                                      </p:cBhvr>
                                    </p:animEffect>
                                  </p:childTnLst>
                                </p:cTn>
                              </p:par>
                              <p:par>
                                <p:cTn id="39" presetID="22" presetClass="entr" presetSubtype="1" fill="hold" grpId="0" nodeType="withEffect">
                                  <p:stCondLst>
                                    <p:cond delay="325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1000"/>
                                        <p:tgtEl>
                                          <p:spTgt spid="30"/>
                                        </p:tgtEl>
                                      </p:cBhvr>
                                    </p:animEffect>
                                  </p:childTnLst>
                                </p:cTn>
                              </p:par>
                              <p:par>
                                <p:cTn id="42" presetID="22" presetClass="entr" presetSubtype="1" fill="hold" grpId="0" nodeType="withEffect">
                                  <p:stCondLst>
                                    <p:cond delay="325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1000"/>
                                        <p:tgtEl>
                                          <p:spTgt spid="31"/>
                                        </p:tgtEl>
                                      </p:cBhvr>
                                    </p:animEffect>
                                  </p:childTnLst>
                                </p:cTn>
                              </p:par>
                              <p:par>
                                <p:cTn id="45" presetID="45" presetClass="entr" presetSubtype="0"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anim calcmode="lin" valueType="num">
                                      <p:cBhvr>
                                        <p:cTn id="48" dur="2000" fill="hold"/>
                                        <p:tgtEl>
                                          <p:spTgt spid="45"/>
                                        </p:tgtEl>
                                        <p:attrNameLst>
                                          <p:attrName>ppt_w</p:attrName>
                                        </p:attrNameLst>
                                      </p:cBhvr>
                                      <p:tavLst>
                                        <p:tav tm="0" fmla="#ppt_w*sin(2.5*pi*$)">
                                          <p:val>
                                            <p:fltVal val="0"/>
                                          </p:val>
                                        </p:tav>
                                        <p:tav tm="100000">
                                          <p:val>
                                            <p:fltVal val="1"/>
                                          </p:val>
                                        </p:tav>
                                      </p:tavLst>
                                    </p:anim>
                                    <p:anim calcmode="lin" valueType="num">
                                      <p:cBhvr>
                                        <p:cTn id="49" dur="2000" fill="hold"/>
                                        <p:tgtEl>
                                          <p:spTgt spid="45"/>
                                        </p:tgtEl>
                                        <p:attrNameLst>
                                          <p:attrName>ppt_h</p:attrName>
                                        </p:attrNameLst>
                                      </p:cBhvr>
                                      <p:tavLst>
                                        <p:tav tm="0">
                                          <p:val>
                                            <p:strVal val="#ppt_h"/>
                                          </p:val>
                                        </p:tav>
                                        <p:tav tm="100000">
                                          <p:val>
                                            <p:strVal val="#ppt_h"/>
                                          </p:val>
                                        </p:tav>
                                      </p:tavLst>
                                    </p:anim>
                                  </p:childTnLst>
                                </p:cTn>
                              </p:par>
                              <p:par>
                                <p:cTn id="50" presetID="22" presetClass="entr" presetSubtype="8"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11" grpId="0"/>
      <p:bldP spid="412" grpId="0"/>
      <p:bldP spid="27" grpId="0"/>
      <p:bldP spid="28" grpId="0"/>
      <p:bldP spid="30" grpId="0"/>
      <p:bldP spid="31" grpId="0"/>
      <p:bldP spid="45" grpId="0"/>
    </p:bldLst>
  </p:timing>
</p:sld>
</file>

<file path=ppt/theme/theme1.xml><?xml version="1.0" encoding="utf-8"?>
<a:theme xmlns:a="http://schemas.openxmlformats.org/drawingml/2006/main" name="2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37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Office Theme">
  <a:themeElements>
    <a:clrScheme name="Instant Blue Green">
      <a:dk1>
        <a:sysClr val="windowText" lastClr="000000"/>
      </a:dk1>
      <a:lt1>
        <a:sysClr val="window" lastClr="FFFFFF"/>
      </a:lt1>
      <a:dk2>
        <a:srgbClr val="222328"/>
      </a:dk2>
      <a:lt2>
        <a:srgbClr val="D1EAF7"/>
      </a:lt2>
      <a:accent1>
        <a:srgbClr val="0E66AE"/>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74_Theme74">
      <a:dk1>
        <a:srgbClr val="262626"/>
      </a:dk1>
      <a:lt1>
        <a:srgbClr val="FFFFFF"/>
      </a:lt1>
      <a:dk2>
        <a:srgbClr val="262626"/>
      </a:dk2>
      <a:lt2>
        <a:srgbClr val="FFFFFF"/>
      </a:lt2>
      <a:accent1>
        <a:srgbClr val="DC2B2A"/>
      </a:accent1>
      <a:accent2>
        <a:srgbClr val="016589"/>
      </a:accent2>
      <a:accent3>
        <a:srgbClr val="DC2B2A"/>
      </a:accent3>
      <a:accent4>
        <a:srgbClr val="016589"/>
      </a:accent4>
      <a:accent5>
        <a:srgbClr val="DC2B2A"/>
      </a:accent5>
      <a:accent6>
        <a:srgbClr val="016589"/>
      </a:accent6>
      <a:hlink>
        <a:srgbClr val="FFFFFF"/>
      </a:hlink>
      <a:folHlink>
        <a:srgbClr val="595959"/>
      </a:folHlink>
    </a:clrScheme>
    <a:fontScheme name="Roboto 01">
      <a:majorFont>
        <a:latin typeface="Roboto"/>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5.xml><?xml version="1.0" encoding="utf-8"?>
<a:theme xmlns:a="http://schemas.openxmlformats.org/drawingml/2006/main" name="3_Office Theme">
  <a:themeElements>
    <a:clrScheme name="Extrem">
      <a:dk1>
        <a:sysClr val="windowText" lastClr="000000"/>
      </a:dk1>
      <a:lt1>
        <a:sysClr val="window" lastClr="FFFFFF"/>
      </a:lt1>
      <a:dk2>
        <a:srgbClr val="44546A"/>
      </a:dk2>
      <a:lt2>
        <a:srgbClr val="E7E6E6"/>
      </a:lt2>
      <a:accent1>
        <a:srgbClr val="22A7F0"/>
      </a:accent1>
      <a:accent2>
        <a:srgbClr val="36D7B7"/>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0_Office Theme">
  <a:themeElements>
    <a:clrScheme name="Tosca 2">
      <a:dk1>
        <a:sysClr val="windowText" lastClr="000000"/>
      </a:dk1>
      <a:lt1>
        <a:sysClr val="window" lastClr="FFFFFF"/>
      </a:lt1>
      <a:dk2>
        <a:srgbClr val="44546A"/>
      </a:dk2>
      <a:lt2>
        <a:srgbClr val="E7E6E6"/>
      </a:lt2>
      <a:accent1>
        <a:srgbClr val="BFBFBF"/>
      </a:accent1>
      <a:accent2>
        <a:srgbClr val="A5A5A5"/>
      </a:accent2>
      <a:accent3>
        <a:srgbClr val="A5A5A5"/>
      </a:accent3>
      <a:accent4>
        <a:srgbClr val="33CCCC"/>
      </a:accent4>
      <a:accent5>
        <a:srgbClr val="7F7F7F"/>
      </a:accent5>
      <a:accent6>
        <a:srgbClr val="A5A5A5"/>
      </a:accent6>
      <a:hlink>
        <a:srgbClr val="0563C1"/>
      </a:hlink>
      <a:folHlink>
        <a:srgbClr val="954F72"/>
      </a:folHlink>
    </a:clrScheme>
    <a:fontScheme name="Custom 2">
      <a:majorFont>
        <a:latin typeface="Montserrat Alternates"/>
        <a:ea typeface=""/>
        <a:cs typeface=""/>
      </a:majorFont>
      <a:minorFont>
        <a:latin typeface="Montserrat Alternat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6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626</Words>
  <Application>Microsoft Office PowerPoint</Application>
  <PresentationFormat>Widescreen</PresentationFormat>
  <Paragraphs>70</Paragraphs>
  <Slides>7</Slides>
  <Notes>2</Notes>
  <HiddenSlides>0</HiddenSlides>
  <MMClips>0</MMClips>
  <ScaleCrop>false</ScaleCrop>
  <HeadingPairs>
    <vt:vector size="6" baseType="variant">
      <vt:variant>
        <vt:lpstr>Fonts Used</vt:lpstr>
      </vt:variant>
      <vt:variant>
        <vt:i4>23</vt:i4>
      </vt:variant>
      <vt:variant>
        <vt:lpstr>Theme</vt:lpstr>
      </vt:variant>
      <vt:variant>
        <vt:i4>7</vt:i4>
      </vt:variant>
      <vt:variant>
        <vt:lpstr>Slide Titles</vt:lpstr>
      </vt:variant>
      <vt:variant>
        <vt:i4>7</vt:i4>
      </vt:variant>
    </vt:vector>
  </HeadingPairs>
  <TitlesOfParts>
    <vt:vector size="37" baseType="lpstr">
      <vt:lpstr>Arial</vt:lpstr>
      <vt:lpstr>Bahnschrift SemiBold SemiConden</vt:lpstr>
      <vt:lpstr>Bahnschrift SemiCondensed</vt:lpstr>
      <vt:lpstr>Calibri</vt:lpstr>
      <vt:lpstr>Calibri Light</vt:lpstr>
      <vt:lpstr>FontAwesome</vt:lpstr>
      <vt:lpstr>GeosansLight</vt:lpstr>
      <vt:lpstr>Gill Sans</vt:lpstr>
      <vt:lpstr>HP Simplified</vt:lpstr>
      <vt:lpstr>Lato</vt:lpstr>
      <vt:lpstr>Lato Black</vt:lpstr>
      <vt:lpstr>Lato Heavy</vt:lpstr>
      <vt:lpstr>Lato Light</vt:lpstr>
      <vt:lpstr>Leelawadee</vt:lpstr>
      <vt:lpstr>Minion Pro</vt:lpstr>
      <vt:lpstr>Montserrat</vt:lpstr>
      <vt:lpstr>Montserrat Alternates</vt:lpstr>
      <vt:lpstr>Open Sans</vt:lpstr>
      <vt:lpstr>Raleway</vt:lpstr>
      <vt:lpstr>Roboto</vt:lpstr>
      <vt:lpstr>Roboto Black</vt:lpstr>
      <vt:lpstr>Roboto Condensed</vt:lpstr>
      <vt:lpstr>Segoe UI</vt:lpstr>
      <vt:lpstr>2_Default Theme</vt:lpstr>
      <vt:lpstr>37_Office Theme</vt:lpstr>
      <vt:lpstr>16_Office Theme</vt:lpstr>
      <vt:lpstr>1_Default Theme</vt:lpstr>
      <vt:lpstr>3_Office Theme</vt:lpstr>
      <vt:lpstr>20_Office Theme</vt:lpstr>
      <vt:lpstr>26_Office Theme</vt:lpstr>
      <vt:lpstr>PowerPoint Presentation</vt:lpstr>
      <vt:lpstr>PowerPoint Presentation</vt:lpstr>
      <vt:lpstr>Teori Strukturalisme Negara</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Sutoro Eko</dc:creator>
  <cp:lastModifiedBy>Sutoro Eko</cp:lastModifiedBy>
  <cp:revision>15</cp:revision>
  <dcterms:created xsi:type="dcterms:W3CDTF">2019-03-31T15:09:07Z</dcterms:created>
  <dcterms:modified xsi:type="dcterms:W3CDTF">2019-04-07T18:18:13Z</dcterms:modified>
</cp:coreProperties>
</file>