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Override3.xml" ContentType="application/vnd.openxmlformats-officedocument.themeOverrid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Override4.xml" ContentType="application/vnd.openxmlformats-officedocument.themeOverride+xml"/>
  <Override PartName="/ppt/theme/themeOverride5.xml" ContentType="application/vnd.openxmlformats-officedocument.themeOverrid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Override6.xml" ContentType="application/vnd.openxmlformats-officedocument.themeOverrid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theme/themeOverride7.xml" ContentType="application/vnd.openxmlformats-officedocument.themeOverrid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theme/themeOverride12.xml" ContentType="application/vnd.openxmlformats-officedocument.themeOverrid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ppt/theme/theme1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08" r:id="rId2"/>
    <p:sldMasterId id="2147483720" r:id="rId3"/>
    <p:sldMasterId id="2147483732" r:id="rId4"/>
    <p:sldMasterId id="2147483744" r:id="rId5"/>
    <p:sldMasterId id="2147483756" r:id="rId6"/>
    <p:sldMasterId id="2147483780" r:id="rId7"/>
    <p:sldMasterId id="2147483792" r:id="rId8"/>
    <p:sldMasterId id="2147483804" r:id="rId9"/>
    <p:sldMasterId id="2147483816" r:id="rId10"/>
    <p:sldMasterId id="2147483828" r:id="rId11"/>
    <p:sldMasterId id="2147483840" r:id="rId12"/>
    <p:sldMasterId id="2147483852" r:id="rId13"/>
  </p:sldMasterIdLst>
  <p:notesMasterIdLst>
    <p:notesMasterId r:id="rId92"/>
  </p:notesMasterIdLst>
  <p:sldIdLst>
    <p:sldId id="256" r:id="rId14"/>
    <p:sldId id="284" r:id="rId15"/>
    <p:sldId id="333" r:id="rId16"/>
    <p:sldId id="283" r:id="rId17"/>
    <p:sldId id="285" r:id="rId18"/>
    <p:sldId id="286" r:id="rId19"/>
    <p:sldId id="260" r:id="rId20"/>
    <p:sldId id="287" r:id="rId21"/>
    <p:sldId id="259" r:id="rId22"/>
    <p:sldId id="262" r:id="rId23"/>
    <p:sldId id="261" r:id="rId24"/>
    <p:sldId id="257" r:id="rId25"/>
    <p:sldId id="258" r:id="rId26"/>
    <p:sldId id="263" r:id="rId27"/>
    <p:sldId id="264" r:id="rId28"/>
    <p:sldId id="265" r:id="rId29"/>
    <p:sldId id="266" r:id="rId30"/>
    <p:sldId id="267" r:id="rId31"/>
    <p:sldId id="268" r:id="rId32"/>
    <p:sldId id="269" r:id="rId33"/>
    <p:sldId id="270" r:id="rId34"/>
    <p:sldId id="271" r:id="rId35"/>
    <p:sldId id="272" r:id="rId36"/>
    <p:sldId id="273" r:id="rId37"/>
    <p:sldId id="274" r:id="rId38"/>
    <p:sldId id="275" r:id="rId39"/>
    <p:sldId id="276" r:id="rId40"/>
    <p:sldId id="277" r:id="rId41"/>
    <p:sldId id="278" r:id="rId42"/>
    <p:sldId id="279" r:id="rId43"/>
    <p:sldId id="280" r:id="rId44"/>
    <p:sldId id="281" r:id="rId45"/>
    <p:sldId id="288" r:id="rId46"/>
    <p:sldId id="289" r:id="rId47"/>
    <p:sldId id="290" r:id="rId48"/>
    <p:sldId id="291" r:id="rId49"/>
    <p:sldId id="292" r:id="rId50"/>
    <p:sldId id="293" r:id="rId51"/>
    <p:sldId id="294" r:id="rId52"/>
    <p:sldId id="334" r:id="rId53"/>
    <p:sldId id="295" r:id="rId54"/>
    <p:sldId id="296" r:id="rId55"/>
    <p:sldId id="297" r:id="rId56"/>
    <p:sldId id="298" r:id="rId57"/>
    <p:sldId id="299" r:id="rId58"/>
    <p:sldId id="300" r:id="rId59"/>
    <p:sldId id="301" r:id="rId60"/>
    <p:sldId id="302" r:id="rId61"/>
    <p:sldId id="303" r:id="rId62"/>
    <p:sldId id="304" r:id="rId63"/>
    <p:sldId id="305" r:id="rId64"/>
    <p:sldId id="306" r:id="rId65"/>
    <p:sldId id="307" r:id="rId66"/>
    <p:sldId id="308" r:id="rId67"/>
    <p:sldId id="309" r:id="rId68"/>
    <p:sldId id="310" r:id="rId69"/>
    <p:sldId id="311" r:id="rId70"/>
    <p:sldId id="312" r:id="rId71"/>
    <p:sldId id="313" r:id="rId72"/>
    <p:sldId id="314" r:id="rId73"/>
    <p:sldId id="315" r:id="rId74"/>
    <p:sldId id="316" r:id="rId75"/>
    <p:sldId id="317" r:id="rId76"/>
    <p:sldId id="321" r:id="rId77"/>
    <p:sldId id="322" r:id="rId78"/>
    <p:sldId id="318" r:id="rId79"/>
    <p:sldId id="319" r:id="rId80"/>
    <p:sldId id="320" r:id="rId81"/>
    <p:sldId id="323" r:id="rId82"/>
    <p:sldId id="324" r:id="rId83"/>
    <p:sldId id="325" r:id="rId84"/>
    <p:sldId id="326" r:id="rId85"/>
    <p:sldId id="327" r:id="rId86"/>
    <p:sldId id="328" r:id="rId87"/>
    <p:sldId id="329" r:id="rId88"/>
    <p:sldId id="330" r:id="rId89"/>
    <p:sldId id="331" r:id="rId90"/>
    <p:sldId id="332" r:id="rId9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p:scale>
          <a:sx n="98" d="100"/>
          <a:sy n="98" d="100"/>
        </p:scale>
        <p:origin x="-456" y="120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slide" Target="slides/slide13.xml"/><Relationship Id="rId39" Type="http://schemas.openxmlformats.org/officeDocument/2006/relationships/slide" Target="slides/slide26.xml"/><Relationship Id="rId21" Type="http://schemas.openxmlformats.org/officeDocument/2006/relationships/slide" Target="slides/slide8.xml"/><Relationship Id="rId34" Type="http://schemas.openxmlformats.org/officeDocument/2006/relationships/slide" Target="slides/slide21.xml"/><Relationship Id="rId42" Type="http://schemas.openxmlformats.org/officeDocument/2006/relationships/slide" Target="slides/slide29.xml"/><Relationship Id="rId47" Type="http://schemas.openxmlformats.org/officeDocument/2006/relationships/slide" Target="slides/slide34.xml"/><Relationship Id="rId50" Type="http://schemas.openxmlformats.org/officeDocument/2006/relationships/slide" Target="slides/slide37.xml"/><Relationship Id="rId55" Type="http://schemas.openxmlformats.org/officeDocument/2006/relationships/slide" Target="slides/slide42.xml"/><Relationship Id="rId63" Type="http://schemas.openxmlformats.org/officeDocument/2006/relationships/slide" Target="slides/slide50.xml"/><Relationship Id="rId68" Type="http://schemas.openxmlformats.org/officeDocument/2006/relationships/slide" Target="slides/slide55.xml"/><Relationship Id="rId76" Type="http://schemas.openxmlformats.org/officeDocument/2006/relationships/slide" Target="slides/slide63.xml"/><Relationship Id="rId84" Type="http://schemas.openxmlformats.org/officeDocument/2006/relationships/slide" Target="slides/slide71.xml"/><Relationship Id="rId89" Type="http://schemas.openxmlformats.org/officeDocument/2006/relationships/slide" Target="slides/slide76.xml"/><Relationship Id="rId7" Type="http://schemas.openxmlformats.org/officeDocument/2006/relationships/slideMaster" Target="slideMasters/slideMaster7.xml"/><Relationship Id="rId71" Type="http://schemas.openxmlformats.org/officeDocument/2006/relationships/slide" Target="slides/slide58.xml"/><Relationship Id="rId9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3.xml"/><Relationship Id="rId29" Type="http://schemas.openxmlformats.org/officeDocument/2006/relationships/slide" Target="slides/slide16.xml"/><Relationship Id="rId11" Type="http://schemas.openxmlformats.org/officeDocument/2006/relationships/slideMaster" Target="slideMasters/slideMaster11.xml"/><Relationship Id="rId24" Type="http://schemas.openxmlformats.org/officeDocument/2006/relationships/slide" Target="slides/slide11.xml"/><Relationship Id="rId32" Type="http://schemas.openxmlformats.org/officeDocument/2006/relationships/slide" Target="slides/slide19.xml"/><Relationship Id="rId37" Type="http://schemas.openxmlformats.org/officeDocument/2006/relationships/slide" Target="slides/slide24.xml"/><Relationship Id="rId40" Type="http://schemas.openxmlformats.org/officeDocument/2006/relationships/slide" Target="slides/slide27.xml"/><Relationship Id="rId45" Type="http://schemas.openxmlformats.org/officeDocument/2006/relationships/slide" Target="slides/slide32.xml"/><Relationship Id="rId53" Type="http://schemas.openxmlformats.org/officeDocument/2006/relationships/slide" Target="slides/slide40.xml"/><Relationship Id="rId58" Type="http://schemas.openxmlformats.org/officeDocument/2006/relationships/slide" Target="slides/slide45.xml"/><Relationship Id="rId66" Type="http://schemas.openxmlformats.org/officeDocument/2006/relationships/slide" Target="slides/slide53.xml"/><Relationship Id="rId74" Type="http://schemas.openxmlformats.org/officeDocument/2006/relationships/slide" Target="slides/slide61.xml"/><Relationship Id="rId79" Type="http://schemas.openxmlformats.org/officeDocument/2006/relationships/slide" Target="slides/slide66.xml"/><Relationship Id="rId87" Type="http://schemas.openxmlformats.org/officeDocument/2006/relationships/slide" Target="slides/slide74.xml"/><Relationship Id="rId5" Type="http://schemas.openxmlformats.org/officeDocument/2006/relationships/slideMaster" Target="slideMasters/slideMaster5.xml"/><Relationship Id="rId61" Type="http://schemas.openxmlformats.org/officeDocument/2006/relationships/slide" Target="slides/slide48.xml"/><Relationship Id="rId82" Type="http://schemas.openxmlformats.org/officeDocument/2006/relationships/slide" Target="slides/slide69.xml"/><Relationship Id="rId90" Type="http://schemas.openxmlformats.org/officeDocument/2006/relationships/slide" Target="slides/slide77.xml"/><Relationship Id="rId95" Type="http://schemas.openxmlformats.org/officeDocument/2006/relationships/theme" Target="theme/theme1.xml"/><Relationship Id="rId19" Type="http://schemas.openxmlformats.org/officeDocument/2006/relationships/slide" Target="slides/slide6.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slide" Target="slides/slide17.xml"/><Relationship Id="rId35" Type="http://schemas.openxmlformats.org/officeDocument/2006/relationships/slide" Target="slides/slide22.xml"/><Relationship Id="rId43" Type="http://schemas.openxmlformats.org/officeDocument/2006/relationships/slide" Target="slides/slide30.xml"/><Relationship Id="rId48" Type="http://schemas.openxmlformats.org/officeDocument/2006/relationships/slide" Target="slides/slide35.xml"/><Relationship Id="rId56" Type="http://schemas.openxmlformats.org/officeDocument/2006/relationships/slide" Target="slides/slide43.xml"/><Relationship Id="rId64" Type="http://schemas.openxmlformats.org/officeDocument/2006/relationships/slide" Target="slides/slide51.xml"/><Relationship Id="rId69" Type="http://schemas.openxmlformats.org/officeDocument/2006/relationships/slide" Target="slides/slide56.xml"/><Relationship Id="rId77" Type="http://schemas.openxmlformats.org/officeDocument/2006/relationships/slide" Target="slides/slide64.xml"/><Relationship Id="rId8" Type="http://schemas.openxmlformats.org/officeDocument/2006/relationships/slideMaster" Target="slideMasters/slideMaster8.xml"/><Relationship Id="rId51" Type="http://schemas.openxmlformats.org/officeDocument/2006/relationships/slide" Target="slides/slide38.xml"/><Relationship Id="rId72" Type="http://schemas.openxmlformats.org/officeDocument/2006/relationships/slide" Target="slides/slide59.xml"/><Relationship Id="rId80" Type="http://schemas.openxmlformats.org/officeDocument/2006/relationships/slide" Target="slides/slide67.xml"/><Relationship Id="rId85" Type="http://schemas.openxmlformats.org/officeDocument/2006/relationships/slide" Target="slides/slide72.xml"/><Relationship Id="rId93"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slide" Target="slides/slide20.xml"/><Relationship Id="rId38" Type="http://schemas.openxmlformats.org/officeDocument/2006/relationships/slide" Target="slides/slide25.xml"/><Relationship Id="rId46" Type="http://schemas.openxmlformats.org/officeDocument/2006/relationships/slide" Target="slides/slide33.xml"/><Relationship Id="rId59" Type="http://schemas.openxmlformats.org/officeDocument/2006/relationships/slide" Target="slides/slide46.xml"/><Relationship Id="rId67" Type="http://schemas.openxmlformats.org/officeDocument/2006/relationships/slide" Target="slides/slide54.xml"/><Relationship Id="rId20" Type="http://schemas.openxmlformats.org/officeDocument/2006/relationships/slide" Target="slides/slide7.xml"/><Relationship Id="rId41" Type="http://schemas.openxmlformats.org/officeDocument/2006/relationships/slide" Target="slides/slide28.xml"/><Relationship Id="rId54" Type="http://schemas.openxmlformats.org/officeDocument/2006/relationships/slide" Target="slides/slide41.xml"/><Relationship Id="rId62" Type="http://schemas.openxmlformats.org/officeDocument/2006/relationships/slide" Target="slides/slide49.xml"/><Relationship Id="rId70" Type="http://schemas.openxmlformats.org/officeDocument/2006/relationships/slide" Target="slides/slide57.xml"/><Relationship Id="rId75" Type="http://schemas.openxmlformats.org/officeDocument/2006/relationships/slide" Target="slides/slide62.xml"/><Relationship Id="rId83" Type="http://schemas.openxmlformats.org/officeDocument/2006/relationships/slide" Target="slides/slide70.xml"/><Relationship Id="rId88" Type="http://schemas.openxmlformats.org/officeDocument/2006/relationships/slide" Target="slides/slide75.xml"/><Relationship Id="rId91" Type="http://schemas.openxmlformats.org/officeDocument/2006/relationships/slide" Target="slides/slide78.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36" Type="http://schemas.openxmlformats.org/officeDocument/2006/relationships/slide" Target="slides/slide23.xml"/><Relationship Id="rId49" Type="http://schemas.openxmlformats.org/officeDocument/2006/relationships/slide" Target="slides/slide36.xml"/><Relationship Id="rId57" Type="http://schemas.openxmlformats.org/officeDocument/2006/relationships/slide" Target="slides/slide44.xml"/><Relationship Id="rId10" Type="http://schemas.openxmlformats.org/officeDocument/2006/relationships/slideMaster" Target="slideMasters/slideMaster10.xml"/><Relationship Id="rId31" Type="http://schemas.openxmlformats.org/officeDocument/2006/relationships/slide" Target="slides/slide18.xml"/><Relationship Id="rId44" Type="http://schemas.openxmlformats.org/officeDocument/2006/relationships/slide" Target="slides/slide31.xml"/><Relationship Id="rId52" Type="http://schemas.openxmlformats.org/officeDocument/2006/relationships/slide" Target="slides/slide39.xml"/><Relationship Id="rId60" Type="http://schemas.openxmlformats.org/officeDocument/2006/relationships/slide" Target="slides/slide47.xml"/><Relationship Id="rId65" Type="http://schemas.openxmlformats.org/officeDocument/2006/relationships/slide" Target="slides/slide52.xml"/><Relationship Id="rId73" Type="http://schemas.openxmlformats.org/officeDocument/2006/relationships/slide" Target="slides/slide60.xml"/><Relationship Id="rId78" Type="http://schemas.openxmlformats.org/officeDocument/2006/relationships/slide" Target="slides/slide65.xml"/><Relationship Id="rId81" Type="http://schemas.openxmlformats.org/officeDocument/2006/relationships/slide" Target="slides/slide68.xml"/><Relationship Id="rId86" Type="http://schemas.openxmlformats.org/officeDocument/2006/relationships/slide" Target="slides/slide73.xml"/><Relationship Id="rId94"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6E1B6B4-9C28-4348-8370-9F328F7BA30D}" type="datetimeFigureOut">
              <a:rPr lang="en-US"/>
              <a:pPr>
                <a:defRPr/>
              </a:pPr>
              <a:t>10/22/2018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5FF30D67-0FAF-4CC6-B122-235D74A74F1E}" type="slidenum">
              <a:rPr lang="en-US"/>
              <a:pPr/>
              <a:t>‹#›</a:t>
            </a:fld>
            <a:endParaRPr lang="en-US"/>
          </a:p>
        </p:txBody>
      </p:sp>
    </p:spTree>
    <p:extLst>
      <p:ext uri="{BB962C8B-B14F-4D97-AF65-F5344CB8AC3E}">
        <p14:creationId xmlns:p14="http://schemas.microsoft.com/office/powerpoint/2010/main" val="2192916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smtClean="0"/>
          </a:p>
        </p:txBody>
      </p:sp>
      <p:sp>
        <p:nvSpPr>
          <p:cNvPr id="17408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C17015F-C8FE-482D-B79D-663D00B50763}" type="slidenum">
              <a:rPr lang="en-US">
                <a:latin typeface="Calibri" panose="020F0502020204030204" pitchFamily="34" charset="0"/>
              </a:rPr>
              <a:pPr eaLnBrk="1" hangingPunct="1"/>
              <a:t>41</a:t>
            </a:fld>
            <a:endParaRPr lang="en-US">
              <a:latin typeface="Calibri" panose="020F0502020204030204" pitchFamily="34" charset="0"/>
            </a:endParaRPr>
          </a:p>
        </p:txBody>
      </p:sp>
    </p:spTree>
    <p:extLst>
      <p:ext uri="{BB962C8B-B14F-4D97-AF65-F5344CB8AC3E}">
        <p14:creationId xmlns:p14="http://schemas.microsoft.com/office/powerpoint/2010/main" val="32071790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5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smtClean="0"/>
          </a:p>
        </p:txBody>
      </p:sp>
      <p:sp>
        <p:nvSpPr>
          <p:cNvPr id="17510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B587FBF-1D86-4508-8127-2679590686B1}" type="slidenum">
              <a:rPr lang="en-US">
                <a:latin typeface="Calibri" panose="020F0502020204030204" pitchFamily="34" charset="0"/>
              </a:rPr>
              <a:pPr eaLnBrk="1" hangingPunct="1"/>
              <a:t>53</a:t>
            </a:fld>
            <a:endParaRPr lang="en-US">
              <a:latin typeface="Calibri" panose="020F0502020204030204" pitchFamily="34" charset="0"/>
            </a:endParaRPr>
          </a:p>
        </p:txBody>
      </p:sp>
    </p:spTree>
    <p:extLst>
      <p:ext uri="{BB962C8B-B14F-4D97-AF65-F5344CB8AC3E}">
        <p14:creationId xmlns:p14="http://schemas.microsoft.com/office/powerpoint/2010/main" val="9001852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2" Type="http://schemas.openxmlformats.org/officeDocument/2006/relationships/slideMaster" Target="../slideMasters/slideMaster12.xml"/><Relationship Id="rId1" Type="http://schemas.openxmlformats.org/officeDocument/2006/relationships/themeOverride" Target="../theme/themeOverride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hemeOverride" Target="../theme/themeOverride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hemeOverride" Target="../theme/themeOverride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hemeOverride" Target="../theme/themeOverride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hemeOverride" Target="../theme/themeOverride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hemeOverride" Target="../theme/themeOverride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8.xml"/></Relationships>
</file>

<file path=ppt/slideLayouts/_rels/slideLayout92.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10.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slideMaster" Target="../slideMasters/slideMaster9.xml"/><Relationship Id="rId1" Type="http://schemas.openxmlformats.org/officeDocument/2006/relationships/themeOverride" Target="../theme/themeOverride11.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0"/>
          <p:cNvSpPr>
            <a:spLocks noChangeArrowheads="1"/>
          </p:cNvSpPr>
          <p:nvPr/>
        </p:nvSpPr>
        <p:spPr bwMode="white">
          <a:xfrm>
            <a:off x="8991600" y="3175"/>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21"/>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3"/>
          <p:cNvSpPr>
            <a:spLocks noChangeArrowheads="1"/>
          </p:cNvSpPr>
          <p:nvPr/>
        </p:nvSpPr>
        <p:spPr bwMode="white">
          <a:xfrm>
            <a:off x="0" y="0"/>
            <a:ext cx="9144000" cy="25146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pPr>
              <a:defRPr/>
            </a:pPr>
            <a:fld id="{5BDC0F9D-BE32-49F6-B7E1-D45DE30116C8}" type="datetimeFigureOut">
              <a:rPr lang="en-US"/>
              <a:pPr>
                <a:defRPr/>
              </a:pPr>
              <a:t>10/22/2018</a:t>
            </a:fld>
            <a:endParaRPr lang="en-US"/>
          </a:p>
        </p:txBody>
      </p:sp>
      <p:sp>
        <p:nvSpPr>
          <p:cNvPr id="16" name="Footer Placeholder 16"/>
          <p:cNvSpPr>
            <a:spLocks noGrp="1"/>
          </p:cNvSpPr>
          <p:nvPr>
            <p:ph type="ftr" sz="quarter" idx="11"/>
          </p:nvPr>
        </p:nvSpPr>
        <p:spPr/>
        <p:txBody>
          <a:bodyPr/>
          <a:lstStyle>
            <a:lvl1pPr>
              <a:defRPr/>
            </a:lvl1pPr>
          </a:lstStyle>
          <a:p>
            <a:pPr>
              <a:defRPr/>
            </a:pPr>
            <a:endParaRPr lang="en-US"/>
          </a:p>
        </p:txBody>
      </p:sp>
      <p:sp>
        <p:nvSpPr>
          <p:cNvPr id="17" name="Slide Number Placeholder 28"/>
          <p:cNvSpPr>
            <a:spLocks noGrp="1"/>
          </p:cNvSpPr>
          <p:nvPr>
            <p:ph type="sldNum" sz="quarter" idx="12"/>
          </p:nvPr>
        </p:nvSpPr>
        <p:spPr>
          <a:xfrm>
            <a:off x="4343400" y="2198688"/>
            <a:ext cx="457200" cy="441325"/>
          </a:xfrm>
        </p:spPr>
        <p:txBody>
          <a:bodyPr/>
          <a:lstStyle>
            <a:lvl1pPr>
              <a:defRPr/>
            </a:lvl1pPr>
          </a:lstStyle>
          <a:p>
            <a:fld id="{8B335BA9-ADFD-43D8-A584-C8209EFDE337}" type="slidenum">
              <a:rPr lang="en-US"/>
              <a:pPr/>
              <a:t>‹#›</a:t>
            </a:fld>
            <a:endParaRPr lang="en-US"/>
          </a:p>
        </p:txBody>
      </p:sp>
    </p:spTree>
    <p:extLst>
      <p:ext uri="{BB962C8B-B14F-4D97-AF65-F5344CB8AC3E}">
        <p14:creationId xmlns:p14="http://schemas.microsoft.com/office/powerpoint/2010/main" val="217555487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466E5DD-DAA7-49D9-AD5C-97E0E4BF67DD}" type="datetimeFigureOut">
              <a:rPr lang="en-US"/>
              <a:pPr>
                <a:defRPr/>
              </a:pPr>
              <a:t>10/22/2018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F29BC87-1795-4C8E-ADE2-2CD1C0F54AD4}" type="slidenum">
              <a:rPr lang="en-US"/>
              <a:pPr/>
              <a:t>‹#›</a:t>
            </a:fld>
            <a:endParaRPr lang="en-US"/>
          </a:p>
        </p:txBody>
      </p:sp>
    </p:spTree>
    <p:extLst>
      <p:ext uri="{BB962C8B-B14F-4D97-AF65-F5344CB8AC3E}">
        <p14:creationId xmlns:p14="http://schemas.microsoft.com/office/powerpoint/2010/main" val="2916233583"/>
      </p:ext>
    </p:extLst>
  </p:cSld>
  <p:clrMapOvr>
    <a:overrideClrMapping bg1="lt1" tx1="dk1" bg2="lt2" tx2="dk2" accent1="accent1" accent2="accent2" accent3="accent3" accent4="accent4" accent5="accent5" accent6="accent6" hlink="hlink" folHlink="folHlink"/>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3"/>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5" name="Oval 4"/>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14" name="Title 13"/>
          <p:cNvSpPr>
            <a:spLocks noGrp="1"/>
          </p:cNvSpPr>
          <p:nvPr>
            <p:ph type="ctrTitle"/>
          </p:nvPr>
        </p:nvSpPr>
        <p:spPr>
          <a:xfrm>
            <a:off x="1432560" y="359898"/>
            <a:ext cx="7406640" cy="1472184"/>
          </a:xfrm>
        </p:spPr>
        <p:txBody>
          <a:bodyPr anchor="b"/>
          <a:lstStyle>
            <a:lvl1pPr algn="l">
              <a:defRPr/>
            </a:lvl1pPr>
            <a:extLst/>
          </a:lstStyle>
          <a:p>
            <a:r>
              <a:rPr lang="en-US" smtClean="0"/>
              <a:t>Click to edit Master title style</a:t>
            </a:r>
            <a:endParaRPr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6"/>
          <p:cNvSpPr>
            <a:spLocks noGrp="1"/>
          </p:cNvSpPr>
          <p:nvPr>
            <p:ph type="dt" sz="half" idx="10"/>
          </p:nvPr>
        </p:nvSpPr>
        <p:spPr/>
        <p:txBody>
          <a:bodyPr/>
          <a:lstStyle>
            <a:lvl1pPr>
              <a:defRPr/>
            </a:lvl1pPr>
            <a:extLst/>
          </a:lstStyle>
          <a:p>
            <a:pPr>
              <a:defRPr/>
            </a:pPr>
            <a:fld id="{76B612CE-6AFE-4C3F-8B58-F06DD48CB879}" type="datetimeFigureOut">
              <a:rPr lang="en-US"/>
              <a:pPr>
                <a:defRPr/>
              </a:pPr>
              <a:t>10/22/2018</a:t>
            </a:fld>
            <a:endParaRPr lang="en-US"/>
          </a:p>
        </p:txBody>
      </p:sp>
      <p:sp>
        <p:nvSpPr>
          <p:cNvPr id="7" name="Footer Placeholder 19"/>
          <p:cNvSpPr>
            <a:spLocks noGrp="1"/>
          </p:cNvSpPr>
          <p:nvPr>
            <p:ph type="ftr" sz="quarter" idx="11"/>
          </p:nvPr>
        </p:nvSpPr>
        <p:spPr/>
        <p:txBody>
          <a:bodyPr/>
          <a:lstStyle>
            <a:lvl1pPr>
              <a:defRPr/>
            </a:lvl1pPr>
            <a:extLst/>
          </a:lstStyle>
          <a:p>
            <a:pPr>
              <a:defRPr/>
            </a:pPr>
            <a:endParaRPr lang="en-US"/>
          </a:p>
        </p:txBody>
      </p:sp>
      <p:sp>
        <p:nvSpPr>
          <p:cNvPr id="8" name="Slide Number Placeholder 9"/>
          <p:cNvSpPr>
            <a:spLocks noGrp="1"/>
          </p:cNvSpPr>
          <p:nvPr>
            <p:ph type="sldNum" sz="quarter" idx="12"/>
          </p:nvPr>
        </p:nvSpPr>
        <p:spPr/>
        <p:txBody>
          <a:bodyPr/>
          <a:lstStyle>
            <a:lvl1pPr>
              <a:defRPr/>
            </a:lvl1pPr>
          </a:lstStyle>
          <a:p>
            <a:fld id="{60621BDA-009E-4B8E-A0C8-F9015DE40358}" type="slidenum">
              <a:rPr lang="en-US"/>
              <a:pPr/>
              <a:t>‹#›</a:t>
            </a:fld>
            <a:endParaRPr lang="en-US"/>
          </a:p>
        </p:txBody>
      </p:sp>
    </p:spTree>
    <p:extLst>
      <p:ext uri="{BB962C8B-B14F-4D97-AF65-F5344CB8AC3E}">
        <p14:creationId xmlns:p14="http://schemas.microsoft.com/office/powerpoint/2010/main" val="3402731475"/>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0BD13261-507A-4D40-B805-8108B6EBC697}" type="datetimeFigureOut">
              <a:rPr lang="en-US"/>
              <a:pPr>
                <a:defRPr/>
              </a:pPr>
              <a:t>10/22/2018</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3E689B17-7953-457B-95C0-4D3F7399F4CC}" type="slidenum">
              <a:rPr lang="en-US"/>
              <a:pPr/>
              <a:t>‹#›</a:t>
            </a:fld>
            <a:endParaRPr lang="en-US"/>
          </a:p>
        </p:txBody>
      </p:sp>
    </p:spTree>
    <p:extLst>
      <p:ext uri="{BB962C8B-B14F-4D97-AF65-F5344CB8AC3E}">
        <p14:creationId xmlns:p14="http://schemas.microsoft.com/office/powerpoint/2010/main" val="4251914561"/>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Oval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Oval 6"/>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8" name="Date Placeholder 3"/>
          <p:cNvSpPr>
            <a:spLocks noGrp="1"/>
          </p:cNvSpPr>
          <p:nvPr>
            <p:ph type="dt" sz="half" idx="10"/>
          </p:nvPr>
        </p:nvSpPr>
        <p:spPr/>
        <p:txBody>
          <a:bodyPr/>
          <a:lstStyle>
            <a:lvl1pPr>
              <a:defRPr/>
            </a:lvl1pPr>
            <a:extLst/>
          </a:lstStyle>
          <a:p>
            <a:pPr>
              <a:defRPr/>
            </a:pPr>
            <a:fld id="{C17A36D1-56FB-4A9F-86A2-2D96F2B76ED3}" type="datetimeFigureOut">
              <a:rPr lang="en-US"/>
              <a:pPr>
                <a:defRPr/>
              </a:pPr>
              <a:t>10/22/2018</a:t>
            </a:fld>
            <a:endParaRPr lang="en-US"/>
          </a:p>
        </p:txBody>
      </p:sp>
      <p:sp>
        <p:nvSpPr>
          <p:cNvPr id="9" name="Footer Placeholder 4"/>
          <p:cNvSpPr>
            <a:spLocks noGrp="1"/>
          </p:cNvSpPr>
          <p:nvPr>
            <p:ph type="ftr" sz="quarter" idx="11"/>
          </p:nvPr>
        </p:nvSpPr>
        <p:spPr/>
        <p:txBody>
          <a:bodyPr/>
          <a:lstStyle>
            <a:lvl1pPr>
              <a:defRPr/>
            </a:lvl1pPr>
            <a:extLst/>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fld id="{7D197D88-C53E-487F-A856-FCEABD87789A}" type="slidenum">
              <a:rPr lang="en-US"/>
              <a:pPr/>
              <a:t>‹#›</a:t>
            </a:fld>
            <a:endParaRPr lang="en-US"/>
          </a:p>
        </p:txBody>
      </p:sp>
    </p:spTree>
    <p:extLst>
      <p:ext uri="{BB962C8B-B14F-4D97-AF65-F5344CB8AC3E}">
        <p14:creationId xmlns:p14="http://schemas.microsoft.com/office/powerpoint/2010/main" val="4114342573"/>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771A5DBA-6E1A-442A-90B2-4A58AC08FD93}" type="datetimeFigureOut">
              <a:rPr lang="en-US"/>
              <a:pPr>
                <a:defRPr/>
              </a:pPr>
              <a:t>10/22/2018</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3E199D1F-BE25-45EA-A366-BCBD8763E79E}" type="slidenum">
              <a:rPr lang="en-US"/>
              <a:pPr/>
              <a:t>‹#›</a:t>
            </a:fld>
            <a:endParaRPr lang="en-US"/>
          </a:p>
        </p:txBody>
      </p:sp>
    </p:spTree>
    <p:extLst>
      <p:ext uri="{BB962C8B-B14F-4D97-AF65-F5344CB8AC3E}">
        <p14:creationId xmlns:p14="http://schemas.microsoft.com/office/powerpoint/2010/main" val="1881569251"/>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6470D173-F412-4E26-80F3-AE03CD41481E}" type="datetimeFigureOut">
              <a:rPr lang="en-US"/>
              <a:pPr>
                <a:defRPr/>
              </a:pPr>
              <a:t>10/22/2018</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E35B91FC-2464-4C50-BE7C-659CB510B9CB}" type="slidenum">
              <a:rPr lang="en-US"/>
              <a:pPr/>
              <a:t>‹#›</a:t>
            </a:fld>
            <a:endParaRPr lang="en-US"/>
          </a:p>
        </p:txBody>
      </p:sp>
    </p:spTree>
    <p:extLst>
      <p:ext uri="{BB962C8B-B14F-4D97-AF65-F5344CB8AC3E}">
        <p14:creationId xmlns:p14="http://schemas.microsoft.com/office/powerpoint/2010/main" val="181277499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F6A4658F-F797-45BD-BFA7-07899E2D097E}" type="datetimeFigureOut">
              <a:rPr lang="en-US"/>
              <a:pPr>
                <a:defRPr/>
              </a:pPr>
              <a:t>10/22/2018</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fld id="{8B559219-6216-4570-8FD2-179662A888C8}" type="slidenum">
              <a:rPr lang="en-US"/>
              <a:pPr/>
              <a:t>‹#›</a:t>
            </a:fld>
            <a:endParaRPr lang="en-US"/>
          </a:p>
        </p:txBody>
      </p:sp>
    </p:spTree>
    <p:extLst>
      <p:ext uri="{BB962C8B-B14F-4D97-AF65-F5344CB8AC3E}">
        <p14:creationId xmlns:p14="http://schemas.microsoft.com/office/powerpoint/2010/main" val="2109774547"/>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Rectangle 2"/>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Date Placeholder 1"/>
          <p:cNvSpPr>
            <a:spLocks noGrp="1"/>
          </p:cNvSpPr>
          <p:nvPr>
            <p:ph type="dt" sz="half" idx="10"/>
          </p:nvPr>
        </p:nvSpPr>
        <p:spPr/>
        <p:txBody>
          <a:bodyPr/>
          <a:lstStyle>
            <a:lvl1pPr>
              <a:defRPr/>
            </a:lvl1pPr>
            <a:extLst/>
          </a:lstStyle>
          <a:p>
            <a:pPr>
              <a:defRPr/>
            </a:pPr>
            <a:fld id="{D65BC1B4-4367-442D-AA50-5A9AF5B51CA8}" type="datetimeFigureOut">
              <a:rPr lang="en-US"/>
              <a:pPr>
                <a:defRPr/>
              </a:pPr>
              <a:t>10/22/2018</a:t>
            </a:fld>
            <a:endParaRPr lang="en-US"/>
          </a:p>
        </p:txBody>
      </p:sp>
      <p:sp>
        <p:nvSpPr>
          <p:cNvPr id="5" name="Footer Placeholder 2"/>
          <p:cNvSpPr>
            <a:spLocks noGrp="1"/>
          </p:cNvSpPr>
          <p:nvPr>
            <p:ph type="ftr" sz="quarter" idx="11"/>
          </p:nvPr>
        </p:nvSpPr>
        <p:spPr/>
        <p:txBody>
          <a:bodyPr/>
          <a:lstStyle>
            <a:lvl1pPr>
              <a:defRPr/>
            </a:lvl1pPr>
            <a:extLst/>
          </a:lstStyle>
          <a:p>
            <a:pPr>
              <a:defRPr/>
            </a:pPr>
            <a:endParaRPr lang="en-US"/>
          </a:p>
        </p:txBody>
      </p:sp>
      <p:sp>
        <p:nvSpPr>
          <p:cNvPr id="6" name="Slide Number Placeholder 3"/>
          <p:cNvSpPr>
            <a:spLocks noGrp="1"/>
          </p:cNvSpPr>
          <p:nvPr>
            <p:ph type="sldNum" sz="quarter" idx="12"/>
          </p:nvPr>
        </p:nvSpPr>
        <p:spPr/>
        <p:txBody>
          <a:bodyPr/>
          <a:lstStyle>
            <a:lvl1pPr>
              <a:defRPr/>
            </a:lvl1pPr>
          </a:lstStyle>
          <a:p>
            <a:fld id="{0F835BE9-B121-4DFB-B199-F3F5B2889075}" type="slidenum">
              <a:rPr lang="en-US"/>
              <a:pPr/>
              <a:t>‹#›</a:t>
            </a:fld>
            <a:endParaRPr lang="en-US"/>
          </a:p>
        </p:txBody>
      </p:sp>
    </p:spTree>
    <p:extLst>
      <p:ext uri="{BB962C8B-B14F-4D97-AF65-F5344CB8AC3E}">
        <p14:creationId xmlns:p14="http://schemas.microsoft.com/office/powerpoint/2010/main" val="3159278075"/>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DFB40638-8F0F-4789-BCAB-A24047A7B966}" type="datetimeFigureOut">
              <a:rPr lang="en-US"/>
              <a:pPr>
                <a:defRPr/>
              </a:pPr>
              <a:t>10/22/2018</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E1D71B6D-4B11-43B5-8590-C08DB92CDBAD}" type="slidenum">
              <a:rPr lang="en-US"/>
              <a:pPr/>
              <a:t>‹#›</a:t>
            </a:fld>
            <a:endParaRPr lang="en-US"/>
          </a:p>
        </p:txBody>
      </p:sp>
    </p:spTree>
    <p:extLst>
      <p:ext uri="{BB962C8B-B14F-4D97-AF65-F5344CB8AC3E}">
        <p14:creationId xmlns:p14="http://schemas.microsoft.com/office/powerpoint/2010/main" val="809147053"/>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cs typeface="+mn-cs"/>
            </a:endParaRPr>
          </a:p>
        </p:txBody>
      </p:sp>
      <p:sp>
        <p:nvSpPr>
          <p:cNvPr id="6" name="Flowchart: Process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Flowchart: Process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extLst/>
          </a:lstStyle>
          <a:p>
            <a:pPr>
              <a:defRPr/>
            </a:pPr>
            <a:fld id="{64A3BC3D-E41E-4C74-BAB7-EA3D1BD8D2AD}" type="datetimeFigureOut">
              <a:rPr lang="en-US"/>
              <a:pPr>
                <a:defRPr/>
              </a:pPr>
              <a:t>10/22/2018</a:t>
            </a:fld>
            <a:endParaRPr lang="en-US"/>
          </a:p>
        </p:txBody>
      </p:sp>
      <p:sp>
        <p:nvSpPr>
          <p:cNvPr id="9" name="Footer Placeholder 5"/>
          <p:cNvSpPr>
            <a:spLocks noGrp="1"/>
          </p:cNvSpPr>
          <p:nvPr>
            <p:ph type="ftr" sz="quarter" idx="11"/>
          </p:nvPr>
        </p:nvSpPr>
        <p:spPr/>
        <p:txBody>
          <a:bodyPr/>
          <a:lstStyle>
            <a:lvl1pPr>
              <a:defRPr/>
            </a:lvl1pPr>
            <a:extLst/>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fld id="{55DD26BE-78F6-4755-9562-B2C08996C941}" type="slidenum">
              <a:rPr lang="en-US"/>
              <a:pPr/>
              <a:t>‹#›</a:t>
            </a:fld>
            <a:endParaRPr lang="en-US"/>
          </a:p>
        </p:txBody>
      </p:sp>
    </p:spTree>
    <p:extLst>
      <p:ext uri="{BB962C8B-B14F-4D97-AF65-F5344CB8AC3E}">
        <p14:creationId xmlns:p14="http://schemas.microsoft.com/office/powerpoint/2010/main" val="3106090600"/>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0346651D-B8C2-4791-B971-9B9F366273D7}" type="datetimeFigureOut">
              <a:rPr lang="en-US"/>
              <a:pPr>
                <a:defRPr/>
              </a:pPr>
              <a:t>10/22/2018</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10D327E6-0D4D-42BD-8C61-7D6A67E198A6}" type="slidenum">
              <a:rPr lang="en-US"/>
              <a:pPr/>
              <a:t>‹#›</a:t>
            </a:fld>
            <a:endParaRPr lang="en-US"/>
          </a:p>
        </p:txBody>
      </p:sp>
    </p:spTree>
    <p:extLst>
      <p:ext uri="{BB962C8B-B14F-4D97-AF65-F5344CB8AC3E}">
        <p14:creationId xmlns:p14="http://schemas.microsoft.com/office/powerpoint/2010/main" val="3282683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0"/>
          <p:cNvSpPr>
            <a:spLocks noChangeArrowheads="1"/>
          </p:cNvSpPr>
          <p:nvPr/>
        </p:nvSpPr>
        <p:spPr bwMode="white">
          <a:xfrm>
            <a:off x="7010400" y="0"/>
            <a:ext cx="21336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21"/>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fld id="{761B6C7B-0C6E-48D8-B0B1-E95251FB5EC5}" type="slidenum">
              <a:rPr lang="en-US"/>
              <a:pPr/>
              <a:t>‹#›</a:t>
            </a:fld>
            <a:endParaRPr lang="en-US"/>
          </a:p>
        </p:txBody>
      </p:sp>
      <p:sp>
        <p:nvSpPr>
          <p:cNvPr id="14" name="Date Placeholder 3"/>
          <p:cNvSpPr>
            <a:spLocks noGrp="1"/>
          </p:cNvSpPr>
          <p:nvPr>
            <p:ph type="dt" sz="half" idx="11"/>
          </p:nvPr>
        </p:nvSpPr>
        <p:spPr/>
        <p:txBody>
          <a:bodyPr/>
          <a:lstStyle>
            <a:lvl1pPr>
              <a:defRPr/>
            </a:lvl1pPr>
          </a:lstStyle>
          <a:p>
            <a:pPr>
              <a:defRPr/>
            </a:pPr>
            <a:fld id="{6B16C99C-424B-4EE1-A4E6-6ABD307C844E}" type="datetimeFigureOut">
              <a:rPr lang="en-US"/>
              <a:pPr>
                <a:defRPr/>
              </a:pPr>
              <a:t>10/22/2018</a:t>
            </a:fld>
            <a:endParaRPr lang="en-US"/>
          </a:p>
        </p:txBody>
      </p:sp>
      <p:sp>
        <p:nvSpPr>
          <p:cNvPr id="15" name="Footer Placeholder 4"/>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267754962"/>
      </p:ext>
    </p:extLst>
  </p:cSld>
  <p:clrMapOvr>
    <a:overrideClrMapping bg1="lt1" tx1="dk1" bg2="lt2" tx2="dk2" accent1="accent1" accent2="accent2" accent3="accent3" accent4="accent4" accent5="accent5" accent6="accent6" hlink="hlink" folHlink="folHlink"/>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535E9276-8EA8-4B6D-94BF-0E5B436D1B31}" type="datetimeFigureOut">
              <a:rPr lang="en-US"/>
              <a:pPr>
                <a:defRPr/>
              </a:pPr>
              <a:t>10/22/2018</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24E20110-CEF6-4AFE-9C0D-641A0200A54E}" type="slidenum">
              <a:rPr lang="en-US"/>
              <a:pPr/>
              <a:t>‹#›</a:t>
            </a:fld>
            <a:endParaRPr lang="en-US"/>
          </a:p>
        </p:txBody>
      </p:sp>
    </p:spTree>
    <p:extLst>
      <p:ext uri="{BB962C8B-B14F-4D97-AF65-F5344CB8AC3E}">
        <p14:creationId xmlns:p14="http://schemas.microsoft.com/office/powerpoint/2010/main" val="3358509361"/>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DD16CD9-44F4-44EE-AFDC-EE4F835AD463}" type="datetimeFigureOut">
              <a:rPr lang="en-US"/>
              <a:pPr>
                <a:defRPr/>
              </a:pPr>
              <a:t>10/22/2018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341BC24-E2FC-4486-A41D-932D20D1B1C2}" type="slidenum">
              <a:rPr lang="en-US"/>
              <a:pPr/>
              <a:t>‹#›</a:t>
            </a:fld>
            <a:endParaRPr lang="en-US"/>
          </a:p>
        </p:txBody>
      </p:sp>
    </p:spTree>
    <p:extLst>
      <p:ext uri="{BB962C8B-B14F-4D97-AF65-F5344CB8AC3E}">
        <p14:creationId xmlns:p14="http://schemas.microsoft.com/office/powerpoint/2010/main" val="3602513534"/>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8FB0200-F193-4E82-AEA6-5C0A24D5E142}" type="datetimeFigureOut">
              <a:rPr lang="en-US"/>
              <a:pPr>
                <a:defRPr/>
              </a:pPr>
              <a:t>10/22/2018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FD9191C-C60E-4435-B6D0-9983755BB79A}" type="slidenum">
              <a:rPr lang="en-US"/>
              <a:pPr/>
              <a:t>‹#›</a:t>
            </a:fld>
            <a:endParaRPr lang="en-US"/>
          </a:p>
        </p:txBody>
      </p:sp>
    </p:spTree>
    <p:extLst>
      <p:ext uri="{BB962C8B-B14F-4D97-AF65-F5344CB8AC3E}">
        <p14:creationId xmlns:p14="http://schemas.microsoft.com/office/powerpoint/2010/main" val="91162261"/>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68D8FB6-64F3-4F1C-BEA6-41698C66FBDE}" type="datetimeFigureOut">
              <a:rPr lang="en-US"/>
              <a:pPr>
                <a:defRPr/>
              </a:pPr>
              <a:t>10/22/2018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B489891-601F-4ED8-B896-AC4D97B1CA95}" type="slidenum">
              <a:rPr lang="en-US"/>
              <a:pPr/>
              <a:t>‹#›</a:t>
            </a:fld>
            <a:endParaRPr lang="en-US"/>
          </a:p>
        </p:txBody>
      </p:sp>
    </p:spTree>
    <p:extLst>
      <p:ext uri="{BB962C8B-B14F-4D97-AF65-F5344CB8AC3E}">
        <p14:creationId xmlns:p14="http://schemas.microsoft.com/office/powerpoint/2010/main" val="2344877472"/>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62DC414-FB04-49E7-928A-5E2B7FCD1A51}" type="datetimeFigureOut">
              <a:rPr lang="en-US"/>
              <a:pPr>
                <a:defRPr/>
              </a:pPr>
              <a:t>10/22/2018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1FF59CAA-58DC-4773-888F-0AE6804AFC1E}" type="slidenum">
              <a:rPr lang="en-US"/>
              <a:pPr/>
              <a:t>‹#›</a:t>
            </a:fld>
            <a:endParaRPr lang="en-US"/>
          </a:p>
        </p:txBody>
      </p:sp>
    </p:spTree>
    <p:extLst>
      <p:ext uri="{BB962C8B-B14F-4D97-AF65-F5344CB8AC3E}">
        <p14:creationId xmlns:p14="http://schemas.microsoft.com/office/powerpoint/2010/main" val="1241005586"/>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1FFEA4A-E231-4246-B22F-8741D525180D}" type="datetimeFigureOut">
              <a:rPr lang="en-US"/>
              <a:pPr>
                <a:defRPr/>
              </a:pPr>
              <a:t>10/22/2018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C3B0A56E-876F-4D91-A7F6-54EDD34DBFB9}" type="slidenum">
              <a:rPr lang="en-US"/>
              <a:pPr/>
              <a:t>‹#›</a:t>
            </a:fld>
            <a:endParaRPr lang="en-US"/>
          </a:p>
        </p:txBody>
      </p:sp>
    </p:spTree>
    <p:extLst>
      <p:ext uri="{BB962C8B-B14F-4D97-AF65-F5344CB8AC3E}">
        <p14:creationId xmlns:p14="http://schemas.microsoft.com/office/powerpoint/2010/main" val="3663030924"/>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EEF859F2-1C9A-4EE2-8C5B-919FB45D443B}" type="datetimeFigureOut">
              <a:rPr lang="en-US"/>
              <a:pPr>
                <a:defRPr/>
              </a:pPr>
              <a:t>10/22/2018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4E7FE2DD-4E91-4B58-9A07-37DCFD42E303}" type="slidenum">
              <a:rPr lang="en-US"/>
              <a:pPr/>
              <a:t>‹#›</a:t>
            </a:fld>
            <a:endParaRPr lang="en-US"/>
          </a:p>
        </p:txBody>
      </p:sp>
    </p:spTree>
    <p:extLst>
      <p:ext uri="{BB962C8B-B14F-4D97-AF65-F5344CB8AC3E}">
        <p14:creationId xmlns:p14="http://schemas.microsoft.com/office/powerpoint/2010/main" val="686164918"/>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86A4AC8-719E-496A-B7A0-5097121E687D}" type="datetimeFigureOut">
              <a:rPr lang="en-US"/>
              <a:pPr>
                <a:defRPr/>
              </a:pPr>
              <a:t>10/22/2018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828EE202-E5A3-411C-AC27-491F8E3AE382}" type="slidenum">
              <a:rPr lang="en-US"/>
              <a:pPr/>
              <a:t>‹#›</a:t>
            </a:fld>
            <a:endParaRPr lang="en-US"/>
          </a:p>
        </p:txBody>
      </p:sp>
    </p:spTree>
    <p:extLst>
      <p:ext uri="{BB962C8B-B14F-4D97-AF65-F5344CB8AC3E}">
        <p14:creationId xmlns:p14="http://schemas.microsoft.com/office/powerpoint/2010/main" val="249850703"/>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477E458-E7E1-4561-9D60-CEE86ED5AB35}" type="datetimeFigureOut">
              <a:rPr lang="en-US"/>
              <a:pPr>
                <a:defRPr/>
              </a:pPr>
              <a:t>10/22/2018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23A61F8B-7E1D-4387-892E-1474BA575434}" type="slidenum">
              <a:rPr lang="en-US"/>
              <a:pPr/>
              <a:t>‹#›</a:t>
            </a:fld>
            <a:endParaRPr lang="en-US"/>
          </a:p>
        </p:txBody>
      </p:sp>
    </p:spTree>
    <p:extLst>
      <p:ext uri="{BB962C8B-B14F-4D97-AF65-F5344CB8AC3E}">
        <p14:creationId xmlns:p14="http://schemas.microsoft.com/office/powerpoint/2010/main" val="3363961765"/>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A9FC4C9-D8B3-4874-B9F2-9014A055A42D}" type="datetimeFigureOut">
              <a:rPr lang="en-US"/>
              <a:pPr>
                <a:defRPr/>
              </a:pPr>
              <a:t>10/22/2018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1B637514-7E91-4281-999F-8403D432D26C}" type="slidenum">
              <a:rPr lang="en-US"/>
              <a:pPr/>
              <a:t>‹#›</a:t>
            </a:fld>
            <a:endParaRPr lang="en-US"/>
          </a:p>
        </p:txBody>
      </p:sp>
    </p:spTree>
    <p:extLst>
      <p:ext uri="{BB962C8B-B14F-4D97-AF65-F5344CB8AC3E}">
        <p14:creationId xmlns:p14="http://schemas.microsoft.com/office/powerpoint/2010/main" val="1282974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AC08F6C7-597D-4A80-9EA0-56A088B73331}" type="datetimeFigureOut">
              <a:rPr lang="en-US"/>
              <a:pPr>
                <a:defRPr/>
              </a:pPr>
              <a:t>10/22/2018</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solidFill>
                  <a:srgbClr val="D1EAEE"/>
                </a:solidFill>
              </a:defRPr>
            </a:lvl1pPr>
          </a:lstStyle>
          <a:p>
            <a:fld id="{E1F3AC47-A0BB-49F0-A529-75F68BC93C48}" type="slidenum">
              <a:rPr lang="en-US"/>
              <a:pPr/>
              <a:t>‹#›</a:t>
            </a:fld>
            <a:endParaRPr lang="en-US"/>
          </a:p>
        </p:txBody>
      </p:sp>
    </p:spTree>
    <p:extLst>
      <p:ext uri="{BB962C8B-B14F-4D97-AF65-F5344CB8AC3E}">
        <p14:creationId xmlns:p14="http://schemas.microsoft.com/office/powerpoint/2010/main" val="1616167370"/>
      </p:ext>
    </p:extLst>
  </p:cSld>
  <p:clrMapOvr>
    <a:overrideClrMapping bg1="dk1" tx1="lt1" bg2="dk2" tx2="lt2" accent1="accent1" accent2="accent2" accent3="accent3" accent4="accent4" accent5="accent5" accent6="accent6" hlink="hlink" folHlink="folHlink"/>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E9B08A3-A4C8-43E9-B67B-3FAB534A3899}" type="datetimeFigureOut">
              <a:rPr lang="en-US"/>
              <a:pPr>
                <a:defRPr/>
              </a:pPr>
              <a:t>10/22/2018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A9E2854-6A48-492A-BDA5-5B11248C2DC2}" type="slidenum">
              <a:rPr lang="en-US"/>
              <a:pPr/>
              <a:t>‹#›</a:t>
            </a:fld>
            <a:endParaRPr lang="en-US"/>
          </a:p>
        </p:txBody>
      </p:sp>
    </p:spTree>
    <p:extLst>
      <p:ext uri="{BB962C8B-B14F-4D97-AF65-F5344CB8AC3E}">
        <p14:creationId xmlns:p14="http://schemas.microsoft.com/office/powerpoint/2010/main" val="593505636"/>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495F2E8-DD0D-4B3C-9091-F8EE8DD05ECD}" type="datetimeFigureOut">
              <a:rPr lang="en-US"/>
              <a:pPr>
                <a:defRPr/>
              </a:pPr>
              <a:t>10/22/2018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5B2C5D2-0708-4A42-AA5C-FAB826F14948}" type="slidenum">
              <a:rPr lang="en-US"/>
              <a:pPr/>
              <a:t>‹#›</a:t>
            </a:fld>
            <a:endParaRPr lang="en-US"/>
          </a:p>
        </p:txBody>
      </p:sp>
    </p:spTree>
    <p:extLst>
      <p:ext uri="{BB962C8B-B14F-4D97-AF65-F5344CB8AC3E}">
        <p14:creationId xmlns:p14="http://schemas.microsoft.com/office/powerpoint/2010/main" val="295255816"/>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smtClean="0"/>
              <a:t>Click to edit Master title style</a:t>
            </a:r>
            <a:endParaRPr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2"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fld id="{32F8890F-7935-444C-AEF7-BDB055E1695F}" type="datetimeFigureOut">
              <a:rPr lang="en-US"/>
              <a:pPr>
                <a:defRPr/>
              </a:pPr>
              <a:t>10/22/2018</a:t>
            </a:fld>
            <a:endParaRPr lang="en-US"/>
          </a:p>
        </p:txBody>
      </p:sp>
      <p:sp>
        <p:nvSpPr>
          <p:cNvPr id="23" name="Footer Placeholder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vl1pPr>
          </a:lstStyle>
          <a:p>
            <a:fld id="{D7E22B31-F39D-4D6E-934F-2D7DED7D6C33}" type="slidenum">
              <a:rPr lang="en-US"/>
              <a:pPr/>
              <a:t>‹#›</a:t>
            </a:fld>
            <a:endParaRPr lang="en-US"/>
          </a:p>
        </p:txBody>
      </p:sp>
    </p:spTree>
    <p:extLst>
      <p:ext uri="{BB962C8B-B14F-4D97-AF65-F5344CB8AC3E}">
        <p14:creationId xmlns:p14="http://schemas.microsoft.com/office/powerpoint/2010/main" val="696829992"/>
      </p:ext>
    </p:extLst>
  </p:cSld>
  <p:clrMapOvr>
    <a:overrideClrMapping bg1="lt1" tx1="dk1" bg2="lt2" tx2="dk2" accent1="accent1" accent2="accent2" accent3="accent3" accent4="accent4" accent5="accent5" accent6="accent6" hlink="hlink" folHlink="folHlink"/>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600200"/>
            <a:ext cx="7467600" cy="48737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6"/>
          <p:cNvSpPr>
            <a:spLocks noGrp="1"/>
          </p:cNvSpPr>
          <p:nvPr>
            <p:ph type="dt" sz="half" idx="10"/>
          </p:nvPr>
        </p:nvSpPr>
        <p:spPr/>
        <p:txBody>
          <a:bodyPr rtlCol="0"/>
          <a:lstStyle>
            <a:lvl1pPr>
              <a:defRPr/>
            </a:lvl1pPr>
          </a:lstStyle>
          <a:p>
            <a:pPr>
              <a:defRPr/>
            </a:pPr>
            <a:fld id="{DF0B28F1-41C2-4AE7-A87E-EFCB6BB89932}" type="datetimeFigureOut">
              <a:rPr lang="en-US"/>
              <a:pPr>
                <a:defRPr/>
              </a:pPr>
              <a:t>10/22/2018</a:t>
            </a:fld>
            <a:endParaRPr lang="en-US"/>
          </a:p>
        </p:txBody>
      </p:sp>
      <p:sp>
        <p:nvSpPr>
          <p:cNvPr id="5" name="Slide Number Placeholder 8"/>
          <p:cNvSpPr>
            <a:spLocks noGrp="1"/>
          </p:cNvSpPr>
          <p:nvPr>
            <p:ph type="sldNum" sz="quarter" idx="11"/>
          </p:nvPr>
        </p:nvSpPr>
        <p:spPr/>
        <p:txBody>
          <a:bodyPr/>
          <a:lstStyle>
            <a:lvl1pPr>
              <a:defRPr/>
            </a:lvl1pPr>
          </a:lstStyle>
          <a:p>
            <a:fld id="{0E50377C-1087-439D-BC87-3364D7A422C5}" type="slidenum">
              <a:rPr lang="en-US"/>
              <a:pPr/>
              <a:t>‹#›</a:t>
            </a:fld>
            <a:endParaRPr lang="en-US"/>
          </a:p>
        </p:txBody>
      </p:sp>
      <p:sp>
        <p:nvSpPr>
          <p:cNvPr id="6" name="Footer Placeholder 9"/>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2687919904"/>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smtClean="0"/>
              <a:t>Click to edit Master title style</a:t>
            </a:r>
            <a:endParaRPr lang="en-US"/>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lvl1pPr>
          </a:lstStyle>
          <a:p>
            <a:pPr>
              <a:defRPr/>
            </a:pPr>
            <a:fld id="{8EC30A78-CF93-4833-93D2-443A530CE5DD}" type="datetimeFigureOut">
              <a:rPr lang="en-US"/>
              <a:pPr>
                <a:defRPr/>
              </a:pPr>
              <a:t>10/22/2018</a:t>
            </a:fld>
            <a:endParaRPr lang="en-US"/>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fld id="{59E0D6B5-E5D9-4842-A976-0A17B82B6C5B}" type="slidenum">
              <a:rPr lang="en-US"/>
              <a:pPr/>
              <a:t>‹#›</a:t>
            </a:fld>
            <a:endParaRPr lang="en-US"/>
          </a:p>
        </p:txBody>
      </p:sp>
    </p:spTree>
    <p:extLst>
      <p:ext uri="{BB962C8B-B14F-4D97-AF65-F5344CB8AC3E}">
        <p14:creationId xmlns:p14="http://schemas.microsoft.com/office/powerpoint/2010/main" val="219369258"/>
      </p:ext>
    </p:extLst>
  </p:cSld>
  <p:clrMapOvr>
    <a:overrideClrMapping bg1="dk1" tx1="lt1" bg2="dk2" tx2="lt2" accent1="accent1" accent2="accent2" accent3="accent3" accent4="accent4" accent5="accent5" accent6="accent6" hlink="hlink" folHlink="folHlink"/>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270248"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0C430085-F00D-4002-B671-09FFB4C5F4B6}" type="datetimeFigureOut">
              <a:rPr lang="en-US"/>
              <a:pPr>
                <a:defRPr/>
              </a:pPr>
              <a:t>10/22/2018</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8C7E9ED6-6546-4283-89BE-44C06E9528B1}" type="slidenum">
              <a:rPr lang="en-US"/>
              <a:pPr/>
              <a:t>‹#›</a:t>
            </a:fld>
            <a:endParaRPr lang="en-US"/>
          </a:p>
        </p:txBody>
      </p:sp>
    </p:spTree>
    <p:extLst>
      <p:ext uri="{BB962C8B-B14F-4D97-AF65-F5344CB8AC3E}">
        <p14:creationId xmlns:p14="http://schemas.microsoft.com/office/powerpoint/2010/main" val="1730981061"/>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457200"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371975"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7" name="Date Placeholder 13"/>
          <p:cNvSpPr>
            <a:spLocks noGrp="1"/>
          </p:cNvSpPr>
          <p:nvPr>
            <p:ph type="dt" sz="half" idx="10"/>
          </p:nvPr>
        </p:nvSpPr>
        <p:spPr/>
        <p:txBody>
          <a:bodyPr/>
          <a:lstStyle>
            <a:lvl1pPr>
              <a:defRPr/>
            </a:lvl1pPr>
          </a:lstStyle>
          <a:p>
            <a:pPr>
              <a:defRPr/>
            </a:pPr>
            <a:fld id="{3C2D6003-3CF5-4AE9-B3D3-8511F11212DB}" type="datetimeFigureOut">
              <a:rPr lang="en-US"/>
              <a:pPr>
                <a:defRPr/>
              </a:pPr>
              <a:t>10/22/2018</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fld id="{5B79DA68-3627-4202-9E97-7681B738F300}" type="slidenum">
              <a:rPr lang="en-US"/>
              <a:pPr/>
              <a:t>‹#›</a:t>
            </a:fld>
            <a:endParaRPr lang="en-US"/>
          </a:p>
        </p:txBody>
      </p:sp>
    </p:spTree>
    <p:extLst>
      <p:ext uri="{BB962C8B-B14F-4D97-AF65-F5344CB8AC3E}">
        <p14:creationId xmlns:p14="http://schemas.microsoft.com/office/powerpoint/2010/main" val="3750014116"/>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5"/>
          <p:cNvSpPr>
            <a:spLocks noGrp="1"/>
          </p:cNvSpPr>
          <p:nvPr>
            <p:ph type="dt" sz="half" idx="10"/>
          </p:nvPr>
        </p:nvSpPr>
        <p:spPr/>
        <p:txBody>
          <a:bodyPr rtlCol="0"/>
          <a:lstStyle>
            <a:lvl1pPr>
              <a:defRPr/>
            </a:lvl1pPr>
          </a:lstStyle>
          <a:p>
            <a:pPr>
              <a:defRPr/>
            </a:pPr>
            <a:fld id="{DF682D3A-86C4-44A9-A0DC-68819B58239F}" type="datetimeFigureOut">
              <a:rPr lang="en-US"/>
              <a:pPr>
                <a:defRPr/>
              </a:pPr>
              <a:t>10/22/2018</a:t>
            </a:fld>
            <a:endParaRPr lang="en-US"/>
          </a:p>
        </p:txBody>
      </p:sp>
      <p:sp>
        <p:nvSpPr>
          <p:cNvPr id="4" name="Slide Number Placeholder 6"/>
          <p:cNvSpPr>
            <a:spLocks noGrp="1"/>
          </p:cNvSpPr>
          <p:nvPr>
            <p:ph type="sldNum" sz="quarter" idx="11"/>
          </p:nvPr>
        </p:nvSpPr>
        <p:spPr/>
        <p:txBody>
          <a:bodyPr/>
          <a:lstStyle>
            <a:lvl1pPr>
              <a:defRPr/>
            </a:lvl1pPr>
          </a:lstStyle>
          <a:p>
            <a:fld id="{E443DF1D-92D2-4D19-BDAC-B82ED9788CBA}" type="slidenum">
              <a:rPr lang="en-US"/>
              <a:pPr/>
              <a:t>‹#›</a:t>
            </a:fld>
            <a:endParaRPr lang="en-US"/>
          </a:p>
        </p:txBody>
      </p:sp>
      <p:sp>
        <p:nvSpPr>
          <p:cNvPr id="5" name="Footer Placeholder 7"/>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2206395015"/>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2B990CFF-2173-4083-A778-29BFE640AC12}" type="datetimeFigureOut">
              <a:rPr lang="en-US"/>
              <a:pPr>
                <a:defRPr/>
              </a:pPr>
              <a:t>10/22/2018</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fld id="{227562E1-05B3-40E9-8453-EB67908608D5}" type="slidenum">
              <a:rPr lang="en-US"/>
              <a:pPr/>
              <a:t>‹#›</a:t>
            </a:fld>
            <a:endParaRPr lang="en-US"/>
          </a:p>
        </p:txBody>
      </p:sp>
    </p:spTree>
    <p:extLst>
      <p:ext uri="{BB962C8B-B14F-4D97-AF65-F5344CB8AC3E}">
        <p14:creationId xmlns:p14="http://schemas.microsoft.com/office/powerpoint/2010/main" val="3166243618"/>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Straight Connector 16"/>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Straight Connector 17"/>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19"/>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smtClean="0"/>
              <a:t>Click to edit Master title style</a:t>
            </a:r>
            <a:endParaRPr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Date Placeholder 20"/>
          <p:cNvSpPr>
            <a:spLocks noGrp="1"/>
          </p:cNvSpPr>
          <p:nvPr>
            <p:ph type="dt" sz="half" idx="10"/>
          </p:nvPr>
        </p:nvSpPr>
        <p:spPr/>
        <p:txBody>
          <a:bodyPr rtlCol="0"/>
          <a:lstStyle>
            <a:lvl1pPr>
              <a:defRPr/>
            </a:lvl1pPr>
          </a:lstStyle>
          <a:p>
            <a:pPr>
              <a:defRPr/>
            </a:pPr>
            <a:fld id="{1DD76018-7F08-4977-A1CB-C65985E89062}" type="datetimeFigureOut">
              <a:rPr lang="en-US"/>
              <a:pPr>
                <a:defRPr/>
              </a:pPr>
              <a:t>10/22/2018</a:t>
            </a:fld>
            <a:endParaRPr lang="en-US"/>
          </a:p>
        </p:txBody>
      </p:sp>
      <p:sp>
        <p:nvSpPr>
          <p:cNvPr id="13" name="Slide Number Placeholder 21"/>
          <p:cNvSpPr>
            <a:spLocks noGrp="1"/>
          </p:cNvSpPr>
          <p:nvPr>
            <p:ph type="sldNum" sz="quarter" idx="11"/>
          </p:nvPr>
        </p:nvSpPr>
        <p:spPr/>
        <p:txBody>
          <a:bodyPr/>
          <a:lstStyle>
            <a:lvl1pPr>
              <a:defRPr/>
            </a:lvl1pPr>
          </a:lstStyle>
          <a:p>
            <a:fld id="{E40A0FB5-CE37-48F5-B971-A277E95885B3}" type="slidenum">
              <a:rPr lang="en-US"/>
              <a:pPr/>
              <a:t>‹#›</a:t>
            </a:fld>
            <a:endParaRPr lang="en-US"/>
          </a:p>
        </p:txBody>
      </p:sp>
      <p:sp>
        <p:nvSpPr>
          <p:cNvPr id="14" name="Footer Placeholder 22"/>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1851151311"/>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84104715-90CF-4DFE-BD00-26BB07E95235}" type="datetimeFigureOut">
              <a:rPr lang="en-US"/>
              <a:pPr>
                <a:defRPr/>
              </a:pPr>
              <a:t>10/22/2018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D9870277-5180-431E-9B13-ED367FAD42C5}" type="slidenum">
              <a:rPr lang="en-US"/>
              <a:pPr/>
              <a:t>‹#›</a:t>
            </a:fld>
            <a:endParaRPr lang="en-US"/>
          </a:p>
        </p:txBody>
      </p:sp>
    </p:spTree>
    <p:extLst>
      <p:ext uri="{BB962C8B-B14F-4D97-AF65-F5344CB8AC3E}">
        <p14:creationId xmlns:p14="http://schemas.microsoft.com/office/powerpoint/2010/main" val="2102913681"/>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Straight Connector 16"/>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traight Connector 18"/>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1" name="Straight Connector 20"/>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smtClean="0"/>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fld id="{2EEAE80F-06B8-4C7C-8084-513E1273BBF4}" type="datetimeFigureOut">
              <a:rPr lang="en-US"/>
              <a:pPr>
                <a:defRPr/>
              </a:pPr>
              <a:t>10/22/2018</a:t>
            </a:fld>
            <a:endParaRPr lang="en-US"/>
          </a:p>
        </p:txBody>
      </p:sp>
      <p:sp>
        <p:nvSpPr>
          <p:cNvPr id="13" name="Slide Number Placeholder 17"/>
          <p:cNvSpPr>
            <a:spLocks noGrp="1"/>
          </p:cNvSpPr>
          <p:nvPr>
            <p:ph type="sldNum" sz="quarter" idx="11"/>
          </p:nvPr>
        </p:nvSpPr>
        <p:spPr/>
        <p:txBody>
          <a:bodyPr/>
          <a:lstStyle>
            <a:lvl1pPr>
              <a:defRPr/>
            </a:lvl1pPr>
          </a:lstStyle>
          <a:p>
            <a:fld id="{6D9A326E-2F11-4C42-A741-4D66E7F7BA9D}" type="slidenum">
              <a:rPr lang="en-US"/>
              <a:pPr/>
              <a:t>‹#›</a:t>
            </a:fld>
            <a:endParaRPr lang="en-US"/>
          </a:p>
        </p:txBody>
      </p:sp>
      <p:sp>
        <p:nvSpPr>
          <p:cNvPr id="14" name="Footer Placeholder 20"/>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3244530751"/>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CBEC2A54-DADB-435E-A9CC-761586412285}" type="datetimeFigureOut">
              <a:rPr lang="en-US"/>
              <a:pPr>
                <a:defRPr/>
              </a:pPr>
              <a:t>10/22/2018</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86466483-AC45-4CB0-B5AE-6120BBFD0226}" type="slidenum">
              <a:rPr lang="en-US"/>
              <a:pPr/>
              <a:t>‹#›</a:t>
            </a:fld>
            <a:endParaRPr lang="en-US"/>
          </a:p>
        </p:txBody>
      </p:sp>
    </p:spTree>
    <p:extLst>
      <p:ext uri="{BB962C8B-B14F-4D97-AF65-F5344CB8AC3E}">
        <p14:creationId xmlns:p14="http://schemas.microsoft.com/office/powerpoint/2010/main" val="838111677"/>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7BDB2240-D6A6-4A23-BEC1-139BDCFC8587}" type="datetimeFigureOut">
              <a:rPr lang="en-US"/>
              <a:pPr>
                <a:defRPr/>
              </a:pPr>
              <a:t>10/22/2018</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C06E063D-4B65-45B8-9696-467C1075B024}" type="slidenum">
              <a:rPr lang="en-US"/>
              <a:pPr/>
              <a:t>‹#›</a:t>
            </a:fld>
            <a:endParaRPr lang="en-US"/>
          </a:p>
        </p:txBody>
      </p:sp>
    </p:spTree>
    <p:extLst>
      <p:ext uri="{BB962C8B-B14F-4D97-AF65-F5344CB8AC3E}">
        <p14:creationId xmlns:p14="http://schemas.microsoft.com/office/powerpoint/2010/main" val="1050167762"/>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 Diagonal Corner Rectangle 3"/>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Title 7"/>
          <p:cNvSpPr>
            <a:spLocks noGrp="1"/>
          </p:cNvSpPr>
          <p:nvPr>
            <p:ph type="ctrTitle"/>
          </p:nvPr>
        </p:nvSpPr>
        <p:spPr>
          <a:xfrm>
            <a:off x="464234" y="381001"/>
            <a:ext cx="8229600" cy="2209800"/>
          </a:xfrm>
        </p:spPr>
        <p:txBody>
          <a:bodyPr lIns="45720" rIns="228600"/>
          <a:lstStyle>
            <a:lvl1pPr marL="0" algn="r">
              <a:defRPr sz="4800"/>
            </a:lvl1pPr>
            <a:extLst/>
          </a:lstStyle>
          <a:p>
            <a:r>
              <a:rPr lang="en-US" smtClean="0"/>
              <a:t>Click to edit Master title style</a:t>
            </a:r>
            <a:endParaRPr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5" name="Date Placeholder 9"/>
          <p:cNvSpPr>
            <a:spLocks noGrp="1"/>
          </p:cNvSpPr>
          <p:nvPr>
            <p:ph type="dt" sz="half" idx="10"/>
          </p:nvPr>
        </p:nvSpPr>
        <p:spPr>
          <a:xfrm>
            <a:off x="5562600" y="6508750"/>
            <a:ext cx="3001963" cy="274638"/>
          </a:xfrm>
        </p:spPr>
        <p:txBody>
          <a:bodyPr vert="horz" rtlCol="0"/>
          <a:lstStyle>
            <a:lvl1pPr>
              <a:defRPr/>
            </a:lvl1pPr>
            <a:extLst/>
          </a:lstStyle>
          <a:p>
            <a:pPr>
              <a:defRPr/>
            </a:pPr>
            <a:fld id="{434FAE34-600C-4274-9AF4-4DCEF4E105BA}" type="datetimeFigureOut">
              <a:rPr lang="en-US"/>
              <a:pPr>
                <a:defRPr/>
              </a:pPr>
              <a:t>10/22/2018</a:t>
            </a:fld>
            <a:endParaRPr lang="en-US"/>
          </a:p>
        </p:txBody>
      </p:sp>
      <p:sp>
        <p:nvSpPr>
          <p:cNvPr id="6" name="Slide Number Placeholder 10"/>
          <p:cNvSpPr>
            <a:spLocks noGrp="1"/>
          </p:cNvSpPr>
          <p:nvPr>
            <p:ph type="sldNum" sz="quarter" idx="11"/>
          </p:nvPr>
        </p:nvSpPr>
        <p:spPr>
          <a:xfrm>
            <a:off x="8639175" y="6508750"/>
            <a:ext cx="463550" cy="274638"/>
          </a:xfrm>
        </p:spPr>
        <p:txBody>
          <a:bodyPr/>
          <a:lstStyle>
            <a:lvl1pPr>
              <a:defRPr/>
            </a:lvl1pPr>
          </a:lstStyle>
          <a:p>
            <a:fld id="{E3E5E77F-93EB-4E3C-B7A6-FE164C63C640}" type="slidenum">
              <a:rPr lang="en-US"/>
              <a:pPr/>
              <a:t>‹#›</a:t>
            </a:fld>
            <a:endParaRPr lang="en-US"/>
          </a:p>
        </p:txBody>
      </p:sp>
      <p:sp>
        <p:nvSpPr>
          <p:cNvPr id="7" name="Footer Placeholder 11"/>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4253947487"/>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extLst/>
          </a:lstStyle>
          <a:p>
            <a:pPr>
              <a:defRPr/>
            </a:pPr>
            <a:fld id="{F1DC69E1-6B86-4319-8276-5A983068B80B}" type="datetimeFigureOut">
              <a:rPr lang="en-US"/>
              <a:pPr>
                <a:defRPr/>
              </a:pPr>
              <a:t>10/22/2018</a:t>
            </a:fld>
            <a:endParaRPr lang="en-US"/>
          </a:p>
        </p:txBody>
      </p:sp>
      <p:sp>
        <p:nvSpPr>
          <p:cNvPr id="6" name="Footer Placeholder 4"/>
          <p:cNvSpPr>
            <a:spLocks noGrp="1"/>
          </p:cNvSpPr>
          <p:nvPr>
            <p:ph type="ftr" sz="quarter" idx="11"/>
          </p:nvPr>
        </p:nvSpPr>
        <p:spPr/>
        <p:txBody>
          <a:bodyPr/>
          <a:lstStyle>
            <a:lvl1pPr>
              <a:defRPr/>
            </a:lvl1pPr>
            <a:extLst/>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925B705-F299-4869-9024-04A3FD77758D}" type="slidenum">
              <a:rPr lang="en-US"/>
              <a:pPr/>
              <a:t>‹#›</a:t>
            </a:fld>
            <a:endParaRPr lang="en-US"/>
          </a:p>
        </p:txBody>
      </p:sp>
    </p:spTree>
    <p:extLst>
      <p:ext uri="{BB962C8B-B14F-4D97-AF65-F5344CB8AC3E}">
        <p14:creationId xmlns:p14="http://schemas.microsoft.com/office/powerpoint/2010/main" val="2870016290"/>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a:xfrm>
            <a:off x="1000125" y="3267075"/>
            <a:ext cx="74072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lang="en-US" smtClean="0"/>
              <a:t>Click to edit Master title style</a:t>
            </a:r>
            <a:endParaRPr lang="en-US"/>
          </a:p>
        </p:txBody>
      </p:sp>
      <p:sp>
        <p:nvSpPr>
          <p:cNvPr id="3" name="Text Placeholder 2"/>
          <p:cNvSpPr>
            <a:spLocks noGrp="1"/>
          </p:cNvSpPr>
          <p:nvPr>
            <p:ph type="body" idx="1"/>
          </p:nvPr>
        </p:nvSpPr>
        <p:spPr>
          <a:xfrm>
            <a:off x="722313" y="3287713"/>
            <a:ext cx="7772400" cy="1509712"/>
          </a:xfrm>
        </p:spPr>
        <p:txBody>
          <a:bodyPr rIns="128016"/>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5" name="Date Placeholder 7"/>
          <p:cNvSpPr>
            <a:spLocks noGrp="1"/>
          </p:cNvSpPr>
          <p:nvPr>
            <p:ph type="dt" sz="half" idx="10"/>
          </p:nvPr>
        </p:nvSpPr>
        <p:spPr>
          <a:xfrm>
            <a:off x="5562600" y="6513513"/>
            <a:ext cx="3001963" cy="274637"/>
          </a:xfrm>
        </p:spPr>
        <p:txBody>
          <a:bodyPr vert="horz" rtlCol="0"/>
          <a:lstStyle>
            <a:lvl1pPr>
              <a:defRPr/>
            </a:lvl1pPr>
            <a:extLst/>
          </a:lstStyle>
          <a:p>
            <a:pPr>
              <a:defRPr/>
            </a:pPr>
            <a:fld id="{718BEC71-5C87-4D26-AFCF-04383A2A9D51}" type="datetimeFigureOut">
              <a:rPr lang="en-US"/>
              <a:pPr>
                <a:defRPr/>
              </a:pPr>
              <a:t>10/22/2018</a:t>
            </a:fld>
            <a:endParaRPr lang="en-US"/>
          </a:p>
        </p:txBody>
      </p:sp>
      <p:sp>
        <p:nvSpPr>
          <p:cNvPr id="6" name="Slide Number Placeholder 8"/>
          <p:cNvSpPr>
            <a:spLocks noGrp="1"/>
          </p:cNvSpPr>
          <p:nvPr>
            <p:ph type="sldNum" sz="quarter" idx="11"/>
          </p:nvPr>
        </p:nvSpPr>
        <p:spPr>
          <a:xfrm>
            <a:off x="8639175" y="6513513"/>
            <a:ext cx="463550" cy="274637"/>
          </a:xfrm>
        </p:spPr>
        <p:txBody>
          <a:bodyPr/>
          <a:lstStyle>
            <a:lvl1pPr>
              <a:defRPr/>
            </a:lvl1pPr>
          </a:lstStyle>
          <a:p>
            <a:fld id="{6E13F030-47BF-4F0A-B31C-18F7A1506DD3}" type="slidenum">
              <a:rPr lang="en-US"/>
              <a:pPr/>
              <a:t>‹#›</a:t>
            </a:fld>
            <a:endParaRPr lang="en-US"/>
          </a:p>
        </p:txBody>
      </p:sp>
      <p:sp>
        <p:nvSpPr>
          <p:cNvPr id="7" name="Footer Placeholder 9"/>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4277159229"/>
      </p:ext>
    </p:extLst>
  </p:cSld>
  <p:clrMapOvr>
    <a:overrideClrMapping bg1="dk1" tx1="lt1" bg2="dk2" tx2="lt2" accent1="accent1" accent2="accent2" accent3="accent3" accent4="accent4" accent5="accent5" accent6="accent6" hlink="hlink" folHlink="folHlink"/>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4"/>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extLst/>
          </a:lstStyle>
          <a:p>
            <a:pPr>
              <a:defRPr/>
            </a:pPr>
            <a:fld id="{2F47D6DD-69DC-4B4B-973D-6AA5D323B626}" type="datetimeFigureOut">
              <a:rPr lang="en-US"/>
              <a:pPr>
                <a:defRPr/>
              </a:pPr>
              <a:t>10/22/2018</a:t>
            </a:fld>
            <a:endParaRPr lang="en-US"/>
          </a:p>
        </p:txBody>
      </p:sp>
      <p:sp>
        <p:nvSpPr>
          <p:cNvPr id="7" name="Footer Placeholder 5"/>
          <p:cNvSpPr>
            <a:spLocks noGrp="1"/>
          </p:cNvSpPr>
          <p:nvPr>
            <p:ph type="ftr" sz="quarter" idx="11"/>
          </p:nvPr>
        </p:nvSpPr>
        <p:spPr/>
        <p:txBody>
          <a:bodyPr/>
          <a:lstStyle>
            <a:lvl1pPr>
              <a:defRPr/>
            </a:lvl1pPr>
            <a:extLst/>
          </a:lstStyle>
          <a:p>
            <a:pPr>
              <a:defRPr/>
            </a:pPr>
            <a:endParaRPr lang="en-US"/>
          </a:p>
        </p:txBody>
      </p:sp>
      <p:sp>
        <p:nvSpPr>
          <p:cNvPr id="8" name="Slide Number Placeholder 6"/>
          <p:cNvSpPr>
            <a:spLocks noGrp="1"/>
          </p:cNvSpPr>
          <p:nvPr>
            <p:ph type="sldNum" sz="quarter" idx="12"/>
          </p:nvPr>
        </p:nvSpPr>
        <p:spPr>
          <a:xfrm>
            <a:off x="8640763" y="6515100"/>
            <a:ext cx="465137" cy="273050"/>
          </a:xfrm>
        </p:spPr>
        <p:txBody>
          <a:bodyPr/>
          <a:lstStyle>
            <a:lvl1pPr>
              <a:defRPr/>
            </a:lvl1pPr>
          </a:lstStyle>
          <a:p>
            <a:fld id="{1FE679BB-B6B4-4CB4-9B86-BA16E2550340}" type="slidenum">
              <a:rPr lang="en-US"/>
              <a:pPr/>
              <a:t>‹#›</a:t>
            </a:fld>
            <a:endParaRPr lang="en-US"/>
          </a:p>
        </p:txBody>
      </p:sp>
    </p:spTree>
    <p:extLst>
      <p:ext uri="{BB962C8B-B14F-4D97-AF65-F5344CB8AC3E}">
        <p14:creationId xmlns:p14="http://schemas.microsoft.com/office/powerpoint/2010/main" val="3445532909"/>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p:nvPr/>
        </p:nvSpPr>
        <p:spPr>
          <a:xfrm>
            <a:off x="617538" y="2165350"/>
            <a:ext cx="3748087"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8" name="Rectangle 7"/>
          <p:cNvSpPr/>
          <p:nvPr/>
        </p:nvSpPr>
        <p:spPr>
          <a:xfrm>
            <a:off x="4800600" y="2165350"/>
            <a:ext cx="37496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1948"/>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6"/>
          <p:cNvSpPr>
            <a:spLocks noGrp="1"/>
          </p:cNvSpPr>
          <p:nvPr>
            <p:ph type="dt" sz="half" idx="10"/>
          </p:nvPr>
        </p:nvSpPr>
        <p:spPr/>
        <p:txBody>
          <a:bodyPr/>
          <a:lstStyle>
            <a:lvl1pPr>
              <a:defRPr/>
            </a:lvl1pPr>
            <a:extLst/>
          </a:lstStyle>
          <a:p>
            <a:pPr>
              <a:defRPr/>
            </a:pPr>
            <a:fld id="{BE1C943A-0832-46C4-8D21-DB83A6129D98}" type="datetimeFigureOut">
              <a:rPr lang="en-US"/>
              <a:pPr>
                <a:defRPr/>
              </a:pPr>
              <a:t>10/22/2018</a:t>
            </a:fld>
            <a:endParaRPr lang="en-US"/>
          </a:p>
        </p:txBody>
      </p:sp>
      <p:sp>
        <p:nvSpPr>
          <p:cNvPr id="10" name="Footer Placeholder 7"/>
          <p:cNvSpPr>
            <a:spLocks noGrp="1"/>
          </p:cNvSpPr>
          <p:nvPr>
            <p:ph type="ftr" sz="quarter" idx="11"/>
          </p:nvPr>
        </p:nvSpPr>
        <p:spPr/>
        <p:txBody>
          <a:bodyPr/>
          <a:lstStyle>
            <a:lvl1pPr>
              <a:defRPr/>
            </a:lvl1pPr>
            <a:extLst/>
          </a:lstStyle>
          <a:p>
            <a:pPr>
              <a:defRPr/>
            </a:pPr>
            <a:endParaRPr lang="en-US"/>
          </a:p>
        </p:txBody>
      </p:sp>
      <p:sp>
        <p:nvSpPr>
          <p:cNvPr id="11" name="Slide Number Placeholder 8"/>
          <p:cNvSpPr>
            <a:spLocks noGrp="1"/>
          </p:cNvSpPr>
          <p:nvPr>
            <p:ph type="sldNum" sz="quarter" idx="12"/>
          </p:nvPr>
        </p:nvSpPr>
        <p:spPr>
          <a:xfrm>
            <a:off x="8640763" y="6515100"/>
            <a:ext cx="465137" cy="273050"/>
          </a:xfrm>
        </p:spPr>
        <p:txBody>
          <a:bodyPr/>
          <a:lstStyle>
            <a:lvl1pPr>
              <a:defRPr/>
            </a:lvl1pPr>
          </a:lstStyle>
          <a:p>
            <a:fld id="{925C8F2B-D44C-43DF-9E09-7C8408FF0FCA}" type="slidenum">
              <a:rPr lang="en-US"/>
              <a:pPr/>
              <a:t>‹#›</a:t>
            </a:fld>
            <a:endParaRPr lang="en-US"/>
          </a:p>
        </p:txBody>
      </p:sp>
    </p:spTree>
    <p:extLst>
      <p:ext uri="{BB962C8B-B14F-4D97-AF65-F5344CB8AC3E}">
        <p14:creationId xmlns:p14="http://schemas.microsoft.com/office/powerpoint/2010/main" val="2919018761"/>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2"/>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3218"/>
            <a:ext cx="8229600" cy="1143000"/>
          </a:xfrm>
        </p:spPr>
        <p:txBody>
          <a:bodyPr/>
          <a:lstStyle>
            <a:extLst/>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extLst/>
          </a:lstStyle>
          <a:p>
            <a:pPr>
              <a:defRPr/>
            </a:pPr>
            <a:fld id="{C899D92F-4DC2-43FF-AAE5-5879DD62826B}" type="datetimeFigureOut">
              <a:rPr lang="en-US"/>
              <a:pPr>
                <a:defRPr/>
              </a:pPr>
              <a:t>10/22/2018</a:t>
            </a:fld>
            <a:endParaRPr lang="en-US"/>
          </a:p>
        </p:txBody>
      </p:sp>
      <p:sp>
        <p:nvSpPr>
          <p:cNvPr id="5" name="Footer Placeholder 3"/>
          <p:cNvSpPr>
            <a:spLocks noGrp="1"/>
          </p:cNvSpPr>
          <p:nvPr>
            <p:ph type="ftr" sz="quarter" idx="11"/>
          </p:nvPr>
        </p:nvSpPr>
        <p:spPr/>
        <p:txBody>
          <a:bodyPr/>
          <a:lstStyle>
            <a:lvl1pPr>
              <a:defRPr/>
            </a:lvl1pPr>
            <a:extLst/>
          </a:lstStyle>
          <a:p>
            <a:pPr>
              <a:defRPr/>
            </a:pPr>
            <a:endParaRPr lang="en-US"/>
          </a:p>
        </p:txBody>
      </p:sp>
      <p:sp>
        <p:nvSpPr>
          <p:cNvPr id="6" name="Slide Number Placeholder 4"/>
          <p:cNvSpPr>
            <a:spLocks noGrp="1"/>
          </p:cNvSpPr>
          <p:nvPr>
            <p:ph type="sldNum" sz="quarter" idx="12"/>
          </p:nvPr>
        </p:nvSpPr>
        <p:spPr/>
        <p:txBody>
          <a:bodyPr/>
          <a:lstStyle>
            <a:lvl1pPr>
              <a:defRPr/>
            </a:lvl1pPr>
          </a:lstStyle>
          <a:p>
            <a:fld id="{6A43F5B2-0F1C-4047-AE93-BD9E6126B521}" type="slidenum">
              <a:rPr lang="en-US"/>
              <a:pPr/>
              <a:t>‹#›</a:t>
            </a:fld>
            <a:endParaRPr lang="en-US"/>
          </a:p>
        </p:txBody>
      </p:sp>
    </p:spTree>
    <p:extLst>
      <p:ext uri="{BB962C8B-B14F-4D97-AF65-F5344CB8AC3E}">
        <p14:creationId xmlns:p14="http://schemas.microsoft.com/office/powerpoint/2010/main" val="97114421"/>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endParaRPr lang="en-US"/>
          </a:p>
        </p:txBody>
      </p:sp>
      <p:sp>
        <p:nvSpPr>
          <p:cNvPr id="3" name="Date Placeholder 13"/>
          <p:cNvSpPr>
            <a:spLocks noGrp="1"/>
          </p:cNvSpPr>
          <p:nvPr>
            <p:ph type="dt" sz="half" idx="11"/>
          </p:nvPr>
        </p:nvSpPr>
        <p:spPr/>
        <p:txBody>
          <a:bodyPr/>
          <a:lstStyle>
            <a:lvl1pPr>
              <a:defRPr/>
            </a:lvl1pPr>
          </a:lstStyle>
          <a:p>
            <a:pPr>
              <a:defRPr/>
            </a:pPr>
            <a:fld id="{CBF54B4A-2091-48BA-8735-86CF32CD5254}" type="datetimeFigureOut">
              <a:rPr lang="en-US"/>
              <a:pPr>
                <a:defRPr/>
              </a:pPr>
              <a:t>10/22/2018</a:t>
            </a:fld>
            <a:endParaRPr lang="en-US"/>
          </a:p>
        </p:txBody>
      </p:sp>
      <p:sp>
        <p:nvSpPr>
          <p:cNvPr id="4" name="Slide Number Placeholder 22"/>
          <p:cNvSpPr>
            <a:spLocks noGrp="1"/>
          </p:cNvSpPr>
          <p:nvPr>
            <p:ph type="sldNum" sz="quarter" idx="12"/>
          </p:nvPr>
        </p:nvSpPr>
        <p:spPr/>
        <p:txBody>
          <a:bodyPr/>
          <a:lstStyle>
            <a:lvl1pPr>
              <a:defRPr/>
            </a:lvl1pPr>
          </a:lstStyle>
          <a:p>
            <a:fld id="{47CC5EE0-785D-4AF7-AC67-93369A4ECFAB}" type="slidenum">
              <a:rPr lang="en-US"/>
              <a:pPr/>
              <a:t>‹#›</a:t>
            </a:fld>
            <a:endParaRPr lang="en-US"/>
          </a:p>
        </p:txBody>
      </p:sp>
    </p:spTree>
    <p:extLst>
      <p:ext uri="{BB962C8B-B14F-4D97-AF65-F5344CB8AC3E}">
        <p14:creationId xmlns:p14="http://schemas.microsoft.com/office/powerpoint/2010/main" val="21502163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FB3FB84-2683-445C-A2CC-9850732A4669}" type="datetimeFigureOut">
              <a:rPr lang="en-US"/>
              <a:pPr>
                <a:defRPr/>
              </a:pPr>
              <a:t>10/22/2018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rgbClr val="D1EAEE"/>
                </a:solidFill>
              </a:defRPr>
            </a:lvl1pPr>
          </a:lstStyle>
          <a:p>
            <a:fld id="{45A64DA9-E882-47A2-9E91-14B5B17160EC}" type="slidenum">
              <a:rPr lang="en-US"/>
              <a:pPr/>
              <a:t>‹#›</a:t>
            </a:fld>
            <a:endParaRPr lang="en-US"/>
          </a:p>
        </p:txBody>
      </p:sp>
    </p:spTree>
    <p:extLst>
      <p:ext uri="{BB962C8B-B14F-4D97-AF65-F5344CB8AC3E}">
        <p14:creationId xmlns:p14="http://schemas.microsoft.com/office/powerpoint/2010/main" val="3172840542"/>
      </p:ext>
    </p:extLst>
  </p:cSld>
  <p:clrMapOvr>
    <a:overrideClrMapping bg1="dk1" tx1="lt1" bg2="dk2" tx2="lt2" accent1="accent1" accent2="accent2" accent3="accent3" accent4="accent4" accent5="accent5" accent6="accent6" hlink="hlink" folHlink="folHlink"/>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5057775" y="1057275"/>
            <a:ext cx="3748088"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963136" y="304800"/>
            <a:ext cx="3931920" cy="762000"/>
          </a:xfrm>
        </p:spPr>
        <p:txBody>
          <a:bodyPr/>
          <a:lstStyle>
            <a:lvl1pPr marL="0" algn="r">
              <a:buNone/>
              <a:defRPr sz="2000" b="1"/>
            </a:lvl1pPr>
            <a:extLst/>
          </a:lstStyle>
          <a:p>
            <a:r>
              <a:rPr lang="en-US" smtClean="0"/>
              <a:t>Click to edit Master title style</a:t>
            </a:r>
            <a:endParaRPr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8"/>
          <p:cNvSpPr>
            <a:spLocks noGrp="1"/>
          </p:cNvSpPr>
          <p:nvPr>
            <p:ph type="dt" sz="half" idx="10"/>
          </p:nvPr>
        </p:nvSpPr>
        <p:spPr>
          <a:xfrm>
            <a:off x="5562600" y="6513513"/>
            <a:ext cx="3001963" cy="274637"/>
          </a:xfrm>
        </p:spPr>
        <p:txBody>
          <a:bodyPr vert="horz" rtlCol="0"/>
          <a:lstStyle>
            <a:lvl1pPr>
              <a:defRPr/>
            </a:lvl1pPr>
            <a:extLst/>
          </a:lstStyle>
          <a:p>
            <a:pPr>
              <a:defRPr/>
            </a:pPr>
            <a:fld id="{E6F0B8D4-E50F-493F-A21F-632F61771AE7}" type="datetimeFigureOut">
              <a:rPr lang="en-US"/>
              <a:pPr>
                <a:defRPr/>
              </a:pPr>
              <a:t>10/22/2018</a:t>
            </a:fld>
            <a:endParaRPr lang="en-US"/>
          </a:p>
        </p:txBody>
      </p:sp>
      <p:sp>
        <p:nvSpPr>
          <p:cNvPr id="7" name="Slide Number Placeholder 9"/>
          <p:cNvSpPr>
            <a:spLocks noGrp="1"/>
          </p:cNvSpPr>
          <p:nvPr>
            <p:ph type="sldNum" sz="quarter" idx="11"/>
          </p:nvPr>
        </p:nvSpPr>
        <p:spPr>
          <a:xfrm>
            <a:off x="8639175" y="6513513"/>
            <a:ext cx="463550" cy="274637"/>
          </a:xfrm>
        </p:spPr>
        <p:txBody>
          <a:bodyPr/>
          <a:lstStyle>
            <a:lvl1pPr>
              <a:defRPr/>
            </a:lvl1pPr>
          </a:lstStyle>
          <a:p>
            <a:fld id="{255FC9FF-60FC-43E5-B255-94BC00FDF5D9}" type="slidenum">
              <a:rPr lang="en-US"/>
              <a:pPr/>
              <a:t>‹#›</a:t>
            </a:fld>
            <a:endParaRPr lang="en-US"/>
          </a:p>
        </p:txBody>
      </p:sp>
      <p:sp>
        <p:nvSpPr>
          <p:cNvPr id="8" name="Footer Placeholder 10"/>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2398064434"/>
      </p:ext>
    </p:extLst>
  </p:cSld>
  <p:clrMapOvr>
    <a:overrideClrMapping bg1="dk1" tx1="lt1" bg2="dk2" tx2="lt2" accent1="accent1" accent2="accent2" accent3="accent3" accent4="accent4" accent5="accent5" accent6="accent6" hlink="hlink" folHlink="folHlink"/>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lstStyle>
            <a:lvl1pPr marL="0" algn="r">
              <a:buNone/>
              <a:defRPr sz="2000" b="1"/>
            </a:lvl1pPr>
            <a:extLst/>
          </a:lstStyle>
          <a:p>
            <a:r>
              <a:rPr lang="en-US" smtClean="0"/>
              <a:t>Click to edit Master title style</a:t>
            </a:r>
            <a:endParaRPr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extLst/>
          </a:lstStyle>
          <a:p>
            <a:pPr lvl="0"/>
            <a:r>
              <a:rPr lang="en-US" noProof="0" smtClean="0"/>
              <a:t>Click icon to add picture</a:t>
            </a:r>
            <a:endParaRPr lang="en-US" noProof="0" dirty="0"/>
          </a:p>
        </p:txBody>
      </p:sp>
      <p:sp>
        <p:nvSpPr>
          <p:cNvPr id="5" name="Date Placeholder 7"/>
          <p:cNvSpPr>
            <a:spLocks noGrp="1"/>
          </p:cNvSpPr>
          <p:nvPr>
            <p:ph type="dt" sz="half" idx="10"/>
          </p:nvPr>
        </p:nvSpPr>
        <p:spPr>
          <a:xfrm>
            <a:off x="5562600" y="6508750"/>
            <a:ext cx="3001963" cy="274638"/>
          </a:xfrm>
        </p:spPr>
        <p:txBody>
          <a:bodyPr vert="horz" rtlCol="0"/>
          <a:lstStyle>
            <a:lvl1pPr>
              <a:defRPr/>
            </a:lvl1pPr>
            <a:extLst/>
          </a:lstStyle>
          <a:p>
            <a:pPr>
              <a:defRPr/>
            </a:pPr>
            <a:fld id="{8477A977-0648-4AB8-8AEE-531CDF7B4306}" type="datetimeFigureOut">
              <a:rPr lang="en-US"/>
              <a:pPr>
                <a:defRPr/>
              </a:pPr>
              <a:t>10/22/2018</a:t>
            </a:fld>
            <a:endParaRPr lang="en-US"/>
          </a:p>
        </p:txBody>
      </p:sp>
      <p:sp>
        <p:nvSpPr>
          <p:cNvPr id="6" name="Slide Number Placeholder 8"/>
          <p:cNvSpPr>
            <a:spLocks noGrp="1"/>
          </p:cNvSpPr>
          <p:nvPr>
            <p:ph type="sldNum" sz="quarter" idx="11"/>
          </p:nvPr>
        </p:nvSpPr>
        <p:spPr>
          <a:xfrm>
            <a:off x="8639175" y="6508750"/>
            <a:ext cx="463550" cy="274638"/>
          </a:xfrm>
        </p:spPr>
        <p:txBody>
          <a:bodyPr/>
          <a:lstStyle>
            <a:lvl1pPr>
              <a:defRPr/>
            </a:lvl1pPr>
          </a:lstStyle>
          <a:p>
            <a:fld id="{25771BF6-F443-4CF2-BF40-13E0922E1AB3}" type="slidenum">
              <a:rPr lang="en-US"/>
              <a:pPr/>
              <a:t>‹#›</a:t>
            </a:fld>
            <a:endParaRPr lang="en-US"/>
          </a:p>
        </p:txBody>
      </p:sp>
      <p:sp>
        <p:nvSpPr>
          <p:cNvPr id="7" name="Footer Placeholder 9"/>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2449680524"/>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DBCD7AEF-CC04-433F-A0CF-4D67BBF34F5F}" type="datetimeFigureOut">
              <a:rPr lang="en-US"/>
              <a:pPr>
                <a:defRPr/>
              </a:pPr>
              <a:t>10/22/2018</a:t>
            </a:fld>
            <a:endParaRPr lang="en-US"/>
          </a:p>
        </p:txBody>
      </p:sp>
      <p:sp>
        <p:nvSpPr>
          <p:cNvPr id="6" name="Slide Number Placeholder 22"/>
          <p:cNvSpPr>
            <a:spLocks noGrp="1"/>
          </p:cNvSpPr>
          <p:nvPr>
            <p:ph type="sldNum" sz="quarter" idx="12"/>
          </p:nvPr>
        </p:nvSpPr>
        <p:spPr/>
        <p:txBody>
          <a:bodyPr/>
          <a:lstStyle>
            <a:lvl1pPr>
              <a:defRPr/>
            </a:lvl1pPr>
          </a:lstStyle>
          <a:p>
            <a:fld id="{849F6500-419F-4BE5-9FC3-3C6F36FD85D3}" type="slidenum">
              <a:rPr lang="en-US"/>
              <a:pPr/>
              <a:t>‹#›</a:t>
            </a:fld>
            <a:endParaRPr lang="en-US"/>
          </a:p>
        </p:txBody>
      </p:sp>
    </p:spTree>
    <p:extLst>
      <p:ext uri="{BB962C8B-B14F-4D97-AF65-F5344CB8AC3E}">
        <p14:creationId xmlns:p14="http://schemas.microsoft.com/office/powerpoint/2010/main" val="4127249474"/>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9B435AB0-20DF-45BB-BC39-EB5473C834C5}" type="datetimeFigureOut">
              <a:rPr lang="en-US"/>
              <a:pPr>
                <a:defRPr/>
              </a:pPr>
              <a:t>10/22/2018</a:t>
            </a:fld>
            <a:endParaRPr lang="en-US"/>
          </a:p>
        </p:txBody>
      </p:sp>
      <p:sp>
        <p:nvSpPr>
          <p:cNvPr id="6" name="Slide Number Placeholder 22"/>
          <p:cNvSpPr>
            <a:spLocks noGrp="1"/>
          </p:cNvSpPr>
          <p:nvPr>
            <p:ph type="sldNum" sz="quarter" idx="12"/>
          </p:nvPr>
        </p:nvSpPr>
        <p:spPr/>
        <p:txBody>
          <a:bodyPr/>
          <a:lstStyle>
            <a:lvl1pPr>
              <a:defRPr/>
            </a:lvl1pPr>
          </a:lstStyle>
          <a:p>
            <a:fld id="{7BFAB7F1-E69B-4E43-B8B4-F4B3736B41D0}" type="slidenum">
              <a:rPr lang="en-US"/>
              <a:pPr/>
              <a:t>‹#›</a:t>
            </a:fld>
            <a:endParaRPr lang="en-US"/>
          </a:p>
        </p:txBody>
      </p:sp>
    </p:spTree>
    <p:extLst>
      <p:ext uri="{BB962C8B-B14F-4D97-AF65-F5344CB8AC3E}">
        <p14:creationId xmlns:p14="http://schemas.microsoft.com/office/powerpoint/2010/main" val="26909647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4C9B9ED2-8C35-4094-825F-6998BB8AAF4D}" type="datetimeFigureOut">
              <a:rPr lang="en-US"/>
              <a:pPr>
                <a:defRPr/>
              </a:pPr>
              <a:t>10/22/2018</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fld id="{12F7A83D-3885-4A31-84D9-E3A24A4518BC}" type="slidenum">
              <a:rPr lang="en-US"/>
              <a:pPr/>
              <a:t>‹#›</a:t>
            </a:fld>
            <a:endParaRPr lang="en-US"/>
          </a:p>
        </p:txBody>
      </p:sp>
    </p:spTree>
    <p:extLst>
      <p:ext uri="{BB962C8B-B14F-4D97-AF65-F5344CB8AC3E}">
        <p14:creationId xmlns:p14="http://schemas.microsoft.com/office/powerpoint/2010/main" val="41215202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8E14A004-6A9E-4BCE-B66F-12158388324B}" type="datetimeFigureOut">
              <a:rPr lang="en-US"/>
              <a:pPr>
                <a:defRPr/>
              </a:pPr>
              <a:t>10/22/2018</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fld id="{1EFACC55-717A-4439-A91D-B5E0D1FFEDA2}" type="slidenum">
              <a:rPr lang="en-US"/>
              <a:pPr/>
              <a:t>‹#›</a:t>
            </a:fld>
            <a:endParaRPr lang="en-US"/>
          </a:p>
        </p:txBody>
      </p:sp>
    </p:spTree>
    <p:extLst>
      <p:ext uri="{BB962C8B-B14F-4D97-AF65-F5344CB8AC3E}">
        <p14:creationId xmlns:p14="http://schemas.microsoft.com/office/powerpoint/2010/main" val="14662337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D9FD2F10-3A66-4D1D-A021-A3E61C0A8919}" type="datetimeFigureOut">
              <a:rPr lang="en-US"/>
              <a:pPr>
                <a:defRPr/>
              </a:pPr>
              <a:t>10/22/2018</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fld id="{43ECDC71-1711-4555-8E56-9AE758F7C945}" type="slidenum">
              <a:rPr lang="en-US"/>
              <a:pPr/>
              <a:t>‹#›</a:t>
            </a:fld>
            <a:endParaRPr lang="en-US"/>
          </a:p>
        </p:txBody>
      </p:sp>
    </p:spTree>
    <p:extLst>
      <p:ext uri="{BB962C8B-B14F-4D97-AF65-F5344CB8AC3E}">
        <p14:creationId xmlns:p14="http://schemas.microsoft.com/office/powerpoint/2010/main" val="22965656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9ECFDE41-1830-44CB-9246-6358CCA1DA2F}" type="datetimeFigureOut">
              <a:rPr lang="en-US"/>
              <a:pPr>
                <a:defRPr/>
              </a:pPr>
              <a:t>10/22/2018</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fld id="{420BCAC4-7A8B-4782-AA3E-223447DAC166}" type="slidenum">
              <a:rPr lang="en-US"/>
              <a:pPr/>
              <a:t>‹#›</a:t>
            </a:fld>
            <a:endParaRPr lang="en-US"/>
          </a:p>
        </p:txBody>
      </p:sp>
    </p:spTree>
    <p:extLst>
      <p:ext uri="{BB962C8B-B14F-4D97-AF65-F5344CB8AC3E}">
        <p14:creationId xmlns:p14="http://schemas.microsoft.com/office/powerpoint/2010/main" val="25382880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57CBCD21-8CBF-4B83-A6EE-EFB5ED888B3D}" type="datetimeFigureOut">
              <a:rPr lang="en-US"/>
              <a:pPr>
                <a:defRPr/>
              </a:pPr>
              <a:t>10/22/2018</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fld id="{A3D601C1-E5D5-4B9B-80DB-D83E3031243A}" type="slidenum">
              <a:rPr lang="en-US"/>
              <a:pPr/>
              <a:t>‹#›</a:t>
            </a:fld>
            <a:endParaRPr lang="en-US"/>
          </a:p>
        </p:txBody>
      </p:sp>
    </p:spTree>
    <p:extLst>
      <p:ext uri="{BB962C8B-B14F-4D97-AF65-F5344CB8AC3E}">
        <p14:creationId xmlns:p14="http://schemas.microsoft.com/office/powerpoint/2010/main" val="3919649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E35542E-E183-48B8-AC7F-1A22D23666C2}" type="datetimeFigureOut">
              <a:rPr lang="en-US"/>
              <a:pPr>
                <a:defRPr/>
              </a:pPr>
              <a:t>10/22/2018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fld id="{3D731ADC-7918-42CE-9C97-B20778D995F6}" type="slidenum">
              <a:rPr lang="en-US"/>
              <a:pPr/>
              <a:t>‹#›</a:t>
            </a:fld>
            <a:endParaRPr lang="en-US"/>
          </a:p>
        </p:txBody>
      </p:sp>
    </p:spTree>
    <p:extLst>
      <p:ext uri="{BB962C8B-B14F-4D97-AF65-F5344CB8AC3E}">
        <p14:creationId xmlns:p14="http://schemas.microsoft.com/office/powerpoint/2010/main" val="1552161886"/>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A27A899E-5423-49F8-9750-2FE2EC4287A7}" type="datetimeFigureOut">
              <a:rPr lang="en-US"/>
              <a:pPr>
                <a:defRPr/>
              </a:pPr>
              <a:t>10/22/2018</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fld id="{611C9F63-2AB8-4B8B-8AD9-FF26AAD3CC1E}" type="slidenum">
              <a:rPr lang="en-US"/>
              <a:pPr/>
              <a:t>‹#›</a:t>
            </a:fld>
            <a:endParaRPr lang="en-US"/>
          </a:p>
        </p:txBody>
      </p:sp>
    </p:spTree>
    <p:extLst>
      <p:ext uri="{BB962C8B-B14F-4D97-AF65-F5344CB8AC3E}">
        <p14:creationId xmlns:p14="http://schemas.microsoft.com/office/powerpoint/2010/main" val="3157293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1383C2C6-1921-4D8E-A1B0-6F01AC7E1166}" type="datetimeFigureOut">
              <a:rPr lang="en-US"/>
              <a:pPr>
                <a:defRPr/>
              </a:pPr>
              <a:t>10/22/2018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4900C5EA-8357-4FFD-AF77-3902370D99D0}" type="slidenum">
              <a:rPr lang="en-US"/>
              <a:pPr/>
              <a:t>‹#›</a:t>
            </a:fld>
            <a:endParaRPr lang="en-US"/>
          </a:p>
        </p:txBody>
      </p:sp>
    </p:spTree>
    <p:extLst>
      <p:ext uri="{BB962C8B-B14F-4D97-AF65-F5344CB8AC3E}">
        <p14:creationId xmlns:p14="http://schemas.microsoft.com/office/powerpoint/2010/main" val="18561670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4BB123BB-4701-4F0B-B4C6-7FD50500033B}" type="datetimeFigureOut">
              <a:rPr lang="en-US"/>
              <a:pPr>
                <a:defRPr/>
              </a:pPr>
              <a:t>10/22/2018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36C9878F-24F3-48BB-938D-F404E535DC3F}" type="slidenum">
              <a:rPr lang="en-US"/>
              <a:pPr/>
              <a:t>‹#›</a:t>
            </a:fld>
            <a:endParaRPr lang="en-US"/>
          </a:p>
        </p:txBody>
      </p:sp>
    </p:spTree>
    <p:extLst>
      <p:ext uri="{BB962C8B-B14F-4D97-AF65-F5344CB8AC3E}">
        <p14:creationId xmlns:p14="http://schemas.microsoft.com/office/powerpoint/2010/main" val="5132332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smtClean="0"/>
              <a:t>Click to edit Master title style</a:t>
            </a:r>
            <a:endParaRPr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7" name="Date Placeholder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fld id="{B9790013-D093-453D-AEA9-0E02D685FEE1}" type="datetimeFigureOut">
              <a:rPr lang="en-US"/>
              <a:pPr>
                <a:defRPr/>
              </a:pPr>
              <a:t>10/22/2018</a:t>
            </a:fld>
            <a:endParaRPr lang="en-US"/>
          </a:p>
        </p:txBody>
      </p:sp>
      <p:sp>
        <p:nvSpPr>
          <p:cNvPr id="10" name="Footer Placeholder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en-US"/>
          </a:p>
        </p:txBody>
      </p:sp>
      <p:sp>
        <p:nvSpPr>
          <p:cNvPr id="11"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2E232BBE-DC75-4356-B480-C7AB4721FEA1}" type="slidenum">
              <a:rPr lang="en-US"/>
              <a:pPr/>
              <a:t>‹#›</a:t>
            </a:fld>
            <a:endParaRPr lang="en-US"/>
          </a:p>
        </p:txBody>
      </p:sp>
    </p:spTree>
    <p:extLst>
      <p:ext uri="{BB962C8B-B14F-4D97-AF65-F5344CB8AC3E}">
        <p14:creationId xmlns:p14="http://schemas.microsoft.com/office/powerpoint/2010/main" val="1767569772"/>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a:p>
        </p:txBody>
      </p:sp>
      <p:sp>
        <p:nvSpPr>
          <p:cNvPr id="8" name="Content Placeholder 7"/>
          <p:cNvSpPr>
            <a:spLocks noGrp="1"/>
          </p:cNvSpPr>
          <p:nvPr>
            <p:ph sz="quarter" idx="1"/>
          </p:nvPr>
        </p:nvSpPr>
        <p:spPr>
          <a:xfrm>
            <a:off x="612648" y="1600200"/>
            <a:ext cx="8153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C7EDEE84-13C1-462E-87B7-9DA05BEB13C0}" type="datetimeFigureOut">
              <a:rPr lang="en-US"/>
              <a:pPr>
                <a:defRPr/>
              </a:pPr>
              <a:t>10/22/2018</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B15FAD28-C81D-44DD-9FD3-9A2AD44AB04E}" type="slidenum">
              <a:rPr lang="en-US"/>
              <a:pPr/>
              <a:t>‹#›</a:t>
            </a:fld>
            <a:endParaRPr lang="en-US"/>
          </a:p>
        </p:txBody>
      </p:sp>
    </p:spTree>
    <p:extLst>
      <p:ext uri="{BB962C8B-B14F-4D97-AF65-F5344CB8AC3E}">
        <p14:creationId xmlns:p14="http://schemas.microsoft.com/office/powerpoint/2010/main" val="8200481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smtClean="0"/>
              <a:t>Click to edit Master title style</a:t>
            </a:r>
            <a:endParaRPr lang="en-US"/>
          </a:p>
        </p:txBody>
      </p:sp>
      <p:sp>
        <p:nvSpPr>
          <p:cNvPr id="7" name="Date Placeholder 11"/>
          <p:cNvSpPr>
            <a:spLocks noGrp="1"/>
          </p:cNvSpPr>
          <p:nvPr>
            <p:ph type="dt" sz="half" idx="10"/>
          </p:nvPr>
        </p:nvSpPr>
        <p:spPr/>
        <p:txBody>
          <a:bodyPr/>
          <a:lstStyle>
            <a:lvl1pPr>
              <a:defRPr/>
            </a:lvl1pPr>
          </a:lstStyle>
          <a:p>
            <a:pPr>
              <a:defRPr/>
            </a:pPr>
            <a:fld id="{68F743EC-16AA-4F1C-99C5-73221DD30F0A}" type="datetimeFigureOut">
              <a:rPr lang="en-US"/>
              <a:pPr>
                <a:defRPr/>
              </a:pPr>
              <a:t>10/22/2018</a:t>
            </a:fld>
            <a:endParaRPr lang="en-US"/>
          </a:p>
        </p:txBody>
      </p:sp>
      <p:sp>
        <p:nvSpPr>
          <p:cNvPr id="8" name="Slide Number Placeholder 12"/>
          <p:cNvSpPr>
            <a:spLocks noGrp="1"/>
          </p:cNvSpPr>
          <p:nvPr>
            <p:ph type="sldNum" sz="quarter" idx="11"/>
          </p:nvPr>
        </p:nvSpPr>
        <p:spPr>
          <a:xfrm>
            <a:off x="0" y="1752600"/>
            <a:ext cx="1295400" cy="701675"/>
          </a:xfrm>
        </p:spPr>
        <p:txBody>
          <a:bodyPr>
            <a:noAutofit/>
          </a:bodyPr>
          <a:lstStyle>
            <a:lvl1pPr>
              <a:defRPr sz="2400"/>
            </a:lvl1pPr>
          </a:lstStyle>
          <a:p>
            <a:fld id="{FD18D1E2-C555-4EF1-8717-413A742092D8}" type="slidenum">
              <a:rPr lang="en-US"/>
              <a:pPr/>
              <a:t>‹#›</a:t>
            </a:fld>
            <a:endParaRPr lang="en-US"/>
          </a:p>
        </p:txBody>
      </p:sp>
      <p:sp>
        <p:nvSpPr>
          <p:cNvPr id="9" name="Footer Placeholder 13"/>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1041917160"/>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7"/>
          <p:cNvSpPr>
            <a:spLocks noGrp="1"/>
          </p:cNvSpPr>
          <p:nvPr>
            <p:ph type="dt" sz="half" idx="10"/>
          </p:nvPr>
        </p:nvSpPr>
        <p:spPr/>
        <p:txBody>
          <a:bodyPr rtlCol="0"/>
          <a:lstStyle>
            <a:lvl1pPr>
              <a:defRPr/>
            </a:lvl1pPr>
          </a:lstStyle>
          <a:p>
            <a:pPr>
              <a:defRPr/>
            </a:pPr>
            <a:fld id="{2586C521-83B4-4530-8319-885ED8F09A0C}" type="datetimeFigureOut">
              <a:rPr lang="en-US"/>
              <a:pPr>
                <a:defRPr/>
              </a:pPr>
              <a:t>10/22/2018</a:t>
            </a:fld>
            <a:endParaRPr lang="en-US"/>
          </a:p>
        </p:txBody>
      </p:sp>
      <p:sp>
        <p:nvSpPr>
          <p:cNvPr id="6" name="Slide Number Placeholder 9"/>
          <p:cNvSpPr>
            <a:spLocks noGrp="1"/>
          </p:cNvSpPr>
          <p:nvPr>
            <p:ph type="sldNum" sz="quarter" idx="11"/>
          </p:nvPr>
        </p:nvSpPr>
        <p:spPr/>
        <p:txBody>
          <a:bodyPr/>
          <a:lstStyle>
            <a:lvl1pPr>
              <a:defRPr/>
            </a:lvl1pPr>
          </a:lstStyle>
          <a:p>
            <a:fld id="{EC05FCDF-2F5C-4694-B516-F86F2441BFB3}" type="slidenum">
              <a:rPr lang="en-US"/>
              <a:pPr/>
              <a:t>‹#›</a:t>
            </a:fld>
            <a:endParaRPr lang="en-US"/>
          </a:p>
        </p:txBody>
      </p:sp>
      <p:sp>
        <p:nvSpPr>
          <p:cNvPr id="7" name="Footer Placeholder 11"/>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236456992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609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800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7" name="Date Placeholder 9"/>
          <p:cNvSpPr>
            <a:spLocks noGrp="1"/>
          </p:cNvSpPr>
          <p:nvPr>
            <p:ph type="dt" sz="half" idx="10"/>
          </p:nvPr>
        </p:nvSpPr>
        <p:spPr/>
        <p:txBody>
          <a:bodyPr rtlCol="0"/>
          <a:lstStyle>
            <a:lvl1pPr>
              <a:defRPr/>
            </a:lvl1pPr>
          </a:lstStyle>
          <a:p>
            <a:pPr>
              <a:defRPr/>
            </a:pPr>
            <a:fld id="{B9370030-91B8-4C6F-A72D-D4D70C3548DD}" type="datetimeFigureOut">
              <a:rPr lang="en-US"/>
              <a:pPr>
                <a:defRPr/>
              </a:pPr>
              <a:t>10/22/2018</a:t>
            </a:fld>
            <a:endParaRPr lang="en-US"/>
          </a:p>
        </p:txBody>
      </p:sp>
      <p:sp>
        <p:nvSpPr>
          <p:cNvPr id="8" name="Slide Number Placeholder 11"/>
          <p:cNvSpPr>
            <a:spLocks noGrp="1"/>
          </p:cNvSpPr>
          <p:nvPr>
            <p:ph type="sldNum" sz="quarter" idx="11"/>
          </p:nvPr>
        </p:nvSpPr>
        <p:spPr/>
        <p:txBody>
          <a:bodyPr/>
          <a:lstStyle>
            <a:lvl1pPr>
              <a:defRPr/>
            </a:lvl1pPr>
          </a:lstStyle>
          <a:p>
            <a:fld id="{9022CC24-C443-4DF3-913A-36E6B8BA1882}" type="slidenum">
              <a:rPr lang="en-US"/>
              <a:pPr/>
              <a:t>‹#›</a:t>
            </a:fld>
            <a:endParaRPr lang="en-US"/>
          </a:p>
        </p:txBody>
      </p:sp>
      <p:sp>
        <p:nvSpPr>
          <p:cNvPr id="9" name="Footer Placeholder 13"/>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92064938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955CCCBF-C2E3-481F-B871-059AEEC44F6E}" type="datetimeFigureOut">
              <a:rPr lang="en-US"/>
              <a:pPr>
                <a:defRPr/>
              </a:pPr>
              <a:t>10/22/2018</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fld id="{24CECD33-EA75-4E60-B329-81B0500D39EA}" type="slidenum">
              <a:rPr lang="en-US"/>
              <a:pPr/>
              <a:t>‹#›</a:t>
            </a:fld>
            <a:endParaRPr lang="en-US"/>
          </a:p>
        </p:txBody>
      </p:sp>
    </p:spTree>
    <p:extLst>
      <p:ext uri="{BB962C8B-B14F-4D97-AF65-F5344CB8AC3E}">
        <p14:creationId xmlns:p14="http://schemas.microsoft.com/office/powerpoint/2010/main" val="410179681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21B3554B-CBFA-4E6B-AB55-68240E8B9F6F}" type="datetimeFigureOut">
              <a:rPr lang="en-US"/>
              <a:pPr>
                <a:defRPr/>
              </a:pPr>
              <a:t>10/22/2018</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E6C93A43-EE16-4808-9672-BA97374A1766}" type="slidenum">
              <a:rPr lang="en-US"/>
              <a:pPr/>
              <a:t>‹#›</a:t>
            </a:fld>
            <a:endParaRPr lang="en-US"/>
          </a:p>
        </p:txBody>
      </p:sp>
    </p:spTree>
    <p:extLst>
      <p:ext uri="{BB962C8B-B14F-4D97-AF65-F5344CB8AC3E}">
        <p14:creationId xmlns:p14="http://schemas.microsoft.com/office/powerpoint/2010/main" val="2244743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21"/>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3"/>
          <p:cNvSpPr>
            <a:spLocks noChangeArrowheads="1"/>
          </p:cNvSpPr>
          <p:nvPr/>
        </p:nvSpPr>
        <p:spPr bwMode="white">
          <a:xfrm>
            <a:off x="8991600" y="1905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24"/>
          <p:cNvSpPr>
            <a:spLocks noChangeArrowheads="1"/>
          </p:cNvSpPr>
          <p:nvPr/>
        </p:nvSpPr>
        <p:spPr bwMode="white">
          <a:xfrm>
            <a:off x="152400" y="2286000"/>
            <a:ext cx="8832850" cy="3048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5"/>
          <p:cNvSpPr>
            <a:spLocks noChangeArrowheads="1"/>
          </p:cNvSpPr>
          <p:nvPr/>
        </p:nvSpPr>
        <p:spPr bwMode="auto">
          <a:xfrm>
            <a:off x="155575" y="142875"/>
            <a:ext cx="8832850" cy="2139950"/>
          </a:xfrm>
          <a:prstGeom prst="rect">
            <a:avLst/>
          </a:prstGeom>
          <a:solidFill>
            <a:schemeClr val="accent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pPr>
              <a:defRPr/>
            </a:pPr>
            <a:endParaRPr lang="en-US"/>
          </a:p>
        </p:txBody>
      </p:sp>
      <p:sp>
        <p:nvSpPr>
          <p:cNvPr id="16" name="Date Placeholder 3"/>
          <p:cNvSpPr>
            <a:spLocks noGrp="1"/>
          </p:cNvSpPr>
          <p:nvPr>
            <p:ph type="dt" sz="half" idx="11"/>
          </p:nvPr>
        </p:nvSpPr>
        <p:spPr/>
        <p:txBody>
          <a:bodyPr/>
          <a:lstStyle>
            <a:lvl1pPr>
              <a:defRPr/>
            </a:lvl1pPr>
          </a:lstStyle>
          <a:p>
            <a:pPr>
              <a:defRPr/>
            </a:pPr>
            <a:fld id="{9389CD11-3201-408D-ACC0-950BF09D9B0D}" type="datetimeFigureOut">
              <a:rPr lang="en-US"/>
              <a:pPr>
                <a:defRPr/>
              </a:pPr>
              <a:t>10/22/2018</a:t>
            </a:fld>
            <a:endParaRPr lang="en-US"/>
          </a:p>
        </p:txBody>
      </p:sp>
      <p:sp>
        <p:nvSpPr>
          <p:cNvPr id="17" name="Slide Number Placeholder 5"/>
          <p:cNvSpPr>
            <a:spLocks noGrp="1"/>
          </p:cNvSpPr>
          <p:nvPr>
            <p:ph type="sldNum" sz="quarter" idx="12"/>
          </p:nvPr>
        </p:nvSpPr>
        <p:spPr>
          <a:xfrm>
            <a:off x="4343400" y="2198688"/>
            <a:ext cx="457200" cy="441325"/>
          </a:xfrm>
        </p:spPr>
        <p:txBody>
          <a:bodyPr/>
          <a:lstStyle>
            <a:lvl1pPr>
              <a:defRPr/>
            </a:lvl1pPr>
          </a:lstStyle>
          <a:p>
            <a:fld id="{6E121B10-1914-40A9-89E5-B016BA550213}" type="slidenum">
              <a:rPr lang="en-US"/>
              <a:pPr/>
              <a:t>‹#›</a:t>
            </a:fld>
            <a:endParaRPr lang="en-US"/>
          </a:p>
        </p:txBody>
      </p:sp>
    </p:spTree>
    <p:extLst>
      <p:ext uri="{BB962C8B-B14F-4D97-AF65-F5344CB8AC3E}">
        <p14:creationId xmlns:p14="http://schemas.microsoft.com/office/powerpoint/2010/main" val="706850322"/>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smtClean="0"/>
              <a:t>Click to edit Master title style</a:t>
            </a:r>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947271E2-FAE0-48B6-8824-5C33C1F03476}" type="datetimeFigureOut">
              <a:rPr lang="en-US"/>
              <a:pPr>
                <a:defRPr/>
              </a:pPr>
              <a:t>10/22/2018</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BBA8C195-D8CE-4A6E-B56B-ABFE8C7553D0}" type="slidenum">
              <a:rPr lang="en-US"/>
              <a:pPr/>
              <a:t>‹#›</a:t>
            </a:fld>
            <a:endParaRPr lang="en-US"/>
          </a:p>
        </p:txBody>
      </p:sp>
    </p:spTree>
    <p:extLst>
      <p:ext uri="{BB962C8B-B14F-4D97-AF65-F5344CB8AC3E}">
        <p14:creationId xmlns:p14="http://schemas.microsoft.com/office/powerpoint/2010/main" val="15546254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5" name="Rectangle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11"/>
          <p:cNvSpPr>
            <a:spLocks noGrp="1"/>
          </p:cNvSpPr>
          <p:nvPr>
            <p:ph type="dt" sz="half" idx="10"/>
          </p:nvPr>
        </p:nvSpPr>
        <p:spPr>
          <a:xfrm>
            <a:off x="6248400" y="6248400"/>
            <a:ext cx="2667000" cy="365125"/>
          </a:xfrm>
        </p:spPr>
        <p:txBody>
          <a:bodyPr rtlCol="0"/>
          <a:lstStyle>
            <a:lvl1pPr>
              <a:defRPr/>
            </a:lvl1pPr>
          </a:lstStyle>
          <a:p>
            <a:pPr>
              <a:defRPr/>
            </a:pPr>
            <a:fld id="{414E2814-438D-4310-9611-273C7473538F}" type="datetimeFigureOut">
              <a:rPr lang="en-US"/>
              <a:pPr>
                <a:defRPr/>
              </a:pPr>
              <a:t>10/22/2018</a:t>
            </a:fld>
            <a:endParaRPr lang="en-US"/>
          </a:p>
        </p:txBody>
      </p:sp>
      <p:sp>
        <p:nvSpPr>
          <p:cNvPr id="10" name="Slide Number Placeholder 12"/>
          <p:cNvSpPr>
            <a:spLocks noGrp="1"/>
          </p:cNvSpPr>
          <p:nvPr>
            <p:ph type="sldNum" sz="quarter" idx="11"/>
          </p:nvPr>
        </p:nvSpPr>
        <p:spPr>
          <a:xfrm>
            <a:off x="0" y="4667250"/>
            <a:ext cx="1447800" cy="663575"/>
          </a:xfrm>
        </p:spPr>
        <p:txBody>
          <a:bodyPr/>
          <a:lstStyle>
            <a:lvl1pPr>
              <a:defRPr sz="2800"/>
            </a:lvl1pPr>
          </a:lstStyle>
          <a:p>
            <a:fld id="{B3817025-BDB2-43DA-86A1-9991DBBB1DCF}" type="slidenum">
              <a:rPr lang="en-US"/>
              <a:pPr/>
              <a:t>‹#›</a:t>
            </a:fld>
            <a:endParaRPr lang="en-US"/>
          </a:p>
        </p:txBody>
      </p:sp>
      <p:sp>
        <p:nvSpPr>
          <p:cNvPr id="11" name="Footer Placeholder 13"/>
          <p:cNvSpPr>
            <a:spLocks noGrp="1"/>
          </p:cNvSpPr>
          <p:nvPr>
            <p:ph type="ftr" sz="quarter" idx="12"/>
          </p:nvPr>
        </p:nvSpPr>
        <p:spPr>
          <a:xfrm>
            <a:off x="1600200" y="6248400"/>
            <a:ext cx="4572000" cy="365125"/>
          </a:xfrm>
        </p:spPr>
        <p:txBody>
          <a:bodyPr rtlCol="0"/>
          <a:lstStyle>
            <a:lvl1pPr>
              <a:defRPr/>
            </a:lvl1pPr>
          </a:lstStyle>
          <a:p>
            <a:pPr>
              <a:defRPr/>
            </a:pPr>
            <a:endParaRPr lang="en-US"/>
          </a:p>
        </p:txBody>
      </p:sp>
    </p:spTree>
    <p:extLst>
      <p:ext uri="{BB962C8B-B14F-4D97-AF65-F5344CB8AC3E}">
        <p14:creationId xmlns:p14="http://schemas.microsoft.com/office/powerpoint/2010/main" val="2366987246"/>
      </p:ext>
    </p:extLst>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DDA861D9-D47C-4E4D-8D80-7CC3BCFA8D1B}" type="datetimeFigureOut">
              <a:rPr lang="en-US"/>
              <a:pPr>
                <a:defRPr/>
              </a:pPr>
              <a:t>10/22/2018</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5392DD45-934F-427E-ACCC-94ECAB3CDEB4}" type="slidenum">
              <a:rPr lang="en-US"/>
              <a:pPr/>
              <a:t>‹#›</a:t>
            </a:fld>
            <a:endParaRPr lang="en-US"/>
          </a:p>
        </p:txBody>
      </p:sp>
    </p:spTree>
    <p:extLst>
      <p:ext uri="{BB962C8B-B14F-4D97-AF65-F5344CB8AC3E}">
        <p14:creationId xmlns:p14="http://schemas.microsoft.com/office/powerpoint/2010/main" val="331031207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553200" y="609600"/>
            <a:ext cx="2057400" cy="5516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553200" y="6248400"/>
            <a:ext cx="2209800" cy="365125"/>
          </a:xfrm>
        </p:spPr>
        <p:txBody>
          <a:bodyPr/>
          <a:lstStyle>
            <a:lvl1pPr>
              <a:defRPr/>
            </a:lvl1pPr>
          </a:lstStyle>
          <a:p>
            <a:pPr>
              <a:defRPr/>
            </a:pPr>
            <a:fld id="{C0E1671C-D1AE-45B7-95E3-FDAAC737EB82}" type="datetimeFigureOut">
              <a:rPr lang="en-US"/>
              <a:pPr>
                <a:defRPr/>
              </a:pPr>
              <a:t>10/22/2018</a:t>
            </a:fld>
            <a:endParaRPr lang="en-US"/>
          </a:p>
        </p:txBody>
      </p:sp>
      <p:sp>
        <p:nvSpPr>
          <p:cNvPr id="8" name="Footer Placeholder 4"/>
          <p:cNvSpPr>
            <a:spLocks noGrp="1"/>
          </p:cNvSpPr>
          <p:nvPr>
            <p:ph type="ftr" sz="quarter" idx="11"/>
          </p:nvPr>
        </p:nvSpPr>
        <p:spPr>
          <a:xfrm>
            <a:off x="457200" y="6248400"/>
            <a:ext cx="5573713" cy="365125"/>
          </a:xfrm>
        </p:spPr>
        <p:txBody>
          <a:bodyPr/>
          <a:lstStyle>
            <a:lvl1pPr>
              <a:defRPr/>
            </a:lvl1pPr>
          </a:lstStyle>
          <a:p>
            <a:pPr>
              <a:defRPr/>
            </a:pPr>
            <a:endParaRPr lang="en-US"/>
          </a:p>
        </p:txBody>
      </p:sp>
      <p:sp>
        <p:nvSpPr>
          <p:cNvPr id="9" name="Slide Number Placeholder 5"/>
          <p:cNvSpPr>
            <a:spLocks noGrp="1"/>
          </p:cNvSpPr>
          <p:nvPr>
            <p:ph type="sldNum" sz="quarter" idx="12"/>
          </p:nvPr>
        </p:nvSpPr>
        <p:spPr>
          <a:xfrm rot="5400000">
            <a:off x="5989638" y="144462"/>
            <a:ext cx="533400" cy="244475"/>
          </a:xfrm>
        </p:spPr>
        <p:txBody>
          <a:bodyPr/>
          <a:lstStyle>
            <a:lvl1pPr>
              <a:defRPr/>
            </a:lvl1pPr>
          </a:lstStyle>
          <a:p>
            <a:fld id="{1D65CE5E-D5AC-426C-95D8-ADD340845B2A}" type="slidenum">
              <a:rPr lang="en-US"/>
              <a:pPr/>
              <a:t>‹#›</a:t>
            </a:fld>
            <a:endParaRPr lang="en-US"/>
          </a:p>
        </p:txBody>
      </p:sp>
    </p:spTree>
    <p:extLst>
      <p:ext uri="{BB962C8B-B14F-4D97-AF65-F5344CB8AC3E}">
        <p14:creationId xmlns:p14="http://schemas.microsoft.com/office/powerpoint/2010/main" val="1736165227"/>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smtClean="0"/>
              <a:t>Click to edit Master title style</a:t>
            </a:r>
            <a:endParaRPr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smtClean="0"/>
              <a:t>Click to edit Master subtitle style</a:t>
            </a:r>
            <a:endParaRPr lang="en-US"/>
          </a:p>
        </p:txBody>
      </p:sp>
      <p:sp>
        <p:nvSpPr>
          <p:cNvPr id="6" name="Date Placeholder 3"/>
          <p:cNvSpPr>
            <a:spLocks noGrp="1"/>
          </p:cNvSpPr>
          <p:nvPr>
            <p:ph type="dt" sz="half" idx="10"/>
          </p:nvPr>
        </p:nvSpPr>
        <p:spPr/>
        <p:txBody>
          <a:bodyPr/>
          <a:lstStyle>
            <a:lvl1pPr>
              <a:defRPr/>
            </a:lvl1pPr>
          </a:lstStyle>
          <a:p>
            <a:pPr>
              <a:defRPr/>
            </a:pPr>
            <a:fld id="{6E4AD886-01A8-421A-96FA-DBE61A783078}" type="datetimeFigureOut">
              <a:rPr lang="en-US"/>
              <a:pPr>
                <a:defRPr/>
              </a:pPr>
              <a:t>10/22/2018</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solidFill>
                  <a:srgbClr val="FFFFFF"/>
                </a:solidFill>
              </a:defRPr>
            </a:lvl1pPr>
          </a:lstStyle>
          <a:p>
            <a:fld id="{520F632A-03C8-45BB-AFA0-018C35B86475}" type="slidenum">
              <a:rPr lang="en-US"/>
              <a:pPr/>
              <a:t>‹#›</a:t>
            </a:fld>
            <a:endParaRPr lang="en-US"/>
          </a:p>
        </p:txBody>
      </p:sp>
    </p:spTree>
    <p:extLst>
      <p:ext uri="{BB962C8B-B14F-4D97-AF65-F5344CB8AC3E}">
        <p14:creationId xmlns:p14="http://schemas.microsoft.com/office/powerpoint/2010/main" val="3974601231"/>
      </p:ext>
    </p:extLst>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FA464BD-F553-4994-9FF2-980037F52755}" type="datetimeFigureOut">
              <a:rPr lang="en-US"/>
              <a:pPr>
                <a:defRPr/>
              </a:pPr>
              <a:t>10/22/2018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1DA67B5-51D9-438F-A536-9768775F3461}" type="slidenum">
              <a:rPr lang="en-US"/>
              <a:pPr/>
              <a:t>‹#›</a:t>
            </a:fld>
            <a:endParaRPr lang="en-US"/>
          </a:p>
        </p:txBody>
      </p:sp>
    </p:spTree>
    <p:extLst>
      <p:ext uri="{BB962C8B-B14F-4D97-AF65-F5344CB8AC3E}">
        <p14:creationId xmlns:p14="http://schemas.microsoft.com/office/powerpoint/2010/main" val="359571548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fld id="{9F2629E1-903C-4B69-B325-9C5B81B97B21}" type="datetimeFigureOut">
              <a:rPr lang="en-US"/>
              <a:pPr>
                <a:defRPr/>
              </a:pPr>
              <a:t>10/22/2018</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solidFill>
                  <a:srgbClr val="FFFFFF"/>
                </a:solidFill>
              </a:defRPr>
            </a:lvl1pPr>
          </a:lstStyle>
          <a:p>
            <a:fld id="{4954EF85-A771-4056-90DA-9CC3591107C6}" type="slidenum">
              <a:rPr lang="en-US"/>
              <a:pPr/>
              <a:t>‹#›</a:t>
            </a:fld>
            <a:endParaRPr lang="en-US"/>
          </a:p>
        </p:txBody>
      </p:sp>
    </p:spTree>
    <p:extLst>
      <p:ext uri="{BB962C8B-B14F-4D97-AF65-F5344CB8AC3E}">
        <p14:creationId xmlns:p14="http://schemas.microsoft.com/office/powerpoint/2010/main" val="2000289959"/>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96837C5-0340-4978-B8F5-BD3410BD6EFD}" type="datetimeFigureOut">
              <a:rPr lang="en-US"/>
              <a:pPr>
                <a:defRPr/>
              </a:pPr>
              <a:t>10/22/2018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255C182-F7E8-4C06-A0FA-303850BBDD64}" type="slidenum">
              <a:rPr lang="en-US"/>
              <a:pPr/>
              <a:t>‹#›</a:t>
            </a:fld>
            <a:endParaRPr lang="en-US"/>
          </a:p>
        </p:txBody>
      </p:sp>
    </p:spTree>
    <p:extLst>
      <p:ext uri="{BB962C8B-B14F-4D97-AF65-F5344CB8AC3E}">
        <p14:creationId xmlns:p14="http://schemas.microsoft.com/office/powerpoint/2010/main" val="408893759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9CE7C7C1-5F17-4ED7-9A03-8BEFEA074C02}" type="datetimeFigureOut">
              <a:rPr lang="en-US"/>
              <a:pPr>
                <a:defRPr/>
              </a:pPr>
              <a:t>10/22/2018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A1BFF58E-4FF1-4461-AC5D-54621E38AA26}" type="slidenum">
              <a:rPr lang="en-US"/>
              <a:pPr/>
              <a:t>‹#›</a:t>
            </a:fld>
            <a:endParaRPr lang="en-US"/>
          </a:p>
        </p:txBody>
      </p:sp>
    </p:spTree>
    <p:extLst>
      <p:ext uri="{BB962C8B-B14F-4D97-AF65-F5344CB8AC3E}">
        <p14:creationId xmlns:p14="http://schemas.microsoft.com/office/powerpoint/2010/main" val="62379164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791DF64-6D25-40D1-85F3-1758131CF896}" type="datetimeFigureOut">
              <a:rPr lang="en-US"/>
              <a:pPr>
                <a:defRPr/>
              </a:pPr>
              <a:t>10/22/2018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04EA1CB5-40F7-44EC-B208-7BA5C5C041FD}" type="slidenum">
              <a:rPr lang="en-US"/>
              <a:pPr/>
              <a:t>‹#›</a:t>
            </a:fld>
            <a:endParaRPr lang="en-US"/>
          </a:p>
        </p:txBody>
      </p:sp>
    </p:spTree>
    <p:extLst>
      <p:ext uri="{BB962C8B-B14F-4D97-AF65-F5344CB8AC3E}">
        <p14:creationId xmlns:p14="http://schemas.microsoft.com/office/powerpoint/2010/main" val="4029128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5" name="Straight Connector 19"/>
          <p:cNvSpPr>
            <a:spLocks noChangeShapeType="1"/>
          </p:cNvSpPr>
          <p:nvPr/>
        </p:nvSpPr>
        <p:spPr bwMode="auto">
          <a:xfrm flipV="1">
            <a:off x="4562475" y="1576388"/>
            <a:ext cx="9525" cy="4818062"/>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fld id="{213F45EF-8BBF-45E0-8004-0E57FFC5383C}" type="datetimeFigureOut">
              <a:rPr lang="en-US"/>
              <a:pPr>
                <a:defRPr/>
              </a:pPr>
              <a:t>10/22/2018</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ECA70F88-1083-4B15-BD06-539BCFE336E2}" type="slidenum">
              <a:rPr lang="en-US"/>
              <a:pPr/>
              <a:t>‹#›</a:t>
            </a:fld>
            <a:endParaRPr lang="en-US"/>
          </a:p>
        </p:txBody>
      </p:sp>
    </p:spTree>
    <p:extLst>
      <p:ext uri="{BB962C8B-B14F-4D97-AF65-F5344CB8AC3E}">
        <p14:creationId xmlns:p14="http://schemas.microsoft.com/office/powerpoint/2010/main" val="3922261658"/>
      </p:ext>
    </p:extLst>
  </p:cSld>
  <p:clrMapOvr>
    <a:overrideClrMapping bg1="lt1" tx1="dk1" bg2="lt2" tx2="dk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67858A9B-6F95-4D68-A405-300C31F04987}" type="datetimeFigureOut">
              <a:rPr lang="en-US"/>
              <a:pPr>
                <a:defRPr/>
              </a:pPr>
              <a:t>10/22/2018</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fld id="{48841EA0-B4C7-4112-B586-86DD794112C1}" type="slidenum">
              <a:rPr lang="en-US"/>
              <a:pPr/>
              <a:t>‹#›</a:t>
            </a:fld>
            <a:endParaRPr lang="en-US"/>
          </a:p>
        </p:txBody>
      </p:sp>
    </p:spTree>
    <p:extLst>
      <p:ext uri="{BB962C8B-B14F-4D97-AF65-F5344CB8AC3E}">
        <p14:creationId xmlns:p14="http://schemas.microsoft.com/office/powerpoint/2010/main" val="224166014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5"/>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pPr>
              <a:defRPr/>
            </a:pPr>
            <a:fld id="{DE26640B-9331-428F-BA7C-6B37FD127752}" type="datetimeFigureOut">
              <a:rPr lang="en-US"/>
              <a:pPr>
                <a:defRPr/>
              </a:pPr>
              <a:t>10/22/2018</a:t>
            </a:fld>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fld id="{056A27AB-0B76-4112-82F0-039320B1DC61}" type="slidenum">
              <a:rPr lang="en-US"/>
              <a:pPr/>
              <a:t>‹#›</a:t>
            </a:fld>
            <a:endParaRPr lang="en-US"/>
          </a:p>
        </p:txBody>
      </p:sp>
    </p:spTree>
    <p:extLst>
      <p:ext uri="{BB962C8B-B14F-4D97-AF65-F5344CB8AC3E}">
        <p14:creationId xmlns:p14="http://schemas.microsoft.com/office/powerpoint/2010/main" val="242964443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pPr>
              <a:defRPr/>
            </a:pPr>
            <a:fld id="{251D7DF6-AB02-40E6-B6B4-A638345A9596}" type="datetimeFigureOut">
              <a:rPr lang="en-US"/>
              <a:pPr>
                <a:defRPr/>
              </a:pPr>
              <a:t>10/22/2018</a:t>
            </a:fld>
            <a:endParaRPr lang="en-US"/>
          </a:p>
        </p:txBody>
      </p:sp>
      <p:sp>
        <p:nvSpPr>
          <p:cNvPr id="8" name="Footer Placeholder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fld id="{8B315C36-CA9B-47BF-B7F5-5CCE7A1ADA85}" type="slidenum">
              <a:rPr lang="en-US"/>
              <a:pPr/>
              <a:t>‹#›</a:t>
            </a:fld>
            <a:endParaRPr lang="en-US"/>
          </a:p>
        </p:txBody>
      </p:sp>
    </p:spTree>
    <p:extLst>
      <p:ext uri="{BB962C8B-B14F-4D97-AF65-F5344CB8AC3E}">
        <p14:creationId xmlns:p14="http://schemas.microsoft.com/office/powerpoint/2010/main" val="1625949362"/>
      </p:ext>
    </p:extLst>
  </p:cSld>
  <p:clrMapOvr>
    <a:overrideClrMapping bg1="lt1" tx1="dk1" bg2="lt2" tx2="dk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E55CA2F-A8DA-4676-8BA5-8AACF7A12969}" type="datetimeFigureOut">
              <a:rPr lang="en-US"/>
              <a:pPr>
                <a:defRPr/>
              </a:pPr>
              <a:t>10/22/2018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41B90B4-7299-4D15-BAAE-4E152FBE6CCF}" type="slidenum">
              <a:rPr lang="en-US"/>
              <a:pPr/>
              <a:t>‹#›</a:t>
            </a:fld>
            <a:endParaRPr lang="en-US"/>
          </a:p>
        </p:txBody>
      </p:sp>
    </p:spTree>
    <p:extLst>
      <p:ext uri="{BB962C8B-B14F-4D97-AF65-F5344CB8AC3E}">
        <p14:creationId xmlns:p14="http://schemas.microsoft.com/office/powerpoint/2010/main" val="320903699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pPr>
              <a:defRPr/>
            </a:pPr>
            <a:fld id="{0486EB30-8F7C-4147-B2E4-D3C4C686C878}" type="datetimeFigureOut">
              <a:rPr lang="en-US"/>
              <a:pPr>
                <a:defRPr/>
              </a:pPr>
              <a:t>10/22/2018</a:t>
            </a:fld>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E39740A3-7CCB-4205-B322-8AAAEF8F76E1}" type="slidenum">
              <a:rPr lang="en-US"/>
              <a:pPr/>
              <a:t>‹#›</a:t>
            </a:fld>
            <a:endParaRPr lang="en-US"/>
          </a:p>
        </p:txBody>
      </p:sp>
    </p:spTree>
    <p:extLst>
      <p:ext uri="{BB962C8B-B14F-4D97-AF65-F5344CB8AC3E}">
        <p14:creationId xmlns:p14="http://schemas.microsoft.com/office/powerpoint/2010/main" val="241448230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 Diagonal Corner Rectangle 3"/>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Title 7"/>
          <p:cNvSpPr>
            <a:spLocks noGrp="1"/>
          </p:cNvSpPr>
          <p:nvPr>
            <p:ph type="ctrTitle"/>
          </p:nvPr>
        </p:nvSpPr>
        <p:spPr>
          <a:xfrm>
            <a:off x="464234" y="381001"/>
            <a:ext cx="8229600" cy="2209800"/>
          </a:xfrm>
        </p:spPr>
        <p:txBody>
          <a:bodyPr lIns="45720" rIns="228600"/>
          <a:lstStyle>
            <a:lvl1pPr marL="0" algn="r">
              <a:defRPr sz="4800"/>
            </a:lvl1pPr>
            <a:extLst/>
          </a:lstStyle>
          <a:p>
            <a:r>
              <a:rPr lang="en-US" smtClean="0"/>
              <a:t>Click to edit Master title style</a:t>
            </a:r>
            <a:endParaRPr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5" name="Date Placeholder 9"/>
          <p:cNvSpPr>
            <a:spLocks noGrp="1"/>
          </p:cNvSpPr>
          <p:nvPr>
            <p:ph type="dt" sz="half" idx="10"/>
          </p:nvPr>
        </p:nvSpPr>
        <p:spPr>
          <a:xfrm>
            <a:off x="5562600" y="6508750"/>
            <a:ext cx="3001963" cy="274638"/>
          </a:xfrm>
        </p:spPr>
        <p:txBody>
          <a:bodyPr vert="horz" rtlCol="0"/>
          <a:lstStyle>
            <a:lvl1pPr>
              <a:defRPr/>
            </a:lvl1pPr>
            <a:extLst/>
          </a:lstStyle>
          <a:p>
            <a:pPr>
              <a:defRPr/>
            </a:pPr>
            <a:fld id="{8D47999F-7B5A-4835-B2BA-E62AE5519306}" type="datetimeFigureOut">
              <a:rPr lang="en-US"/>
              <a:pPr>
                <a:defRPr/>
              </a:pPr>
              <a:t>10/22/2018</a:t>
            </a:fld>
            <a:endParaRPr lang="en-US"/>
          </a:p>
        </p:txBody>
      </p:sp>
      <p:sp>
        <p:nvSpPr>
          <p:cNvPr id="6" name="Slide Number Placeholder 10"/>
          <p:cNvSpPr>
            <a:spLocks noGrp="1"/>
          </p:cNvSpPr>
          <p:nvPr>
            <p:ph type="sldNum" sz="quarter" idx="11"/>
          </p:nvPr>
        </p:nvSpPr>
        <p:spPr>
          <a:xfrm>
            <a:off x="8639175" y="6508750"/>
            <a:ext cx="463550" cy="274638"/>
          </a:xfrm>
        </p:spPr>
        <p:txBody>
          <a:bodyPr/>
          <a:lstStyle>
            <a:lvl1pPr>
              <a:defRPr/>
            </a:lvl1pPr>
          </a:lstStyle>
          <a:p>
            <a:fld id="{300593D6-C87C-44F0-BC0D-B25D3D3FC7BC}" type="slidenum">
              <a:rPr lang="en-US"/>
              <a:pPr/>
              <a:t>‹#›</a:t>
            </a:fld>
            <a:endParaRPr lang="en-US"/>
          </a:p>
        </p:txBody>
      </p:sp>
      <p:sp>
        <p:nvSpPr>
          <p:cNvPr id="7" name="Footer Placeholder 11"/>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319243313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extLst/>
          </a:lstStyle>
          <a:p>
            <a:pPr>
              <a:defRPr/>
            </a:pPr>
            <a:fld id="{1D9F7481-318A-4999-BEA0-5EF7AEA66F97}" type="datetimeFigureOut">
              <a:rPr lang="en-US"/>
              <a:pPr>
                <a:defRPr/>
              </a:pPr>
              <a:t>10/22/2018</a:t>
            </a:fld>
            <a:endParaRPr lang="en-US"/>
          </a:p>
        </p:txBody>
      </p:sp>
      <p:sp>
        <p:nvSpPr>
          <p:cNvPr id="6" name="Footer Placeholder 4"/>
          <p:cNvSpPr>
            <a:spLocks noGrp="1"/>
          </p:cNvSpPr>
          <p:nvPr>
            <p:ph type="ftr" sz="quarter" idx="11"/>
          </p:nvPr>
        </p:nvSpPr>
        <p:spPr/>
        <p:txBody>
          <a:bodyPr/>
          <a:lstStyle>
            <a:lvl1pPr>
              <a:defRPr/>
            </a:lvl1pPr>
            <a:extLst/>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44B38F7-DD0E-4F33-BFEC-C8C39A91A70B}" type="slidenum">
              <a:rPr lang="en-US"/>
              <a:pPr/>
              <a:t>‹#›</a:t>
            </a:fld>
            <a:endParaRPr lang="en-US"/>
          </a:p>
        </p:txBody>
      </p:sp>
    </p:spTree>
    <p:extLst>
      <p:ext uri="{BB962C8B-B14F-4D97-AF65-F5344CB8AC3E}">
        <p14:creationId xmlns:p14="http://schemas.microsoft.com/office/powerpoint/2010/main" val="169679761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a:xfrm>
            <a:off x="1000125" y="3267075"/>
            <a:ext cx="74072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lang="en-US" smtClean="0"/>
              <a:t>Click to edit Master title style</a:t>
            </a:r>
            <a:endParaRPr lang="en-US"/>
          </a:p>
        </p:txBody>
      </p:sp>
      <p:sp>
        <p:nvSpPr>
          <p:cNvPr id="3" name="Text Placeholder 2"/>
          <p:cNvSpPr>
            <a:spLocks noGrp="1"/>
          </p:cNvSpPr>
          <p:nvPr>
            <p:ph type="body" idx="1"/>
          </p:nvPr>
        </p:nvSpPr>
        <p:spPr>
          <a:xfrm>
            <a:off x="722313" y="3287713"/>
            <a:ext cx="7772400" cy="1509712"/>
          </a:xfrm>
        </p:spPr>
        <p:txBody>
          <a:bodyPr rIns="128016"/>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5" name="Date Placeholder 7"/>
          <p:cNvSpPr>
            <a:spLocks noGrp="1"/>
          </p:cNvSpPr>
          <p:nvPr>
            <p:ph type="dt" sz="half" idx="10"/>
          </p:nvPr>
        </p:nvSpPr>
        <p:spPr>
          <a:xfrm>
            <a:off x="5562600" y="6513513"/>
            <a:ext cx="3001963" cy="274637"/>
          </a:xfrm>
        </p:spPr>
        <p:txBody>
          <a:bodyPr vert="horz" rtlCol="0"/>
          <a:lstStyle>
            <a:lvl1pPr>
              <a:defRPr/>
            </a:lvl1pPr>
            <a:extLst/>
          </a:lstStyle>
          <a:p>
            <a:pPr>
              <a:defRPr/>
            </a:pPr>
            <a:fld id="{4612A504-5D42-45C5-BD41-B6FDE2938605}" type="datetimeFigureOut">
              <a:rPr lang="en-US"/>
              <a:pPr>
                <a:defRPr/>
              </a:pPr>
              <a:t>10/22/2018</a:t>
            </a:fld>
            <a:endParaRPr lang="en-US"/>
          </a:p>
        </p:txBody>
      </p:sp>
      <p:sp>
        <p:nvSpPr>
          <p:cNvPr id="6" name="Slide Number Placeholder 8"/>
          <p:cNvSpPr>
            <a:spLocks noGrp="1"/>
          </p:cNvSpPr>
          <p:nvPr>
            <p:ph type="sldNum" sz="quarter" idx="11"/>
          </p:nvPr>
        </p:nvSpPr>
        <p:spPr>
          <a:xfrm>
            <a:off x="8639175" y="6513513"/>
            <a:ext cx="463550" cy="274637"/>
          </a:xfrm>
        </p:spPr>
        <p:txBody>
          <a:bodyPr/>
          <a:lstStyle>
            <a:lvl1pPr>
              <a:defRPr/>
            </a:lvl1pPr>
          </a:lstStyle>
          <a:p>
            <a:fld id="{FEA1ED2B-DF91-4D2E-B780-83453B7BEA34}" type="slidenum">
              <a:rPr lang="en-US"/>
              <a:pPr/>
              <a:t>‹#›</a:t>
            </a:fld>
            <a:endParaRPr lang="en-US"/>
          </a:p>
        </p:txBody>
      </p:sp>
      <p:sp>
        <p:nvSpPr>
          <p:cNvPr id="7" name="Footer Placeholder 9"/>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4043469970"/>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4"/>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extLst/>
          </a:lstStyle>
          <a:p>
            <a:pPr>
              <a:defRPr/>
            </a:pPr>
            <a:fld id="{2BBED750-A933-4329-A86F-0CE02391355B}" type="datetimeFigureOut">
              <a:rPr lang="en-US"/>
              <a:pPr>
                <a:defRPr/>
              </a:pPr>
              <a:t>10/22/2018</a:t>
            </a:fld>
            <a:endParaRPr lang="en-US"/>
          </a:p>
        </p:txBody>
      </p:sp>
      <p:sp>
        <p:nvSpPr>
          <p:cNvPr id="7" name="Footer Placeholder 5"/>
          <p:cNvSpPr>
            <a:spLocks noGrp="1"/>
          </p:cNvSpPr>
          <p:nvPr>
            <p:ph type="ftr" sz="quarter" idx="11"/>
          </p:nvPr>
        </p:nvSpPr>
        <p:spPr/>
        <p:txBody>
          <a:bodyPr/>
          <a:lstStyle>
            <a:lvl1pPr>
              <a:defRPr/>
            </a:lvl1pPr>
            <a:extLst/>
          </a:lstStyle>
          <a:p>
            <a:pPr>
              <a:defRPr/>
            </a:pPr>
            <a:endParaRPr lang="en-US"/>
          </a:p>
        </p:txBody>
      </p:sp>
      <p:sp>
        <p:nvSpPr>
          <p:cNvPr id="8" name="Slide Number Placeholder 6"/>
          <p:cNvSpPr>
            <a:spLocks noGrp="1"/>
          </p:cNvSpPr>
          <p:nvPr>
            <p:ph type="sldNum" sz="quarter" idx="12"/>
          </p:nvPr>
        </p:nvSpPr>
        <p:spPr>
          <a:xfrm>
            <a:off x="8640763" y="6515100"/>
            <a:ext cx="465137" cy="273050"/>
          </a:xfrm>
        </p:spPr>
        <p:txBody>
          <a:bodyPr/>
          <a:lstStyle>
            <a:lvl1pPr>
              <a:defRPr/>
            </a:lvl1pPr>
          </a:lstStyle>
          <a:p>
            <a:fld id="{CBF55AEA-2E7C-4034-AF53-F6D6C68EB042}" type="slidenum">
              <a:rPr lang="en-US"/>
              <a:pPr/>
              <a:t>‹#›</a:t>
            </a:fld>
            <a:endParaRPr lang="en-US"/>
          </a:p>
        </p:txBody>
      </p:sp>
    </p:spTree>
    <p:extLst>
      <p:ext uri="{BB962C8B-B14F-4D97-AF65-F5344CB8AC3E}">
        <p14:creationId xmlns:p14="http://schemas.microsoft.com/office/powerpoint/2010/main" val="214732563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p:nvPr/>
        </p:nvSpPr>
        <p:spPr>
          <a:xfrm>
            <a:off x="617538" y="2165350"/>
            <a:ext cx="3748087"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8" name="Rectangle 7"/>
          <p:cNvSpPr/>
          <p:nvPr/>
        </p:nvSpPr>
        <p:spPr>
          <a:xfrm>
            <a:off x="4800600" y="2165350"/>
            <a:ext cx="37496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1948"/>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6"/>
          <p:cNvSpPr>
            <a:spLocks noGrp="1"/>
          </p:cNvSpPr>
          <p:nvPr>
            <p:ph type="dt" sz="half" idx="10"/>
          </p:nvPr>
        </p:nvSpPr>
        <p:spPr/>
        <p:txBody>
          <a:bodyPr/>
          <a:lstStyle>
            <a:lvl1pPr>
              <a:defRPr/>
            </a:lvl1pPr>
            <a:extLst/>
          </a:lstStyle>
          <a:p>
            <a:pPr>
              <a:defRPr/>
            </a:pPr>
            <a:fld id="{C7DBC953-A1B9-4F18-B88F-97E8B570C755}" type="datetimeFigureOut">
              <a:rPr lang="en-US"/>
              <a:pPr>
                <a:defRPr/>
              </a:pPr>
              <a:t>10/22/2018</a:t>
            </a:fld>
            <a:endParaRPr lang="en-US"/>
          </a:p>
        </p:txBody>
      </p:sp>
      <p:sp>
        <p:nvSpPr>
          <p:cNvPr id="10" name="Footer Placeholder 7"/>
          <p:cNvSpPr>
            <a:spLocks noGrp="1"/>
          </p:cNvSpPr>
          <p:nvPr>
            <p:ph type="ftr" sz="quarter" idx="11"/>
          </p:nvPr>
        </p:nvSpPr>
        <p:spPr/>
        <p:txBody>
          <a:bodyPr/>
          <a:lstStyle>
            <a:lvl1pPr>
              <a:defRPr/>
            </a:lvl1pPr>
            <a:extLst/>
          </a:lstStyle>
          <a:p>
            <a:pPr>
              <a:defRPr/>
            </a:pPr>
            <a:endParaRPr lang="en-US"/>
          </a:p>
        </p:txBody>
      </p:sp>
      <p:sp>
        <p:nvSpPr>
          <p:cNvPr id="11" name="Slide Number Placeholder 8"/>
          <p:cNvSpPr>
            <a:spLocks noGrp="1"/>
          </p:cNvSpPr>
          <p:nvPr>
            <p:ph type="sldNum" sz="quarter" idx="12"/>
          </p:nvPr>
        </p:nvSpPr>
        <p:spPr>
          <a:xfrm>
            <a:off x="8640763" y="6515100"/>
            <a:ext cx="465137" cy="273050"/>
          </a:xfrm>
        </p:spPr>
        <p:txBody>
          <a:bodyPr/>
          <a:lstStyle>
            <a:lvl1pPr>
              <a:defRPr/>
            </a:lvl1pPr>
          </a:lstStyle>
          <a:p>
            <a:fld id="{0BEA175D-6C01-4B2B-ADD9-9730482410EA}" type="slidenum">
              <a:rPr lang="en-US"/>
              <a:pPr/>
              <a:t>‹#›</a:t>
            </a:fld>
            <a:endParaRPr lang="en-US"/>
          </a:p>
        </p:txBody>
      </p:sp>
    </p:spTree>
    <p:extLst>
      <p:ext uri="{BB962C8B-B14F-4D97-AF65-F5344CB8AC3E}">
        <p14:creationId xmlns:p14="http://schemas.microsoft.com/office/powerpoint/2010/main" val="4077510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7" name="Straight Connector 19"/>
          <p:cNvSpPr>
            <a:spLocks noChangeShapeType="1"/>
          </p:cNvSpPr>
          <p:nvPr/>
        </p:nvSpPr>
        <p:spPr bwMode="auto">
          <a:xfrm flipV="1">
            <a:off x="4572000" y="2200275"/>
            <a:ext cx="0" cy="4187825"/>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 name="Rectangle 20"/>
          <p:cNvSpPr>
            <a:spLocks noChangeArrowheads="1"/>
          </p:cNvSpPr>
          <p:nvPr/>
        </p:nvSpPr>
        <p:spPr bwMode="white">
          <a:xfrm>
            <a:off x="0" y="0"/>
            <a:ext cx="9144000" cy="14478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1"/>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1" name="Rectangle 24"/>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pPr>
              <a:defRPr/>
            </a:pPr>
            <a:fld id="{0748BB8E-3812-457A-ACD5-6E19A71BB37F}" type="datetimeFigureOut">
              <a:rPr lang="en-US"/>
              <a:pPr>
                <a:defRPr/>
              </a:pPr>
              <a:t>10/22/2018</a:t>
            </a:fld>
            <a:endParaRPr lang="en-US"/>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en-US"/>
          </a:p>
        </p:txBody>
      </p:sp>
      <p:sp>
        <p:nvSpPr>
          <p:cNvPr id="20" name="Slide Number Placeholder 8"/>
          <p:cNvSpPr>
            <a:spLocks noGrp="1"/>
          </p:cNvSpPr>
          <p:nvPr>
            <p:ph type="sldNum" sz="quarter" idx="12"/>
          </p:nvPr>
        </p:nvSpPr>
        <p:spPr>
          <a:xfrm>
            <a:off x="4343400" y="1042988"/>
            <a:ext cx="457200" cy="441325"/>
          </a:xfrm>
        </p:spPr>
        <p:txBody>
          <a:bodyPr/>
          <a:lstStyle>
            <a:lvl1pPr>
              <a:defRPr/>
            </a:lvl1pPr>
          </a:lstStyle>
          <a:p>
            <a:fld id="{A6F99696-3F30-47E9-B77D-8C33F00B30B3}" type="slidenum">
              <a:rPr lang="en-US"/>
              <a:pPr/>
              <a:t>‹#›</a:t>
            </a:fld>
            <a:endParaRPr lang="en-US"/>
          </a:p>
        </p:txBody>
      </p:sp>
    </p:spTree>
    <p:extLst>
      <p:ext uri="{BB962C8B-B14F-4D97-AF65-F5344CB8AC3E}">
        <p14:creationId xmlns:p14="http://schemas.microsoft.com/office/powerpoint/2010/main" val="34440154"/>
      </p:ext>
    </p:extLst>
  </p:cSld>
  <p:clrMapOvr>
    <a:overrideClrMapping bg1="lt1" tx1="dk1" bg2="lt2" tx2="dk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2"/>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3218"/>
            <a:ext cx="8229600" cy="1143000"/>
          </a:xfrm>
        </p:spPr>
        <p:txBody>
          <a:bodyPr/>
          <a:lstStyle>
            <a:extLst/>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extLst/>
          </a:lstStyle>
          <a:p>
            <a:pPr>
              <a:defRPr/>
            </a:pPr>
            <a:fld id="{E8B489CE-1CD5-4319-AB10-335B5A6B10D9}" type="datetimeFigureOut">
              <a:rPr lang="en-US"/>
              <a:pPr>
                <a:defRPr/>
              </a:pPr>
              <a:t>10/22/2018</a:t>
            </a:fld>
            <a:endParaRPr lang="en-US"/>
          </a:p>
        </p:txBody>
      </p:sp>
      <p:sp>
        <p:nvSpPr>
          <p:cNvPr id="5" name="Footer Placeholder 3"/>
          <p:cNvSpPr>
            <a:spLocks noGrp="1"/>
          </p:cNvSpPr>
          <p:nvPr>
            <p:ph type="ftr" sz="quarter" idx="11"/>
          </p:nvPr>
        </p:nvSpPr>
        <p:spPr/>
        <p:txBody>
          <a:bodyPr/>
          <a:lstStyle>
            <a:lvl1pPr>
              <a:defRPr/>
            </a:lvl1pPr>
            <a:extLst/>
          </a:lstStyle>
          <a:p>
            <a:pPr>
              <a:defRPr/>
            </a:pPr>
            <a:endParaRPr lang="en-US"/>
          </a:p>
        </p:txBody>
      </p:sp>
      <p:sp>
        <p:nvSpPr>
          <p:cNvPr id="6" name="Slide Number Placeholder 4"/>
          <p:cNvSpPr>
            <a:spLocks noGrp="1"/>
          </p:cNvSpPr>
          <p:nvPr>
            <p:ph type="sldNum" sz="quarter" idx="12"/>
          </p:nvPr>
        </p:nvSpPr>
        <p:spPr/>
        <p:txBody>
          <a:bodyPr/>
          <a:lstStyle>
            <a:lvl1pPr>
              <a:defRPr/>
            </a:lvl1pPr>
          </a:lstStyle>
          <a:p>
            <a:fld id="{ED01CE37-D891-4C06-A151-022B83306CE8}" type="slidenum">
              <a:rPr lang="en-US"/>
              <a:pPr/>
              <a:t>‹#›</a:t>
            </a:fld>
            <a:endParaRPr lang="en-US"/>
          </a:p>
        </p:txBody>
      </p:sp>
    </p:spTree>
    <p:extLst>
      <p:ext uri="{BB962C8B-B14F-4D97-AF65-F5344CB8AC3E}">
        <p14:creationId xmlns:p14="http://schemas.microsoft.com/office/powerpoint/2010/main" val="343018893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endParaRPr lang="en-US"/>
          </a:p>
        </p:txBody>
      </p:sp>
      <p:sp>
        <p:nvSpPr>
          <p:cNvPr id="3" name="Date Placeholder 13"/>
          <p:cNvSpPr>
            <a:spLocks noGrp="1"/>
          </p:cNvSpPr>
          <p:nvPr>
            <p:ph type="dt" sz="half" idx="11"/>
          </p:nvPr>
        </p:nvSpPr>
        <p:spPr/>
        <p:txBody>
          <a:bodyPr/>
          <a:lstStyle>
            <a:lvl1pPr>
              <a:defRPr/>
            </a:lvl1pPr>
          </a:lstStyle>
          <a:p>
            <a:pPr>
              <a:defRPr/>
            </a:pPr>
            <a:fld id="{141BE3D4-53CA-4309-ADCB-72216A999C4C}" type="datetimeFigureOut">
              <a:rPr lang="en-US"/>
              <a:pPr>
                <a:defRPr/>
              </a:pPr>
              <a:t>10/22/2018</a:t>
            </a:fld>
            <a:endParaRPr lang="en-US"/>
          </a:p>
        </p:txBody>
      </p:sp>
      <p:sp>
        <p:nvSpPr>
          <p:cNvPr id="4" name="Slide Number Placeholder 22"/>
          <p:cNvSpPr>
            <a:spLocks noGrp="1"/>
          </p:cNvSpPr>
          <p:nvPr>
            <p:ph type="sldNum" sz="quarter" idx="12"/>
          </p:nvPr>
        </p:nvSpPr>
        <p:spPr/>
        <p:txBody>
          <a:bodyPr/>
          <a:lstStyle>
            <a:lvl1pPr>
              <a:defRPr/>
            </a:lvl1pPr>
          </a:lstStyle>
          <a:p>
            <a:fld id="{C148CD34-D28B-4546-85A1-B13E733FFC3C}" type="slidenum">
              <a:rPr lang="en-US"/>
              <a:pPr/>
              <a:t>‹#›</a:t>
            </a:fld>
            <a:endParaRPr lang="en-US"/>
          </a:p>
        </p:txBody>
      </p:sp>
    </p:spTree>
    <p:extLst>
      <p:ext uri="{BB962C8B-B14F-4D97-AF65-F5344CB8AC3E}">
        <p14:creationId xmlns:p14="http://schemas.microsoft.com/office/powerpoint/2010/main" val="291286547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5057775" y="1057275"/>
            <a:ext cx="3748088"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963136" y="304800"/>
            <a:ext cx="3931920" cy="762000"/>
          </a:xfrm>
        </p:spPr>
        <p:txBody>
          <a:bodyPr/>
          <a:lstStyle>
            <a:lvl1pPr marL="0" algn="r">
              <a:buNone/>
              <a:defRPr sz="2000" b="1"/>
            </a:lvl1pPr>
            <a:extLst/>
          </a:lstStyle>
          <a:p>
            <a:r>
              <a:rPr lang="en-US" smtClean="0"/>
              <a:t>Click to edit Master title style</a:t>
            </a:r>
            <a:endParaRPr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8"/>
          <p:cNvSpPr>
            <a:spLocks noGrp="1"/>
          </p:cNvSpPr>
          <p:nvPr>
            <p:ph type="dt" sz="half" idx="10"/>
          </p:nvPr>
        </p:nvSpPr>
        <p:spPr>
          <a:xfrm>
            <a:off x="5562600" y="6513513"/>
            <a:ext cx="3001963" cy="274637"/>
          </a:xfrm>
        </p:spPr>
        <p:txBody>
          <a:bodyPr vert="horz" rtlCol="0"/>
          <a:lstStyle>
            <a:lvl1pPr>
              <a:defRPr/>
            </a:lvl1pPr>
            <a:extLst/>
          </a:lstStyle>
          <a:p>
            <a:pPr>
              <a:defRPr/>
            </a:pPr>
            <a:fld id="{E809669C-9688-4E28-B0FF-041CB6F7D099}" type="datetimeFigureOut">
              <a:rPr lang="en-US"/>
              <a:pPr>
                <a:defRPr/>
              </a:pPr>
              <a:t>10/22/2018</a:t>
            </a:fld>
            <a:endParaRPr lang="en-US"/>
          </a:p>
        </p:txBody>
      </p:sp>
      <p:sp>
        <p:nvSpPr>
          <p:cNvPr id="7" name="Slide Number Placeholder 9"/>
          <p:cNvSpPr>
            <a:spLocks noGrp="1"/>
          </p:cNvSpPr>
          <p:nvPr>
            <p:ph type="sldNum" sz="quarter" idx="11"/>
          </p:nvPr>
        </p:nvSpPr>
        <p:spPr>
          <a:xfrm>
            <a:off x="8639175" y="6513513"/>
            <a:ext cx="463550" cy="274637"/>
          </a:xfrm>
        </p:spPr>
        <p:txBody>
          <a:bodyPr/>
          <a:lstStyle>
            <a:lvl1pPr>
              <a:defRPr/>
            </a:lvl1pPr>
          </a:lstStyle>
          <a:p>
            <a:fld id="{C49D3762-5558-4ABB-88E0-2D51528A84CB}" type="slidenum">
              <a:rPr lang="en-US"/>
              <a:pPr/>
              <a:t>‹#›</a:t>
            </a:fld>
            <a:endParaRPr lang="en-US"/>
          </a:p>
        </p:txBody>
      </p:sp>
      <p:sp>
        <p:nvSpPr>
          <p:cNvPr id="8" name="Footer Placeholder 10"/>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1712460946"/>
      </p:ext>
    </p:extLst>
  </p:cSld>
  <p:clrMapOvr>
    <a:overrideClrMapping bg1="dk1" tx1="lt1" bg2="dk2" tx2="lt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lstStyle>
            <a:lvl1pPr marL="0" algn="r">
              <a:buNone/>
              <a:defRPr sz="2000" b="1"/>
            </a:lvl1pPr>
            <a:extLst/>
          </a:lstStyle>
          <a:p>
            <a:r>
              <a:rPr lang="en-US" smtClean="0"/>
              <a:t>Click to edit Master title style</a:t>
            </a:r>
            <a:endParaRPr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extLst/>
          </a:lstStyle>
          <a:p>
            <a:pPr lvl="0"/>
            <a:r>
              <a:rPr lang="en-US" noProof="0" smtClean="0"/>
              <a:t>Click icon to add picture</a:t>
            </a:r>
            <a:endParaRPr lang="en-US" noProof="0" dirty="0"/>
          </a:p>
        </p:txBody>
      </p:sp>
      <p:sp>
        <p:nvSpPr>
          <p:cNvPr id="5" name="Date Placeholder 7"/>
          <p:cNvSpPr>
            <a:spLocks noGrp="1"/>
          </p:cNvSpPr>
          <p:nvPr>
            <p:ph type="dt" sz="half" idx="10"/>
          </p:nvPr>
        </p:nvSpPr>
        <p:spPr>
          <a:xfrm>
            <a:off x="5562600" y="6508750"/>
            <a:ext cx="3001963" cy="274638"/>
          </a:xfrm>
        </p:spPr>
        <p:txBody>
          <a:bodyPr vert="horz" rtlCol="0"/>
          <a:lstStyle>
            <a:lvl1pPr>
              <a:defRPr/>
            </a:lvl1pPr>
            <a:extLst/>
          </a:lstStyle>
          <a:p>
            <a:pPr>
              <a:defRPr/>
            </a:pPr>
            <a:fld id="{71FE3298-2844-44DF-86F2-278B106C23F0}" type="datetimeFigureOut">
              <a:rPr lang="en-US"/>
              <a:pPr>
                <a:defRPr/>
              </a:pPr>
              <a:t>10/22/2018</a:t>
            </a:fld>
            <a:endParaRPr lang="en-US"/>
          </a:p>
        </p:txBody>
      </p:sp>
      <p:sp>
        <p:nvSpPr>
          <p:cNvPr id="6" name="Slide Number Placeholder 8"/>
          <p:cNvSpPr>
            <a:spLocks noGrp="1"/>
          </p:cNvSpPr>
          <p:nvPr>
            <p:ph type="sldNum" sz="quarter" idx="11"/>
          </p:nvPr>
        </p:nvSpPr>
        <p:spPr>
          <a:xfrm>
            <a:off x="8639175" y="6508750"/>
            <a:ext cx="463550" cy="274638"/>
          </a:xfrm>
        </p:spPr>
        <p:txBody>
          <a:bodyPr/>
          <a:lstStyle>
            <a:lvl1pPr>
              <a:defRPr/>
            </a:lvl1pPr>
          </a:lstStyle>
          <a:p>
            <a:fld id="{1BE83698-FC0B-466A-823F-C0030E2CE23A}" type="slidenum">
              <a:rPr lang="en-US"/>
              <a:pPr/>
              <a:t>‹#›</a:t>
            </a:fld>
            <a:endParaRPr lang="en-US"/>
          </a:p>
        </p:txBody>
      </p:sp>
      <p:sp>
        <p:nvSpPr>
          <p:cNvPr id="7" name="Footer Placeholder 9"/>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278899108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1067A9A3-0146-4FBD-A067-BBAB3B38EE74}" type="datetimeFigureOut">
              <a:rPr lang="en-US"/>
              <a:pPr>
                <a:defRPr/>
              </a:pPr>
              <a:t>10/22/2018</a:t>
            </a:fld>
            <a:endParaRPr lang="en-US"/>
          </a:p>
        </p:txBody>
      </p:sp>
      <p:sp>
        <p:nvSpPr>
          <p:cNvPr id="6" name="Slide Number Placeholder 22"/>
          <p:cNvSpPr>
            <a:spLocks noGrp="1"/>
          </p:cNvSpPr>
          <p:nvPr>
            <p:ph type="sldNum" sz="quarter" idx="12"/>
          </p:nvPr>
        </p:nvSpPr>
        <p:spPr/>
        <p:txBody>
          <a:bodyPr/>
          <a:lstStyle>
            <a:lvl1pPr>
              <a:defRPr/>
            </a:lvl1pPr>
          </a:lstStyle>
          <a:p>
            <a:fld id="{F19F3B98-5C75-46A2-9863-BAEE87AADF35}" type="slidenum">
              <a:rPr lang="en-US"/>
              <a:pPr/>
              <a:t>‹#›</a:t>
            </a:fld>
            <a:endParaRPr lang="en-US"/>
          </a:p>
        </p:txBody>
      </p:sp>
    </p:spTree>
    <p:extLst>
      <p:ext uri="{BB962C8B-B14F-4D97-AF65-F5344CB8AC3E}">
        <p14:creationId xmlns:p14="http://schemas.microsoft.com/office/powerpoint/2010/main" val="35573209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5A5DA833-6DC7-406F-8A24-FF7C0B6EDEF7}" type="datetimeFigureOut">
              <a:rPr lang="en-US"/>
              <a:pPr>
                <a:defRPr/>
              </a:pPr>
              <a:t>10/22/2018</a:t>
            </a:fld>
            <a:endParaRPr lang="en-US"/>
          </a:p>
        </p:txBody>
      </p:sp>
      <p:sp>
        <p:nvSpPr>
          <p:cNvPr id="6" name="Slide Number Placeholder 22"/>
          <p:cNvSpPr>
            <a:spLocks noGrp="1"/>
          </p:cNvSpPr>
          <p:nvPr>
            <p:ph type="sldNum" sz="quarter" idx="12"/>
          </p:nvPr>
        </p:nvSpPr>
        <p:spPr/>
        <p:txBody>
          <a:bodyPr/>
          <a:lstStyle>
            <a:lvl1pPr>
              <a:defRPr/>
            </a:lvl1pPr>
          </a:lstStyle>
          <a:p>
            <a:fld id="{2E8C3395-E43E-4111-BFC4-189B9781217B}" type="slidenum">
              <a:rPr lang="en-US"/>
              <a:pPr/>
              <a:t>‹#›</a:t>
            </a:fld>
            <a:endParaRPr lang="en-US"/>
          </a:p>
        </p:txBody>
      </p:sp>
    </p:spTree>
    <p:extLst>
      <p:ext uri="{BB962C8B-B14F-4D97-AF65-F5344CB8AC3E}">
        <p14:creationId xmlns:p14="http://schemas.microsoft.com/office/powerpoint/2010/main" val="181227372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4" name="Rectangle 3"/>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Straight Connector 4"/>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Title 11"/>
          <p:cNvSpPr>
            <a:spLocks noGrp="1"/>
          </p:cNvSpPr>
          <p:nvPr>
            <p:ph type="ctrTitle"/>
          </p:nvPr>
        </p:nvSpPr>
        <p:spPr>
          <a:xfrm>
            <a:off x="3366868" y="533400"/>
            <a:ext cx="5105400" cy="2868168"/>
          </a:xfrm>
        </p:spPr>
        <p:txBody>
          <a:bodyPr>
            <a:noAutofit/>
          </a:bodyPr>
          <a:lstStyle>
            <a:lvl1pPr algn="r">
              <a:defRPr sz="4200" b="1"/>
            </a:lvl1pPr>
            <a:extLst/>
          </a:lstStyle>
          <a:p>
            <a:r>
              <a:rPr lang="en-US" smtClean="0"/>
              <a:t>Click to edit Master title style</a:t>
            </a:r>
            <a:endParaRPr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30"/>
          <p:cNvSpPr>
            <a:spLocks noGrp="1"/>
          </p:cNvSpPr>
          <p:nvPr>
            <p:ph type="dt" sz="half" idx="10"/>
          </p:nvPr>
        </p:nvSpPr>
        <p:spPr>
          <a:xfrm>
            <a:off x="5870575" y="6557963"/>
            <a:ext cx="2003425" cy="227012"/>
          </a:xfrm>
        </p:spPr>
        <p:txBody>
          <a:bodyPr/>
          <a:lstStyle>
            <a:lvl1pPr>
              <a:defRPr lang="en-US">
                <a:solidFill>
                  <a:srgbClr val="FFFFFF"/>
                </a:solidFill>
              </a:defRPr>
            </a:lvl1pPr>
            <a:extLst/>
          </a:lstStyle>
          <a:p>
            <a:pPr>
              <a:defRPr/>
            </a:pPr>
            <a:fld id="{01E8F29E-D567-46C4-811E-B5C620C81A95}" type="datetimeFigureOut">
              <a:rPr/>
              <a:pPr>
                <a:defRPr/>
              </a:pPr>
              <a:t>9/27/2017</a:t>
            </a:fld>
            <a:endParaRPr/>
          </a:p>
        </p:txBody>
      </p:sp>
      <p:sp>
        <p:nvSpPr>
          <p:cNvPr id="7" name="Footer Placeholder 17"/>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a:p>
        </p:txBody>
      </p:sp>
      <p:sp>
        <p:nvSpPr>
          <p:cNvPr id="8" name="Slide Number Placeholder 28"/>
          <p:cNvSpPr>
            <a:spLocks noGrp="1"/>
          </p:cNvSpPr>
          <p:nvPr>
            <p:ph type="sldNum" sz="quarter" idx="12"/>
          </p:nvPr>
        </p:nvSpPr>
        <p:spPr>
          <a:xfrm>
            <a:off x="7880350" y="6556375"/>
            <a:ext cx="588963" cy="228600"/>
          </a:xfrm>
        </p:spPr>
        <p:txBody>
          <a:bodyPr/>
          <a:lstStyle>
            <a:lvl1pPr>
              <a:defRPr>
                <a:solidFill>
                  <a:srgbClr val="FFFFFF"/>
                </a:solidFill>
              </a:defRPr>
            </a:lvl1pPr>
          </a:lstStyle>
          <a:p>
            <a:fld id="{C5E113F3-CFFA-45F0-A749-A20E3592AE71}" type="slidenum">
              <a:rPr lang="en-US"/>
              <a:pPr/>
              <a:t>‹#›</a:t>
            </a:fld>
            <a:endParaRPr lang="en-US"/>
          </a:p>
        </p:txBody>
      </p:sp>
    </p:spTree>
    <p:extLst>
      <p:ext uri="{BB962C8B-B14F-4D97-AF65-F5344CB8AC3E}">
        <p14:creationId xmlns:p14="http://schemas.microsoft.com/office/powerpoint/2010/main" val="3635075295"/>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B83A3779-0202-422B-B40D-1A1EC58301BB}" type="datetimeFigureOut">
              <a:rPr lang="en-US"/>
              <a:pPr>
                <a:defRPr/>
              </a:pPr>
              <a:t>10/22/2018</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fld id="{CA2CFE41-9990-49FB-A9DC-187AF1EA5990}" type="slidenum">
              <a:rPr lang="en-US"/>
              <a:pPr/>
              <a:t>‹#›</a:t>
            </a:fld>
            <a:endParaRPr lang="en-US"/>
          </a:p>
        </p:txBody>
      </p:sp>
    </p:spTree>
    <p:extLst>
      <p:ext uri="{BB962C8B-B14F-4D97-AF65-F5344CB8AC3E}">
        <p14:creationId xmlns:p14="http://schemas.microsoft.com/office/powerpoint/2010/main" val="256780342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anchor="t"/>
          <a:lstStyle>
            <a:lvl1pPr algn="r">
              <a:buNone/>
              <a:defRPr sz="42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4" name="Date Placeholder 3"/>
          <p:cNvSpPr>
            <a:spLocks noGrp="1"/>
          </p:cNvSpPr>
          <p:nvPr>
            <p:ph type="dt" sz="half" idx="10"/>
          </p:nvPr>
        </p:nvSpPr>
        <p:spPr>
          <a:xfrm>
            <a:off x="4724400" y="6556375"/>
            <a:ext cx="2001838" cy="227013"/>
          </a:xfrm>
        </p:spPr>
        <p:txBody>
          <a:bodyPr/>
          <a:lstStyle>
            <a:lvl1pPr>
              <a:defRPr>
                <a:solidFill>
                  <a:schemeClr val="tx2"/>
                </a:solidFill>
              </a:defRPr>
            </a:lvl1pPr>
            <a:extLst/>
          </a:lstStyle>
          <a:p>
            <a:pPr>
              <a:defRPr/>
            </a:pPr>
            <a:fld id="{DA321D36-8EB3-4FE5-8CDE-454335A692E7}" type="datetimeFigureOut">
              <a:rPr lang="en-US"/>
              <a:pPr>
                <a:defRPr/>
              </a:pPr>
              <a:t>10/22/2018</a:t>
            </a:fld>
            <a:endParaRPr lang="en-US"/>
          </a:p>
        </p:txBody>
      </p:sp>
      <p:sp>
        <p:nvSpPr>
          <p:cNvPr id="5" name="Footer Placeholder 4"/>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en-US"/>
          </a:p>
        </p:txBody>
      </p:sp>
      <p:sp>
        <p:nvSpPr>
          <p:cNvPr id="6" name="Slide Number Placeholder 5"/>
          <p:cNvSpPr>
            <a:spLocks noGrp="1"/>
          </p:cNvSpPr>
          <p:nvPr>
            <p:ph type="sldNum" sz="quarter" idx="12"/>
          </p:nvPr>
        </p:nvSpPr>
        <p:spPr>
          <a:xfrm>
            <a:off x="6734175" y="6554788"/>
            <a:ext cx="587375" cy="228600"/>
          </a:xfrm>
        </p:spPr>
        <p:txBody>
          <a:bodyPr/>
          <a:lstStyle>
            <a:lvl1pPr>
              <a:defRPr/>
            </a:lvl1pPr>
          </a:lstStyle>
          <a:p>
            <a:fld id="{067207B0-E5AB-4147-8D5F-25C975D7637E}" type="slidenum">
              <a:rPr lang="en-US"/>
              <a:pPr/>
              <a:t>‹#›</a:t>
            </a:fld>
            <a:endParaRPr lang="en-US"/>
          </a:p>
        </p:txBody>
      </p:sp>
    </p:spTree>
    <p:extLst>
      <p:ext uri="{BB962C8B-B14F-4D97-AF65-F5344CB8AC3E}">
        <p14:creationId xmlns:p14="http://schemas.microsoft.com/office/powerpoint/2010/main" val="2174996775"/>
      </p:ext>
    </p:extLst>
  </p:cSld>
  <p:clrMapOvr>
    <a:overrideClrMapping bg1="lt1" tx1="dk1" bg2="lt2" tx2="dk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BBBD1FCD-5109-4A5E-812C-67DEC5AE63BE}" type="datetimeFigureOut">
              <a:rPr lang="en-US"/>
              <a:pPr>
                <a:defRPr/>
              </a:pPr>
              <a:t>10/22/2018</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fld id="{79154866-31AF-4FA9-8BB7-52798D5AD24D}" type="slidenum">
              <a:rPr lang="en-US"/>
              <a:pPr/>
              <a:t>‹#›</a:t>
            </a:fld>
            <a:endParaRPr lang="en-US"/>
          </a:p>
        </p:txBody>
      </p:sp>
    </p:spTree>
    <p:extLst>
      <p:ext uri="{BB962C8B-B14F-4D97-AF65-F5344CB8AC3E}">
        <p14:creationId xmlns:p14="http://schemas.microsoft.com/office/powerpoint/2010/main" val="3937313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674EBB34-14A1-4B47-BA51-A1BE3AC81EFD}" type="datetimeFigureOut">
              <a:rPr lang="en-US"/>
              <a:pPr>
                <a:defRPr/>
              </a:pPr>
              <a:t>10/22/2018</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fld id="{8F4317C6-B843-42EB-92FA-80BFD2E31B25}" type="slidenum">
              <a:rPr lang="en-US"/>
              <a:pPr/>
              <a:t>‹#›</a:t>
            </a:fld>
            <a:endParaRPr lang="en-US"/>
          </a:p>
        </p:txBody>
      </p:sp>
    </p:spTree>
    <p:extLst>
      <p:ext uri="{BB962C8B-B14F-4D97-AF65-F5344CB8AC3E}">
        <p14:creationId xmlns:p14="http://schemas.microsoft.com/office/powerpoint/2010/main" val="404156220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6"/>
          <p:cNvSpPr>
            <a:spLocks noGrp="1"/>
          </p:cNvSpPr>
          <p:nvPr>
            <p:ph type="dt" sz="half" idx="10"/>
          </p:nvPr>
        </p:nvSpPr>
        <p:spPr/>
        <p:txBody>
          <a:bodyPr/>
          <a:lstStyle>
            <a:lvl1pPr>
              <a:defRPr/>
            </a:lvl1pPr>
          </a:lstStyle>
          <a:p>
            <a:pPr>
              <a:defRPr/>
            </a:pPr>
            <a:fld id="{40EEF8F8-3978-4518-AF2C-81BA5FA79DAA}" type="datetimeFigureOut">
              <a:rPr lang="en-US"/>
              <a:pPr>
                <a:defRPr/>
              </a:pPr>
              <a:t>10/22/2018</a:t>
            </a:fld>
            <a:endParaRPr lang="en-US"/>
          </a:p>
        </p:txBody>
      </p:sp>
      <p:sp>
        <p:nvSpPr>
          <p:cNvPr id="8" name="Footer Placeholder 3"/>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fld id="{7B4064AC-37D7-4428-A09B-A815C3A47666}" type="slidenum">
              <a:rPr lang="en-US"/>
              <a:pPr/>
              <a:t>‹#›</a:t>
            </a:fld>
            <a:endParaRPr lang="en-US"/>
          </a:p>
        </p:txBody>
      </p:sp>
    </p:spTree>
    <p:extLst>
      <p:ext uri="{BB962C8B-B14F-4D97-AF65-F5344CB8AC3E}">
        <p14:creationId xmlns:p14="http://schemas.microsoft.com/office/powerpoint/2010/main" val="414170111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Date Placeholder 26"/>
          <p:cNvSpPr>
            <a:spLocks noGrp="1"/>
          </p:cNvSpPr>
          <p:nvPr>
            <p:ph type="dt" sz="half" idx="10"/>
          </p:nvPr>
        </p:nvSpPr>
        <p:spPr/>
        <p:txBody>
          <a:bodyPr/>
          <a:lstStyle>
            <a:lvl1pPr>
              <a:defRPr/>
            </a:lvl1pPr>
          </a:lstStyle>
          <a:p>
            <a:pPr>
              <a:defRPr/>
            </a:pPr>
            <a:fld id="{A4C17DDC-200D-405B-94AB-57062C90D1B8}" type="datetimeFigureOut">
              <a:rPr lang="en-US"/>
              <a:pPr>
                <a:defRPr/>
              </a:pPr>
              <a:t>10/22/2018</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15"/>
          <p:cNvSpPr>
            <a:spLocks noGrp="1"/>
          </p:cNvSpPr>
          <p:nvPr>
            <p:ph type="sldNum" sz="quarter" idx="12"/>
          </p:nvPr>
        </p:nvSpPr>
        <p:spPr/>
        <p:txBody>
          <a:bodyPr/>
          <a:lstStyle>
            <a:lvl1pPr>
              <a:defRPr/>
            </a:lvl1pPr>
          </a:lstStyle>
          <a:p>
            <a:fld id="{D1C38E75-73BF-4F3B-8619-8F930E5659EA}" type="slidenum">
              <a:rPr lang="en-US"/>
              <a:pPr/>
              <a:t>‹#›</a:t>
            </a:fld>
            <a:endParaRPr lang="en-US"/>
          </a:p>
        </p:txBody>
      </p:sp>
    </p:spTree>
    <p:extLst>
      <p:ext uri="{BB962C8B-B14F-4D97-AF65-F5344CB8AC3E}">
        <p14:creationId xmlns:p14="http://schemas.microsoft.com/office/powerpoint/2010/main" val="27531034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6"/>
          <p:cNvSpPr>
            <a:spLocks noGrp="1"/>
          </p:cNvSpPr>
          <p:nvPr>
            <p:ph type="dt" sz="half" idx="10"/>
          </p:nvPr>
        </p:nvSpPr>
        <p:spPr/>
        <p:txBody>
          <a:bodyPr/>
          <a:lstStyle>
            <a:lvl1pPr>
              <a:defRPr/>
            </a:lvl1pPr>
          </a:lstStyle>
          <a:p>
            <a:pPr>
              <a:defRPr/>
            </a:pPr>
            <a:fld id="{C9D273ED-C3C4-4E62-91EA-A95E3B703A62}" type="datetimeFigureOut">
              <a:rPr lang="en-US"/>
              <a:pPr>
                <a:defRPr/>
              </a:pPr>
              <a:t>10/22/2018</a:t>
            </a:fld>
            <a:endParaRPr lang="en-US"/>
          </a:p>
        </p:txBody>
      </p:sp>
      <p:sp>
        <p:nvSpPr>
          <p:cNvPr id="3" name="Footer Placeholder 3"/>
          <p:cNvSpPr>
            <a:spLocks noGrp="1"/>
          </p:cNvSpPr>
          <p:nvPr>
            <p:ph type="ftr" sz="quarter" idx="11"/>
          </p:nvPr>
        </p:nvSpPr>
        <p:spPr/>
        <p:txBody>
          <a:bodyPr/>
          <a:lstStyle>
            <a:lvl1pPr>
              <a:defRPr/>
            </a:lvl1pPr>
          </a:lstStyle>
          <a:p>
            <a:pPr>
              <a:defRPr/>
            </a:pPr>
            <a:endParaRPr lang="en-US"/>
          </a:p>
        </p:txBody>
      </p:sp>
      <p:sp>
        <p:nvSpPr>
          <p:cNvPr id="4" name="Slide Number Placeholder 15"/>
          <p:cNvSpPr>
            <a:spLocks noGrp="1"/>
          </p:cNvSpPr>
          <p:nvPr>
            <p:ph type="sldNum" sz="quarter" idx="12"/>
          </p:nvPr>
        </p:nvSpPr>
        <p:spPr/>
        <p:txBody>
          <a:bodyPr/>
          <a:lstStyle>
            <a:lvl1pPr>
              <a:defRPr/>
            </a:lvl1pPr>
          </a:lstStyle>
          <a:p>
            <a:fld id="{91C7AC53-C549-4714-81AE-F98B260C673B}" type="slidenum">
              <a:rPr lang="en-US"/>
              <a:pPr/>
              <a:t>‹#›</a:t>
            </a:fld>
            <a:endParaRPr lang="en-US"/>
          </a:p>
        </p:txBody>
      </p:sp>
    </p:spTree>
    <p:extLst>
      <p:ext uri="{BB962C8B-B14F-4D97-AF65-F5344CB8AC3E}">
        <p14:creationId xmlns:p14="http://schemas.microsoft.com/office/powerpoint/2010/main" val="20281945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0F2AF15A-F43A-43BE-8129-705AEB1166A2}" type="datetimeFigureOut">
              <a:rPr lang="en-US"/>
              <a:pPr>
                <a:defRPr/>
              </a:pPr>
              <a:t>10/22/2018</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fld id="{16CAF886-9331-4603-9C69-77141346A07B}" type="slidenum">
              <a:rPr lang="en-US"/>
              <a:pPr/>
              <a:t>‹#›</a:t>
            </a:fld>
            <a:endParaRPr lang="en-US"/>
          </a:p>
        </p:txBody>
      </p:sp>
    </p:spTree>
    <p:extLst>
      <p:ext uri="{BB962C8B-B14F-4D97-AF65-F5344CB8AC3E}">
        <p14:creationId xmlns:p14="http://schemas.microsoft.com/office/powerpoint/2010/main" val="236313659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5" name="Rectangle 4"/>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5"/>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en-US" smtClean="0"/>
              <a:t>Click to edit Master title style</a:t>
            </a:r>
            <a:endParaRPr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7" name="Date Placeholder 4"/>
          <p:cNvSpPr>
            <a:spLocks noGrp="1"/>
          </p:cNvSpPr>
          <p:nvPr>
            <p:ph type="dt" sz="half" idx="10"/>
          </p:nvPr>
        </p:nvSpPr>
        <p:spPr/>
        <p:txBody>
          <a:bodyPr/>
          <a:lstStyle>
            <a:lvl1pPr>
              <a:defRPr/>
            </a:lvl1pPr>
            <a:extLst/>
          </a:lstStyle>
          <a:p>
            <a:pPr>
              <a:defRPr/>
            </a:pPr>
            <a:fld id="{FD12D911-46C0-4BEF-B845-B38BA9B0DD29}" type="datetimeFigureOut">
              <a:rPr lang="en-US"/>
              <a:pPr>
                <a:defRPr/>
              </a:pPr>
              <a:t>10/22/2018</a:t>
            </a:fld>
            <a:endParaRPr lang="en-US"/>
          </a:p>
        </p:txBody>
      </p:sp>
      <p:sp>
        <p:nvSpPr>
          <p:cNvPr id="8" name="Footer Placeholder 5"/>
          <p:cNvSpPr>
            <a:spLocks noGrp="1"/>
          </p:cNvSpPr>
          <p:nvPr>
            <p:ph type="ftr" sz="quarter" idx="11"/>
          </p:nvPr>
        </p:nvSpPr>
        <p:spPr/>
        <p:txBody>
          <a:bodyPr/>
          <a:lstStyle>
            <a:lvl1pPr>
              <a:defRPr/>
            </a:lvl1pPr>
            <a:extLst/>
          </a:lstStyle>
          <a:p>
            <a:pPr>
              <a:defRPr/>
            </a:pPr>
            <a:endParaRPr lang="en-US"/>
          </a:p>
        </p:txBody>
      </p:sp>
      <p:sp>
        <p:nvSpPr>
          <p:cNvPr id="9" name="Slide Number Placeholder 6"/>
          <p:cNvSpPr>
            <a:spLocks noGrp="1"/>
          </p:cNvSpPr>
          <p:nvPr>
            <p:ph type="sldNum" sz="quarter" idx="12"/>
          </p:nvPr>
        </p:nvSpPr>
        <p:spPr/>
        <p:txBody>
          <a:bodyPr/>
          <a:lstStyle>
            <a:lvl1pPr>
              <a:defRPr/>
            </a:lvl1pPr>
          </a:lstStyle>
          <a:p>
            <a:fld id="{1EC4EDD8-F7A9-4DAE-9E80-7105E569CACC}" type="slidenum">
              <a:rPr lang="en-US"/>
              <a:pPr/>
              <a:t>‹#›</a:t>
            </a:fld>
            <a:endParaRPr lang="en-US"/>
          </a:p>
        </p:txBody>
      </p:sp>
    </p:spTree>
    <p:extLst>
      <p:ext uri="{BB962C8B-B14F-4D97-AF65-F5344CB8AC3E}">
        <p14:creationId xmlns:p14="http://schemas.microsoft.com/office/powerpoint/2010/main" val="191470617"/>
      </p:ext>
    </p:extLst>
  </p:cSld>
  <p:clrMapOvr>
    <a:overrideClrMapping bg1="dk1" tx1="lt1" bg2="dk2" tx2="lt2" accent1="accent1" accent2="accent2" accent3="accent3" accent4="accent4" accent5="accent5" accent6="accent6" hlink="hlink" folHlink="folHlink"/>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1E821821-793E-4EEB-A6F9-12D8F840126A}" type="datetimeFigureOut">
              <a:rPr lang="en-US"/>
              <a:pPr>
                <a:defRPr/>
              </a:pPr>
              <a:t>10/22/2018</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fld id="{5B1B2DB8-7A95-43FC-B79D-C77E53A57F55}" type="slidenum">
              <a:rPr lang="en-US"/>
              <a:pPr/>
              <a:t>‹#›</a:t>
            </a:fld>
            <a:endParaRPr lang="en-US"/>
          </a:p>
        </p:txBody>
      </p:sp>
    </p:spTree>
    <p:extLst>
      <p:ext uri="{BB962C8B-B14F-4D97-AF65-F5344CB8AC3E}">
        <p14:creationId xmlns:p14="http://schemas.microsoft.com/office/powerpoint/2010/main" val="85397933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243388" y="6557963"/>
            <a:ext cx="2001837" cy="227012"/>
          </a:xfrm>
        </p:spPr>
        <p:txBody>
          <a:bodyPr/>
          <a:lstStyle>
            <a:lvl1pPr>
              <a:defRPr/>
            </a:lvl1pPr>
            <a:extLst/>
          </a:lstStyle>
          <a:p>
            <a:pPr>
              <a:defRPr/>
            </a:pPr>
            <a:fld id="{1BDDC5D1-77C5-4B5C-99C4-7379763A512C}" type="datetimeFigureOut">
              <a:rPr lang="en-US"/>
              <a:pPr>
                <a:defRPr/>
              </a:pPr>
              <a:t>10/22/2018</a:t>
            </a:fld>
            <a:endParaRPr lang="en-US"/>
          </a:p>
        </p:txBody>
      </p:sp>
      <p:sp>
        <p:nvSpPr>
          <p:cNvPr id="5" name="Footer Placeholder 4"/>
          <p:cNvSpPr>
            <a:spLocks noGrp="1"/>
          </p:cNvSpPr>
          <p:nvPr>
            <p:ph type="ftr" sz="quarter" idx="11"/>
          </p:nvPr>
        </p:nvSpPr>
        <p:spPr>
          <a:xfrm>
            <a:off x="457200" y="6556375"/>
            <a:ext cx="3657600" cy="228600"/>
          </a:xfrm>
        </p:spPr>
        <p:txBody>
          <a:bodyPr/>
          <a:lstStyle>
            <a:lvl1pPr>
              <a:defRPr/>
            </a:lvl1pPr>
            <a:extLst/>
          </a:lstStyle>
          <a:p>
            <a:pPr>
              <a:defRPr/>
            </a:pPr>
            <a:endParaRPr lang="en-US"/>
          </a:p>
        </p:txBody>
      </p:sp>
      <p:sp>
        <p:nvSpPr>
          <p:cNvPr id="6" name="Slide Number Placeholder 5"/>
          <p:cNvSpPr>
            <a:spLocks noGrp="1"/>
          </p:cNvSpPr>
          <p:nvPr>
            <p:ph type="sldNum" sz="quarter" idx="12"/>
          </p:nvPr>
        </p:nvSpPr>
        <p:spPr>
          <a:xfrm>
            <a:off x="6254750" y="6553200"/>
            <a:ext cx="587375" cy="228600"/>
          </a:xfrm>
        </p:spPr>
        <p:txBody>
          <a:bodyPr/>
          <a:lstStyle>
            <a:lvl1pPr>
              <a:defRPr/>
            </a:lvl1pPr>
          </a:lstStyle>
          <a:p>
            <a:fld id="{9B08C719-02F3-45FD-BFCC-0C9A50DEE454}" type="slidenum">
              <a:rPr lang="en-US"/>
              <a:pPr/>
              <a:t>‹#›</a:t>
            </a:fld>
            <a:endParaRPr lang="en-US"/>
          </a:p>
        </p:txBody>
      </p:sp>
    </p:spTree>
    <p:extLst>
      <p:ext uri="{BB962C8B-B14F-4D97-AF65-F5344CB8AC3E}">
        <p14:creationId xmlns:p14="http://schemas.microsoft.com/office/powerpoint/2010/main" val="201595640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pPr>
              <a:defRPr/>
            </a:pPr>
            <a:fld id="{0DD38C1B-3756-481B-A6E4-56E906C57AAE}" type="datetimeFigureOut">
              <a:rPr lang="en-US"/>
              <a:pPr>
                <a:defRPr/>
              </a:pPr>
              <a:t>10/22/2018</a:t>
            </a:fld>
            <a:endParaRPr lang="en-US"/>
          </a:p>
        </p:txBody>
      </p:sp>
      <p:sp>
        <p:nvSpPr>
          <p:cNvPr id="6" name="Footer Placeholder 1"/>
          <p:cNvSpPr>
            <a:spLocks noGrp="1"/>
          </p:cNvSpPr>
          <p:nvPr>
            <p:ph type="ftr" sz="quarter" idx="11"/>
          </p:nvPr>
        </p:nvSpPr>
        <p:spPr/>
        <p:txBody>
          <a:bodyPr/>
          <a:lstStyle>
            <a:lvl1pPr>
              <a:defRPr/>
            </a:lvl1pPr>
          </a:lstStyle>
          <a:p>
            <a:pPr>
              <a:defRPr/>
            </a:pPr>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fld id="{A9580C51-5C9D-41BC-9B4F-26CDE38100E1}" type="slidenum">
              <a:rPr lang="en-US"/>
              <a:pPr/>
              <a:t>‹#›</a:t>
            </a:fld>
            <a:endParaRPr lang="en-US"/>
          </a:p>
        </p:txBody>
      </p:sp>
    </p:spTree>
    <p:extLst>
      <p:ext uri="{BB962C8B-B14F-4D97-AF65-F5344CB8AC3E}">
        <p14:creationId xmlns:p14="http://schemas.microsoft.com/office/powerpoint/2010/main" val="411696884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00E60211-4EC8-48CE-B6C2-0902910B8A20}" type="datetimeFigureOut">
              <a:rPr lang="en-US"/>
              <a:pPr>
                <a:defRPr/>
              </a:pPr>
              <a:t>10/22/2018</a:t>
            </a:fld>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fld id="{45C95382-AA59-45E3-914B-18E881C752A3}" type="slidenum">
              <a:rPr lang="en-US"/>
              <a:pPr/>
              <a:t>‹#›</a:t>
            </a:fld>
            <a:endParaRPr lang="en-US"/>
          </a:p>
        </p:txBody>
      </p:sp>
    </p:spTree>
    <p:extLst>
      <p:ext uri="{BB962C8B-B14F-4D97-AF65-F5344CB8AC3E}">
        <p14:creationId xmlns:p14="http://schemas.microsoft.com/office/powerpoint/2010/main" val="794575260"/>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pPr>
              <a:defRPr/>
            </a:pPr>
            <a:fld id="{E6A7697D-A821-4538-B978-618E18489AE5}" type="datetimeFigureOut">
              <a:rPr lang="en-US"/>
              <a:pPr>
                <a:defRPr/>
              </a:pPr>
              <a:t>10/22/2018</a:t>
            </a:fld>
            <a:endParaRPr lang="en-US"/>
          </a:p>
        </p:txBody>
      </p:sp>
      <p:sp>
        <p:nvSpPr>
          <p:cNvPr id="7" name="Footer Placeholder 10"/>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fld id="{8D4BA3B1-1C82-48B7-8932-F0E8E636AFB8}" type="slidenum">
              <a:rPr lang="en-US"/>
              <a:pPr/>
              <a:t>‹#›</a:t>
            </a:fld>
            <a:endParaRPr lang="en-US"/>
          </a:p>
        </p:txBody>
      </p:sp>
    </p:spTree>
    <p:extLst>
      <p:ext uri="{BB962C8B-B14F-4D97-AF65-F5344CB8AC3E}">
        <p14:creationId xmlns:p14="http://schemas.microsoft.com/office/powerpoint/2010/main" val="4188261478"/>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3" name="Rectangle 20"/>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4"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8" name="Date Placeholder 1"/>
          <p:cNvSpPr>
            <a:spLocks noGrp="1"/>
          </p:cNvSpPr>
          <p:nvPr>
            <p:ph type="dt" sz="half" idx="10"/>
          </p:nvPr>
        </p:nvSpPr>
        <p:spPr/>
        <p:txBody>
          <a:bodyPr/>
          <a:lstStyle>
            <a:lvl1pPr>
              <a:defRPr/>
            </a:lvl1pPr>
          </a:lstStyle>
          <a:p>
            <a:pPr>
              <a:defRPr/>
            </a:pPr>
            <a:fld id="{C03E05DB-0848-44B6-8ABA-B2DD4F36D2B8}" type="datetimeFigureOut">
              <a:rPr lang="en-US"/>
              <a:pPr>
                <a:defRPr/>
              </a:pPr>
              <a:t>10/22/2018</a:t>
            </a:fld>
            <a:endParaRPr lang="en-US"/>
          </a:p>
        </p:txBody>
      </p:sp>
      <p:sp>
        <p:nvSpPr>
          <p:cNvPr id="9" name="Footer Placeholder 2"/>
          <p:cNvSpPr>
            <a:spLocks noGrp="1"/>
          </p:cNvSpPr>
          <p:nvPr>
            <p:ph type="ftr" sz="quarter" idx="11"/>
          </p:nvPr>
        </p:nvSpPr>
        <p:spPr/>
        <p:txBody>
          <a:bodyPr/>
          <a:lstStyle>
            <a:lvl1pPr>
              <a:defRPr/>
            </a:lvl1pPr>
          </a:lstStyle>
          <a:p>
            <a:pPr>
              <a:defRPr/>
            </a:pPr>
            <a:endParaRPr lang="en-US"/>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fld id="{DFD0DFE0-7379-4BF3-9753-86DF0217F543}" type="slidenum">
              <a:rPr lang="en-US"/>
              <a:pPr/>
              <a:t>‹#›</a:t>
            </a:fld>
            <a:endParaRPr lang="en-US"/>
          </a:p>
        </p:txBody>
      </p:sp>
    </p:spTree>
    <p:extLst>
      <p:ext uri="{BB962C8B-B14F-4D97-AF65-F5344CB8AC3E}">
        <p14:creationId xmlns:p14="http://schemas.microsoft.com/office/powerpoint/2010/main" val="245398659"/>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pPr>
              <a:defRPr/>
            </a:pPr>
            <a:fld id="{4691F395-1F86-4D80-8D6C-A0FBC4700FB9}" type="datetimeFigureOut">
              <a:rPr lang="en-US"/>
              <a:pPr>
                <a:defRPr/>
              </a:pPr>
              <a:t>10/22/2018</a:t>
            </a:fld>
            <a:endParaRPr lang="en-US"/>
          </a:p>
        </p:txBody>
      </p:sp>
      <p:sp>
        <p:nvSpPr>
          <p:cNvPr id="6" name="Footer Placeholder 2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fld id="{A6FA1924-DF51-4DE8-9353-5273DEC6C978}" type="slidenum">
              <a:rPr lang="en-US"/>
              <a:pPr/>
              <a:t>‹#›</a:t>
            </a:fld>
            <a:endParaRPr lang="en-US"/>
          </a:p>
        </p:txBody>
      </p:sp>
    </p:spTree>
    <p:extLst>
      <p:ext uri="{BB962C8B-B14F-4D97-AF65-F5344CB8AC3E}">
        <p14:creationId xmlns:p14="http://schemas.microsoft.com/office/powerpoint/2010/main" val="305407037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pPr>
              <a:defRPr/>
            </a:pPr>
            <a:fld id="{D8C83F92-EED9-4CBF-A3C8-07F5BB2D77E7}" type="datetimeFigureOut">
              <a:rPr lang="en-US"/>
              <a:pPr>
                <a:defRPr/>
              </a:pPr>
              <a:t>10/22/2018</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fld id="{819D98BF-BBAF-4C1A-A19E-8C6B677EAD84}" type="slidenum">
              <a:rPr lang="en-US"/>
              <a:pPr/>
              <a:t>‹#›</a:t>
            </a:fld>
            <a:endParaRPr lang="en-US"/>
          </a:p>
        </p:txBody>
      </p:sp>
    </p:spTree>
    <p:extLst>
      <p:ext uri="{BB962C8B-B14F-4D97-AF65-F5344CB8AC3E}">
        <p14:creationId xmlns:p14="http://schemas.microsoft.com/office/powerpoint/2010/main" val="133612710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pPr>
              <a:defRPr/>
            </a:pPr>
            <a:fld id="{987F8E6E-8DC0-4014-ABAE-4B9DD544A525}" type="datetimeFigureOut">
              <a:rPr lang="en-US"/>
              <a:pPr>
                <a:defRPr/>
              </a:pPr>
              <a:t>10/22/2018</a:t>
            </a:fld>
            <a:endParaRPr lang="en-US"/>
          </a:p>
        </p:txBody>
      </p:sp>
      <p:sp>
        <p:nvSpPr>
          <p:cNvPr id="4" name="Footer Placeholder 2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0FC01128-7B9F-4E02-93DD-01CBF197BF34}" type="slidenum">
              <a:rPr lang="en-US"/>
              <a:pPr/>
              <a:t>‹#›</a:t>
            </a:fld>
            <a:endParaRPr lang="en-US"/>
          </a:p>
        </p:txBody>
      </p:sp>
    </p:spTree>
    <p:extLst>
      <p:ext uri="{BB962C8B-B14F-4D97-AF65-F5344CB8AC3E}">
        <p14:creationId xmlns:p14="http://schemas.microsoft.com/office/powerpoint/2010/main" val="4138084302"/>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fld id="{74BAFE41-9D19-45D1-8C25-2C872236A9A0}" type="datetimeFigureOut">
              <a:rPr lang="en-US"/>
              <a:pPr>
                <a:defRPr/>
              </a:pPr>
              <a:t>10/22/2018</a:t>
            </a:fld>
            <a:endParaRPr lang="en-US"/>
          </a:p>
        </p:txBody>
      </p:sp>
      <p:sp>
        <p:nvSpPr>
          <p:cNvPr id="3" name="Footer Placeholder 23"/>
          <p:cNvSpPr>
            <a:spLocks noGrp="1"/>
          </p:cNvSpPr>
          <p:nvPr>
            <p:ph type="ftr" sz="quarter" idx="11"/>
          </p:nvPr>
        </p:nvSpPr>
        <p:spPr/>
        <p:txBody>
          <a:bodyPr/>
          <a:lstStyle>
            <a:lvl1pPr>
              <a:defRPr/>
            </a:lvl1pPr>
          </a:lstStyle>
          <a:p>
            <a:pPr>
              <a:defRPr/>
            </a:pPr>
            <a:endParaRPr lang="en-US"/>
          </a:p>
        </p:txBody>
      </p:sp>
      <p:sp>
        <p:nvSpPr>
          <p:cNvPr id="4" name="Slide Number Placeholder 6"/>
          <p:cNvSpPr>
            <a:spLocks noGrp="1"/>
          </p:cNvSpPr>
          <p:nvPr>
            <p:ph type="sldNum" sz="quarter" idx="12"/>
          </p:nvPr>
        </p:nvSpPr>
        <p:spPr/>
        <p:txBody>
          <a:bodyPr/>
          <a:lstStyle>
            <a:lvl1pPr>
              <a:defRPr/>
            </a:lvl1pPr>
          </a:lstStyle>
          <a:p>
            <a:fld id="{74963BF6-06DA-4DA2-BE01-C884662E6AEF}" type="slidenum">
              <a:rPr lang="en-US"/>
              <a:pPr/>
              <a:t>‹#›</a:t>
            </a:fld>
            <a:endParaRPr lang="en-US"/>
          </a:p>
        </p:txBody>
      </p:sp>
    </p:spTree>
    <p:extLst>
      <p:ext uri="{BB962C8B-B14F-4D97-AF65-F5344CB8AC3E}">
        <p14:creationId xmlns:p14="http://schemas.microsoft.com/office/powerpoint/2010/main" val="337494168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pPr>
              <a:defRPr/>
            </a:pPr>
            <a:fld id="{BE79298C-3EB1-4397-BCF5-8BCD22A6DA3A}" type="datetimeFigureOut">
              <a:rPr lang="en-US"/>
              <a:pPr>
                <a:defRPr/>
              </a:pPr>
              <a:t>10/22/2018</a:t>
            </a:fld>
            <a:endParaRPr lang="en-US"/>
          </a:p>
        </p:txBody>
      </p:sp>
      <p:sp>
        <p:nvSpPr>
          <p:cNvPr id="7" name="Footer Placeholder 28"/>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F1FDBEF2-ECCB-4BD9-B1D5-7C506B0A5B46}" type="slidenum">
              <a:rPr lang="en-US"/>
              <a:pPr/>
              <a:t>‹#›</a:t>
            </a:fld>
            <a:endParaRPr lang="en-US"/>
          </a:p>
        </p:txBody>
      </p:sp>
    </p:spTree>
    <p:extLst>
      <p:ext uri="{BB962C8B-B14F-4D97-AF65-F5344CB8AC3E}">
        <p14:creationId xmlns:p14="http://schemas.microsoft.com/office/powerpoint/2010/main" val="128921085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pPr>
              <a:defRPr/>
            </a:pPr>
            <a:fld id="{7E28C851-C19B-4990-97BC-AC917FEFD067}" type="datetimeFigureOut">
              <a:rPr lang="en-US"/>
              <a:pPr>
                <a:defRPr/>
              </a:pPr>
              <a:t>10/22/2018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30"/>
          <p:cNvSpPr>
            <a:spLocks noGrp="1"/>
          </p:cNvSpPr>
          <p:nvPr>
            <p:ph type="sldNum" sz="quarter" idx="12"/>
          </p:nvPr>
        </p:nvSpPr>
        <p:spPr/>
        <p:txBody>
          <a:bodyPr/>
          <a:lstStyle>
            <a:lvl1pPr>
              <a:defRPr/>
            </a:lvl1pPr>
          </a:lstStyle>
          <a:p>
            <a:fld id="{0A6D14C5-FD2B-4215-923D-B07BE435F652}" type="slidenum">
              <a:rPr lang="en-US"/>
              <a:pPr/>
              <a:t>‹#›</a:t>
            </a:fld>
            <a:endParaRPr lang="en-US"/>
          </a:p>
        </p:txBody>
      </p:sp>
    </p:spTree>
    <p:extLst>
      <p:ext uri="{BB962C8B-B14F-4D97-AF65-F5344CB8AC3E}">
        <p14:creationId xmlns:p14="http://schemas.microsoft.com/office/powerpoint/2010/main" val="94356898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fld id="{E29E25EA-96F2-48AF-9BB7-5FF825C58173}" type="datetimeFigureOut">
              <a:rPr lang="en-US"/>
              <a:pPr>
                <a:defRPr/>
              </a:pPr>
              <a:t>10/22/2018</a:t>
            </a:fld>
            <a:endParaRPr lang="en-US"/>
          </a:p>
        </p:txBody>
      </p:sp>
      <p:sp>
        <p:nvSpPr>
          <p:cNvPr id="5" name="Footer Placeholder 2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fld id="{0D7F0046-8CF8-469D-AC8D-4ABDE7658546}" type="slidenum">
              <a:rPr lang="en-US"/>
              <a:pPr/>
              <a:t>‹#›</a:t>
            </a:fld>
            <a:endParaRPr lang="en-US"/>
          </a:p>
        </p:txBody>
      </p:sp>
    </p:spTree>
    <p:extLst>
      <p:ext uri="{BB962C8B-B14F-4D97-AF65-F5344CB8AC3E}">
        <p14:creationId xmlns:p14="http://schemas.microsoft.com/office/powerpoint/2010/main" val="9196026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041D977-8C19-4430-98EC-85B8BA75DFA2}" type="datetimeFigureOut">
              <a:rPr lang="en-US"/>
              <a:pPr>
                <a:defRPr/>
              </a:pPr>
              <a:t>10/22/2018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99032C6-21F1-476E-9146-D00EA233B12F}" type="slidenum">
              <a:rPr lang="en-US"/>
              <a:pPr/>
              <a:t>‹#›</a:t>
            </a:fld>
            <a:endParaRPr lang="en-US"/>
          </a:p>
        </p:txBody>
      </p:sp>
    </p:spTree>
    <p:extLst>
      <p:ext uri="{BB962C8B-B14F-4D97-AF65-F5344CB8AC3E}">
        <p14:creationId xmlns:p14="http://schemas.microsoft.com/office/powerpoint/2010/main" val="418517332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146367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470852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4540250" y="3525838"/>
            <a:ext cx="46038"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8" name="Title 27"/>
          <p:cNvSpPr>
            <a:spLocks noGrp="1"/>
          </p:cNvSpPr>
          <p:nvPr>
            <p:ph type="ctrTitle"/>
          </p:nvPr>
        </p:nvSpPr>
        <p:spPr>
          <a:xfrm>
            <a:off x="457200" y="1433732"/>
            <a:ext cx="830580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n-US" smtClean="0"/>
              <a:t>Click to edit Master title style</a:t>
            </a:r>
            <a:endParaRPr lang="en-US"/>
          </a:p>
        </p:txBody>
      </p:sp>
      <p:sp>
        <p:nvSpPr>
          <p:cNvPr id="7" name="Date Placeholder 14"/>
          <p:cNvSpPr>
            <a:spLocks noGrp="1"/>
          </p:cNvSpPr>
          <p:nvPr>
            <p:ph type="dt" sz="half" idx="10"/>
          </p:nvPr>
        </p:nvSpPr>
        <p:spPr/>
        <p:txBody>
          <a:bodyPr/>
          <a:lstStyle>
            <a:lvl1pPr>
              <a:defRPr/>
            </a:lvl1pPr>
          </a:lstStyle>
          <a:p>
            <a:pPr>
              <a:defRPr/>
            </a:pPr>
            <a:fld id="{A54B129D-B362-487E-B06F-3F2BE2752367}" type="datetimeFigureOut">
              <a:rPr lang="en-US"/>
              <a:pPr>
                <a:defRPr/>
              </a:pPr>
              <a:t>10/22/2018</a:t>
            </a:fld>
            <a:endParaRPr lang="en-US"/>
          </a:p>
        </p:txBody>
      </p:sp>
      <p:sp>
        <p:nvSpPr>
          <p:cNvPr id="8" name="Slide Number Placeholder 15"/>
          <p:cNvSpPr>
            <a:spLocks noGrp="1"/>
          </p:cNvSpPr>
          <p:nvPr>
            <p:ph type="sldNum" sz="quarter" idx="11"/>
          </p:nvPr>
        </p:nvSpPr>
        <p:spPr/>
        <p:txBody>
          <a:bodyPr/>
          <a:lstStyle>
            <a:lvl1pPr>
              <a:defRPr/>
            </a:lvl1pPr>
          </a:lstStyle>
          <a:p>
            <a:fld id="{8BE08604-D181-4B83-9EF8-B498AD3DFBA4}" type="slidenum">
              <a:rPr lang="en-US"/>
              <a:pPr/>
              <a:t>‹#›</a:t>
            </a:fld>
            <a:endParaRPr lang="en-US"/>
          </a:p>
        </p:txBody>
      </p:sp>
      <p:sp>
        <p:nvSpPr>
          <p:cNvPr id="10" name="Footer Placeholder 16"/>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2492175264"/>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Title 16"/>
          <p:cNvSpPr>
            <a:spLocks noGrp="1"/>
          </p:cNvSpPr>
          <p:nvPr>
            <p:ph type="title"/>
          </p:nvPr>
        </p:nvSpPr>
        <p:spPr/>
        <p:txBody>
          <a:bodyPr rtlCol="0"/>
          <a:lstStyle/>
          <a:p>
            <a:r>
              <a:rPr lang="en-US" smtClean="0"/>
              <a:t>Click to edit Master title style</a:t>
            </a:r>
            <a:endParaRPr lang="en-US"/>
          </a:p>
        </p:txBody>
      </p:sp>
      <p:sp>
        <p:nvSpPr>
          <p:cNvPr id="4" name="Date Placeholder 23"/>
          <p:cNvSpPr>
            <a:spLocks noGrp="1"/>
          </p:cNvSpPr>
          <p:nvPr>
            <p:ph type="dt" sz="half" idx="10"/>
          </p:nvPr>
        </p:nvSpPr>
        <p:spPr/>
        <p:txBody>
          <a:bodyPr/>
          <a:lstStyle>
            <a:lvl1pPr>
              <a:defRPr/>
            </a:lvl1pPr>
          </a:lstStyle>
          <a:p>
            <a:pPr>
              <a:defRPr/>
            </a:pPr>
            <a:fld id="{C41B20C7-349C-42C9-BD5F-F4B3BC75303F}" type="datetimeFigureOut">
              <a:rPr lang="en-US"/>
              <a:pPr>
                <a:defRPr/>
              </a:pPr>
              <a:t>10/22/2018</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0E89C968-4193-45B7-9D94-24D83152E5CF}" type="slidenum">
              <a:rPr lang="en-US"/>
              <a:pPr/>
              <a:t>‹#›</a:t>
            </a:fld>
            <a:endParaRPr lang="en-US"/>
          </a:p>
        </p:txBody>
      </p:sp>
    </p:spTree>
    <p:extLst>
      <p:ext uri="{BB962C8B-B14F-4D97-AF65-F5344CB8AC3E}">
        <p14:creationId xmlns:p14="http://schemas.microsoft.com/office/powerpoint/2010/main" val="972047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23"/>
          <p:cNvSpPr>
            <a:spLocks noChangeArrowheads="1"/>
          </p:cNvSpPr>
          <p:nvPr/>
        </p:nvSpPr>
        <p:spPr bwMode="white">
          <a:xfrm>
            <a:off x="0" y="0"/>
            <a:ext cx="9144000" cy="119063"/>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CF76E654-99A0-4504-86A9-74553C928D48}" type="slidenum">
              <a:rPr lang="en-US"/>
              <a:pPr/>
              <a:t>‹#›</a:t>
            </a:fld>
            <a:endParaRPr lang="en-US"/>
          </a:p>
        </p:txBody>
      </p:sp>
      <p:sp>
        <p:nvSpPr>
          <p:cNvPr id="17" name="Date Placeholder 4"/>
          <p:cNvSpPr>
            <a:spLocks noGrp="1"/>
          </p:cNvSpPr>
          <p:nvPr>
            <p:ph type="dt" sz="half" idx="11"/>
          </p:nvPr>
        </p:nvSpPr>
        <p:spPr/>
        <p:txBody>
          <a:bodyPr/>
          <a:lstStyle>
            <a:lvl1pPr>
              <a:defRPr/>
            </a:lvl1pPr>
          </a:lstStyle>
          <a:p>
            <a:pPr>
              <a:defRPr/>
            </a:pPr>
            <a:fld id="{0AFDE5AA-AB5B-4E36-97E7-915878289F2F}" type="datetimeFigureOut">
              <a:rPr lang="en-US"/>
              <a:pPr>
                <a:defRPr/>
              </a:pPr>
              <a:t>10/22/2018</a:t>
            </a:fld>
            <a:endParaRPr lang="en-US"/>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en-US"/>
          </a:p>
        </p:txBody>
      </p:sp>
    </p:spTree>
    <p:extLst>
      <p:ext uri="{BB962C8B-B14F-4D97-AF65-F5344CB8AC3E}">
        <p14:creationId xmlns:p14="http://schemas.microsoft.com/office/powerpoint/2010/main" val="3398115437"/>
      </p:ext>
    </p:extLst>
  </p:cSld>
  <p:clrMapOvr>
    <a:overrideClrMapping bg1="lt1" tx1="dk1" bg2="lt2" tx2="dk2" accent1="accent1" accent2="accent2" accent3="accent3" accent4="accent4" accent5="accent5" accent6="accent6" hlink="hlink" folHlink="folHlink"/>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685800" y="4916488"/>
            <a:ext cx="79248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685800" y="4958864"/>
            <a:ext cx="7924800" cy="984736"/>
          </a:xfrm>
        </p:spPr>
        <p:txBody>
          <a:bodyPr/>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8B8D0CE-4506-4CDC-A210-AAE5153F1C08}" type="datetimeFigureOut">
              <a:rPr lang="en-US"/>
              <a:pPr>
                <a:defRPr/>
              </a:pPr>
              <a:t>10/22/2018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08AAA3CF-2DB5-47D6-B525-A557B5F2EE05}" type="slidenum">
              <a:rPr lang="en-US"/>
              <a:pPr/>
              <a:t>‹#›</a:t>
            </a:fld>
            <a:endParaRPr lang="en-US"/>
          </a:p>
        </p:txBody>
      </p:sp>
    </p:spTree>
    <p:extLst>
      <p:ext uri="{BB962C8B-B14F-4D97-AF65-F5344CB8AC3E}">
        <p14:creationId xmlns:p14="http://schemas.microsoft.com/office/powerpoint/2010/main" val="120054675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11" name="Content Placeholder 10"/>
          <p:cNvSpPr>
            <a:spLocks noGrp="1"/>
          </p:cNvSpPr>
          <p:nvPr>
            <p:ph sz="half" idx="1"/>
          </p:nvPr>
        </p:nvSpPr>
        <p:spPr>
          <a:xfrm>
            <a:off x="457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D6FCF0C6-702B-4B4D-B9EB-8FB7F7C57817}" type="datetimeFigureOut">
              <a:rPr lang="en-US"/>
              <a:pPr>
                <a:defRPr/>
              </a:pPr>
              <a:t>10/22/2018</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21D1280F-C075-4468-A0F7-1CE25F52396F}" type="slidenum">
              <a:rPr lang="en-US"/>
              <a:pPr/>
              <a:t>‹#›</a:t>
            </a:fld>
            <a:endParaRPr lang="en-US"/>
          </a:p>
        </p:txBody>
      </p:sp>
    </p:spTree>
    <p:extLst>
      <p:ext uri="{BB962C8B-B14F-4D97-AF65-F5344CB8AC3E}">
        <p14:creationId xmlns:p14="http://schemas.microsoft.com/office/powerpoint/2010/main" val="3753615635"/>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a:off x="563563" y="2179638"/>
            <a:ext cx="3748087"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754563" y="2179638"/>
            <a:ext cx="374967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4" name="Content Placeholder 33"/>
          <p:cNvSpPr>
            <a:spLocks noGrp="1"/>
          </p:cNvSpPr>
          <p:nvPr>
            <p:ph sz="quarter" idx="4"/>
          </p:nvPr>
        </p:nvSpPr>
        <p:spPr>
          <a:xfrm>
            <a:off x="4649788" y="2201896"/>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a:xfrm>
            <a:off x="457200" y="155448"/>
            <a:ext cx="8229600" cy="1143000"/>
          </a:xfrm>
        </p:spPr>
        <p:txBody>
          <a:bodyPr/>
          <a:lstStyle>
            <a:lvl1pPr>
              <a:defRPr/>
            </a:lvl1pPr>
          </a:lstStyle>
          <a:p>
            <a:r>
              <a:rPr lang="en-US" smtClean="0"/>
              <a:t>Click to edit Master title style</a:t>
            </a:r>
            <a:endParaRPr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9" name="Slide Number Placeholder 8"/>
          <p:cNvSpPr>
            <a:spLocks noGrp="1"/>
          </p:cNvSpPr>
          <p:nvPr>
            <p:ph type="sldNum" sz="quarter" idx="10"/>
          </p:nvPr>
        </p:nvSpPr>
        <p:spPr/>
        <p:txBody>
          <a:bodyPr/>
          <a:lstStyle>
            <a:lvl1pPr>
              <a:defRPr/>
            </a:lvl1pPr>
          </a:lstStyle>
          <a:p>
            <a:fld id="{AE5A2C7A-B0D4-470D-A2CF-EF976405D684}" type="slidenum">
              <a:rPr lang="en-US"/>
              <a:pPr/>
              <a:t>‹#›</a:t>
            </a:fld>
            <a:endParaRPr lang="en-US"/>
          </a:p>
        </p:txBody>
      </p:sp>
      <p:sp>
        <p:nvSpPr>
          <p:cNvPr id="10" name="Footer Placeholder 7"/>
          <p:cNvSpPr>
            <a:spLocks noGrp="1"/>
          </p:cNvSpPr>
          <p:nvPr>
            <p:ph type="ftr" sz="quarter" idx="11"/>
          </p:nvPr>
        </p:nvSpPr>
        <p:spPr/>
        <p:txBody>
          <a:bodyPr/>
          <a:lstStyle>
            <a:lvl1pPr>
              <a:defRPr/>
            </a:lvl1pPr>
          </a:lstStyle>
          <a:p>
            <a:pPr>
              <a:defRPr/>
            </a:pPr>
            <a:endParaRPr lang="en-US"/>
          </a:p>
        </p:txBody>
      </p:sp>
      <p:sp>
        <p:nvSpPr>
          <p:cNvPr id="11" name="Date Placeholder 6"/>
          <p:cNvSpPr>
            <a:spLocks noGrp="1"/>
          </p:cNvSpPr>
          <p:nvPr>
            <p:ph type="dt" sz="half" idx="12"/>
          </p:nvPr>
        </p:nvSpPr>
        <p:spPr/>
        <p:txBody>
          <a:bodyPr/>
          <a:lstStyle>
            <a:lvl1pPr>
              <a:defRPr/>
            </a:lvl1pPr>
          </a:lstStyle>
          <a:p>
            <a:pPr>
              <a:defRPr/>
            </a:pPr>
            <a:fld id="{B1ADD179-49E9-4D87-A03E-FA5D3AFAC86C}" type="datetimeFigureOut">
              <a:rPr lang="en-US"/>
              <a:pPr>
                <a:defRPr/>
              </a:pPr>
              <a:t>10/22/2018</a:t>
            </a:fld>
            <a:endParaRPr lang="en-US"/>
          </a:p>
        </p:txBody>
      </p:sp>
    </p:spTree>
    <p:extLst>
      <p:ext uri="{BB962C8B-B14F-4D97-AF65-F5344CB8AC3E}">
        <p14:creationId xmlns:p14="http://schemas.microsoft.com/office/powerpoint/2010/main" val="378651425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A46A4352-2503-4E0F-AE40-2FF3789DDEA4}" type="datetimeFigureOut">
              <a:rPr lang="en-US"/>
              <a:pPr>
                <a:defRPr/>
              </a:pPr>
              <a:t>10/22/2018</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fld id="{B432D794-C47C-4790-8285-1C2E0FE5B1C2}" type="slidenum">
              <a:rPr lang="en-US"/>
              <a:pPr/>
              <a:t>‹#›</a:t>
            </a:fld>
            <a:endParaRPr lang="en-US"/>
          </a:p>
        </p:txBody>
      </p:sp>
    </p:spTree>
    <p:extLst>
      <p:ext uri="{BB962C8B-B14F-4D97-AF65-F5344CB8AC3E}">
        <p14:creationId xmlns:p14="http://schemas.microsoft.com/office/powerpoint/2010/main" val="4206336110"/>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3"/>
          <p:cNvSpPr>
            <a:spLocks noGrp="1"/>
          </p:cNvSpPr>
          <p:nvPr>
            <p:ph type="dt" sz="half" idx="10"/>
          </p:nvPr>
        </p:nvSpPr>
        <p:spPr/>
        <p:txBody>
          <a:bodyPr/>
          <a:lstStyle>
            <a:lvl1pPr>
              <a:defRPr/>
            </a:lvl1pPr>
          </a:lstStyle>
          <a:p>
            <a:pPr>
              <a:defRPr/>
            </a:pPr>
            <a:fld id="{D162C95E-A6E4-4F95-8458-D8B8551ADE4B}" type="datetimeFigureOut">
              <a:rPr lang="en-US"/>
              <a:pPr>
                <a:defRPr/>
              </a:pPr>
              <a:t>10/22/2018</a:t>
            </a:fld>
            <a:endParaRPr lang="en-US"/>
          </a:p>
        </p:txBody>
      </p:sp>
      <p:sp>
        <p:nvSpPr>
          <p:cNvPr id="3" name="Footer Placeholder 9"/>
          <p:cNvSpPr>
            <a:spLocks noGrp="1"/>
          </p:cNvSpPr>
          <p:nvPr>
            <p:ph type="ftr" sz="quarter" idx="11"/>
          </p:nvPr>
        </p:nvSpPr>
        <p:spPr/>
        <p:txBody>
          <a:bodyPr/>
          <a:lstStyle>
            <a:lvl1pPr>
              <a:defRPr/>
            </a:lvl1pPr>
          </a:lstStyle>
          <a:p>
            <a:pPr>
              <a:defRPr/>
            </a:pPr>
            <a:endParaRPr lang="en-US"/>
          </a:p>
        </p:txBody>
      </p:sp>
      <p:sp>
        <p:nvSpPr>
          <p:cNvPr id="4" name="Slide Number Placeholder 21"/>
          <p:cNvSpPr>
            <a:spLocks noGrp="1"/>
          </p:cNvSpPr>
          <p:nvPr>
            <p:ph type="sldNum" sz="quarter" idx="12"/>
          </p:nvPr>
        </p:nvSpPr>
        <p:spPr/>
        <p:txBody>
          <a:bodyPr/>
          <a:lstStyle>
            <a:lvl1pPr>
              <a:defRPr/>
            </a:lvl1pPr>
          </a:lstStyle>
          <a:p>
            <a:fld id="{45809FD6-D5C5-4B60-B8D5-1D4645B000A9}" type="slidenum">
              <a:rPr lang="en-US"/>
              <a:pPr/>
              <a:t>‹#›</a:t>
            </a:fld>
            <a:endParaRPr lang="en-US"/>
          </a:p>
        </p:txBody>
      </p:sp>
    </p:spTree>
    <p:extLst>
      <p:ext uri="{BB962C8B-B14F-4D97-AF65-F5344CB8AC3E}">
        <p14:creationId xmlns:p14="http://schemas.microsoft.com/office/powerpoint/2010/main" val="763615519"/>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Text Placeholder 2"/>
          <p:cNvSpPr>
            <a:spLocks noGrp="1"/>
          </p:cNvSpPr>
          <p:nvPr>
            <p:ph type="body" idx="2"/>
          </p:nvPr>
        </p:nvSpPr>
        <p:spPr>
          <a:xfrm>
            <a:off x="6781800" y="1600200"/>
            <a:ext cx="1984248" cy="3733800"/>
          </a:xfrm>
        </p:spPr>
        <p:txBody>
          <a:bodyPr/>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smtClean="0"/>
              <a:t>Click to edit Master title style</a:t>
            </a:r>
            <a:endParaRPr lang="en-US"/>
          </a:p>
        </p:txBody>
      </p:sp>
      <p:sp>
        <p:nvSpPr>
          <p:cNvPr id="5" name="Date Placeholder 23"/>
          <p:cNvSpPr>
            <a:spLocks noGrp="1"/>
          </p:cNvSpPr>
          <p:nvPr>
            <p:ph type="dt" sz="half" idx="10"/>
          </p:nvPr>
        </p:nvSpPr>
        <p:spPr/>
        <p:txBody>
          <a:bodyPr/>
          <a:lstStyle>
            <a:lvl1pPr>
              <a:defRPr/>
            </a:lvl1pPr>
          </a:lstStyle>
          <a:p>
            <a:pPr>
              <a:defRPr/>
            </a:pPr>
            <a:fld id="{FE2F5230-2278-4830-B661-DBAE379A95DB}" type="datetimeFigureOut">
              <a:rPr lang="en-US"/>
              <a:pPr>
                <a:defRPr/>
              </a:pPr>
              <a:t>10/22/2018</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7BA29CC8-C445-4A71-9B46-3E1093AC129B}" type="slidenum">
              <a:rPr lang="en-US"/>
              <a:pPr/>
              <a:t>‹#›</a:t>
            </a:fld>
            <a:endParaRPr lang="en-US"/>
          </a:p>
        </p:txBody>
      </p:sp>
    </p:spTree>
    <p:extLst>
      <p:ext uri="{BB962C8B-B14F-4D97-AF65-F5344CB8AC3E}">
        <p14:creationId xmlns:p14="http://schemas.microsoft.com/office/powerpoint/2010/main" val="2945495907"/>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smtClean="0"/>
              <a:t>Click to edit Master title style</a:t>
            </a:r>
            <a:endParaRPr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normAutofit/>
          </a:bodyPr>
          <a:lstStyle>
            <a:lvl1pPr marL="0" indent="0">
              <a:buNone/>
              <a:defRPr sz="3200">
                <a:solidFill>
                  <a:schemeClr val="bg1"/>
                </a:solidFill>
              </a:defRPr>
            </a:lvl1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6629400" y="1600200"/>
            <a:ext cx="2057400" cy="4419600"/>
          </a:xfrm>
        </p:spPr>
        <p:txBody>
          <a:bodyPr/>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23"/>
          <p:cNvSpPr>
            <a:spLocks noGrp="1"/>
          </p:cNvSpPr>
          <p:nvPr>
            <p:ph type="dt" sz="half" idx="10"/>
          </p:nvPr>
        </p:nvSpPr>
        <p:spPr/>
        <p:txBody>
          <a:bodyPr/>
          <a:lstStyle>
            <a:lvl1pPr>
              <a:defRPr/>
            </a:lvl1pPr>
          </a:lstStyle>
          <a:p>
            <a:pPr>
              <a:defRPr/>
            </a:pPr>
            <a:fld id="{EF51D520-10BE-4DC6-A866-9D920086BB34}" type="datetimeFigureOut">
              <a:rPr lang="en-US"/>
              <a:pPr>
                <a:defRPr/>
              </a:pPr>
              <a:t>10/22/2018</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C91FCE0F-F214-42FA-98F9-5AB49EFE2147}" type="slidenum">
              <a:rPr lang="en-US"/>
              <a:pPr/>
              <a:t>‹#›</a:t>
            </a:fld>
            <a:endParaRPr lang="en-US"/>
          </a:p>
        </p:txBody>
      </p:sp>
    </p:spTree>
    <p:extLst>
      <p:ext uri="{BB962C8B-B14F-4D97-AF65-F5344CB8AC3E}">
        <p14:creationId xmlns:p14="http://schemas.microsoft.com/office/powerpoint/2010/main" val="3925619985"/>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2712A9FF-7B58-457F-AE1D-ED08841873F2}" type="datetimeFigureOut">
              <a:rPr lang="en-US"/>
              <a:pPr>
                <a:defRPr/>
              </a:pPr>
              <a:t>10/22/2018</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B4D09490-6569-459D-A865-A0999D6EBF5C}" type="slidenum">
              <a:rPr lang="en-US"/>
              <a:pPr/>
              <a:t>‹#›</a:t>
            </a:fld>
            <a:endParaRPr lang="en-US"/>
          </a:p>
        </p:txBody>
      </p:sp>
    </p:spTree>
    <p:extLst>
      <p:ext uri="{BB962C8B-B14F-4D97-AF65-F5344CB8AC3E}">
        <p14:creationId xmlns:p14="http://schemas.microsoft.com/office/powerpoint/2010/main" val="47745454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9595B370-5B2E-4332-8088-060A817E7DAE}" type="datetimeFigureOut">
              <a:rPr lang="en-US"/>
              <a:pPr>
                <a:defRPr/>
              </a:pPr>
              <a:t>10/22/2018</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B2A9DA3D-DFBA-4EA2-AA91-E94763C9C5B9}" type="slidenum">
              <a:rPr lang="en-US"/>
              <a:pPr/>
              <a:t>‹#›</a:t>
            </a:fld>
            <a:endParaRPr lang="en-US"/>
          </a:p>
        </p:txBody>
      </p:sp>
    </p:spTree>
    <p:extLst>
      <p:ext uri="{BB962C8B-B14F-4D97-AF65-F5344CB8AC3E}">
        <p14:creationId xmlns:p14="http://schemas.microsoft.com/office/powerpoint/2010/main" val="1507246831"/>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Freeform 18"/>
            <p:cNvSpPr>
              <a:spLocks/>
            </p:cNvSpPr>
            <p:nvPr/>
          </p:nvSpPr>
          <p:spPr bwMode="auto">
            <a:xfrm>
              <a:off x="35926" y="5135025"/>
              <a:ext cx="9108074" cy="838869"/>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9164632F-9F63-4837-90BD-58ED36435E5F}" type="datetimeFigureOut">
              <a:rPr lang="en-US"/>
              <a:pPr>
                <a:defRPr/>
              </a:pPr>
              <a:t>10/22/2018</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5C2E7F4C-76B3-417B-8D19-60013E16D965}" type="slidenum">
              <a:rPr lang="en-US"/>
              <a:pPr/>
              <a:t>‹#›</a:t>
            </a:fld>
            <a:endParaRPr lang="en-US"/>
          </a:p>
        </p:txBody>
      </p:sp>
    </p:spTree>
    <p:extLst>
      <p:ext uri="{BB962C8B-B14F-4D97-AF65-F5344CB8AC3E}">
        <p14:creationId xmlns:p14="http://schemas.microsoft.com/office/powerpoint/2010/main" val="2903395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23"/>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6207E8D7-741F-4B9E-A2EB-1BD0BB35FF9D}" type="slidenum">
              <a:rPr lang="en-US"/>
              <a:pPr/>
              <a:t>‹#›</a:t>
            </a:fld>
            <a:endParaRPr lang="en-US"/>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fld id="{6A38ECF7-7573-4E1A-B825-794BA839A83E}" type="datetimeFigureOut">
              <a:rPr lang="en-US"/>
              <a:pPr>
                <a:defRPr/>
              </a:pPr>
              <a:t>10/22/2018</a:t>
            </a:fld>
            <a:endParaRPr lang="en-US"/>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en-US"/>
          </a:p>
        </p:txBody>
      </p:sp>
    </p:spTree>
    <p:extLst>
      <p:ext uri="{BB962C8B-B14F-4D97-AF65-F5344CB8AC3E}">
        <p14:creationId xmlns:p14="http://schemas.microsoft.com/office/powerpoint/2010/main" val="900710053"/>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9EB64CAB-2A91-4114-9A3A-90CA953442C2}" type="datetimeFigureOut">
              <a:rPr lang="en-US"/>
              <a:pPr>
                <a:defRPr/>
              </a:pPr>
              <a:t>10/22/2018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23EBF9B2-63DC-494B-8BAA-72B0919E9FCC}" type="slidenum">
              <a:rPr lang="en-US"/>
              <a:pPr/>
              <a:t>‹#›</a:t>
            </a:fld>
            <a:endParaRPr lang="en-US"/>
          </a:p>
        </p:txBody>
      </p:sp>
    </p:spTree>
    <p:extLst>
      <p:ext uri="{BB962C8B-B14F-4D97-AF65-F5344CB8AC3E}">
        <p14:creationId xmlns:p14="http://schemas.microsoft.com/office/powerpoint/2010/main" val="1321575831"/>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920DC7C4-9DE4-4430-8EA2-CA8E71C87FDD}" type="datetimeFigureOut">
              <a:rPr lang="en-US"/>
              <a:pPr>
                <a:defRPr/>
              </a:pPr>
              <a:t>10/22/2018</a:t>
            </a:fld>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09B8A72D-8909-4C5A-889A-6AA288CE5598}" type="slidenum">
              <a:rPr lang="en-US"/>
              <a:pPr/>
              <a:t>‹#›</a:t>
            </a:fld>
            <a:endParaRPr lang="en-US"/>
          </a:p>
        </p:txBody>
      </p:sp>
    </p:spTree>
    <p:extLst>
      <p:ext uri="{BB962C8B-B14F-4D97-AF65-F5344CB8AC3E}">
        <p14:creationId xmlns:p14="http://schemas.microsoft.com/office/powerpoint/2010/main" val="3292528618"/>
      </p:ext>
    </p:extLst>
  </p:cSld>
  <p:clrMapOvr>
    <a:overrideClrMapping bg1="dk1" tx1="lt1" bg2="dk2" tx2="lt2" accent1="accent1" accent2="accent2" accent3="accent3" accent4="accent4" accent5="accent5" accent6="accent6" hlink="hlink" folHlink="folHlink"/>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F83379C0-F655-4ACB-ACE6-CF052F21F8D9}" type="datetimeFigureOut">
              <a:rPr lang="en-US"/>
              <a:pPr>
                <a:defRPr/>
              </a:pPr>
              <a:t>10/22/2018</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43B5BF8D-2B99-404F-8CE7-B52A87CE7FEA}" type="slidenum">
              <a:rPr lang="en-US"/>
              <a:pPr/>
              <a:t>‹#›</a:t>
            </a:fld>
            <a:endParaRPr lang="en-US"/>
          </a:p>
        </p:txBody>
      </p:sp>
    </p:spTree>
    <p:extLst>
      <p:ext uri="{BB962C8B-B14F-4D97-AF65-F5344CB8AC3E}">
        <p14:creationId xmlns:p14="http://schemas.microsoft.com/office/powerpoint/2010/main" val="2086080622"/>
      </p:ext>
    </p:extLst>
  </p:cSld>
  <p:clrMapOvr>
    <a:overrideClrMapping bg1="dk1" tx1="lt1" bg2="dk2" tx2="lt2" accent1="accent1" accent2="accent2" accent3="accent3" accent4="accent4" accent5="accent5" accent6="accent6" hlink="hlink" folHlink="folHlink"/>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636D07F5-1036-42D6-BCF8-06BA4C6D8147}" type="datetimeFigureOut">
              <a:rPr lang="en-US"/>
              <a:pPr>
                <a:defRPr/>
              </a:pPr>
              <a:t>10/22/2018</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9727CEF2-4CE4-48B2-A093-E4F5BFA4ACE8}" type="slidenum">
              <a:rPr lang="en-US"/>
              <a:pPr/>
              <a:t>‹#›</a:t>
            </a:fld>
            <a:endParaRPr lang="en-US"/>
          </a:p>
        </p:txBody>
      </p:sp>
    </p:spTree>
    <p:extLst>
      <p:ext uri="{BB962C8B-B14F-4D97-AF65-F5344CB8AC3E}">
        <p14:creationId xmlns:p14="http://schemas.microsoft.com/office/powerpoint/2010/main" val="932835761"/>
      </p:ext>
    </p:extLst>
  </p:cSld>
  <p:clrMapOvr>
    <a:overrideClrMapping bg1="lt1" tx1="dk1" bg2="lt2" tx2="dk2" accent1="accent1" accent2="accent2" accent3="accent3" accent4="accent4" accent5="accent5" accent6="accent6" hlink="hlink" folHlink="folHlink"/>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BA33EA38-B5B6-49B2-96E1-A6DD8430D116}" type="datetimeFigureOut">
              <a:rPr lang="en-US"/>
              <a:pPr>
                <a:defRPr/>
              </a:pPr>
              <a:t>10/22/2018</a:t>
            </a:fld>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234117F7-04F1-4531-85EF-8208FFE4C95C}" type="slidenum">
              <a:rPr lang="en-US"/>
              <a:pPr/>
              <a:t>‹#›</a:t>
            </a:fld>
            <a:endParaRPr lang="en-US"/>
          </a:p>
        </p:txBody>
      </p:sp>
    </p:spTree>
    <p:extLst>
      <p:ext uri="{BB962C8B-B14F-4D97-AF65-F5344CB8AC3E}">
        <p14:creationId xmlns:p14="http://schemas.microsoft.com/office/powerpoint/2010/main" val="1926153677"/>
      </p:ext>
    </p:extLst>
  </p:cSld>
  <p:clrMapOvr>
    <a:overrideClrMapping bg1="dk1" tx1="lt1" bg2="dk2" tx2="lt2" accent1="accent1" accent2="accent2" accent3="accent3" accent4="accent4" accent5="accent5" accent6="accent6" hlink="hlink" folHlink="folHlink"/>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62522CAF-4BF6-4248-8188-DBC8EE45078A}" type="datetimeFigureOut">
              <a:rPr lang="en-US"/>
              <a:pPr>
                <a:defRPr/>
              </a:pPr>
              <a:t>10/22/2018</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fld id="{BF2F20B6-B880-4EDC-8BEA-87040E85E382}" type="slidenum">
              <a:rPr lang="en-US"/>
              <a:pPr/>
              <a:t>‹#›</a:t>
            </a:fld>
            <a:endParaRPr lang="en-US"/>
          </a:p>
        </p:txBody>
      </p:sp>
    </p:spTree>
    <p:extLst>
      <p:ext uri="{BB962C8B-B14F-4D97-AF65-F5344CB8AC3E}">
        <p14:creationId xmlns:p14="http://schemas.microsoft.com/office/powerpoint/2010/main" val="303690640"/>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D2C35670-AF2B-4D33-9320-B37C29194258}" type="datetimeFigureOut">
              <a:rPr lang="en-US"/>
              <a:pPr>
                <a:defRPr/>
              </a:pPr>
              <a:t>10/22/2018</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2C5586DA-9A17-4B70-9AD9-E52129284E09}" type="slidenum">
              <a:rPr lang="en-US"/>
              <a:pPr/>
              <a:t>‹#›</a:t>
            </a:fld>
            <a:endParaRPr lang="en-US"/>
          </a:p>
        </p:txBody>
      </p:sp>
    </p:spTree>
    <p:extLst>
      <p:ext uri="{BB962C8B-B14F-4D97-AF65-F5344CB8AC3E}">
        <p14:creationId xmlns:p14="http://schemas.microsoft.com/office/powerpoint/2010/main" val="670096001"/>
      </p:ext>
    </p:extLst>
  </p:cSld>
  <p:clrMapOvr>
    <a:overrideClrMapping bg1="lt1" tx1="dk1" bg2="lt2" tx2="dk2" accent1="accent1" accent2="accent2" accent3="accent3" accent4="accent4" accent5="accent5" accent6="accent6" hlink="hlink" folHlink="folHlink"/>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6" name="Freeform 15"/>
          <p:cNvSpPr>
            <a:spLocks/>
          </p:cNvSpPr>
          <p:nvPr/>
        </p:nvSpPr>
        <p:spPr bwMode="auto">
          <a:xfrm>
            <a:off x="-53975" y="5784850"/>
            <a:ext cx="3802063" cy="838200"/>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7" name="Right Triangle 6"/>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799B5764-9E24-4B0B-860F-2BD889FCB1D0}" type="datetimeFigureOut">
              <a:rPr lang="en-US"/>
              <a:pPr>
                <a:defRPr/>
              </a:pPr>
              <a:t>10/22/2018</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lvl1pPr>
          </a:lstStyle>
          <a:p>
            <a:fld id="{7779F9D8-686A-4655-A9A5-12C0F3651E6C}" type="slidenum">
              <a:rPr lang="en-US"/>
              <a:pPr/>
              <a:t>‹#›</a:t>
            </a:fld>
            <a:endParaRPr lang="en-US"/>
          </a:p>
        </p:txBody>
      </p:sp>
    </p:spTree>
    <p:extLst>
      <p:ext uri="{BB962C8B-B14F-4D97-AF65-F5344CB8AC3E}">
        <p14:creationId xmlns:p14="http://schemas.microsoft.com/office/powerpoint/2010/main" val="120958079"/>
      </p:ext>
    </p:extLst>
  </p:cSld>
  <p:clrMapOvr>
    <a:overrideClrMapping bg1="dk1" tx1="lt1" bg2="dk2" tx2="lt2" accent1="accent1" accent2="accent2" accent3="accent3" accent4="accent4" accent5="accent5" accent6="accent6" hlink="hlink" folHlink="folHlink"/>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FEE3FF1C-CD5C-4772-B2D7-656BAB3EF7F1}" type="datetimeFigureOut">
              <a:rPr lang="en-US"/>
              <a:pPr>
                <a:defRPr/>
              </a:pPr>
              <a:t>10/22/2018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885717D3-F64E-46DE-81BA-B7AA47982F12}" type="slidenum">
              <a:rPr lang="en-US"/>
              <a:pPr/>
              <a:t>‹#›</a:t>
            </a:fld>
            <a:endParaRPr lang="en-US"/>
          </a:p>
        </p:txBody>
      </p:sp>
    </p:spTree>
    <p:extLst>
      <p:ext uri="{BB962C8B-B14F-4D97-AF65-F5344CB8AC3E}">
        <p14:creationId xmlns:p14="http://schemas.microsoft.com/office/powerpoint/2010/main" val="1849946442"/>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14E86751-ADEE-4205-857B-8FD71D72C650}" type="datetimeFigureOut">
              <a:rPr lang="en-US"/>
              <a:pPr>
                <a:defRPr/>
              </a:pPr>
              <a:t>10/22/2018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A31431C9-2D4C-4C29-B4D9-A1E6711C7710}" type="slidenum">
              <a:rPr lang="en-US"/>
              <a:pPr/>
              <a:t>‹#›</a:t>
            </a:fld>
            <a:endParaRPr lang="en-US"/>
          </a:p>
        </p:txBody>
      </p:sp>
    </p:spTree>
    <p:extLst>
      <p:ext uri="{BB962C8B-B14F-4D97-AF65-F5344CB8AC3E}">
        <p14:creationId xmlns:p14="http://schemas.microsoft.com/office/powerpoint/2010/main" val="442202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8.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image" Target="../media/image13.jpeg"/><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16"/>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27" name="Rectangle 15"/>
          <p:cNvSpPr>
            <a:spLocks noChangeArrowheads="1"/>
          </p:cNvSpPr>
          <p:nvPr/>
        </p:nvSpPr>
        <p:spPr bwMode="white">
          <a:xfrm>
            <a:off x="0" y="0"/>
            <a:ext cx="9144000" cy="139382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28" name="Rectangle 17"/>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29" name="Rectangle 18"/>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fontAlgn="auto" latinLnBrk="0" hangingPunct="1">
              <a:spcBef>
                <a:spcPts val="0"/>
              </a:spcBef>
              <a:spcAft>
                <a:spcPts val="0"/>
              </a:spcAft>
              <a:defRPr kumimoji="0" sz="1400">
                <a:solidFill>
                  <a:srgbClr val="FFFFFF"/>
                </a:solidFill>
                <a:latin typeface="+mn-lt"/>
                <a:cs typeface="+mn-cs"/>
              </a:defRPr>
            </a:lvl1pPr>
          </a:lstStyle>
          <a:p>
            <a:pPr>
              <a:defRPr/>
            </a:pPr>
            <a:fld id="{76F6CF25-A44D-4D80-A7BB-E79461990A71}" type="datetimeFigureOut">
              <a:rPr lang="en-US"/>
              <a:pPr>
                <a:defRPr/>
              </a:pPr>
              <a:t>10/22/2018</a:t>
            </a:fld>
            <a:endParaRPr lang="en-US"/>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fontAlgn="auto" latinLnBrk="0" hangingPunct="1">
              <a:spcBef>
                <a:spcPts val="0"/>
              </a:spcBef>
              <a:spcAft>
                <a:spcPts val="0"/>
              </a:spcAft>
              <a:defRPr kumimoji="0" sz="1200">
                <a:solidFill>
                  <a:srgbClr val="FFFFFF"/>
                </a:solidFill>
                <a:latin typeface="+mn-lt"/>
                <a:cs typeface="+mn-cs"/>
              </a:defRPr>
            </a:lvl1pPr>
          </a:lstStyle>
          <a:p>
            <a:pPr>
              <a:defRPr/>
            </a:pPr>
            <a:endParaRPr lang="en-US"/>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prstTxWarp prst="textNoShape">
              <a:avLst/>
            </a:prstTxWarp>
            <a:normAutofit/>
          </a:bodyPr>
          <a:lstStyle>
            <a:lvl1pPr algn="ctr">
              <a:defRPr sz="1600">
                <a:solidFill>
                  <a:srgbClr val="7B9899"/>
                </a:solidFill>
                <a:latin typeface="Georgia" panose="02040502050405020303" pitchFamily="18" charset="0"/>
              </a:defRPr>
            </a:lvl1pPr>
          </a:lstStyle>
          <a:p>
            <a:fld id="{D1182649-0FDE-415D-A5F3-D8185EC55778}" type="slidenum">
              <a:rPr lang="en-US"/>
              <a:pPr/>
              <a:t>‹#›</a:t>
            </a:fld>
            <a:endParaRPr lang="en-US"/>
          </a:p>
        </p:txBody>
      </p:sp>
      <p:sp>
        <p:nvSpPr>
          <p:cNvPr id="1038" name="Title Placeholder 21"/>
          <p:cNvSpPr>
            <a:spLocks noGrp="1"/>
          </p:cNvSpPr>
          <p:nvPr>
            <p:ph type="title"/>
          </p:nvPr>
        </p:nvSpPr>
        <p:spPr bwMode="auto">
          <a:xfrm>
            <a:off x="301625" y="228600"/>
            <a:ext cx="853440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4889" r:id="rId1"/>
    <p:sldLayoutId id="2147484890" r:id="rId2"/>
    <p:sldLayoutId id="2147484891" r:id="rId3"/>
    <p:sldLayoutId id="2147484892" r:id="rId4"/>
    <p:sldLayoutId id="2147484893" r:id="rId5"/>
    <p:sldLayoutId id="2147484894" r:id="rId6"/>
    <p:sldLayoutId id="2147484895" r:id="rId7"/>
    <p:sldLayoutId id="2147484896" r:id="rId8"/>
    <p:sldLayoutId id="2147484897" r:id="rId9"/>
    <p:sldLayoutId id="2147484898" r:id="rId10"/>
    <p:sldLayoutId id="2147484899" r:id="rId11"/>
  </p:sldLayoutIdLst>
  <p:txStyles>
    <p:titleStyle>
      <a:lvl1pPr algn="ctr" rtl="0" eaLnBrk="0" fontAlgn="base" hangingPunct="0">
        <a:spcBef>
          <a:spcPct val="0"/>
        </a:spcBef>
        <a:spcAft>
          <a:spcPct val="0"/>
        </a:spcAft>
        <a:defRPr sz="3300" kern="1200">
          <a:solidFill>
            <a:srgbClr val="7B9899"/>
          </a:solidFill>
          <a:latin typeface="+mj-lt"/>
          <a:ea typeface="+mj-ea"/>
          <a:cs typeface="+mj-cs"/>
        </a:defRPr>
      </a:lvl1pPr>
      <a:lvl2pPr algn="ctr" rtl="0" eaLnBrk="0" fontAlgn="base" hangingPunct="0">
        <a:spcBef>
          <a:spcPct val="0"/>
        </a:spcBef>
        <a:spcAft>
          <a:spcPct val="0"/>
        </a:spcAft>
        <a:defRPr sz="3300">
          <a:solidFill>
            <a:srgbClr val="7B9899"/>
          </a:solidFill>
          <a:latin typeface="Georgia" pitchFamily="18" charset="0"/>
        </a:defRPr>
      </a:lvl2pPr>
      <a:lvl3pPr algn="ctr" rtl="0" eaLnBrk="0" fontAlgn="base" hangingPunct="0">
        <a:spcBef>
          <a:spcPct val="0"/>
        </a:spcBef>
        <a:spcAft>
          <a:spcPct val="0"/>
        </a:spcAft>
        <a:defRPr sz="3300">
          <a:solidFill>
            <a:srgbClr val="7B9899"/>
          </a:solidFill>
          <a:latin typeface="Georgia" pitchFamily="18" charset="0"/>
        </a:defRPr>
      </a:lvl3pPr>
      <a:lvl4pPr algn="ctr" rtl="0" eaLnBrk="0" fontAlgn="base" hangingPunct="0">
        <a:spcBef>
          <a:spcPct val="0"/>
        </a:spcBef>
        <a:spcAft>
          <a:spcPct val="0"/>
        </a:spcAft>
        <a:defRPr sz="3300">
          <a:solidFill>
            <a:srgbClr val="7B9899"/>
          </a:solidFill>
          <a:latin typeface="Georgia" pitchFamily="18" charset="0"/>
        </a:defRPr>
      </a:lvl4pPr>
      <a:lvl5pPr algn="ctr" rtl="0" eaLnBrk="0" fontAlgn="base" hangingPunct="0">
        <a:spcBef>
          <a:spcPct val="0"/>
        </a:spcBef>
        <a:spcAft>
          <a:spcPct val="0"/>
        </a:spcAft>
        <a:defRPr sz="3300">
          <a:solidFill>
            <a:srgbClr val="7B9899"/>
          </a:solidFill>
          <a:latin typeface="Georgia" pitchFamily="18"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anose="05020102010507070707"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anose="05000000000000000000"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8CADAE"/>
        </a:buClr>
        <a:buSzPct val="75000"/>
        <a:buFont typeface="Wingdings 2" panose="05020102010507070707"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C7B70"/>
        </a:buClr>
        <a:buSzPct val="70000"/>
        <a:buFont typeface="Wingdings" panose="05000000000000000000"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249"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fontAlgn="auto" latinLnBrk="0" hangingPunct="1">
              <a:spcBef>
                <a:spcPts val="0"/>
              </a:spcBef>
              <a:spcAft>
                <a:spcPts val="0"/>
              </a:spcAft>
              <a:defRPr kumimoji="0" sz="1200">
                <a:solidFill>
                  <a:schemeClr val="bg2">
                    <a:shade val="50000"/>
                    <a:satMod val="200000"/>
                  </a:schemeClr>
                </a:solidFill>
                <a:latin typeface="+mn-lt"/>
                <a:cs typeface="+mn-cs"/>
              </a:defRPr>
            </a:lvl1pPr>
            <a:extLst/>
          </a:lstStyle>
          <a:p>
            <a:pPr>
              <a:defRPr/>
            </a:pPr>
            <a:fld id="{C8357A0B-A65D-4D62-8BEE-40D53B5CA9D4}" type="datetimeFigureOut">
              <a:rPr lang="en-US"/>
              <a:pPr>
                <a:defRPr/>
              </a:pPr>
              <a:t>10/22/2018</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fontAlgn="auto" latinLnBrk="0" hangingPunct="1">
              <a:spcBef>
                <a:spcPts val="0"/>
              </a:spcBef>
              <a:spcAft>
                <a:spcPts val="0"/>
              </a:spcAft>
              <a:defRPr kumimoji="0" sz="1200">
                <a:solidFill>
                  <a:schemeClr val="bg2">
                    <a:shade val="50000"/>
                    <a:satMod val="200000"/>
                  </a:schemeClr>
                </a:solidFill>
                <a:effectLst/>
                <a:latin typeface="+mn-lt"/>
                <a:cs typeface="+mn-cs"/>
              </a:defRPr>
            </a:lvl1pPr>
            <a:extLst/>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vert="horz" wrap="square" lIns="91440" tIns="45720" rIns="91440" bIns="45720" numCol="1" anchor="b" anchorCtr="0" compatLnSpc="1">
            <a:prstTxWarp prst="textNoShape">
              <a:avLst/>
            </a:prstTxWarp>
          </a:bodyPr>
          <a:lstStyle>
            <a:lvl1pPr algn="ctr">
              <a:defRPr sz="1200">
                <a:solidFill>
                  <a:srgbClr val="B5A788"/>
                </a:solidFill>
                <a:latin typeface="Gill Sans MT" panose="020B0502020104020203" pitchFamily="34" charset="0"/>
              </a:defRPr>
            </a:lvl1pPr>
          </a:lstStyle>
          <a:p>
            <a:fld id="{74FCD2A2-4482-4D7F-A25E-8275837D7D74}" type="slidenum">
              <a:rPr lang="en-US"/>
              <a:pPr/>
              <a:t>‹#›</a:t>
            </a:fld>
            <a:endParaRPr lang="en-US"/>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4946" r:id="rId1"/>
    <p:sldLayoutId id="2147484865" r:id="rId2"/>
    <p:sldLayoutId id="2147484947" r:id="rId3"/>
    <p:sldLayoutId id="2147484866" r:id="rId4"/>
    <p:sldLayoutId id="2147484948" r:id="rId5"/>
    <p:sldLayoutId id="2147484867" r:id="rId6"/>
    <p:sldLayoutId id="2147484949" r:id="rId7"/>
    <p:sldLayoutId id="2147484950" r:id="rId8"/>
    <p:sldLayoutId id="2147484951" r:id="rId9"/>
    <p:sldLayoutId id="2147484868" r:id="rId10"/>
    <p:sldLayoutId id="2147484869" r:id="rId1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anose="020B0604030504040204"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anose="05020102010507070707"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anose="05020102010507070707"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anose="05020102010507070707"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6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99DD7B10-6565-45EC-8A41-947F0F1DE679}" type="datetimeFigureOut">
              <a:rPr lang="en-US"/>
              <a:pPr>
                <a:defRPr/>
              </a:pPr>
              <a:t>10/22/2018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21083B57-985D-4386-B5B2-EC3BCAE90D33}"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870" r:id="rId1"/>
    <p:sldLayoutId id="2147484871" r:id="rId2"/>
    <p:sldLayoutId id="2147484872" r:id="rId3"/>
    <p:sldLayoutId id="2147484873" r:id="rId4"/>
    <p:sldLayoutId id="2147484874" r:id="rId5"/>
    <p:sldLayoutId id="2147484875" r:id="rId6"/>
    <p:sldLayoutId id="2147484876" r:id="rId7"/>
    <p:sldLayoutId id="2147484877" r:id="rId8"/>
    <p:sldLayoutId id="2147484878" r:id="rId9"/>
    <p:sldLayoutId id="2147484879" r:id="rId10"/>
    <p:sldLayoutId id="2147484880"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smtClean="0"/>
              <a:t>Click to edit Master title style</a:t>
            </a:r>
            <a:endParaRPr lang="en-US"/>
          </a:p>
        </p:txBody>
      </p:sp>
      <p:sp>
        <p:nvSpPr>
          <p:cNvPr id="12292" name="Text Placeholder 12"/>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fld id="{ACC05997-7B8C-4178-8D26-6B808CFE6E1A}" type="datetimeFigureOut">
              <a:rPr lang="en-US"/>
              <a:pPr>
                <a:defRPr/>
              </a:pPr>
              <a:t>10/22/2018</a:t>
            </a:fld>
            <a:endParaRPr lang="en-US"/>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296" name="Straight Connector 8"/>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298" name="Straight Connector 10"/>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a:defRPr sz="1400" b="1">
                <a:solidFill>
                  <a:srgbClr val="FFFFFF"/>
                </a:solidFill>
                <a:latin typeface="Century Schoolbook" panose="02040604050505020304" pitchFamily="18" charset="0"/>
              </a:defRPr>
            </a:lvl1pPr>
          </a:lstStyle>
          <a:p>
            <a:fld id="{59EE5769-94A5-4F62-B5B1-425695B2C29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52" r:id="rId1"/>
    <p:sldLayoutId id="2147484953" r:id="rId2"/>
    <p:sldLayoutId id="2147484954" r:id="rId3"/>
    <p:sldLayoutId id="2147484881" r:id="rId4"/>
    <p:sldLayoutId id="2147484882" r:id="rId5"/>
    <p:sldLayoutId id="2147484955" r:id="rId6"/>
    <p:sldLayoutId id="2147484883" r:id="rId7"/>
    <p:sldLayoutId id="2147484956" r:id="rId8"/>
    <p:sldLayoutId id="2147484957" r:id="rId9"/>
    <p:sldLayoutId id="2147484884" r:id="rId10"/>
    <p:sldLayoutId id="2147484885"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Footer Placeholder 2"/>
          <p:cNvSpPr>
            <a:spLocks noGrp="1"/>
          </p:cNvSpPr>
          <p:nvPr>
            <p:ph type="ftr" sz="quarter" idx="3"/>
          </p:nvPr>
        </p:nvSpPr>
        <p:spPr>
          <a:xfrm>
            <a:off x="1295400" y="6400800"/>
            <a:ext cx="4211638" cy="274638"/>
          </a:xfrm>
          <a:prstGeom prst="rect">
            <a:avLst/>
          </a:prstGeom>
        </p:spPr>
        <p:txBody>
          <a:bodyPr/>
          <a:lstStyle>
            <a:lvl1pPr algn="r"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endParaRPr lang="en-US"/>
          </a:p>
        </p:txBody>
      </p:sp>
      <p:sp>
        <p:nvSpPr>
          <p:cNvPr id="14" name="Date Placeholder 13"/>
          <p:cNvSpPr>
            <a:spLocks noGrp="1"/>
          </p:cNvSpPr>
          <p:nvPr>
            <p:ph type="dt" sz="half" idx="2"/>
          </p:nvPr>
        </p:nvSpPr>
        <p:spPr>
          <a:xfrm>
            <a:off x="5562600" y="6400800"/>
            <a:ext cx="3001963" cy="274638"/>
          </a:xfrm>
          <a:prstGeom prst="rect">
            <a:avLst/>
          </a:prstGeom>
        </p:spPr>
        <p:txBody>
          <a:bodyPr/>
          <a:lstStyle>
            <a:lvl1pPr algn="l"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fld id="{267AF1F0-B8B1-4557-BB90-2E7DC66EC7B8}" type="datetimeFigureOut">
              <a:rPr lang="en-US"/>
              <a:pPr>
                <a:defRPr/>
              </a:pPr>
              <a:t>10/22/2018</a:t>
            </a:fld>
            <a:endParaRPr lang="en-US"/>
          </a:p>
        </p:txBody>
      </p:sp>
      <p:sp>
        <p:nvSpPr>
          <p:cNvPr id="23" name="Slide Number Placeholder 22"/>
          <p:cNvSpPr>
            <a:spLocks noGrp="1"/>
          </p:cNvSpPr>
          <p:nvPr>
            <p:ph type="sldNum" sz="quarter" idx="4"/>
          </p:nvPr>
        </p:nvSpPr>
        <p:spPr>
          <a:xfrm>
            <a:off x="8639175" y="6515100"/>
            <a:ext cx="463550" cy="273050"/>
          </a:xfrm>
          <a:prstGeom prst="rect">
            <a:avLst/>
          </a:prstGeom>
        </p:spPr>
        <p:txBody>
          <a:bodyPr vert="horz" wrap="square" lIns="91440" tIns="45720" rIns="91440" bIns="45720" numCol="1" anchor="ctr" anchorCtr="0" compatLnSpc="1">
            <a:prstTxWarp prst="textNoShape">
              <a:avLst/>
            </a:prstTxWarp>
          </a:bodyPr>
          <a:lstStyle>
            <a:lvl1pPr algn="r">
              <a:defRPr sz="1600">
                <a:solidFill>
                  <a:srgbClr val="DFE0D4"/>
                </a:solidFill>
                <a:latin typeface="Rockwell" panose="02060603020205020403" pitchFamily="18" charset="0"/>
              </a:defRPr>
            </a:lvl1pPr>
          </a:lstStyle>
          <a:p>
            <a:fld id="{CB5D2A2C-1AD8-47C4-9822-552D844BBC03}" type="slidenum">
              <a:rPr lang="en-US"/>
              <a:pPr/>
              <a:t>‹#›</a:t>
            </a:fld>
            <a:endParaRPr lang="en-US"/>
          </a:p>
        </p:txBody>
      </p:sp>
      <p:sp>
        <p:nvSpPr>
          <p:cNvPr id="22" name="Title Placeholder 21"/>
          <p:cNvSpPr>
            <a:spLocks noGrp="1"/>
          </p:cNvSpPr>
          <p:nvPr>
            <p:ph type="title"/>
          </p:nvPr>
        </p:nvSpPr>
        <p:spPr>
          <a:xfrm>
            <a:off x="457200" y="254000"/>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lang="en-US" smtClean="0"/>
              <a:t>Click to edit Master title style</a:t>
            </a:r>
            <a:endParaRPr lang="en-US"/>
          </a:p>
        </p:txBody>
      </p:sp>
      <p:sp>
        <p:nvSpPr>
          <p:cNvPr id="13321" name="Text Placeholder 12"/>
          <p:cNvSpPr>
            <a:spLocks noGrp="1"/>
          </p:cNvSpPr>
          <p:nvPr>
            <p:ph type="body" idx="1"/>
          </p:nvPr>
        </p:nvSpPr>
        <p:spPr bwMode="auto">
          <a:xfrm>
            <a:off x="457200" y="16462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4958" r:id="rId1"/>
    <p:sldLayoutId id="2147484959" r:id="rId2"/>
    <p:sldLayoutId id="2147484960" r:id="rId3"/>
    <p:sldLayoutId id="2147484961" r:id="rId4"/>
    <p:sldLayoutId id="2147484962" r:id="rId5"/>
    <p:sldLayoutId id="2147484963" r:id="rId6"/>
    <p:sldLayoutId id="2147484886" r:id="rId7"/>
    <p:sldLayoutId id="2147484964" r:id="rId8"/>
    <p:sldLayoutId id="2147484965" r:id="rId9"/>
    <p:sldLayoutId id="2147484887" r:id="rId10"/>
    <p:sldLayoutId id="2147484888" r:id="rId11"/>
  </p:sldLayoutIdLst>
  <p:txStyles>
    <p:titleStyle>
      <a:lvl1pPr marL="53975" indent="-53975" algn="r" rtl="0" eaLnBrk="0" fontAlgn="base" hangingPunct="0">
        <a:spcBef>
          <a:spcPct val="0"/>
        </a:spcBef>
        <a:spcAft>
          <a:spcPct val="0"/>
        </a:spcAft>
        <a:defRPr sz="4600" kern="1200">
          <a:solidFill>
            <a:srgbClr val="E7EACB"/>
          </a:solidFill>
          <a:effectLst>
            <a:outerShdw blurRad="38100" dist="25500" dir="5400000" algn="tl" rotWithShape="0">
              <a:srgbClr val="000000">
                <a:satMod val="180000"/>
                <a:alpha val="75000"/>
              </a:srgbClr>
            </a:outerShdw>
          </a:effectLst>
          <a:latin typeface="+mj-lt"/>
          <a:ea typeface="+mj-ea"/>
          <a:cs typeface="+mj-cs"/>
        </a:defRPr>
      </a:lvl1pPr>
      <a:lvl2pPr marL="53975" indent="-53975" algn="r" rtl="0" eaLnBrk="0" fontAlgn="base" hangingPunct="0">
        <a:spcBef>
          <a:spcPct val="0"/>
        </a:spcBef>
        <a:spcAft>
          <a:spcPct val="0"/>
        </a:spcAft>
        <a:defRPr sz="4600">
          <a:solidFill>
            <a:srgbClr val="E7EACB"/>
          </a:solidFill>
          <a:latin typeface="Rockwell" pitchFamily="18" charset="0"/>
        </a:defRPr>
      </a:lvl2pPr>
      <a:lvl3pPr marL="53975" indent="-53975" algn="r" rtl="0" eaLnBrk="0" fontAlgn="base" hangingPunct="0">
        <a:spcBef>
          <a:spcPct val="0"/>
        </a:spcBef>
        <a:spcAft>
          <a:spcPct val="0"/>
        </a:spcAft>
        <a:defRPr sz="4600">
          <a:solidFill>
            <a:srgbClr val="E7EACB"/>
          </a:solidFill>
          <a:latin typeface="Rockwell" pitchFamily="18" charset="0"/>
        </a:defRPr>
      </a:lvl3pPr>
      <a:lvl4pPr marL="53975" indent="-53975" algn="r" rtl="0" eaLnBrk="0" fontAlgn="base" hangingPunct="0">
        <a:spcBef>
          <a:spcPct val="0"/>
        </a:spcBef>
        <a:spcAft>
          <a:spcPct val="0"/>
        </a:spcAft>
        <a:defRPr sz="4600">
          <a:solidFill>
            <a:srgbClr val="E7EACB"/>
          </a:solidFill>
          <a:latin typeface="Rockwell" pitchFamily="18" charset="0"/>
        </a:defRPr>
      </a:lvl4pPr>
      <a:lvl5pPr marL="53975" indent="-53975" algn="r" rtl="0" eaLnBrk="0" fontAlgn="base" hangingPunct="0">
        <a:spcBef>
          <a:spcPct val="0"/>
        </a:spcBef>
        <a:spcAft>
          <a:spcPct val="0"/>
        </a:spcAft>
        <a:defRPr sz="4600">
          <a:solidFill>
            <a:srgbClr val="E7EACB"/>
          </a:solidFill>
          <a:latin typeface="Rockwell" pitchFamily="18" charset="0"/>
        </a:defRPr>
      </a:lvl5pPr>
      <a:lvl6pPr marL="511175" indent="-53975" algn="r" rtl="0" fontAlgn="base">
        <a:spcBef>
          <a:spcPct val="0"/>
        </a:spcBef>
        <a:spcAft>
          <a:spcPct val="0"/>
        </a:spcAft>
        <a:defRPr sz="4600">
          <a:solidFill>
            <a:srgbClr val="E7EACB"/>
          </a:solidFill>
          <a:latin typeface="Rockwell" pitchFamily="18" charset="0"/>
        </a:defRPr>
      </a:lvl6pPr>
      <a:lvl7pPr marL="968375" indent="-53975" algn="r" rtl="0" fontAlgn="base">
        <a:spcBef>
          <a:spcPct val="0"/>
        </a:spcBef>
        <a:spcAft>
          <a:spcPct val="0"/>
        </a:spcAft>
        <a:defRPr sz="4600">
          <a:solidFill>
            <a:srgbClr val="E7EACB"/>
          </a:solidFill>
          <a:latin typeface="Rockwell" pitchFamily="18" charset="0"/>
        </a:defRPr>
      </a:lvl7pPr>
      <a:lvl8pPr marL="1425575" indent="-53975" algn="r" rtl="0" fontAlgn="base">
        <a:spcBef>
          <a:spcPct val="0"/>
        </a:spcBef>
        <a:spcAft>
          <a:spcPct val="0"/>
        </a:spcAft>
        <a:defRPr sz="4600">
          <a:solidFill>
            <a:srgbClr val="E7EACB"/>
          </a:solidFill>
          <a:latin typeface="Rockwell" pitchFamily="18" charset="0"/>
        </a:defRPr>
      </a:lvl8pPr>
      <a:lvl9pPr marL="1882775" indent="-53975" algn="r" rtl="0" fontAlgn="base">
        <a:spcBef>
          <a:spcPct val="0"/>
        </a:spcBef>
        <a:spcAft>
          <a:spcPct val="0"/>
        </a:spcAft>
        <a:defRPr sz="4600">
          <a:solidFill>
            <a:srgbClr val="E7EACB"/>
          </a:solidFill>
          <a:latin typeface="Rockwell" pitchFamily="18" charset="0"/>
        </a:defRPr>
      </a:lvl9pPr>
      <a:extLst/>
    </p:titleStyle>
    <p:bodyStyle>
      <a:lvl1pPr marL="292100" indent="-292100" algn="l" rtl="0" eaLnBrk="0" fontAlgn="base" hangingPunct="0">
        <a:spcBef>
          <a:spcPct val="0"/>
        </a:spcBef>
        <a:spcAft>
          <a:spcPct val="0"/>
        </a:spcAft>
        <a:buClr>
          <a:schemeClr val="accent1"/>
        </a:buClr>
        <a:buSzPct val="70000"/>
        <a:buFont typeface="Wingdings 2" panose="05020102010507070707" pitchFamily="18" charset="2"/>
        <a:buChar char=""/>
        <a:defRPr sz="3200" kern="1200">
          <a:solidFill>
            <a:schemeClr val="tx1"/>
          </a:solidFill>
          <a:latin typeface="+mn-lt"/>
          <a:ea typeface="+mn-ea"/>
          <a:cs typeface="+mn-cs"/>
        </a:defRPr>
      </a:lvl1pPr>
      <a:lvl2pPr marL="639763" indent="-228600" algn="l" rtl="0" eaLnBrk="0" fontAlgn="base" hangingPunct="0">
        <a:spcBef>
          <a:spcPts val="400"/>
        </a:spcBef>
        <a:spcAft>
          <a:spcPct val="0"/>
        </a:spcAft>
        <a:buClr>
          <a:schemeClr val="accent2"/>
        </a:buClr>
        <a:buSzPct val="90000"/>
        <a:buChar char="•"/>
        <a:defRPr sz="2600" kern="1200">
          <a:solidFill>
            <a:schemeClr val="tx1"/>
          </a:solidFill>
          <a:latin typeface="+mn-lt"/>
          <a:ea typeface="+mn-ea"/>
          <a:cs typeface="+mn-cs"/>
        </a:defRPr>
      </a:lvl2pPr>
      <a:lvl3pPr marL="822325" indent="-190500" algn="l" rtl="0" eaLnBrk="0" fontAlgn="base" hangingPunct="0">
        <a:spcBef>
          <a:spcPts val="400"/>
        </a:spcBef>
        <a:spcAft>
          <a:spcPct val="0"/>
        </a:spcAft>
        <a:buClr>
          <a:srgbClr val="A8CDD7"/>
        </a:buClr>
        <a:buSzPct val="100000"/>
        <a:buFont typeface="Wingdings 2" panose="05020102010507070707" pitchFamily="18" charset="2"/>
        <a:buChar char=""/>
        <a:defRPr sz="2300" kern="1200">
          <a:solidFill>
            <a:schemeClr val="tx1"/>
          </a:solidFill>
          <a:latin typeface="+mn-lt"/>
          <a:ea typeface="+mn-ea"/>
          <a:cs typeface="+mn-cs"/>
        </a:defRPr>
      </a:lvl3pPr>
      <a:lvl4pPr marL="1004888" indent="-182563" algn="l" rtl="0" eaLnBrk="0" fontAlgn="base" hangingPunct="0">
        <a:spcBef>
          <a:spcPts val="400"/>
        </a:spcBef>
        <a:spcAft>
          <a:spcPct val="0"/>
        </a:spcAft>
        <a:buClr>
          <a:srgbClr val="A8CDD7"/>
        </a:buClr>
        <a:buSzPct val="100000"/>
        <a:buFont typeface="Wingdings 2" panose="05020102010507070707" pitchFamily="18" charset="2"/>
        <a:buChar char=""/>
        <a:defRPr sz="2000" kern="1200">
          <a:solidFill>
            <a:schemeClr val="tx1"/>
          </a:solidFill>
          <a:latin typeface="+mn-lt"/>
          <a:ea typeface="+mn-ea"/>
          <a:cs typeface="+mn-cs"/>
        </a:defRPr>
      </a:lvl4pPr>
      <a:lvl5pPr marL="1187450" indent="-182563" algn="l" rtl="0" eaLnBrk="0" fontAlgn="base" hangingPunct="0">
        <a:spcBef>
          <a:spcPts val="400"/>
        </a:spcBef>
        <a:spcAft>
          <a:spcPct val="0"/>
        </a:spcAft>
        <a:buClr>
          <a:srgbClr val="A8CDD7"/>
        </a:buClr>
        <a:buSzPct val="100000"/>
        <a:buFont typeface="Wingdings 2" panose="05020102010507070707" pitchFamily="18" charset="2"/>
        <a:buChar char=""/>
        <a:defRPr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052"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2053"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E5865685-F7C3-4BC7-B1BB-89CE8A98FB70}" type="datetimeFigureOut">
              <a:rPr lang="en-US"/>
              <a:pPr>
                <a:defRPr/>
              </a:pPr>
              <a:t>10/22/2018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latin typeface="Constantia" panose="02030602050306030303" pitchFamily="18" charset="0"/>
              </a:defRPr>
            </a:lvl1pPr>
          </a:lstStyle>
          <a:p>
            <a:fld id="{C560A041-0A0A-424B-847F-6D7CE3210F8B}" type="slidenum">
              <a:rPr lang="en-US"/>
              <a:pPr/>
              <a:t>‹#›</a:t>
            </a:fld>
            <a:endParaRPr lang="en-US"/>
          </a:p>
        </p:txBody>
      </p:sp>
      <p:grpSp>
        <p:nvGrpSpPr>
          <p:cNvPr id="2057"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4900" r:id="rId1"/>
    <p:sldLayoutId id="2147484823" r:id="rId2"/>
    <p:sldLayoutId id="2147484901" r:id="rId3"/>
    <p:sldLayoutId id="2147484824" r:id="rId4"/>
    <p:sldLayoutId id="2147484825" r:id="rId5"/>
    <p:sldLayoutId id="2147484826" r:id="rId6"/>
    <p:sldLayoutId id="2147484827" r:id="rId7"/>
    <p:sldLayoutId id="2147484828" r:id="rId8"/>
    <p:sldLayoutId id="2147484902" r:id="rId9"/>
    <p:sldLayoutId id="2147484829" r:id="rId10"/>
    <p:sldLayoutId id="2147484830"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21"/>
          <p:cNvSpPr>
            <a:spLocks noGrp="1"/>
          </p:cNvSpPr>
          <p:nvPr>
            <p:ph type="title"/>
          </p:nvPr>
        </p:nvSpPr>
        <p:spPr bwMode="auto">
          <a:xfrm>
            <a:off x="609600" y="228600"/>
            <a:ext cx="8153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12"/>
          <p:cNvSpPr>
            <a:spLocks noGrp="1"/>
          </p:cNvSpPr>
          <p:nvPr>
            <p:ph type="body" idx="1"/>
          </p:nvPr>
        </p:nvSpPr>
        <p:spPr bwMode="auto">
          <a:xfrm>
            <a:off x="612775" y="1600200"/>
            <a:ext cx="8153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BFC916F5-6BB7-47A3-B66C-B19BF147874A}" type="datetimeFigureOut">
              <a:rPr lang="en-US"/>
              <a:pPr>
                <a:defRPr/>
              </a:pPr>
              <a:t>10/22/2018</a:t>
            </a:fld>
            <a:endParaRPr lang="en-US"/>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en-US"/>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wrap="square" lIns="91440" tIns="45720" rIns="91440" bIns="45720" numCol="1" anchor="ctr" anchorCtr="0" compatLnSpc="1">
            <a:prstTxWarp prst="textNoShape">
              <a:avLst/>
            </a:prstTxWarp>
            <a:normAutofit/>
          </a:bodyPr>
          <a:lstStyle>
            <a:lvl1pPr algn="ctr">
              <a:defRPr sz="1400" b="1">
                <a:solidFill>
                  <a:srgbClr val="FFFFFF"/>
                </a:solidFill>
                <a:latin typeface="Tw Cen MT" panose="020B0602020104020603" pitchFamily="34" charset="0"/>
              </a:defRPr>
            </a:lvl1pPr>
          </a:lstStyle>
          <a:p>
            <a:fld id="{85623163-83B4-48EC-A4CD-A4D3A7DE8B2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03" r:id="rId1"/>
    <p:sldLayoutId id="2147484831" r:id="rId2"/>
    <p:sldLayoutId id="2147484904" r:id="rId3"/>
    <p:sldLayoutId id="2147484905" r:id="rId4"/>
    <p:sldLayoutId id="2147484906" r:id="rId5"/>
    <p:sldLayoutId id="2147484832" r:id="rId6"/>
    <p:sldLayoutId id="2147484907" r:id="rId7"/>
    <p:sldLayoutId id="2147484833" r:id="rId8"/>
    <p:sldLayoutId id="2147484908" r:id="rId9"/>
    <p:sldLayoutId id="2147484834" r:id="rId10"/>
    <p:sldLayoutId id="2147484909" r:id="rId11"/>
  </p:sldLayoutIdLst>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pitchFamily="34" charset="0"/>
        </a:defRPr>
      </a:lvl2pPr>
      <a:lvl3pPr algn="l" rtl="0" eaLnBrk="0" fontAlgn="base" hangingPunct="0">
        <a:spcBef>
          <a:spcPct val="0"/>
        </a:spcBef>
        <a:spcAft>
          <a:spcPct val="0"/>
        </a:spcAft>
        <a:defRPr sz="4400">
          <a:solidFill>
            <a:schemeClr val="tx2"/>
          </a:solidFill>
          <a:latin typeface="Tw Cen MT" pitchFamily="34" charset="0"/>
        </a:defRPr>
      </a:lvl3pPr>
      <a:lvl4pPr algn="l" rtl="0" eaLnBrk="0" fontAlgn="base" hangingPunct="0">
        <a:spcBef>
          <a:spcPct val="0"/>
        </a:spcBef>
        <a:spcAft>
          <a:spcPct val="0"/>
        </a:spcAft>
        <a:defRPr sz="4400">
          <a:solidFill>
            <a:schemeClr val="tx2"/>
          </a:solidFill>
          <a:latin typeface="Tw Cen MT" pitchFamily="34" charset="0"/>
        </a:defRPr>
      </a:lvl4pPr>
      <a:lvl5pPr algn="l" rtl="0" eaLnBrk="0" fontAlgn="base" hangingPunct="0">
        <a:spcBef>
          <a:spcPct val="0"/>
        </a:spcBef>
        <a:spcAft>
          <a:spcPct val="0"/>
        </a:spcAft>
        <a:defRPr sz="4400">
          <a:solidFill>
            <a:schemeClr val="tx2"/>
          </a:solidFill>
          <a:latin typeface="Tw Cen MT" pitchFamily="34" charset="0"/>
        </a:defRPr>
      </a:lvl5pPr>
      <a:lvl6pPr marL="457200" algn="l" rtl="0" fontAlgn="base">
        <a:spcBef>
          <a:spcPct val="0"/>
        </a:spcBef>
        <a:spcAft>
          <a:spcPct val="0"/>
        </a:spcAft>
        <a:defRPr sz="4400">
          <a:solidFill>
            <a:schemeClr val="tx2"/>
          </a:solidFill>
          <a:latin typeface="Tw Cen MT" pitchFamily="34" charset="0"/>
        </a:defRPr>
      </a:lvl6pPr>
      <a:lvl7pPr marL="914400" algn="l" rtl="0" fontAlgn="base">
        <a:spcBef>
          <a:spcPct val="0"/>
        </a:spcBef>
        <a:spcAft>
          <a:spcPct val="0"/>
        </a:spcAft>
        <a:defRPr sz="4400">
          <a:solidFill>
            <a:schemeClr val="tx2"/>
          </a:solidFill>
          <a:latin typeface="Tw Cen MT" pitchFamily="34" charset="0"/>
        </a:defRPr>
      </a:lvl7pPr>
      <a:lvl8pPr marL="1371600" algn="l" rtl="0" fontAlgn="base">
        <a:spcBef>
          <a:spcPct val="0"/>
        </a:spcBef>
        <a:spcAft>
          <a:spcPct val="0"/>
        </a:spcAft>
        <a:defRPr sz="4400">
          <a:solidFill>
            <a:schemeClr val="tx2"/>
          </a:solidFill>
          <a:latin typeface="Tw Cen MT" pitchFamily="34" charset="0"/>
        </a:defRPr>
      </a:lvl8pPr>
      <a:lvl9pPr marL="1828800" algn="l" rtl="0" fontAlgn="base">
        <a:spcBef>
          <a:spcPct val="0"/>
        </a:spcBef>
        <a:spcAft>
          <a:spcPct val="0"/>
        </a:spcAft>
        <a:defRPr sz="44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anose="05000000000000000000"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anose="05020102010507070707"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anose="05000000000000000000"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anose="05000000000000000000"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anose="05000000000000000000"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lang="en-US" smtClean="0"/>
              <a:t>Click to edit Master title style</a:t>
            </a:r>
            <a:endParaRPr lang="en-US"/>
          </a:p>
        </p:txBody>
      </p:sp>
      <p:sp>
        <p:nvSpPr>
          <p:cNvPr id="4101" name="Text Placeholder 2"/>
          <p:cNvSpPr>
            <a:spLocks noGrp="1"/>
          </p:cNvSpPr>
          <p:nvPr>
            <p:ph type="body" idx="1"/>
          </p:nvPr>
        </p:nvSpPr>
        <p:spPr bwMode="auto">
          <a:xfrm>
            <a:off x="457200" y="1774825"/>
            <a:ext cx="8229600" cy="462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fontAlgn="auto" latinLnBrk="0" hangingPunct="1">
              <a:spcBef>
                <a:spcPts val="0"/>
              </a:spcBef>
              <a:spcAft>
                <a:spcPts val="0"/>
              </a:spcAft>
              <a:defRPr kumimoji="0" sz="1200">
                <a:solidFill>
                  <a:schemeClr val="tx1">
                    <a:tint val="95000"/>
                  </a:schemeClr>
                </a:solidFill>
                <a:latin typeface="+mn-lt"/>
                <a:cs typeface="+mn-cs"/>
              </a:defRPr>
            </a:lvl1pPr>
            <a:extLst/>
          </a:lstStyle>
          <a:p>
            <a:pPr>
              <a:defRPr/>
            </a:pPr>
            <a:fld id="{8C92F3DC-0022-4BCF-B63C-A33CD861659A}" type="datetimeFigureOut">
              <a:rPr lang="en-US"/>
              <a:pPr>
                <a:defRPr/>
              </a:pPr>
              <a:t>10/22/2018</a:t>
            </a:fld>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fontAlgn="auto" latinLnBrk="0" hangingPunct="1">
              <a:spcBef>
                <a:spcPts val="0"/>
              </a:spcBef>
              <a:spcAft>
                <a:spcPts val="0"/>
              </a:spcAft>
              <a:defRPr kumimoji="0" sz="1200">
                <a:solidFill>
                  <a:schemeClr val="tx1">
                    <a:tint val="95000"/>
                  </a:schemeClr>
                </a:solidFill>
                <a:latin typeface="+mn-lt"/>
                <a:cs typeface="+mn-cs"/>
              </a:defRPr>
            </a:lvl1pPr>
            <a:extLst/>
          </a:lstStyle>
          <a:p>
            <a:pPr>
              <a:defRPr/>
            </a:pPr>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prstTxWarp prst="textNoShape">
              <a:avLst/>
            </a:prstTxWarp>
          </a:bodyPr>
          <a:lstStyle>
            <a:lvl1pPr algn="r">
              <a:defRPr sz="1200">
                <a:solidFill>
                  <a:srgbClr val="3F3F3F"/>
                </a:solidFill>
                <a:latin typeface="Corbel" panose="020B0503020204020204" pitchFamily="34" charset="0"/>
              </a:defRPr>
            </a:lvl1pPr>
          </a:lstStyle>
          <a:p>
            <a:fld id="{8F834D5F-B8BF-4DA3-AEC2-9DD6E025BCB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10" r:id="rId1"/>
    <p:sldLayoutId id="2147484835" r:id="rId2"/>
    <p:sldLayoutId id="2147484911" r:id="rId3"/>
    <p:sldLayoutId id="2147484836" r:id="rId4"/>
    <p:sldLayoutId id="2147484837" r:id="rId5"/>
    <p:sldLayoutId id="2147484838" r:id="rId6"/>
    <p:sldLayoutId id="2147484912" r:id="rId7"/>
    <p:sldLayoutId id="2147484913" r:id="rId8"/>
    <p:sldLayoutId id="2147484914" r:id="rId9"/>
    <p:sldLayoutId id="2147484839" r:id="rId10"/>
    <p:sldLayoutId id="2147484915" r:id="rId11"/>
  </p:sldLayoutIdLst>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itchFamily="34" charset="0"/>
        </a:defRPr>
      </a:lvl2pPr>
      <a:lvl3pPr algn="l" rtl="0" eaLnBrk="0" fontAlgn="base" hangingPunct="0">
        <a:spcBef>
          <a:spcPct val="0"/>
        </a:spcBef>
        <a:spcAft>
          <a:spcPct val="0"/>
        </a:spcAft>
        <a:defRPr sz="4500" b="1">
          <a:solidFill>
            <a:srgbClr val="FFC800"/>
          </a:solidFill>
          <a:latin typeface="Corbel" pitchFamily="34" charset="0"/>
        </a:defRPr>
      </a:lvl3pPr>
      <a:lvl4pPr algn="l" rtl="0" eaLnBrk="0" fontAlgn="base" hangingPunct="0">
        <a:spcBef>
          <a:spcPct val="0"/>
        </a:spcBef>
        <a:spcAft>
          <a:spcPct val="0"/>
        </a:spcAft>
        <a:defRPr sz="4500" b="1">
          <a:solidFill>
            <a:srgbClr val="FFC800"/>
          </a:solidFill>
          <a:latin typeface="Corbel" pitchFamily="34" charset="0"/>
        </a:defRPr>
      </a:lvl4pPr>
      <a:lvl5pPr algn="l" rtl="0" eaLnBrk="0" fontAlgn="base" hangingPunct="0">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anose="05000000000000000000"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panose="020B0604020202020204" pitchFamily="34"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panose="020B0604020202020204" pitchFamily="34"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anose="05040102010807070707"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Footer Placeholder 2"/>
          <p:cNvSpPr>
            <a:spLocks noGrp="1"/>
          </p:cNvSpPr>
          <p:nvPr>
            <p:ph type="ftr" sz="quarter" idx="3"/>
          </p:nvPr>
        </p:nvSpPr>
        <p:spPr>
          <a:xfrm>
            <a:off x="1295400" y="6400800"/>
            <a:ext cx="4211638" cy="274638"/>
          </a:xfrm>
          <a:prstGeom prst="rect">
            <a:avLst/>
          </a:prstGeom>
        </p:spPr>
        <p:txBody>
          <a:bodyPr/>
          <a:lstStyle>
            <a:lvl1pPr algn="r"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endParaRPr lang="en-US"/>
          </a:p>
        </p:txBody>
      </p:sp>
      <p:sp>
        <p:nvSpPr>
          <p:cNvPr id="14" name="Date Placeholder 13"/>
          <p:cNvSpPr>
            <a:spLocks noGrp="1"/>
          </p:cNvSpPr>
          <p:nvPr>
            <p:ph type="dt" sz="half" idx="2"/>
          </p:nvPr>
        </p:nvSpPr>
        <p:spPr>
          <a:xfrm>
            <a:off x="5562600" y="6400800"/>
            <a:ext cx="3001963" cy="274638"/>
          </a:xfrm>
          <a:prstGeom prst="rect">
            <a:avLst/>
          </a:prstGeom>
        </p:spPr>
        <p:txBody>
          <a:bodyPr/>
          <a:lstStyle>
            <a:lvl1pPr algn="l"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fld id="{9F8DB760-B38C-4F12-A62D-1BB214E419EC}" type="datetimeFigureOut">
              <a:rPr lang="en-US"/>
              <a:pPr>
                <a:defRPr/>
              </a:pPr>
              <a:t>10/22/2018</a:t>
            </a:fld>
            <a:endParaRPr lang="en-US"/>
          </a:p>
        </p:txBody>
      </p:sp>
      <p:sp>
        <p:nvSpPr>
          <p:cNvPr id="23" name="Slide Number Placeholder 22"/>
          <p:cNvSpPr>
            <a:spLocks noGrp="1"/>
          </p:cNvSpPr>
          <p:nvPr>
            <p:ph type="sldNum" sz="quarter" idx="4"/>
          </p:nvPr>
        </p:nvSpPr>
        <p:spPr>
          <a:xfrm>
            <a:off x="8639175" y="6515100"/>
            <a:ext cx="463550" cy="273050"/>
          </a:xfrm>
          <a:prstGeom prst="rect">
            <a:avLst/>
          </a:prstGeom>
        </p:spPr>
        <p:txBody>
          <a:bodyPr vert="horz" wrap="square" lIns="91440" tIns="45720" rIns="91440" bIns="45720" numCol="1" anchor="ctr" anchorCtr="0" compatLnSpc="1">
            <a:prstTxWarp prst="textNoShape">
              <a:avLst/>
            </a:prstTxWarp>
          </a:bodyPr>
          <a:lstStyle>
            <a:lvl1pPr algn="r">
              <a:defRPr sz="1600">
                <a:solidFill>
                  <a:srgbClr val="DFE0D4"/>
                </a:solidFill>
                <a:latin typeface="Rockwell" panose="02060603020205020403" pitchFamily="18" charset="0"/>
              </a:defRPr>
            </a:lvl1pPr>
          </a:lstStyle>
          <a:p>
            <a:fld id="{9F6A8DE5-6484-46D5-9494-B7DA23A0A468}" type="slidenum">
              <a:rPr lang="en-US"/>
              <a:pPr/>
              <a:t>‹#›</a:t>
            </a:fld>
            <a:endParaRPr lang="en-US"/>
          </a:p>
        </p:txBody>
      </p:sp>
      <p:sp>
        <p:nvSpPr>
          <p:cNvPr id="22" name="Title Placeholder 21"/>
          <p:cNvSpPr>
            <a:spLocks noGrp="1"/>
          </p:cNvSpPr>
          <p:nvPr>
            <p:ph type="title"/>
          </p:nvPr>
        </p:nvSpPr>
        <p:spPr>
          <a:xfrm>
            <a:off x="457200" y="254000"/>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lang="en-US" smtClean="0"/>
              <a:t>Click to edit Master title style</a:t>
            </a:r>
            <a:endParaRPr lang="en-US"/>
          </a:p>
        </p:txBody>
      </p:sp>
      <p:sp>
        <p:nvSpPr>
          <p:cNvPr id="5129" name="Text Placeholder 12"/>
          <p:cNvSpPr>
            <a:spLocks noGrp="1"/>
          </p:cNvSpPr>
          <p:nvPr>
            <p:ph type="body" idx="1"/>
          </p:nvPr>
        </p:nvSpPr>
        <p:spPr bwMode="auto">
          <a:xfrm>
            <a:off x="457200" y="16462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4916" r:id="rId1"/>
    <p:sldLayoutId id="2147484917" r:id="rId2"/>
    <p:sldLayoutId id="2147484918" r:id="rId3"/>
    <p:sldLayoutId id="2147484919" r:id="rId4"/>
    <p:sldLayoutId id="2147484920" r:id="rId5"/>
    <p:sldLayoutId id="2147484921" r:id="rId6"/>
    <p:sldLayoutId id="2147484840" r:id="rId7"/>
    <p:sldLayoutId id="2147484922" r:id="rId8"/>
    <p:sldLayoutId id="2147484923" r:id="rId9"/>
    <p:sldLayoutId id="2147484841" r:id="rId10"/>
    <p:sldLayoutId id="2147484842" r:id="rId11"/>
  </p:sldLayoutIdLst>
  <p:txStyles>
    <p:titleStyle>
      <a:lvl1pPr marL="53975" indent="-53975" algn="r" rtl="0" eaLnBrk="0" fontAlgn="base" hangingPunct="0">
        <a:spcBef>
          <a:spcPct val="0"/>
        </a:spcBef>
        <a:spcAft>
          <a:spcPct val="0"/>
        </a:spcAft>
        <a:defRPr sz="4600" kern="1200">
          <a:solidFill>
            <a:srgbClr val="E7EACB"/>
          </a:solidFill>
          <a:effectLst>
            <a:outerShdw blurRad="38100" dist="25500" dir="5400000" algn="tl" rotWithShape="0">
              <a:srgbClr val="000000">
                <a:satMod val="180000"/>
                <a:alpha val="75000"/>
              </a:srgbClr>
            </a:outerShdw>
          </a:effectLst>
          <a:latin typeface="+mj-lt"/>
          <a:ea typeface="+mj-ea"/>
          <a:cs typeface="+mj-cs"/>
        </a:defRPr>
      </a:lvl1pPr>
      <a:lvl2pPr marL="53975" indent="-53975" algn="r" rtl="0" eaLnBrk="0" fontAlgn="base" hangingPunct="0">
        <a:spcBef>
          <a:spcPct val="0"/>
        </a:spcBef>
        <a:spcAft>
          <a:spcPct val="0"/>
        </a:spcAft>
        <a:defRPr sz="4600">
          <a:solidFill>
            <a:srgbClr val="E7EACB"/>
          </a:solidFill>
          <a:latin typeface="Rockwell" pitchFamily="18" charset="0"/>
        </a:defRPr>
      </a:lvl2pPr>
      <a:lvl3pPr marL="53975" indent="-53975" algn="r" rtl="0" eaLnBrk="0" fontAlgn="base" hangingPunct="0">
        <a:spcBef>
          <a:spcPct val="0"/>
        </a:spcBef>
        <a:spcAft>
          <a:spcPct val="0"/>
        </a:spcAft>
        <a:defRPr sz="4600">
          <a:solidFill>
            <a:srgbClr val="E7EACB"/>
          </a:solidFill>
          <a:latin typeface="Rockwell" pitchFamily="18" charset="0"/>
        </a:defRPr>
      </a:lvl3pPr>
      <a:lvl4pPr marL="53975" indent="-53975" algn="r" rtl="0" eaLnBrk="0" fontAlgn="base" hangingPunct="0">
        <a:spcBef>
          <a:spcPct val="0"/>
        </a:spcBef>
        <a:spcAft>
          <a:spcPct val="0"/>
        </a:spcAft>
        <a:defRPr sz="4600">
          <a:solidFill>
            <a:srgbClr val="E7EACB"/>
          </a:solidFill>
          <a:latin typeface="Rockwell" pitchFamily="18" charset="0"/>
        </a:defRPr>
      </a:lvl4pPr>
      <a:lvl5pPr marL="53975" indent="-53975" algn="r" rtl="0" eaLnBrk="0" fontAlgn="base" hangingPunct="0">
        <a:spcBef>
          <a:spcPct val="0"/>
        </a:spcBef>
        <a:spcAft>
          <a:spcPct val="0"/>
        </a:spcAft>
        <a:defRPr sz="4600">
          <a:solidFill>
            <a:srgbClr val="E7EACB"/>
          </a:solidFill>
          <a:latin typeface="Rockwell" pitchFamily="18" charset="0"/>
        </a:defRPr>
      </a:lvl5pPr>
      <a:lvl6pPr marL="511175" indent="-53975" algn="r" rtl="0" fontAlgn="base">
        <a:spcBef>
          <a:spcPct val="0"/>
        </a:spcBef>
        <a:spcAft>
          <a:spcPct val="0"/>
        </a:spcAft>
        <a:defRPr sz="4600">
          <a:solidFill>
            <a:srgbClr val="E7EACB"/>
          </a:solidFill>
          <a:latin typeface="Rockwell" pitchFamily="18" charset="0"/>
        </a:defRPr>
      </a:lvl6pPr>
      <a:lvl7pPr marL="968375" indent="-53975" algn="r" rtl="0" fontAlgn="base">
        <a:spcBef>
          <a:spcPct val="0"/>
        </a:spcBef>
        <a:spcAft>
          <a:spcPct val="0"/>
        </a:spcAft>
        <a:defRPr sz="4600">
          <a:solidFill>
            <a:srgbClr val="E7EACB"/>
          </a:solidFill>
          <a:latin typeface="Rockwell" pitchFamily="18" charset="0"/>
        </a:defRPr>
      </a:lvl7pPr>
      <a:lvl8pPr marL="1425575" indent="-53975" algn="r" rtl="0" fontAlgn="base">
        <a:spcBef>
          <a:spcPct val="0"/>
        </a:spcBef>
        <a:spcAft>
          <a:spcPct val="0"/>
        </a:spcAft>
        <a:defRPr sz="4600">
          <a:solidFill>
            <a:srgbClr val="E7EACB"/>
          </a:solidFill>
          <a:latin typeface="Rockwell" pitchFamily="18" charset="0"/>
        </a:defRPr>
      </a:lvl8pPr>
      <a:lvl9pPr marL="1882775" indent="-53975" algn="r" rtl="0" fontAlgn="base">
        <a:spcBef>
          <a:spcPct val="0"/>
        </a:spcBef>
        <a:spcAft>
          <a:spcPct val="0"/>
        </a:spcAft>
        <a:defRPr sz="4600">
          <a:solidFill>
            <a:srgbClr val="E7EACB"/>
          </a:solidFill>
          <a:latin typeface="Rockwell" pitchFamily="18" charset="0"/>
        </a:defRPr>
      </a:lvl9pPr>
      <a:extLst/>
    </p:titleStyle>
    <p:bodyStyle>
      <a:lvl1pPr marL="292100" indent="-292100" algn="l" rtl="0" eaLnBrk="0" fontAlgn="base" hangingPunct="0">
        <a:spcBef>
          <a:spcPct val="0"/>
        </a:spcBef>
        <a:spcAft>
          <a:spcPct val="0"/>
        </a:spcAft>
        <a:buClr>
          <a:schemeClr val="accent1"/>
        </a:buClr>
        <a:buSzPct val="70000"/>
        <a:buFont typeface="Wingdings 2" panose="05020102010507070707" pitchFamily="18" charset="2"/>
        <a:buChar char=""/>
        <a:defRPr sz="3200" kern="1200">
          <a:solidFill>
            <a:schemeClr val="tx1"/>
          </a:solidFill>
          <a:latin typeface="+mn-lt"/>
          <a:ea typeface="+mn-ea"/>
          <a:cs typeface="+mn-cs"/>
        </a:defRPr>
      </a:lvl1pPr>
      <a:lvl2pPr marL="639763" indent="-228600" algn="l" rtl="0" eaLnBrk="0" fontAlgn="base" hangingPunct="0">
        <a:spcBef>
          <a:spcPts val="400"/>
        </a:spcBef>
        <a:spcAft>
          <a:spcPct val="0"/>
        </a:spcAft>
        <a:buClr>
          <a:schemeClr val="accent2"/>
        </a:buClr>
        <a:buSzPct val="90000"/>
        <a:buChar char="•"/>
        <a:defRPr sz="2600" kern="1200">
          <a:solidFill>
            <a:schemeClr val="tx1"/>
          </a:solidFill>
          <a:latin typeface="+mn-lt"/>
          <a:ea typeface="+mn-ea"/>
          <a:cs typeface="+mn-cs"/>
        </a:defRPr>
      </a:lvl2pPr>
      <a:lvl3pPr marL="822325" indent="-190500" algn="l" rtl="0" eaLnBrk="0" fontAlgn="base" hangingPunct="0">
        <a:spcBef>
          <a:spcPts val="400"/>
        </a:spcBef>
        <a:spcAft>
          <a:spcPct val="0"/>
        </a:spcAft>
        <a:buClr>
          <a:srgbClr val="A8CDD7"/>
        </a:buClr>
        <a:buSzPct val="100000"/>
        <a:buFont typeface="Wingdings 2" panose="05020102010507070707" pitchFamily="18" charset="2"/>
        <a:buChar char=""/>
        <a:defRPr sz="2300" kern="1200">
          <a:solidFill>
            <a:schemeClr val="tx1"/>
          </a:solidFill>
          <a:latin typeface="+mn-lt"/>
          <a:ea typeface="+mn-ea"/>
          <a:cs typeface="+mn-cs"/>
        </a:defRPr>
      </a:lvl3pPr>
      <a:lvl4pPr marL="1004888" indent="-182563" algn="l" rtl="0" eaLnBrk="0" fontAlgn="base" hangingPunct="0">
        <a:spcBef>
          <a:spcPts val="400"/>
        </a:spcBef>
        <a:spcAft>
          <a:spcPct val="0"/>
        </a:spcAft>
        <a:buClr>
          <a:srgbClr val="A8CDD7"/>
        </a:buClr>
        <a:buSzPct val="100000"/>
        <a:buFont typeface="Wingdings 2" panose="05020102010507070707" pitchFamily="18" charset="2"/>
        <a:buChar char=""/>
        <a:defRPr sz="2000" kern="1200">
          <a:solidFill>
            <a:schemeClr val="tx1"/>
          </a:solidFill>
          <a:latin typeface="+mn-lt"/>
          <a:ea typeface="+mn-ea"/>
          <a:cs typeface="+mn-cs"/>
        </a:defRPr>
      </a:lvl4pPr>
      <a:lvl5pPr marL="1187450" indent="-182563" algn="l" rtl="0" eaLnBrk="0" fontAlgn="base" hangingPunct="0">
        <a:spcBef>
          <a:spcPts val="400"/>
        </a:spcBef>
        <a:spcAft>
          <a:spcPct val="0"/>
        </a:spcAft>
        <a:buClr>
          <a:srgbClr val="A8CDD7"/>
        </a:buClr>
        <a:buSzPct val="100000"/>
        <a:buFont typeface="Wingdings 2" panose="05020102010507070707" pitchFamily="18" charset="2"/>
        <a:buChar char=""/>
        <a:defRPr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Title Placeholder 2"/>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extLst/>
          </a:lstStyle>
          <a:p>
            <a:r>
              <a:rPr lang="en-US" smtClean="0"/>
              <a:t>Click to edit Master title style</a:t>
            </a:r>
            <a:endParaRPr lang="en-US"/>
          </a:p>
        </p:txBody>
      </p:sp>
      <p:sp>
        <p:nvSpPr>
          <p:cNvPr id="6150" name="Text Placeholder 30"/>
          <p:cNvSpPr>
            <a:spLocks noGrp="1"/>
          </p:cNvSpPr>
          <p:nvPr>
            <p:ph type="body" idx="1"/>
          </p:nvPr>
        </p:nvSpPr>
        <p:spPr bwMode="auto">
          <a:xfrm>
            <a:off x="457200" y="1609725"/>
            <a:ext cx="7239000" cy="484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7" name="Date Placeholder 26"/>
          <p:cNvSpPr>
            <a:spLocks noGrp="1"/>
          </p:cNvSpPr>
          <p:nvPr>
            <p:ph type="dt" sz="half" idx="2"/>
          </p:nvPr>
        </p:nvSpPr>
        <p:spPr>
          <a:xfrm>
            <a:off x="4246563" y="6557963"/>
            <a:ext cx="2001837" cy="227012"/>
          </a:xfrm>
          <a:prstGeom prst="rect">
            <a:avLst/>
          </a:prstGeom>
        </p:spPr>
        <p:txBody>
          <a:bodyPr vert="horz" tIns="0" bIns="0" anchor="b"/>
          <a:lstStyle>
            <a:lvl1pPr algn="l" eaLnBrk="1" fontAlgn="auto" latinLnBrk="0" hangingPunct="1">
              <a:spcBef>
                <a:spcPts val="0"/>
              </a:spcBef>
              <a:spcAft>
                <a:spcPts val="0"/>
              </a:spcAft>
              <a:defRPr kumimoji="0" sz="1000">
                <a:solidFill>
                  <a:schemeClr val="tx2"/>
                </a:solidFill>
                <a:latin typeface="+mn-lt"/>
                <a:cs typeface="+mn-cs"/>
              </a:defRPr>
            </a:lvl1pPr>
            <a:extLst/>
          </a:lstStyle>
          <a:p>
            <a:pPr>
              <a:defRPr/>
            </a:pPr>
            <a:fld id="{FE95863D-980B-4DC3-ABD9-DC08AFD1E48A}" type="datetimeFigureOut">
              <a:rPr lang="en-US"/>
              <a:pPr>
                <a:defRPr/>
              </a:pPr>
              <a:t>10/22/2018</a:t>
            </a:fld>
            <a:endParaRPr lang="en-US"/>
          </a:p>
        </p:txBody>
      </p:sp>
      <p:sp>
        <p:nvSpPr>
          <p:cNvPr id="4" name="Footer Placeholder 3"/>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cs typeface="+mn-cs"/>
              </a:defRPr>
            </a:lvl1pPr>
            <a:extLst/>
          </a:lstStyle>
          <a:p>
            <a:pPr>
              <a:defRPr/>
            </a:pPr>
            <a:endParaRPr lang="en-US"/>
          </a:p>
        </p:txBody>
      </p:sp>
      <p:sp>
        <p:nvSpPr>
          <p:cNvPr id="16" name="Slide Number Placeholder 15"/>
          <p:cNvSpPr>
            <a:spLocks noGrp="1"/>
          </p:cNvSpPr>
          <p:nvPr>
            <p:ph type="sldNum" sz="quarter" idx="4"/>
          </p:nvPr>
        </p:nvSpPr>
        <p:spPr>
          <a:xfrm>
            <a:off x="6251575" y="6556375"/>
            <a:ext cx="588963" cy="228600"/>
          </a:xfrm>
          <a:prstGeom prst="rect">
            <a:avLst/>
          </a:prstGeom>
        </p:spPr>
        <p:txBody>
          <a:bodyPr vert="horz" wrap="square" lIns="0" tIns="0" rIns="0" bIns="0" numCol="1" anchor="b" anchorCtr="0" compatLnSpc="1">
            <a:prstTxWarp prst="textNoShape">
              <a:avLst/>
            </a:prstTxWarp>
          </a:bodyPr>
          <a:lstStyle>
            <a:lvl1pPr algn="r">
              <a:defRPr sz="1100">
                <a:solidFill>
                  <a:schemeClr val="tx2"/>
                </a:solidFill>
                <a:latin typeface="Trebuchet MS" panose="020B0603020202020204" pitchFamily="34" charset="0"/>
              </a:defRPr>
            </a:lvl1pPr>
          </a:lstStyle>
          <a:p>
            <a:fld id="{F532C51B-912B-46E1-997E-C00DBD627A3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24" r:id="rId1"/>
    <p:sldLayoutId id="2147484843" r:id="rId2"/>
    <p:sldLayoutId id="2147484925" r:id="rId3"/>
    <p:sldLayoutId id="2147484844" r:id="rId4"/>
    <p:sldLayoutId id="2147484845" r:id="rId5"/>
    <p:sldLayoutId id="2147484846" r:id="rId6"/>
    <p:sldLayoutId id="2147484847" r:id="rId7"/>
    <p:sldLayoutId id="2147484848" r:id="rId8"/>
    <p:sldLayoutId id="2147484926" r:id="rId9"/>
    <p:sldLayoutId id="2147484849" r:id="rId10"/>
    <p:sldLayoutId id="2147484927"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anose="05020102010507070707"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F9B639"/>
        </a:buClr>
        <a:buSzPct val="80000"/>
        <a:buFont typeface="Wingdings 2" panose="05020102010507070707"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F9B639"/>
        </a:buClr>
        <a:buSzPct val="60000"/>
        <a:buFont typeface="Wingdings" panose="05000000000000000000"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F9B639"/>
        </a:buClr>
        <a:buSzPct val="80000"/>
        <a:buFont typeface="Wingdings 2" panose="05020102010507070707"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F9B639"/>
        </a:buClr>
        <a:buSzPct val="70000"/>
        <a:buFont typeface="Wingdings" panose="05000000000000000000"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7173" name="Text Placeholder 7"/>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fld id="{A4309402-99CD-4A2D-8E25-335D6E009020}" type="datetimeFigureOut">
              <a:rPr lang="en-US"/>
              <a:pPr>
                <a:defRPr/>
              </a:pPr>
              <a:t>10/22/2018</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latin typeface="Franklin Gothic Book" panose="020B0503020102020204" pitchFamily="34" charset="0"/>
              </a:defRPr>
            </a:lvl1pPr>
          </a:lstStyle>
          <a:p>
            <a:fld id="{9796DE00-FDDC-40B3-96A2-7206BF500084}" type="slidenum">
              <a:rPr lang="en-US"/>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Tree>
  </p:cSld>
  <p:clrMap bg1="lt1" tx1="dk1" bg2="lt2" tx2="dk2" accent1="accent1" accent2="accent2" accent3="accent3" accent4="accent4" accent5="accent5" accent6="accent6" hlink="hlink" folHlink="folHlink"/>
  <p:sldLayoutIdLst>
    <p:sldLayoutId id="2147484928" r:id="rId1"/>
    <p:sldLayoutId id="2147484929" r:id="rId2"/>
    <p:sldLayoutId id="2147484930" r:id="rId3"/>
    <p:sldLayoutId id="2147484850" r:id="rId4"/>
    <p:sldLayoutId id="2147484931" r:id="rId5"/>
    <p:sldLayoutId id="2147484851" r:id="rId6"/>
    <p:sldLayoutId id="2147484932" r:id="rId7"/>
    <p:sldLayoutId id="2147484933" r:id="rId8"/>
    <p:sldLayoutId id="2147484934" r:id="rId9"/>
    <p:sldLayoutId id="2147484852" r:id="rId10"/>
    <p:sldLayoutId id="2147484935" r:id="rId11"/>
  </p:sldLayoutIdLst>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194" name="Text Placeholder 8"/>
          <p:cNvSpPr>
            <a:spLocks noGrp="1"/>
          </p:cNvSpPr>
          <p:nvPr>
            <p:ph type="body" idx="1"/>
          </p:nvPr>
        </p:nvSpPr>
        <p:spPr bwMode="auto">
          <a:xfrm>
            <a:off x="457200" y="1447800"/>
            <a:ext cx="8229600" cy="467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5791200" y="6203950"/>
            <a:ext cx="2590800" cy="38417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fld id="{10E72CFF-CFE5-4D68-B24F-BE4DAB5636C3}" type="datetimeFigureOut">
              <a:rPr lang="en-US"/>
              <a:pPr>
                <a:defRPr/>
              </a:pPr>
              <a:t>10/22/2018</a:t>
            </a:fld>
            <a:endParaRPr lang="en-US"/>
          </a:p>
        </p:txBody>
      </p:sp>
      <p:sp>
        <p:nvSpPr>
          <p:cNvPr id="10" name="Footer Placeholder 9"/>
          <p:cNvSpPr>
            <a:spLocks noGrp="1"/>
          </p:cNvSpPr>
          <p:nvPr>
            <p:ph type="ftr" sz="quarter" idx="3"/>
          </p:nvPr>
        </p:nvSpPr>
        <p:spPr>
          <a:xfrm>
            <a:off x="2133600" y="6203950"/>
            <a:ext cx="3581400"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endParaRPr lang="en-US"/>
          </a:p>
        </p:txBody>
      </p:sp>
      <p:sp>
        <p:nvSpPr>
          <p:cNvPr id="22" name="Slide Number Placeholder 21"/>
          <p:cNvSpPr>
            <a:spLocks noGrp="1"/>
          </p:cNvSpPr>
          <p:nvPr>
            <p:ph type="sldNum" sz="quarter" idx="4"/>
          </p:nvPr>
        </p:nvSpPr>
        <p:spPr>
          <a:xfrm>
            <a:off x="8410575" y="6181725"/>
            <a:ext cx="609600" cy="457200"/>
          </a:xfrm>
          <a:prstGeom prst="rect">
            <a:avLst/>
          </a:prstGeom>
          <a:noFill/>
        </p:spPr>
        <p:txBody>
          <a:bodyPr vert="horz" wrap="square" lIns="0" tIns="0" rIns="0" bIns="0" numCol="1" anchor="ctr" anchorCtr="0" compatLnSpc="1">
            <a:prstTxWarp prst="textNoShape">
              <a:avLst/>
            </a:prstTxWarp>
            <a:noAutofit/>
          </a:bodyPr>
          <a:lstStyle>
            <a:lvl1pPr algn="ctr">
              <a:defRPr sz="1600">
                <a:solidFill>
                  <a:schemeClr val="tx2"/>
                </a:solidFill>
                <a:latin typeface="Constantia" panose="02030602050306030303" pitchFamily="18" charset="0"/>
              </a:defRPr>
            </a:lvl1pPr>
          </a:lstStyle>
          <a:p>
            <a:fld id="{7A6D5FF4-70C0-4EF6-964F-F7825907374F}" type="slidenum">
              <a:rPr lang="en-US"/>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en-US" smtClean="0"/>
              <a:t>Click to edit Master title style</a:t>
            </a:r>
            <a:endParaRPr lang="en-US"/>
          </a:p>
        </p:txBody>
      </p:sp>
    </p:spTree>
  </p:cSld>
  <p:clrMap bg1="dk1" tx1="lt1" bg2="dk2" tx2="lt2" accent1="accent1" accent2="accent2" accent3="accent3" accent4="accent4" accent5="accent5" accent6="accent6" hlink="hlink" folHlink="folHlink"/>
  <p:sldLayoutIdLst>
    <p:sldLayoutId id="2147484936" r:id="rId1"/>
    <p:sldLayoutId id="2147484853" r:id="rId2"/>
    <p:sldLayoutId id="2147484937" r:id="rId3"/>
    <p:sldLayoutId id="2147484854" r:id="rId4"/>
    <p:sldLayoutId id="2147484938" r:id="rId5"/>
    <p:sldLayoutId id="2147484855" r:id="rId6"/>
    <p:sldLayoutId id="2147484856" r:id="rId7"/>
    <p:sldLayoutId id="2147484857" r:id="rId8"/>
    <p:sldLayoutId id="2147484858" r:id="rId9"/>
    <p:sldLayoutId id="2147484859" r:id="rId10"/>
    <p:sldLayoutId id="2147484860" r:id="rId11"/>
  </p:sldLayoutIdLst>
  <p:txStyles>
    <p:titleStyle>
      <a:lvl1pPr algn="l" rtl="0" eaLnBrk="0" fontAlgn="base" hangingPunct="0">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0" eaLnBrk="0" fontAlgn="base" hangingPunct="0">
        <a:spcBef>
          <a:spcPct val="0"/>
        </a:spcBef>
        <a:spcAft>
          <a:spcPct val="0"/>
        </a:spcAft>
        <a:defRPr sz="4200">
          <a:solidFill>
            <a:srgbClr val="F9F9F9"/>
          </a:solidFill>
          <a:latin typeface="Constantia" pitchFamily="18" charset="0"/>
        </a:defRPr>
      </a:lvl2pPr>
      <a:lvl3pPr algn="l" rtl="0" eaLnBrk="0" fontAlgn="base" hangingPunct="0">
        <a:spcBef>
          <a:spcPct val="0"/>
        </a:spcBef>
        <a:spcAft>
          <a:spcPct val="0"/>
        </a:spcAft>
        <a:defRPr sz="4200">
          <a:solidFill>
            <a:srgbClr val="F9F9F9"/>
          </a:solidFill>
          <a:latin typeface="Constantia" pitchFamily="18" charset="0"/>
        </a:defRPr>
      </a:lvl3pPr>
      <a:lvl4pPr algn="l" rtl="0" eaLnBrk="0" fontAlgn="base" hangingPunct="0">
        <a:spcBef>
          <a:spcPct val="0"/>
        </a:spcBef>
        <a:spcAft>
          <a:spcPct val="0"/>
        </a:spcAft>
        <a:defRPr sz="4200">
          <a:solidFill>
            <a:srgbClr val="F9F9F9"/>
          </a:solidFill>
          <a:latin typeface="Constantia" pitchFamily="18" charset="0"/>
        </a:defRPr>
      </a:lvl4pPr>
      <a:lvl5pPr algn="l" rtl="0" eaLnBrk="0" fontAlgn="base" hangingPunct="0">
        <a:spcBef>
          <a:spcPct val="0"/>
        </a:spcBef>
        <a:spcAft>
          <a:spcPct val="0"/>
        </a:spcAft>
        <a:defRPr sz="4200">
          <a:solidFill>
            <a:srgbClr val="F9F9F9"/>
          </a:solidFill>
          <a:latin typeface="Constantia" pitchFamily="18" charset="0"/>
        </a:defRPr>
      </a:lvl5pPr>
      <a:lvl6pPr marL="457200" algn="l" rtl="0" fontAlgn="base">
        <a:spcBef>
          <a:spcPct val="0"/>
        </a:spcBef>
        <a:spcAft>
          <a:spcPct val="0"/>
        </a:spcAft>
        <a:defRPr sz="4200">
          <a:solidFill>
            <a:srgbClr val="F9F9F9"/>
          </a:solidFill>
          <a:latin typeface="Constantia" pitchFamily="18" charset="0"/>
        </a:defRPr>
      </a:lvl6pPr>
      <a:lvl7pPr marL="914400" algn="l" rtl="0" fontAlgn="base">
        <a:spcBef>
          <a:spcPct val="0"/>
        </a:spcBef>
        <a:spcAft>
          <a:spcPct val="0"/>
        </a:spcAft>
        <a:defRPr sz="4200">
          <a:solidFill>
            <a:srgbClr val="F9F9F9"/>
          </a:solidFill>
          <a:latin typeface="Constantia" pitchFamily="18" charset="0"/>
        </a:defRPr>
      </a:lvl7pPr>
      <a:lvl8pPr marL="1371600" algn="l" rtl="0" fontAlgn="base">
        <a:spcBef>
          <a:spcPct val="0"/>
        </a:spcBef>
        <a:spcAft>
          <a:spcPct val="0"/>
        </a:spcAft>
        <a:defRPr sz="4200">
          <a:solidFill>
            <a:srgbClr val="F9F9F9"/>
          </a:solidFill>
          <a:latin typeface="Constantia" pitchFamily="18" charset="0"/>
        </a:defRPr>
      </a:lvl8pPr>
      <a:lvl9pPr marL="1828800" algn="l" rtl="0" fontAlgn="base">
        <a:spcBef>
          <a:spcPct val="0"/>
        </a:spcBef>
        <a:spcAft>
          <a:spcPct val="0"/>
        </a:spcAft>
        <a:defRPr sz="4200">
          <a:solidFill>
            <a:srgbClr val="F9F9F9"/>
          </a:solidFill>
          <a:latin typeface="Constantia" pitchFamily="18" charset="0"/>
        </a:defRPr>
      </a:lvl9pPr>
    </p:titleStyle>
    <p:bodyStyle>
      <a:lvl1pPr marL="273050" indent="-273050" algn="l" rtl="0" eaLnBrk="0" fontAlgn="base" hangingPunct="0">
        <a:spcBef>
          <a:spcPts val="600"/>
        </a:spcBef>
        <a:spcAft>
          <a:spcPct val="0"/>
        </a:spcAft>
        <a:buClr>
          <a:schemeClr val="accent2"/>
        </a:buClr>
        <a:buSzPct val="85000"/>
        <a:buFont typeface="Wingdings 2" panose="05020102010507070707" pitchFamily="18" charset="2"/>
        <a:buChar char=""/>
        <a:defRPr sz="2600" kern="1200">
          <a:solidFill>
            <a:schemeClr val="tx1"/>
          </a:solidFill>
          <a:latin typeface="+mn-lt"/>
          <a:ea typeface="+mn-ea"/>
          <a:cs typeface="+mn-cs"/>
        </a:defRPr>
      </a:lvl1pPr>
      <a:lvl2pPr marL="639763" indent="-273050" algn="l" rtl="0" eaLnBrk="0" fontAlgn="base" hangingPunct="0">
        <a:spcBef>
          <a:spcPts val="300"/>
        </a:spcBef>
        <a:spcAft>
          <a:spcPct val="0"/>
        </a:spcAft>
        <a:buClr>
          <a:srgbClr val="D6903D"/>
        </a:buClr>
        <a:buSzPct val="85000"/>
        <a:buFont typeface="Wingdings 2" panose="05020102010507070707" pitchFamily="18" charset="2"/>
        <a:buChar char=""/>
        <a:defRPr sz="2400" kern="1200">
          <a:solidFill>
            <a:schemeClr val="tx2"/>
          </a:solidFill>
          <a:latin typeface="+mn-lt"/>
          <a:ea typeface="+mn-ea"/>
          <a:cs typeface="+mn-cs"/>
        </a:defRPr>
      </a:lvl2pPr>
      <a:lvl3pPr marL="1004888" indent="-228600" algn="l" rtl="0" eaLnBrk="0" fontAlgn="base" hangingPunct="0">
        <a:spcBef>
          <a:spcPts val="300"/>
        </a:spcBef>
        <a:spcAft>
          <a:spcPct val="0"/>
        </a:spcAft>
        <a:buClr>
          <a:srgbClr val="B37732"/>
        </a:buClr>
        <a:buSzPct val="85000"/>
        <a:buFont typeface="Wingdings 2" panose="05020102010507070707" pitchFamily="18" charset="2"/>
        <a:buChar char=""/>
        <a:defRPr sz="2100" kern="1200">
          <a:solidFill>
            <a:schemeClr val="tx1"/>
          </a:solidFill>
          <a:latin typeface="+mn-lt"/>
          <a:ea typeface="+mn-ea"/>
          <a:cs typeface="+mn-cs"/>
        </a:defRPr>
      </a:lvl3pPr>
      <a:lvl4pPr marL="1279525" indent="-228600" algn="l" rtl="0" eaLnBrk="0" fontAlgn="base" hangingPunct="0">
        <a:spcBef>
          <a:spcPts val="300"/>
        </a:spcBef>
        <a:spcAft>
          <a:spcPct val="0"/>
        </a:spcAft>
        <a:buClr>
          <a:srgbClr val="D6903D"/>
        </a:buClr>
        <a:buSzPct val="85000"/>
        <a:buFont typeface="Wingdings 2" panose="05020102010507070707" pitchFamily="18" charset="2"/>
        <a:buChar char=""/>
        <a:defRPr sz="1900" kern="1200">
          <a:solidFill>
            <a:schemeClr val="tx1"/>
          </a:solidFill>
          <a:latin typeface="+mn-lt"/>
          <a:ea typeface="+mn-ea"/>
          <a:cs typeface="+mn-cs"/>
        </a:defRPr>
      </a:lvl4pPr>
      <a:lvl5pPr marL="1554163" indent="-228600" algn="l" rtl="0" eaLnBrk="0" fontAlgn="base" hangingPunct="0">
        <a:spcBef>
          <a:spcPts val="338"/>
        </a:spcBef>
        <a:spcAft>
          <a:spcPct val="0"/>
        </a:spcAft>
        <a:buClr>
          <a:srgbClr val="D6903D"/>
        </a:buClr>
        <a:buSzPct val="85000"/>
        <a:buFont typeface="Wingdings 2" panose="05020102010507070707" pitchFamily="18" charset="2"/>
        <a:buChar char=""/>
        <a:defRPr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9219" name="Freeform 11"/>
          <p:cNvSpPr>
            <a:spLocks/>
          </p:cNvSpPr>
          <p:nvPr/>
        </p:nvSpPr>
        <p:spPr bwMode="auto">
          <a:xfrm>
            <a:off x="-53975" y="5784850"/>
            <a:ext cx="3802063" cy="838200"/>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9225"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cs typeface="+mn-cs"/>
              </a:defRPr>
            </a:lvl1pPr>
            <a:extLst/>
          </a:lstStyle>
          <a:p>
            <a:pPr>
              <a:defRPr/>
            </a:pPr>
            <a:fld id="{9A5D2EE7-1270-414E-AE1C-F72C05742184}" type="datetimeFigureOut">
              <a:rPr lang="en-US"/>
              <a:pPr>
                <a:defRPr/>
              </a:pPr>
              <a:t>10/22/2018</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defRPr>
            </a:lvl1pPr>
          </a:lstStyle>
          <a:p>
            <a:fld id="{F9E4598A-A073-43BE-A6C4-BF7D92DA330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39" r:id="rId1"/>
    <p:sldLayoutId id="2147484861" r:id="rId2"/>
    <p:sldLayoutId id="2147484940" r:id="rId3"/>
    <p:sldLayoutId id="2147484941" r:id="rId4"/>
    <p:sldLayoutId id="2147484942" r:id="rId5"/>
    <p:sldLayoutId id="2147484943" r:id="rId6"/>
    <p:sldLayoutId id="2147484862" r:id="rId7"/>
    <p:sldLayoutId id="2147484944" r:id="rId8"/>
    <p:sldLayoutId id="2147484945" r:id="rId9"/>
    <p:sldLayoutId id="2147484863" r:id="rId10"/>
    <p:sldLayoutId id="2147484864"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600200"/>
            <a:ext cx="8610600" cy="5029200"/>
          </a:xfrm>
        </p:spPr>
        <p:txBody>
          <a:bodyPr>
            <a:normAutofit/>
          </a:bodyPr>
          <a:lstStyle/>
          <a:p>
            <a:pPr eaLnBrk="1" fontAlgn="auto" hangingPunct="1">
              <a:spcAft>
                <a:spcPts val="0"/>
              </a:spcAft>
              <a:buFont typeface="Wingdings 2"/>
              <a:buNone/>
              <a:defRPr/>
            </a:pPr>
            <a:endParaRPr lang="en-US" dirty="0" smtClean="0"/>
          </a:p>
          <a:p>
            <a:pPr eaLnBrk="1" fontAlgn="auto" hangingPunct="1">
              <a:spcAft>
                <a:spcPts val="0"/>
              </a:spcAft>
              <a:buFont typeface="Wingdings 2"/>
              <a:buNone/>
              <a:defRPr/>
            </a:pPr>
            <a:r>
              <a:rPr lang="en-US" sz="2400" dirty="0" err="1" smtClean="0"/>
              <a:t>Oleh</a:t>
            </a:r>
            <a:r>
              <a:rPr lang="en-US" sz="2400" dirty="0" smtClean="0"/>
              <a:t> : Drs. </a:t>
            </a:r>
            <a:r>
              <a:rPr lang="en-US" sz="2400" dirty="0" err="1" smtClean="0"/>
              <a:t>Hardjono</a:t>
            </a:r>
            <a:r>
              <a:rPr lang="en-US" sz="2400" dirty="0" smtClean="0"/>
              <a:t>, </a:t>
            </a:r>
            <a:r>
              <a:rPr lang="en-US" sz="2400" dirty="0" err="1" smtClean="0"/>
              <a:t>M.Si</a:t>
            </a:r>
            <a:endParaRPr lang="id-ID" sz="2400" dirty="0" smtClean="0"/>
          </a:p>
          <a:p>
            <a:pPr eaLnBrk="1" fontAlgn="auto" hangingPunct="1">
              <a:spcAft>
                <a:spcPts val="0"/>
              </a:spcAft>
              <a:buFont typeface="Wingdings 2"/>
              <a:buNone/>
              <a:defRPr/>
            </a:pPr>
            <a:r>
              <a:rPr lang="id-ID" sz="2400" dirty="0" smtClean="0"/>
              <a:t>IR. </a:t>
            </a:r>
            <a:r>
              <a:rPr lang="id-ID" sz="2400" smtClean="0"/>
              <a:t>CHRISTINE SRI WIDIPUTRANTI,M.P.</a:t>
            </a:r>
            <a:endParaRPr lang="en-US" sz="2400" dirty="0" smtClean="0"/>
          </a:p>
          <a:p>
            <a:pPr eaLnBrk="1" fontAlgn="auto" hangingPunct="1">
              <a:spcAft>
                <a:spcPts val="0"/>
              </a:spcAft>
              <a:buFont typeface="Wingdings 2"/>
              <a:buNone/>
              <a:defRPr/>
            </a:pPr>
            <a:endParaRPr lang="en-US" sz="2400" dirty="0" smtClean="0"/>
          </a:p>
          <a:p>
            <a:pPr eaLnBrk="1" fontAlgn="auto" hangingPunct="1">
              <a:spcAft>
                <a:spcPts val="0"/>
              </a:spcAft>
              <a:buFont typeface="Wingdings 2"/>
              <a:buNone/>
              <a:defRPr/>
            </a:pPr>
            <a:endParaRPr lang="en-US" sz="2400" dirty="0" smtClean="0"/>
          </a:p>
          <a:p>
            <a:pPr eaLnBrk="1" fontAlgn="auto" hangingPunct="1">
              <a:spcAft>
                <a:spcPts val="0"/>
              </a:spcAft>
              <a:buFont typeface="Wingdings 2"/>
              <a:buNone/>
              <a:defRPr/>
            </a:pPr>
            <a:r>
              <a:rPr lang="en-US" sz="2400" dirty="0" smtClean="0"/>
              <a:t>SEKOLAH TINGGI PEMBANGUNAN MASYARAKAT DESA “APMD”</a:t>
            </a:r>
          </a:p>
          <a:p>
            <a:pPr eaLnBrk="1" fontAlgn="auto" hangingPunct="1">
              <a:spcAft>
                <a:spcPts val="0"/>
              </a:spcAft>
              <a:buFont typeface="Wingdings 2"/>
              <a:buNone/>
              <a:defRPr/>
            </a:pPr>
            <a:endParaRPr lang="en-US" sz="2400" dirty="0" smtClean="0"/>
          </a:p>
          <a:p>
            <a:pPr eaLnBrk="1" fontAlgn="auto" hangingPunct="1">
              <a:spcAft>
                <a:spcPts val="0"/>
              </a:spcAft>
              <a:buFont typeface="Wingdings 2"/>
              <a:buNone/>
              <a:defRPr/>
            </a:pPr>
            <a:r>
              <a:rPr lang="en-US" sz="2400" dirty="0" smtClean="0"/>
              <a:t>YOGYAKARTA</a:t>
            </a:r>
            <a:endParaRPr lang="en-US" sz="2400" dirty="0"/>
          </a:p>
        </p:txBody>
      </p:sp>
      <p:sp>
        <p:nvSpPr>
          <p:cNvPr id="2" name="Title 1"/>
          <p:cNvSpPr>
            <a:spLocks noGrp="1"/>
          </p:cNvSpPr>
          <p:nvPr>
            <p:ph type="ctrTitle"/>
          </p:nvPr>
        </p:nvSpPr>
        <p:spPr>
          <a:xfrm>
            <a:off x="685800" y="457200"/>
            <a:ext cx="7772400" cy="762000"/>
          </a:xfrm>
        </p:spPr>
        <p:txBody>
          <a:bodyPr>
            <a:normAutofit fontScale="90000"/>
          </a:bodyPr>
          <a:lstStyle/>
          <a:p>
            <a:pPr eaLnBrk="1" fontAlgn="auto" hangingPunct="1">
              <a:spcAft>
                <a:spcPts val="0"/>
              </a:spcAft>
              <a:defRPr/>
            </a:pPr>
            <a:r>
              <a:rPr lang="en-US" sz="3600" dirty="0" smtClean="0"/>
              <a:t>METODE PENELITIAN PERDESAAN</a:t>
            </a:r>
            <a:endParaRPr lang="en-US" sz="3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sz="4000" dirty="0" smtClean="0">
                <a:solidFill>
                  <a:schemeClr val="accent1">
                    <a:satMod val="150000"/>
                  </a:schemeClr>
                </a:solidFill>
              </a:rPr>
              <a:t>OBYEK PENELITIAN</a:t>
            </a:r>
            <a:endParaRPr lang="en-US" sz="4000" dirty="0">
              <a:solidFill>
                <a:schemeClr val="accent1">
                  <a:satMod val="150000"/>
                </a:schemeClr>
              </a:solidFill>
            </a:endParaRPr>
          </a:p>
        </p:txBody>
      </p:sp>
      <p:sp>
        <p:nvSpPr>
          <p:cNvPr id="102403"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a:t>
            </a:r>
            <a:r>
              <a:rPr lang="en-US" sz="4000" dirty="0" smtClean="0"/>
              <a:t>DAPAT BERUPA GEJALA SOSIAL ATAU KENYATAAN SOSIAL SEPERTI :KEMISKINAN, MOTIVASI KERJA, PARTISIPASI MASYARAKAT, PENINGKATAN PRODUKSI, PENERAPAN TEKNOLOGI DSB. </a:t>
            </a:r>
            <a:r>
              <a:rPr lang="id-ID" sz="4000" dirty="0" smtClean="0"/>
              <a:t> </a:t>
            </a:r>
            <a:endParaRPr lang="en-US" sz="40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lstStyle/>
          <a:p>
            <a:pPr marL="54864" indent="0" algn="ctr" eaLnBrk="1" fontAlgn="auto" hangingPunct="1">
              <a:spcAft>
                <a:spcPts val="0"/>
              </a:spcAft>
              <a:defRPr/>
            </a:pPr>
            <a:r>
              <a:rPr lang="en-US" sz="4000" dirty="0" smtClean="0">
                <a:solidFill>
                  <a:schemeClr val="tx2">
                    <a:tint val="100000"/>
                    <a:shade val="90000"/>
                    <a:satMod val="250000"/>
                    <a:alpha val="100000"/>
                  </a:schemeClr>
                </a:solidFill>
              </a:rPr>
              <a:t>TUJUAN PENELITIAN</a:t>
            </a:r>
            <a:endParaRPr lang="en-US" sz="4000"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normAutofit fontScale="85000" lnSpcReduction="20000"/>
          </a:bodyPr>
          <a:lstStyle/>
          <a:p>
            <a:pPr marL="514350" indent="-514350" eaLnBrk="1" fontAlgn="auto" hangingPunct="1">
              <a:spcBef>
                <a:spcPts val="0"/>
              </a:spcBef>
              <a:spcAft>
                <a:spcPts val="0"/>
              </a:spcAft>
              <a:buFont typeface="+mj-lt"/>
              <a:buAutoNum type="arabicPeriod"/>
              <a:defRPr/>
            </a:pPr>
            <a:r>
              <a:rPr lang="en-US" dirty="0" smtClean="0"/>
              <a:t>MENEMUKAN BERARTI BERUSAHA MENDAPATKAN SESUATU UNTUK MENGISI KEKURANGAN/KEKOSONGAN</a:t>
            </a:r>
          </a:p>
          <a:p>
            <a:pPr marL="514350" indent="-514350" eaLnBrk="1" fontAlgn="auto" hangingPunct="1">
              <a:spcBef>
                <a:spcPts val="0"/>
              </a:spcBef>
              <a:spcAft>
                <a:spcPts val="0"/>
              </a:spcAft>
              <a:buFont typeface="+mj-lt"/>
              <a:buAutoNum type="arabicPeriod"/>
              <a:defRPr/>
            </a:pPr>
            <a:endParaRPr lang="en-US" dirty="0" smtClean="0"/>
          </a:p>
          <a:p>
            <a:pPr marL="514350" indent="-514350" eaLnBrk="1" fontAlgn="auto" hangingPunct="1">
              <a:spcBef>
                <a:spcPts val="0"/>
              </a:spcBef>
              <a:spcAft>
                <a:spcPts val="0"/>
              </a:spcAft>
              <a:buFont typeface="+mj-lt"/>
              <a:buAutoNum type="arabicPeriod"/>
              <a:defRPr/>
            </a:pPr>
            <a:r>
              <a:rPr lang="en-US" dirty="0" smtClean="0"/>
              <a:t>MENGEMBANGKAN BERARTI MEMPERLUAS DAN MENGGALI LEBIH DALAM SESUATU YANG SUDAH ADA</a:t>
            </a:r>
          </a:p>
          <a:p>
            <a:pPr marL="514350" indent="-514350" eaLnBrk="1" fontAlgn="auto" hangingPunct="1">
              <a:spcBef>
                <a:spcPts val="0"/>
              </a:spcBef>
              <a:spcAft>
                <a:spcPts val="0"/>
              </a:spcAft>
              <a:buFont typeface="+mj-lt"/>
              <a:buAutoNum type="arabicPeriod"/>
              <a:defRPr/>
            </a:pPr>
            <a:endParaRPr lang="en-US" dirty="0" smtClean="0"/>
          </a:p>
          <a:p>
            <a:pPr marL="514350" indent="-514350" eaLnBrk="1" fontAlgn="auto" hangingPunct="1">
              <a:spcBef>
                <a:spcPts val="0"/>
              </a:spcBef>
              <a:spcAft>
                <a:spcPts val="0"/>
              </a:spcAft>
              <a:buFont typeface="+mj-lt"/>
              <a:buAutoNum type="arabicPeriod"/>
              <a:defRPr/>
            </a:pPr>
            <a:r>
              <a:rPr lang="en-US" dirty="0" smtClean="0"/>
              <a:t>MENGUJI KEBENARAN BILA SESUATU YANG SUDAH ADA MASIH DIRAGUKAN KEBENARANNYA</a:t>
            </a:r>
          </a:p>
          <a:p>
            <a:pPr eaLnBrk="1" fontAlgn="auto" hangingPunct="1">
              <a:spcBef>
                <a:spcPts val="0"/>
              </a:spcBef>
              <a:spcAft>
                <a:spcPts val="0"/>
              </a:spcAft>
              <a:buFont typeface="Wingdings 2"/>
              <a:buNone/>
              <a:defRPr/>
            </a:pPr>
            <a:endParaRPr lang="en-US" dirty="0" smtClean="0"/>
          </a:p>
          <a:p>
            <a:pPr eaLnBrk="1" fontAlgn="auto" hangingPunct="1">
              <a:spcBef>
                <a:spcPts val="0"/>
              </a:spcBef>
              <a:spcAft>
                <a:spcPts val="0"/>
              </a:spcAft>
              <a:buFont typeface="Wingdings 2"/>
              <a:buNone/>
              <a:defRPr/>
            </a:pPr>
            <a:r>
              <a:rPr lang="en-US" dirty="0" smtClean="0"/>
              <a:t>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sz="4000" dirty="0" smtClean="0"/>
              <a:t>JENIS-JENIS PENELITIAN</a:t>
            </a:r>
            <a:endParaRPr lang="en-US" sz="4000" dirty="0"/>
          </a:p>
        </p:txBody>
      </p:sp>
      <p:sp>
        <p:nvSpPr>
          <p:cNvPr id="104451" name="Content Placeholder 2"/>
          <p:cNvSpPr>
            <a:spLocks noGrp="1"/>
          </p:cNvSpPr>
          <p:nvPr>
            <p:ph idx="1"/>
          </p:nvPr>
        </p:nvSpPr>
        <p:spPr/>
        <p:txBody>
          <a:bodyPr/>
          <a:lstStyle/>
          <a:p>
            <a:pPr marL="514350" indent="-514350" eaLnBrk="1" hangingPunct="1">
              <a:buFont typeface="Wingdings 2" panose="05020102010507070707" pitchFamily="18" charset="2"/>
              <a:buAutoNum type="arabicPeriod"/>
            </a:pPr>
            <a:r>
              <a:rPr lang="en-US" sz="4000" smtClean="0"/>
              <a:t>PENELITIAN SURVEI</a:t>
            </a:r>
          </a:p>
          <a:p>
            <a:pPr marL="514350" indent="-514350" eaLnBrk="1" hangingPunct="1">
              <a:buFont typeface="Wingdings 2" panose="05020102010507070707" pitchFamily="18" charset="2"/>
              <a:buAutoNum type="arabicPeriod"/>
            </a:pPr>
            <a:r>
              <a:rPr lang="en-US" sz="4000" smtClean="0"/>
              <a:t>PENELITIAN EKSPERIMEN</a:t>
            </a:r>
          </a:p>
          <a:p>
            <a:pPr marL="514350" indent="-514350" eaLnBrk="1" hangingPunct="1">
              <a:buFont typeface="Wingdings 2" panose="05020102010507070707" pitchFamily="18" charset="2"/>
              <a:buAutoNum type="arabicPeriod"/>
            </a:pPr>
            <a:r>
              <a:rPr lang="en-US" sz="4000" i="1" smtClean="0"/>
              <a:t>GROUNDED RESEARCH</a:t>
            </a:r>
          </a:p>
          <a:p>
            <a:pPr marL="514350" indent="-514350" eaLnBrk="1" hangingPunct="1">
              <a:buFont typeface="Wingdings 2" panose="05020102010507070707" pitchFamily="18" charset="2"/>
              <a:buAutoNum type="arabicPeriod"/>
            </a:pPr>
            <a:r>
              <a:rPr lang="en-US" sz="4000" smtClean="0"/>
              <a:t>KOMBINASI PENDEKATAN KUANTITATIF DAN KUALITATIF</a:t>
            </a:r>
          </a:p>
          <a:p>
            <a:pPr marL="514350" indent="-514350" eaLnBrk="1" hangingPunct="1">
              <a:buFont typeface="Wingdings 2" panose="05020102010507070707" pitchFamily="18" charset="2"/>
              <a:buAutoNum type="arabicPeriod"/>
            </a:pPr>
            <a:r>
              <a:rPr lang="en-US" sz="4000" smtClean="0"/>
              <a:t>ANALISIS DATA SEKUNDER</a:t>
            </a:r>
          </a:p>
          <a:p>
            <a:pPr marL="514350" indent="-514350"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sz="4000" dirty="0" smtClean="0"/>
              <a:t>PENELITIAN SURVEI</a:t>
            </a:r>
            <a:endParaRPr lang="en-US" sz="4000" dirty="0"/>
          </a:p>
        </p:txBody>
      </p:sp>
      <p:sp>
        <p:nvSpPr>
          <p:cNvPr id="105475"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a:t>
            </a:r>
            <a:r>
              <a:rPr lang="en-US" sz="4000" dirty="0" smtClean="0"/>
              <a:t>ADALAH PENELITIAN YANG MENGAMBIL SAMPEL DARI SUATU POPULASI DAN MENGGUNAKAN KUESIONER SEBAGAI ALAT PENGUMPULAN DATA YANG UTAMA.</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514350" indent="-514350" eaLnBrk="1" fontAlgn="auto" hangingPunct="1">
              <a:spcAft>
                <a:spcPts val="0"/>
              </a:spcAft>
              <a:buFont typeface="+mj-lt"/>
              <a:buAutoNum type="arabicPeriod"/>
              <a:defRPr/>
            </a:pPr>
            <a:r>
              <a:rPr lang="en-US" dirty="0" err="1" smtClean="0"/>
              <a:t>Penjajagan</a:t>
            </a:r>
            <a:r>
              <a:rPr lang="en-US" dirty="0" smtClean="0"/>
              <a:t> (</a:t>
            </a:r>
            <a:r>
              <a:rPr lang="en-US" dirty="0" err="1" smtClean="0"/>
              <a:t>Eksplorasi</a:t>
            </a:r>
            <a:r>
              <a:rPr lang="en-US" dirty="0" smtClean="0"/>
              <a:t>)</a:t>
            </a:r>
          </a:p>
          <a:p>
            <a:pPr marL="514350" indent="-514350" eaLnBrk="1" fontAlgn="auto" hangingPunct="1">
              <a:spcAft>
                <a:spcPts val="0"/>
              </a:spcAft>
              <a:buFont typeface="+mj-lt"/>
              <a:buAutoNum type="arabicPeriod"/>
              <a:defRPr/>
            </a:pPr>
            <a:r>
              <a:rPr lang="en-US" dirty="0" err="1" smtClean="0"/>
              <a:t>Deskriptif</a:t>
            </a:r>
            <a:endParaRPr lang="en-US" dirty="0" smtClean="0"/>
          </a:p>
          <a:p>
            <a:pPr marL="514350" indent="-514350" eaLnBrk="1" fontAlgn="auto" hangingPunct="1">
              <a:spcAft>
                <a:spcPts val="0"/>
              </a:spcAft>
              <a:buFont typeface="+mj-lt"/>
              <a:buAutoNum type="arabicPeriod"/>
              <a:defRPr/>
            </a:pPr>
            <a:r>
              <a:rPr lang="en-US" dirty="0" err="1" smtClean="0"/>
              <a:t>Penjelasan</a:t>
            </a:r>
            <a:r>
              <a:rPr lang="en-US" dirty="0" smtClean="0"/>
              <a:t> (</a:t>
            </a:r>
            <a:r>
              <a:rPr lang="en-US" dirty="0" err="1" smtClean="0"/>
              <a:t>Eksplanatory</a:t>
            </a:r>
            <a:r>
              <a:rPr lang="en-US" dirty="0" smtClean="0"/>
              <a:t>)</a:t>
            </a:r>
          </a:p>
          <a:p>
            <a:pPr marL="514350" indent="-514350" eaLnBrk="1" fontAlgn="auto" hangingPunct="1">
              <a:spcAft>
                <a:spcPts val="0"/>
              </a:spcAft>
              <a:buFont typeface="+mj-lt"/>
              <a:buAutoNum type="arabicPeriod"/>
              <a:defRPr/>
            </a:pPr>
            <a:r>
              <a:rPr lang="en-US" dirty="0" err="1" smtClean="0"/>
              <a:t>Evaluasi</a:t>
            </a:r>
            <a:endParaRPr lang="en-US" dirty="0" smtClean="0"/>
          </a:p>
          <a:p>
            <a:pPr marL="514350" indent="-514350" eaLnBrk="1" fontAlgn="auto" hangingPunct="1">
              <a:spcAft>
                <a:spcPts val="0"/>
              </a:spcAft>
              <a:buFont typeface="+mj-lt"/>
              <a:buAutoNum type="arabicPeriod"/>
              <a:defRPr/>
            </a:pPr>
            <a:r>
              <a:rPr lang="en-US" dirty="0" err="1" smtClean="0"/>
              <a:t>Prediksi</a:t>
            </a:r>
            <a:r>
              <a:rPr lang="en-US" dirty="0" smtClean="0"/>
              <a:t> </a:t>
            </a:r>
            <a:r>
              <a:rPr lang="en-US" dirty="0" err="1" smtClean="0"/>
              <a:t>kejadian</a:t>
            </a:r>
            <a:r>
              <a:rPr lang="en-US" dirty="0" smtClean="0"/>
              <a:t> </a:t>
            </a:r>
            <a:r>
              <a:rPr lang="en-US" dirty="0" err="1" smtClean="0"/>
              <a:t>dimasa</a:t>
            </a:r>
            <a:r>
              <a:rPr lang="en-US" dirty="0" smtClean="0"/>
              <a:t> </a:t>
            </a:r>
            <a:r>
              <a:rPr lang="en-US" dirty="0" err="1" smtClean="0"/>
              <a:t>mendatang</a:t>
            </a:r>
            <a:endParaRPr lang="en-US" dirty="0" smtClean="0"/>
          </a:p>
          <a:p>
            <a:pPr marL="514350" indent="-514350" eaLnBrk="1" fontAlgn="auto" hangingPunct="1">
              <a:spcAft>
                <a:spcPts val="0"/>
              </a:spcAft>
              <a:buFont typeface="+mj-lt"/>
              <a:buAutoNum type="arabicPeriod"/>
              <a:defRPr/>
            </a:pPr>
            <a:r>
              <a:rPr lang="en-US" dirty="0" err="1" smtClean="0"/>
              <a:t>Penelitian</a:t>
            </a:r>
            <a:r>
              <a:rPr lang="en-US" dirty="0" smtClean="0"/>
              <a:t> </a:t>
            </a:r>
            <a:r>
              <a:rPr lang="en-US" dirty="0" err="1" smtClean="0"/>
              <a:t>operasinal</a:t>
            </a:r>
            <a:endParaRPr lang="en-US" dirty="0" smtClean="0"/>
          </a:p>
          <a:p>
            <a:pPr marL="514350" indent="-514350" eaLnBrk="1" fontAlgn="auto" hangingPunct="1">
              <a:spcAft>
                <a:spcPts val="0"/>
              </a:spcAft>
              <a:buFont typeface="+mj-lt"/>
              <a:buAutoNum type="arabicPeriod"/>
              <a:defRPr/>
            </a:pPr>
            <a:r>
              <a:rPr lang="en-US" dirty="0" err="1" smtClean="0"/>
              <a:t>Pengembangan</a:t>
            </a:r>
            <a:r>
              <a:rPr lang="en-US" dirty="0" smtClean="0"/>
              <a:t> </a:t>
            </a:r>
            <a:r>
              <a:rPr lang="en-US" dirty="0" err="1" smtClean="0"/>
              <a:t>idikator-indikator</a:t>
            </a:r>
            <a:r>
              <a:rPr lang="en-US" dirty="0" smtClean="0"/>
              <a:t> </a:t>
            </a:r>
            <a:r>
              <a:rPr lang="en-US" dirty="0" err="1" smtClean="0"/>
              <a:t>sosial</a:t>
            </a:r>
            <a:r>
              <a:rPr lang="en-US" dirty="0" smtClean="0"/>
              <a:t>.</a:t>
            </a:r>
          </a:p>
          <a:p>
            <a:pPr marL="274320" indent="-274320" eaLnBrk="1" fontAlgn="auto" hangingPunct="1">
              <a:spcAft>
                <a:spcPts val="0"/>
              </a:spcAft>
              <a:buFont typeface="Wingdings 2"/>
              <a:buNone/>
              <a:defRPr/>
            </a:pPr>
            <a:endParaRPr lang="en-US" dirty="0"/>
          </a:p>
        </p:txBody>
      </p:sp>
      <p:sp>
        <p:nvSpPr>
          <p:cNvPr id="2" name="Title 1"/>
          <p:cNvSpPr>
            <a:spLocks noGrp="1"/>
          </p:cNvSpPr>
          <p:nvPr>
            <p:ph type="title"/>
          </p:nvPr>
        </p:nvSpPr>
        <p:spPr/>
        <p:txBody>
          <a:bodyPr/>
          <a:lstStyle/>
          <a:p>
            <a:pPr algn="ctr" eaLnBrk="1" fontAlgn="auto" hangingPunct="1">
              <a:spcAft>
                <a:spcPts val="0"/>
              </a:spcAft>
              <a:defRPr/>
            </a:pPr>
            <a:r>
              <a:rPr sz="4000" smtClean="0">
                <a:solidFill>
                  <a:srgbClr val="FF0000"/>
                </a:solidFill>
              </a:rPr>
              <a:t>MAKSUD PENELITIAN SURVEI</a:t>
            </a:r>
            <a:endParaRPr sz="4000">
              <a:solidFill>
                <a:srgbClr val="FF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1219200"/>
          </a:xfrm>
        </p:spPr>
        <p:txBody>
          <a:bodyPr>
            <a:normAutofit fontScale="90000"/>
          </a:bodyPr>
          <a:lstStyle/>
          <a:p>
            <a:pPr eaLnBrk="1" fontAlgn="auto" hangingPunct="1">
              <a:spcAft>
                <a:spcPts val="0"/>
              </a:spcAft>
              <a:defRPr/>
            </a:pPr>
            <a:r>
              <a:rPr lang="en-US" sz="4000" dirty="0" smtClean="0">
                <a:solidFill>
                  <a:srgbClr val="C00000"/>
                </a:solidFill>
              </a:rPr>
              <a:t>PENELITIAN PENJAJAGAN/EKSPLORASI </a:t>
            </a:r>
            <a:endParaRPr lang="en-US" sz="4000" dirty="0">
              <a:solidFill>
                <a:srgbClr val="C00000"/>
              </a:solidFill>
            </a:endParaRPr>
          </a:p>
        </p:txBody>
      </p:sp>
      <p:sp>
        <p:nvSpPr>
          <p:cNvPr id="107523" name="Content Placeholder 2"/>
          <p:cNvSpPr>
            <a:spLocks noGrp="1"/>
          </p:cNvSpPr>
          <p:nvPr>
            <p:ph sz="quarter" idx="1"/>
          </p:nvPr>
        </p:nvSpPr>
        <p:spPr>
          <a:xfrm>
            <a:off x="301625" y="1981200"/>
            <a:ext cx="8504238" cy="4117975"/>
          </a:xfrm>
        </p:spPr>
        <p:txBody>
          <a:bodyPr/>
          <a:lstStyle/>
          <a:p>
            <a:pPr eaLnBrk="1" hangingPunct="1">
              <a:buFont typeface="Wingdings 2" panose="05020102010507070707" pitchFamily="18" charset="2"/>
              <a:buNone/>
            </a:pPr>
            <a:r>
              <a:rPr lang="en-US" smtClean="0"/>
              <a:t>	</a:t>
            </a:r>
            <a:r>
              <a:rPr lang="en-US" sz="4000" smtClean="0"/>
              <a:t>Bersifat terbuka, masih mencari-cari. Pemahaman peneliti tentang masalah yang akan diteliti masih terlalu sedikit/dangkal untuk melakukan penelitian deskriptif.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905000"/>
            <a:ext cx="8229600" cy="4525963"/>
          </a:xfrm>
        </p:spPr>
        <p:txBody>
          <a:bodyPr>
            <a:normAutofit fontScale="92500" lnSpcReduction="10000"/>
          </a:bodyPr>
          <a:lstStyle/>
          <a:p>
            <a:pPr marL="365760" indent="-256032" eaLnBrk="1" fontAlgn="auto" hangingPunct="1">
              <a:spcAft>
                <a:spcPts val="0"/>
              </a:spcAft>
              <a:buFont typeface="Wingdings 3"/>
              <a:buNone/>
              <a:defRPr/>
            </a:pPr>
            <a:r>
              <a:rPr lang="en-US" dirty="0" smtClean="0"/>
              <a:t>	</a:t>
            </a:r>
            <a:r>
              <a:rPr lang="en-US" sz="4000" dirty="0" err="1" smtClean="0"/>
              <a:t>Dimaksudkan</a:t>
            </a:r>
            <a:r>
              <a:rPr lang="en-US" sz="4000" dirty="0" smtClean="0"/>
              <a:t> </a:t>
            </a:r>
            <a:r>
              <a:rPr lang="en-US" sz="4000" dirty="0" err="1" smtClean="0"/>
              <a:t>untuk</a:t>
            </a:r>
            <a:r>
              <a:rPr lang="en-US" sz="4000" dirty="0" smtClean="0"/>
              <a:t> </a:t>
            </a:r>
            <a:r>
              <a:rPr lang="en-US" sz="4000" dirty="0" err="1" smtClean="0"/>
              <a:t>pengukuran</a:t>
            </a:r>
            <a:r>
              <a:rPr lang="en-US" sz="4000" dirty="0" smtClean="0"/>
              <a:t> yang </a:t>
            </a:r>
            <a:r>
              <a:rPr lang="en-US" sz="4000" dirty="0" err="1" smtClean="0"/>
              <a:t>cermat</a:t>
            </a:r>
            <a:r>
              <a:rPr lang="en-US" sz="4000" dirty="0" smtClean="0"/>
              <a:t> </a:t>
            </a:r>
            <a:r>
              <a:rPr lang="en-US" sz="4000" dirty="0" err="1" smtClean="0"/>
              <a:t>terhadap</a:t>
            </a:r>
            <a:r>
              <a:rPr lang="en-US" sz="4000" dirty="0" smtClean="0"/>
              <a:t> </a:t>
            </a:r>
            <a:r>
              <a:rPr lang="en-US" sz="4000" dirty="0" err="1" smtClean="0"/>
              <a:t>fenomena</a:t>
            </a:r>
            <a:r>
              <a:rPr lang="en-US" sz="4000" dirty="0" smtClean="0"/>
              <a:t> </a:t>
            </a:r>
            <a:r>
              <a:rPr lang="en-US" sz="4000" dirty="0" err="1" smtClean="0"/>
              <a:t>sosial</a:t>
            </a:r>
            <a:r>
              <a:rPr lang="en-US" sz="4000" dirty="0" smtClean="0"/>
              <a:t> </a:t>
            </a:r>
            <a:r>
              <a:rPr lang="en-US" sz="4000" dirty="0" err="1" smtClean="0"/>
              <a:t>tertentu</a:t>
            </a:r>
            <a:r>
              <a:rPr lang="en-US" sz="4000" dirty="0" smtClean="0"/>
              <a:t> </a:t>
            </a:r>
            <a:r>
              <a:rPr lang="en-US" sz="4000" dirty="0" err="1" smtClean="0"/>
              <a:t>dan</a:t>
            </a:r>
            <a:r>
              <a:rPr lang="en-US" sz="4000" dirty="0" smtClean="0"/>
              <a:t> </a:t>
            </a:r>
            <a:r>
              <a:rPr lang="en-US" sz="4000" dirty="0" err="1" smtClean="0"/>
              <a:t>arahnya</a:t>
            </a:r>
            <a:r>
              <a:rPr lang="en-US" sz="4000" dirty="0" smtClean="0"/>
              <a:t> </a:t>
            </a:r>
            <a:r>
              <a:rPr lang="en-US" sz="4000" dirty="0" err="1" smtClean="0"/>
              <a:t>untuk</a:t>
            </a:r>
            <a:r>
              <a:rPr lang="en-US" sz="4000" dirty="0" smtClean="0"/>
              <a:t> </a:t>
            </a:r>
            <a:r>
              <a:rPr lang="en-US" sz="4000" dirty="0" err="1" smtClean="0"/>
              <a:t>pemecahan</a:t>
            </a:r>
            <a:r>
              <a:rPr lang="en-US" sz="4000" dirty="0" smtClean="0"/>
              <a:t> </a:t>
            </a:r>
            <a:r>
              <a:rPr lang="en-US" sz="4000" dirty="0" err="1" smtClean="0"/>
              <a:t>masalah</a:t>
            </a:r>
            <a:r>
              <a:rPr lang="en-US" sz="4000" dirty="0" smtClean="0"/>
              <a:t> </a:t>
            </a:r>
            <a:r>
              <a:rPr lang="en-US" sz="4000" dirty="0" err="1" smtClean="0"/>
              <a:t>saat</a:t>
            </a:r>
            <a:r>
              <a:rPr lang="en-US" sz="4000" dirty="0" smtClean="0"/>
              <a:t> </a:t>
            </a:r>
            <a:r>
              <a:rPr lang="en-US" sz="4000" dirty="0" err="1" smtClean="0"/>
              <a:t>sekarang</a:t>
            </a:r>
            <a:r>
              <a:rPr lang="en-US" sz="4000" dirty="0" smtClean="0"/>
              <a:t> </a:t>
            </a:r>
            <a:r>
              <a:rPr lang="en-US" sz="4000" dirty="0" err="1" smtClean="0"/>
              <a:t>seperti</a:t>
            </a:r>
            <a:r>
              <a:rPr lang="en-US" sz="4000" dirty="0" smtClean="0"/>
              <a:t> </a:t>
            </a:r>
            <a:r>
              <a:rPr lang="en-US" sz="4000" dirty="0" err="1" smtClean="0"/>
              <a:t>kasus</a:t>
            </a:r>
            <a:r>
              <a:rPr lang="en-US" sz="4000" dirty="0" smtClean="0"/>
              <a:t> </a:t>
            </a:r>
            <a:r>
              <a:rPr lang="en-US" sz="4000" dirty="0" err="1" smtClean="0"/>
              <a:t>perceraian</a:t>
            </a:r>
            <a:r>
              <a:rPr lang="en-US" sz="4000" dirty="0" smtClean="0"/>
              <a:t>, </a:t>
            </a:r>
            <a:r>
              <a:rPr lang="en-US" sz="4000" dirty="0" err="1" smtClean="0"/>
              <a:t>gizi</a:t>
            </a:r>
            <a:r>
              <a:rPr lang="en-US" sz="4000" dirty="0" smtClean="0"/>
              <a:t> </a:t>
            </a:r>
            <a:r>
              <a:rPr lang="en-US" sz="4000" dirty="0" err="1" smtClean="0"/>
              <a:t>buruk</a:t>
            </a:r>
            <a:r>
              <a:rPr lang="en-US" sz="4000" dirty="0" smtClean="0"/>
              <a:t>, </a:t>
            </a:r>
            <a:r>
              <a:rPr lang="en-US" sz="4000" dirty="0" err="1" smtClean="0"/>
              <a:t>pengangguran</a:t>
            </a:r>
            <a:r>
              <a:rPr lang="en-US" sz="4000" dirty="0" smtClean="0"/>
              <a:t>, </a:t>
            </a:r>
            <a:r>
              <a:rPr lang="en-US" sz="4000" dirty="0" err="1" smtClean="0"/>
              <a:t>tingginya</a:t>
            </a:r>
            <a:r>
              <a:rPr lang="en-US" sz="4000" dirty="0" smtClean="0"/>
              <a:t> </a:t>
            </a:r>
            <a:r>
              <a:rPr lang="en-US" sz="4000" dirty="0" err="1" smtClean="0"/>
              <a:t>angka</a:t>
            </a:r>
            <a:r>
              <a:rPr lang="en-US" sz="4000" dirty="0" smtClean="0"/>
              <a:t> </a:t>
            </a:r>
            <a:r>
              <a:rPr lang="en-US" sz="4000" dirty="0" err="1" smtClean="0"/>
              <a:t>kematian</a:t>
            </a:r>
            <a:r>
              <a:rPr lang="en-US" sz="4000" dirty="0" smtClean="0"/>
              <a:t> </a:t>
            </a:r>
            <a:r>
              <a:rPr lang="en-US" sz="4000" dirty="0" err="1" smtClean="0"/>
              <a:t>bayi</a:t>
            </a:r>
            <a:r>
              <a:rPr lang="en-US" sz="4000" dirty="0" smtClean="0"/>
              <a:t> </a:t>
            </a:r>
            <a:r>
              <a:rPr lang="en-US" sz="4000" dirty="0" err="1" smtClean="0"/>
              <a:t>dll</a:t>
            </a:r>
            <a:r>
              <a:rPr lang="en-US" sz="4000" dirty="0" smtClean="0"/>
              <a:t>.</a:t>
            </a:r>
            <a:endParaRPr lang="en-US" sz="4000" dirty="0"/>
          </a:p>
        </p:txBody>
      </p:sp>
      <p:sp>
        <p:nvSpPr>
          <p:cNvPr id="2" name="Title 1"/>
          <p:cNvSpPr>
            <a:spLocks noGrp="1"/>
          </p:cNvSpPr>
          <p:nvPr>
            <p:ph type="title"/>
          </p:nvPr>
        </p:nvSpPr>
        <p:spPr/>
        <p:txBody>
          <a:bodyPr/>
          <a:lstStyle/>
          <a:p>
            <a:pPr algn="ctr" eaLnBrk="1" fontAlgn="auto" hangingPunct="1">
              <a:spcAft>
                <a:spcPts val="0"/>
              </a:spcAft>
              <a:defRPr/>
            </a:pPr>
            <a:r>
              <a:rPr lang="en-US" sz="4000" dirty="0" smtClean="0"/>
              <a:t>PENELITIAN DESKRIPTIF</a:t>
            </a:r>
            <a:endParaRPr lang="en-US" sz="4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dirty="0" smtClean="0">
                <a:solidFill>
                  <a:schemeClr val="tx2">
                    <a:satMod val="130000"/>
                  </a:schemeClr>
                </a:solidFill>
              </a:rPr>
              <a:t>CIRI-CIRI PENELITIAN DESKRIPTIF</a:t>
            </a:r>
            <a:endParaRPr lang="en-US" dirty="0">
              <a:solidFill>
                <a:schemeClr val="tx2">
                  <a:satMod val="130000"/>
                </a:schemeClr>
              </a:solidFill>
            </a:endParaRPr>
          </a:p>
        </p:txBody>
      </p:sp>
      <p:sp>
        <p:nvSpPr>
          <p:cNvPr id="3" name="Content Placeholder 2"/>
          <p:cNvSpPr>
            <a:spLocks noGrp="1"/>
          </p:cNvSpPr>
          <p:nvPr>
            <p:ph idx="1"/>
          </p:nvPr>
        </p:nvSpPr>
        <p:spPr/>
        <p:txBody>
          <a:bodyPr>
            <a:normAutofit lnSpcReduction="10000"/>
          </a:bodyPr>
          <a:lstStyle/>
          <a:p>
            <a:pPr marL="514350" indent="-514350" eaLnBrk="1" fontAlgn="auto" hangingPunct="1">
              <a:spcAft>
                <a:spcPts val="0"/>
              </a:spcAft>
              <a:buFont typeface="+mj-lt"/>
              <a:buAutoNum type="arabicPeriod"/>
              <a:defRPr/>
            </a:pPr>
            <a:r>
              <a:rPr lang="en-US" dirty="0" err="1" smtClean="0"/>
              <a:t>Memusatkan</a:t>
            </a:r>
            <a:r>
              <a:rPr lang="en-US" dirty="0" smtClean="0"/>
              <a:t> </a:t>
            </a:r>
            <a:r>
              <a:rPr lang="en-US" dirty="0" err="1" smtClean="0"/>
              <a:t>diri</a:t>
            </a:r>
            <a:r>
              <a:rPr lang="en-US" dirty="0" smtClean="0"/>
              <a:t> </a:t>
            </a:r>
            <a:r>
              <a:rPr lang="en-US" dirty="0" err="1" smtClean="0"/>
              <a:t>pada</a:t>
            </a:r>
            <a:r>
              <a:rPr lang="en-US" dirty="0" smtClean="0"/>
              <a:t> </a:t>
            </a:r>
            <a:r>
              <a:rPr lang="en-US" dirty="0" err="1" smtClean="0"/>
              <a:t>pemecahan</a:t>
            </a:r>
            <a:r>
              <a:rPr lang="en-US" dirty="0" smtClean="0"/>
              <a:t> </a:t>
            </a:r>
            <a:r>
              <a:rPr lang="en-US" dirty="0" err="1" smtClean="0"/>
              <a:t>masalah</a:t>
            </a:r>
            <a:r>
              <a:rPr lang="en-US" dirty="0" smtClean="0"/>
              <a:t> yang </a:t>
            </a:r>
            <a:r>
              <a:rPr lang="en-US" dirty="0" err="1" smtClean="0"/>
              <a:t>ada</a:t>
            </a:r>
            <a:r>
              <a:rPr lang="en-US" dirty="0" smtClean="0"/>
              <a:t> </a:t>
            </a:r>
            <a:r>
              <a:rPr lang="en-US" dirty="0" err="1" smtClean="0"/>
              <a:t>pada</a:t>
            </a:r>
            <a:r>
              <a:rPr lang="en-US" dirty="0" smtClean="0"/>
              <a:t> </a:t>
            </a:r>
            <a:r>
              <a:rPr lang="en-US" dirty="0" err="1" smtClean="0"/>
              <a:t>masa</a:t>
            </a:r>
            <a:r>
              <a:rPr lang="en-US" dirty="0" smtClean="0"/>
              <a:t> </a:t>
            </a:r>
            <a:r>
              <a:rPr lang="en-US" dirty="0" err="1" smtClean="0"/>
              <a:t>sekarang</a:t>
            </a:r>
            <a:r>
              <a:rPr lang="en-US" dirty="0" smtClean="0"/>
              <a:t> </a:t>
            </a:r>
            <a:r>
              <a:rPr lang="en-US" dirty="0" err="1" smtClean="0"/>
              <a:t>pada</a:t>
            </a:r>
            <a:r>
              <a:rPr lang="en-US" dirty="0" smtClean="0"/>
              <a:t> </a:t>
            </a:r>
            <a:r>
              <a:rPr lang="en-US" dirty="0" err="1" smtClean="0"/>
              <a:t>masalah-masalah</a:t>
            </a:r>
            <a:r>
              <a:rPr lang="en-US" dirty="0" smtClean="0"/>
              <a:t> </a:t>
            </a:r>
            <a:r>
              <a:rPr lang="en-US" dirty="0" err="1" smtClean="0"/>
              <a:t>aktual</a:t>
            </a:r>
            <a:r>
              <a:rPr lang="en-US" dirty="0" smtClean="0"/>
              <a:t>.</a:t>
            </a:r>
          </a:p>
          <a:p>
            <a:pPr marL="514350" indent="-514350" eaLnBrk="1" fontAlgn="auto" hangingPunct="1">
              <a:spcAft>
                <a:spcPts val="0"/>
              </a:spcAft>
              <a:buFont typeface="+mj-lt"/>
              <a:buAutoNum type="arabicPeriod"/>
              <a:defRPr/>
            </a:pPr>
            <a:r>
              <a:rPr lang="en-US" dirty="0" smtClean="0"/>
              <a:t>Data yang </a:t>
            </a:r>
            <a:r>
              <a:rPr lang="en-US" dirty="0" err="1" smtClean="0"/>
              <a:t>dikumpulkan</a:t>
            </a:r>
            <a:r>
              <a:rPr lang="en-US" dirty="0" smtClean="0"/>
              <a:t> </a:t>
            </a:r>
            <a:r>
              <a:rPr lang="en-US" dirty="0" err="1" smtClean="0"/>
              <a:t>mula-mula</a:t>
            </a:r>
            <a:r>
              <a:rPr lang="en-US" dirty="0" smtClean="0"/>
              <a:t> </a:t>
            </a:r>
            <a:r>
              <a:rPr lang="en-US" dirty="0" err="1" smtClean="0"/>
              <a:t>disusun</a:t>
            </a:r>
            <a:r>
              <a:rPr lang="en-US" dirty="0" smtClean="0"/>
              <a:t>, </a:t>
            </a:r>
            <a:r>
              <a:rPr lang="en-US" dirty="0" err="1" smtClean="0"/>
              <a:t>dijelaskan</a:t>
            </a:r>
            <a:r>
              <a:rPr lang="en-US" dirty="0" smtClean="0"/>
              <a:t> </a:t>
            </a:r>
            <a:r>
              <a:rPr lang="en-US" dirty="0" err="1" smtClean="0"/>
              <a:t>dan</a:t>
            </a:r>
            <a:r>
              <a:rPr lang="en-US" dirty="0" smtClean="0"/>
              <a:t> </a:t>
            </a:r>
            <a:r>
              <a:rPr lang="en-US" dirty="0" err="1" smtClean="0"/>
              <a:t>kemudian</a:t>
            </a:r>
            <a:r>
              <a:rPr lang="en-US" dirty="0" smtClean="0"/>
              <a:t> </a:t>
            </a:r>
            <a:r>
              <a:rPr lang="en-US" dirty="0" err="1" smtClean="0"/>
              <a:t>dianalisis</a:t>
            </a:r>
            <a:r>
              <a:rPr lang="en-US" dirty="0" smtClean="0"/>
              <a:t> (</a:t>
            </a:r>
            <a:r>
              <a:rPr lang="en-US" dirty="0" err="1" smtClean="0"/>
              <a:t>disebut</a:t>
            </a:r>
            <a:r>
              <a:rPr lang="en-US" dirty="0" smtClean="0"/>
              <a:t> </a:t>
            </a:r>
            <a:r>
              <a:rPr lang="en-US" dirty="0" err="1" smtClean="0"/>
              <a:t>juga</a:t>
            </a:r>
            <a:r>
              <a:rPr lang="en-US" dirty="0" smtClean="0"/>
              <a:t> </a:t>
            </a:r>
            <a:r>
              <a:rPr lang="en-US" dirty="0" err="1" smtClean="0"/>
              <a:t>sebagai</a:t>
            </a:r>
            <a:r>
              <a:rPr lang="en-US" dirty="0" smtClean="0"/>
              <a:t> </a:t>
            </a:r>
            <a:r>
              <a:rPr lang="en-US" dirty="0" err="1" smtClean="0"/>
              <a:t>metode</a:t>
            </a:r>
            <a:r>
              <a:rPr lang="en-US" dirty="0" smtClean="0"/>
              <a:t> </a:t>
            </a:r>
            <a:r>
              <a:rPr lang="en-US" dirty="0" err="1" smtClean="0"/>
              <a:t>analitik</a:t>
            </a:r>
            <a:r>
              <a:rPr lang="en-US" dirty="0" smtClean="0"/>
              <a:t>).</a:t>
            </a:r>
          </a:p>
          <a:p>
            <a:pPr marL="514350" indent="-514350" eaLnBrk="1" fontAlgn="auto" hangingPunct="1">
              <a:spcAft>
                <a:spcPts val="0"/>
              </a:spcAft>
              <a:buFont typeface="Wingdings 2"/>
              <a:buNone/>
              <a:defRPr/>
            </a:pPr>
            <a:r>
              <a:rPr lang="en-US" dirty="0"/>
              <a:t> </a:t>
            </a:r>
            <a:r>
              <a:rPr lang="en-US" dirty="0" smtClean="0"/>
              <a:t>  	(</a:t>
            </a:r>
            <a:r>
              <a:rPr lang="en-US" sz="2800" dirty="0" err="1" smtClean="0"/>
              <a:t>Penel</a:t>
            </a:r>
            <a:r>
              <a:rPr lang="en-US" sz="2800" dirty="0" smtClean="0"/>
              <a:t> </a:t>
            </a:r>
            <a:r>
              <a:rPr lang="en-US" sz="2800" dirty="0" err="1" smtClean="0"/>
              <a:t>Deskriptif</a:t>
            </a:r>
            <a:r>
              <a:rPr lang="en-US" sz="2800" dirty="0" smtClean="0"/>
              <a:t>: </a:t>
            </a:r>
            <a:r>
              <a:rPr lang="en-US" sz="2800" dirty="0" err="1" smtClean="0"/>
              <a:t>mengembangkan</a:t>
            </a:r>
            <a:r>
              <a:rPr lang="en-US" sz="2800" dirty="0"/>
              <a:t> </a:t>
            </a:r>
            <a:r>
              <a:rPr lang="en-US" sz="2800" dirty="0" err="1" smtClean="0"/>
              <a:t>konsep</a:t>
            </a:r>
            <a:r>
              <a:rPr lang="en-US" sz="2800" dirty="0" smtClean="0"/>
              <a:t>, </a:t>
            </a:r>
            <a:r>
              <a:rPr lang="en-US" sz="2800" dirty="0" err="1" smtClean="0"/>
              <a:t>menghimpun</a:t>
            </a:r>
            <a:r>
              <a:rPr lang="en-US" sz="2800" dirty="0" smtClean="0"/>
              <a:t> data, </a:t>
            </a:r>
            <a:r>
              <a:rPr lang="en-US" sz="2800" dirty="0" err="1" smtClean="0"/>
              <a:t>tetapi</a:t>
            </a:r>
            <a:r>
              <a:rPr lang="en-US" sz="2800" dirty="0" smtClean="0"/>
              <a:t> </a:t>
            </a:r>
            <a:r>
              <a:rPr lang="en-US" sz="2800" dirty="0" err="1" smtClean="0"/>
              <a:t>tidak</a:t>
            </a:r>
            <a:r>
              <a:rPr lang="en-US" sz="2800" dirty="0" smtClean="0"/>
              <a:t> </a:t>
            </a:r>
            <a:r>
              <a:rPr lang="en-US" sz="2800" dirty="0" err="1" smtClean="0"/>
              <a:t>menguji</a:t>
            </a:r>
            <a:r>
              <a:rPr lang="en-US" sz="2800" dirty="0" smtClean="0"/>
              <a:t> </a:t>
            </a:r>
            <a:r>
              <a:rPr lang="en-US" sz="2800" dirty="0" err="1" smtClean="0"/>
              <a:t>hipotesis</a:t>
            </a:r>
            <a:r>
              <a:rPr lang="en-US" sz="2800" dirty="0" smtClean="0"/>
              <a:t>)  </a:t>
            </a:r>
            <a:r>
              <a:rPr lang="en-US" dirty="0" smtClean="0"/>
              <a:t> </a:t>
            </a:r>
            <a:r>
              <a:rPr lang="id-ID" dirty="0" smtClean="0"/>
              <a:t>  </a:t>
            </a:r>
            <a:r>
              <a:rPr lang="en-US" dirty="0" smtClean="0"/>
              <a:t>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1"/>
          <p:cNvSpPr>
            <a:spLocks noGrp="1"/>
          </p:cNvSpPr>
          <p:nvPr>
            <p:ph type="title"/>
          </p:nvPr>
        </p:nvSpPr>
        <p:spPr/>
        <p:txBody>
          <a:bodyPr/>
          <a:lstStyle/>
          <a:p>
            <a:pPr eaLnBrk="1" hangingPunct="1"/>
            <a:r>
              <a:rPr lang="en-US" sz="4000" smtClean="0">
                <a:solidFill>
                  <a:srgbClr val="00B0F0"/>
                </a:solidFill>
              </a:rPr>
              <a:t>PENELITIAN PENJELASAN</a:t>
            </a:r>
          </a:p>
        </p:txBody>
      </p:sp>
      <p:sp>
        <p:nvSpPr>
          <p:cNvPr id="110595" name="Content Placeholder 2"/>
          <p:cNvSpPr>
            <a:spLocks noGrp="1"/>
          </p:cNvSpPr>
          <p:nvPr>
            <p:ph idx="1"/>
          </p:nvPr>
        </p:nvSpPr>
        <p:spPr/>
        <p:txBody>
          <a:bodyPr/>
          <a:lstStyle/>
          <a:p>
            <a:pPr eaLnBrk="1" hangingPunct="1">
              <a:buFont typeface="Arial" panose="020B0604020202020204" pitchFamily="34" charset="0"/>
              <a:buNone/>
            </a:pPr>
            <a:r>
              <a:rPr lang="en-US" smtClean="0"/>
              <a:t>	</a:t>
            </a:r>
            <a:r>
              <a:rPr lang="en-US" sz="4400" smtClean="0"/>
              <a:t>Peneliti mengembangkan konsep, menghimpun fakta peneliti menjelaskan hubungan kausal, antara variabel-variabel melalui pengujian hipotesis.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274320" indent="-274320" eaLnBrk="1" fontAlgn="auto" hangingPunct="1">
              <a:spcAft>
                <a:spcPts val="0"/>
              </a:spcAft>
              <a:buFont typeface="Wingdings 2"/>
              <a:buNone/>
              <a:defRPr/>
            </a:pPr>
            <a:r>
              <a:rPr lang="en-US" dirty="0" smtClean="0"/>
              <a:t>	</a:t>
            </a:r>
            <a:r>
              <a:rPr lang="en-US" sz="3600" dirty="0" err="1" smtClean="0"/>
              <a:t>Penelitian</a:t>
            </a:r>
            <a:r>
              <a:rPr lang="en-US" sz="3600" dirty="0" smtClean="0"/>
              <a:t> </a:t>
            </a:r>
            <a:r>
              <a:rPr lang="en-US" sz="3600" dirty="0" err="1" smtClean="0"/>
              <a:t>Evaluasi</a:t>
            </a:r>
            <a:r>
              <a:rPr lang="en-US" sz="3600" dirty="0" smtClean="0"/>
              <a:t> </a:t>
            </a:r>
            <a:r>
              <a:rPr lang="en-US" sz="3600" dirty="0" err="1" smtClean="0"/>
              <a:t>adalah</a:t>
            </a:r>
            <a:r>
              <a:rPr lang="en-US" sz="3600" dirty="0" smtClean="0"/>
              <a:t> </a:t>
            </a:r>
            <a:r>
              <a:rPr lang="en-US" sz="3600" dirty="0" err="1" smtClean="0"/>
              <a:t>penelitian</a:t>
            </a:r>
            <a:r>
              <a:rPr lang="en-US" sz="3600" dirty="0" smtClean="0"/>
              <a:t> </a:t>
            </a:r>
            <a:r>
              <a:rPr lang="en-US" sz="3600" dirty="0" err="1" smtClean="0"/>
              <a:t>tentang</a:t>
            </a:r>
            <a:r>
              <a:rPr lang="en-US" sz="3600" dirty="0" smtClean="0"/>
              <a:t> </a:t>
            </a:r>
            <a:r>
              <a:rPr lang="en-US" sz="3600" dirty="0" err="1" smtClean="0"/>
              <a:t>kesesuaian</a:t>
            </a:r>
            <a:r>
              <a:rPr lang="en-US" sz="3600" dirty="0" smtClean="0"/>
              <a:t> </a:t>
            </a:r>
            <a:r>
              <a:rPr lang="en-US" sz="3600" dirty="0" err="1" smtClean="0"/>
              <a:t>antara</a:t>
            </a:r>
            <a:r>
              <a:rPr lang="en-US" sz="3600" dirty="0" smtClean="0"/>
              <a:t> </a:t>
            </a:r>
            <a:r>
              <a:rPr lang="en-US" sz="3600" dirty="0" err="1" smtClean="0"/>
              <a:t>tujuan</a:t>
            </a:r>
            <a:r>
              <a:rPr lang="en-US" sz="3600" dirty="0" smtClean="0"/>
              <a:t> </a:t>
            </a:r>
            <a:r>
              <a:rPr lang="en-US" sz="3600" dirty="0" err="1" smtClean="0"/>
              <a:t>dengan</a:t>
            </a:r>
            <a:r>
              <a:rPr lang="en-US" sz="3600" dirty="0" smtClean="0"/>
              <a:t> </a:t>
            </a:r>
            <a:r>
              <a:rPr lang="en-US" sz="3600" dirty="0" err="1" smtClean="0"/>
              <a:t>pencapaian</a:t>
            </a:r>
            <a:r>
              <a:rPr lang="en-US" sz="3600" dirty="0" smtClean="0"/>
              <a:t> program. </a:t>
            </a:r>
            <a:r>
              <a:rPr lang="en-US" sz="3600" dirty="0" err="1" smtClean="0"/>
              <a:t>Adapun</a:t>
            </a:r>
            <a:r>
              <a:rPr lang="en-US" sz="3600" dirty="0" smtClean="0"/>
              <a:t> </a:t>
            </a:r>
            <a:r>
              <a:rPr lang="en-US" sz="3600" dirty="0" err="1" smtClean="0"/>
              <a:t>jenisnya</a:t>
            </a:r>
            <a:r>
              <a:rPr lang="en-US" sz="3600" dirty="0" smtClean="0"/>
              <a:t> :</a:t>
            </a:r>
          </a:p>
          <a:p>
            <a:pPr marL="514350" indent="-514350" eaLnBrk="1" fontAlgn="auto" hangingPunct="1">
              <a:spcAft>
                <a:spcPts val="0"/>
              </a:spcAft>
              <a:buFont typeface="+mj-lt"/>
              <a:buAutoNum type="arabicPeriod"/>
              <a:defRPr/>
            </a:pPr>
            <a:r>
              <a:rPr lang="en-US" sz="3600" dirty="0" err="1" smtClean="0"/>
              <a:t>Evaluasi</a:t>
            </a:r>
            <a:r>
              <a:rPr lang="en-US" sz="3600" dirty="0" smtClean="0"/>
              <a:t> </a:t>
            </a:r>
            <a:r>
              <a:rPr lang="en-US" sz="3600" dirty="0" err="1" smtClean="0"/>
              <a:t>Formatif</a:t>
            </a:r>
            <a:r>
              <a:rPr lang="en-US" sz="3600" dirty="0" smtClean="0"/>
              <a:t>: </a:t>
            </a:r>
            <a:r>
              <a:rPr lang="en-US" sz="3600" dirty="0" err="1" smtClean="0"/>
              <a:t>biasanya</a:t>
            </a:r>
            <a:r>
              <a:rPr lang="en-US" sz="3600" dirty="0" smtClean="0"/>
              <a:t> </a:t>
            </a:r>
            <a:r>
              <a:rPr lang="en-US" sz="3600" dirty="0" err="1" smtClean="0"/>
              <a:t>melihat</a:t>
            </a:r>
            <a:r>
              <a:rPr lang="en-US" sz="3600" dirty="0" smtClean="0"/>
              <a:t> </a:t>
            </a:r>
            <a:r>
              <a:rPr lang="en-US" sz="3600" dirty="0" err="1" smtClean="0"/>
              <a:t>dan</a:t>
            </a:r>
            <a:r>
              <a:rPr lang="en-US" sz="3600" dirty="0" smtClean="0"/>
              <a:t> </a:t>
            </a:r>
            <a:r>
              <a:rPr lang="en-US" sz="3600" dirty="0" err="1" smtClean="0"/>
              <a:t>meneliti</a:t>
            </a:r>
            <a:r>
              <a:rPr lang="en-US" sz="3600" dirty="0" smtClean="0"/>
              <a:t> </a:t>
            </a:r>
            <a:r>
              <a:rPr lang="en-US" sz="3600" dirty="0" err="1" smtClean="0"/>
              <a:t>pelaksanaan</a:t>
            </a:r>
            <a:r>
              <a:rPr lang="en-US" sz="3600" dirty="0" smtClean="0"/>
              <a:t> </a:t>
            </a:r>
            <a:r>
              <a:rPr lang="en-US" sz="3600" dirty="0" err="1" smtClean="0"/>
              <a:t>suatu</a:t>
            </a:r>
            <a:r>
              <a:rPr lang="en-US" sz="3600" dirty="0" smtClean="0"/>
              <a:t> program, </a:t>
            </a:r>
            <a:r>
              <a:rPr lang="en-US" sz="3600" dirty="0" err="1" smtClean="0"/>
              <a:t>mencari</a:t>
            </a:r>
            <a:r>
              <a:rPr lang="en-US" sz="3600" dirty="0" smtClean="0"/>
              <a:t> </a:t>
            </a:r>
            <a:r>
              <a:rPr lang="en-US" sz="3600" dirty="0" err="1" smtClean="0"/>
              <a:t>umpan</a:t>
            </a:r>
            <a:r>
              <a:rPr lang="en-US" sz="3600" dirty="0" smtClean="0"/>
              <a:t> </a:t>
            </a:r>
            <a:r>
              <a:rPr lang="en-US" sz="3600" dirty="0" err="1" smtClean="0"/>
              <a:t>balik</a:t>
            </a:r>
            <a:endParaRPr lang="en-US" sz="3600" dirty="0" smtClean="0"/>
          </a:p>
          <a:p>
            <a:pPr marL="514350" indent="-514350" eaLnBrk="1" fontAlgn="auto" hangingPunct="1">
              <a:spcAft>
                <a:spcPts val="0"/>
              </a:spcAft>
              <a:buFont typeface="+mj-lt"/>
              <a:buAutoNum type="arabicPeriod"/>
              <a:defRPr/>
            </a:pPr>
            <a:r>
              <a:rPr lang="en-US" sz="3600" dirty="0" err="1" smtClean="0"/>
              <a:t>Evaluasi</a:t>
            </a:r>
            <a:r>
              <a:rPr lang="en-US" sz="3600" dirty="0" smtClean="0"/>
              <a:t> </a:t>
            </a:r>
            <a:r>
              <a:rPr lang="en-US" sz="3600" dirty="0" err="1" smtClean="0"/>
              <a:t>Sumatif</a:t>
            </a:r>
            <a:r>
              <a:rPr lang="en-US" sz="3600" dirty="0" smtClean="0"/>
              <a:t> : </a:t>
            </a:r>
            <a:r>
              <a:rPr lang="en-US" sz="3600" dirty="0" err="1" smtClean="0"/>
              <a:t>dilaksanakan</a:t>
            </a:r>
            <a:r>
              <a:rPr lang="en-US" sz="3600" dirty="0" smtClean="0"/>
              <a:t> </a:t>
            </a:r>
            <a:r>
              <a:rPr lang="en-US" sz="3600" dirty="0" err="1" smtClean="0"/>
              <a:t>pada</a:t>
            </a:r>
            <a:r>
              <a:rPr lang="en-US" sz="3600" dirty="0" smtClean="0"/>
              <a:t> </a:t>
            </a:r>
            <a:r>
              <a:rPr lang="en-US" sz="3600" dirty="0" err="1" smtClean="0"/>
              <a:t>akhir</a:t>
            </a:r>
            <a:r>
              <a:rPr lang="en-US" sz="3600" dirty="0" smtClean="0"/>
              <a:t> program </a:t>
            </a:r>
            <a:r>
              <a:rPr lang="en-US" sz="3600" dirty="0" err="1" smtClean="0"/>
              <a:t>untuk</a:t>
            </a:r>
            <a:r>
              <a:rPr lang="en-US" sz="3600" dirty="0" smtClean="0"/>
              <a:t> </a:t>
            </a:r>
            <a:r>
              <a:rPr lang="en-US" sz="3600" dirty="0" err="1" smtClean="0"/>
              <a:t>mengukur</a:t>
            </a:r>
            <a:r>
              <a:rPr lang="en-US" sz="3600" dirty="0" smtClean="0"/>
              <a:t> </a:t>
            </a:r>
            <a:r>
              <a:rPr lang="en-US" sz="3600" dirty="0" err="1" smtClean="0"/>
              <a:t>tercapainya</a:t>
            </a:r>
            <a:r>
              <a:rPr lang="en-US" sz="3600" dirty="0" smtClean="0"/>
              <a:t> </a:t>
            </a:r>
            <a:r>
              <a:rPr lang="en-US" sz="3600" dirty="0" err="1" smtClean="0"/>
              <a:t>suatu</a:t>
            </a:r>
            <a:r>
              <a:rPr lang="en-US" sz="3600" dirty="0" smtClean="0"/>
              <a:t> program.</a:t>
            </a:r>
          </a:p>
          <a:p>
            <a:pPr marL="274320" indent="-274320" eaLnBrk="1" fontAlgn="auto" hangingPunct="1">
              <a:spcAft>
                <a:spcPts val="0"/>
              </a:spcAft>
              <a:buFont typeface="Wingdings 2"/>
              <a:buNone/>
              <a:defRPr/>
            </a:pPr>
            <a:endParaRPr lang="en-US" sz="3600" dirty="0"/>
          </a:p>
        </p:txBody>
      </p:sp>
      <p:sp>
        <p:nvSpPr>
          <p:cNvPr id="2" name="Title 1"/>
          <p:cNvSpPr>
            <a:spLocks noGrp="1"/>
          </p:cNvSpPr>
          <p:nvPr>
            <p:ph type="title"/>
          </p:nvPr>
        </p:nvSpPr>
        <p:spPr/>
        <p:txBody>
          <a:bodyPr/>
          <a:lstStyle/>
          <a:p>
            <a:pPr algn="ctr" eaLnBrk="1" fontAlgn="auto" hangingPunct="1">
              <a:spcAft>
                <a:spcPts val="0"/>
              </a:spcAft>
              <a:defRPr/>
            </a:pPr>
            <a:r>
              <a:rPr sz="4000" smtClean="0"/>
              <a:t>PENELITIAN EVALUASI</a:t>
            </a:r>
            <a:endParaRPr sz="40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4830763"/>
          </a:xfrm>
        </p:spPr>
        <p:txBody>
          <a:bodyPr>
            <a:normAutofit fontScale="92500"/>
          </a:bodyPr>
          <a:lstStyle/>
          <a:p>
            <a:pPr marL="365760" indent="-256032" eaLnBrk="1" fontAlgn="auto" hangingPunct="1">
              <a:spcAft>
                <a:spcPts val="0"/>
              </a:spcAft>
              <a:buFont typeface="Wingdings 3"/>
              <a:buNone/>
              <a:defRPr/>
            </a:pPr>
            <a:r>
              <a:rPr lang="en-US" dirty="0" smtClean="0"/>
              <a:t>	</a:t>
            </a:r>
            <a:r>
              <a:rPr lang="en-US" dirty="0" err="1" smtClean="0"/>
              <a:t>Pengetahuan</a:t>
            </a:r>
            <a:r>
              <a:rPr lang="en-US" dirty="0" smtClean="0"/>
              <a:t> </a:t>
            </a:r>
            <a:r>
              <a:rPr lang="en-US" dirty="0" err="1" smtClean="0"/>
              <a:t>adalah</a:t>
            </a:r>
            <a:r>
              <a:rPr lang="en-US" dirty="0" smtClean="0"/>
              <a:t> </a:t>
            </a:r>
            <a:r>
              <a:rPr lang="en-US" dirty="0" err="1" smtClean="0"/>
              <a:t>segala</a:t>
            </a:r>
            <a:r>
              <a:rPr lang="en-US" dirty="0" smtClean="0"/>
              <a:t> </a:t>
            </a:r>
            <a:r>
              <a:rPr lang="en-US" dirty="0" err="1" smtClean="0"/>
              <a:t>sesuatu</a:t>
            </a:r>
            <a:r>
              <a:rPr lang="en-US" dirty="0" smtClean="0"/>
              <a:t> yang </a:t>
            </a:r>
            <a:r>
              <a:rPr lang="en-US" dirty="0" err="1" smtClean="0"/>
              <a:t>kita</a:t>
            </a:r>
            <a:r>
              <a:rPr lang="en-US" dirty="0" smtClean="0"/>
              <a:t> </a:t>
            </a:r>
            <a:r>
              <a:rPr lang="en-US" dirty="0" err="1" smtClean="0"/>
              <a:t>ketahui</a:t>
            </a:r>
            <a:r>
              <a:rPr lang="en-US" dirty="0" smtClean="0"/>
              <a:t>.</a:t>
            </a:r>
          </a:p>
          <a:p>
            <a:pPr marL="365760" indent="-256032" eaLnBrk="1" fontAlgn="auto" hangingPunct="1">
              <a:spcAft>
                <a:spcPts val="0"/>
              </a:spcAft>
              <a:buFont typeface="Wingdings 3"/>
              <a:buNone/>
              <a:defRPr/>
            </a:pPr>
            <a:endParaRPr lang="en-US" dirty="0" smtClean="0"/>
          </a:p>
          <a:p>
            <a:pPr marL="365760" indent="-256032" eaLnBrk="1" fontAlgn="auto" hangingPunct="1">
              <a:spcAft>
                <a:spcPts val="0"/>
              </a:spcAft>
              <a:buFont typeface="Wingdings 3"/>
              <a:buNone/>
              <a:defRPr/>
            </a:pPr>
            <a:r>
              <a:rPr lang="en-US" dirty="0" err="1" smtClean="0"/>
              <a:t>Ada</a:t>
            </a:r>
            <a:r>
              <a:rPr lang="en-US" dirty="0" smtClean="0"/>
              <a:t> 2 </a:t>
            </a:r>
            <a:r>
              <a:rPr lang="en-US" dirty="0" err="1" smtClean="0"/>
              <a:t>macam</a:t>
            </a:r>
            <a:r>
              <a:rPr lang="en-US" dirty="0" smtClean="0"/>
              <a:t> </a:t>
            </a:r>
            <a:r>
              <a:rPr lang="en-US" dirty="0" err="1" smtClean="0"/>
              <a:t>pengetahuan</a:t>
            </a:r>
            <a:r>
              <a:rPr lang="en-US" dirty="0" smtClean="0"/>
              <a:t> </a:t>
            </a:r>
            <a:r>
              <a:rPr lang="en-US" dirty="0" err="1" smtClean="0"/>
              <a:t>yaitu</a:t>
            </a:r>
            <a:r>
              <a:rPr lang="en-US" dirty="0" smtClean="0"/>
              <a:t>:</a:t>
            </a:r>
          </a:p>
          <a:p>
            <a:pPr marL="514350" indent="-514350" eaLnBrk="1" fontAlgn="auto" hangingPunct="1">
              <a:spcAft>
                <a:spcPts val="0"/>
              </a:spcAft>
              <a:buFont typeface="Wingdings 3"/>
              <a:buAutoNum type="arabicPeriod"/>
              <a:defRPr/>
            </a:pPr>
            <a:r>
              <a:rPr lang="en-US" dirty="0" err="1" smtClean="0"/>
              <a:t>Pengetahuan</a:t>
            </a:r>
            <a:r>
              <a:rPr lang="en-US" dirty="0" smtClean="0"/>
              <a:t> non-</a:t>
            </a:r>
            <a:r>
              <a:rPr lang="en-US" dirty="0" err="1" smtClean="0"/>
              <a:t>ilmiah</a:t>
            </a:r>
            <a:r>
              <a:rPr lang="en-US" dirty="0" smtClean="0"/>
              <a:t>: </a:t>
            </a:r>
            <a:r>
              <a:rPr lang="en-US" dirty="0" err="1" smtClean="0"/>
              <a:t>adalah</a:t>
            </a:r>
            <a:r>
              <a:rPr lang="en-US" dirty="0" smtClean="0"/>
              <a:t> </a:t>
            </a:r>
            <a:r>
              <a:rPr lang="en-US" dirty="0" err="1" smtClean="0"/>
              <a:t>pengetahuan</a:t>
            </a:r>
            <a:r>
              <a:rPr lang="en-US" dirty="0" smtClean="0"/>
              <a:t> yang </a:t>
            </a:r>
            <a:r>
              <a:rPr lang="en-US" dirty="0" err="1" smtClean="0"/>
              <a:t>diperoleh</a:t>
            </a:r>
            <a:r>
              <a:rPr lang="en-US" dirty="0" smtClean="0"/>
              <a:t> </a:t>
            </a:r>
            <a:r>
              <a:rPr lang="en-US" dirty="0" err="1" smtClean="0"/>
              <a:t>dengan</a:t>
            </a:r>
            <a:r>
              <a:rPr lang="en-US" dirty="0" smtClean="0"/>
              <a:t> </a:t>
            </a:r>
            <a:r>
              <a:rPr lang="en-US" dirty="0" err="1" smtClean="0"/>
              <a:t>cara-cara</a:t>
            </a:r>
            <a:r>
              <a:rPr lang="en-US" dirty="0" smtClean="0"/>
              <a:t> non-</a:t>
            </a:r>
            <a:r>
              <a:rPr lang="en-US" dirty="0" err="1" smtClean="0"/>
              <a:t>ilmiah</a:t>
            </a:r>
            <a:r>
              <a:rPr lang="en-US" dirty="0" smtClean="0"/>
              <a:t>.</a:t>
            </a:r>
          </a:p>
          <a:p>
            <a:pPr marL="514350" indent="-514350" eaLnBrk="1" fontAlgn="auto" hangingPunct="1">
              <a:spcAft>
                <a:spcPts val="0"/>
              </a:spcAft>
              <a:buFont typeface="Wingdings 3"/>
              <a:buAutoNum type="arabicPeriod"/>
              <a:defRPr/>
            </a:pPr>
            <a:r>
              <a:rPr lang="en-US" dirty="0" err="1" smtClean="0"/>
              <a:t>Pengetahuan</a:t>
            </a:r>
            <a:r>
              <a:rPr lang="en-US" dirty="0" smtClean="0"/>
              <a:t> </a:t>
            </a:r>
            <a:r>
              <a:rPr lang="en-US" dirty="0" err="1" smtClean="0"/>
              <a:t>ilmiah</a:t>
            </a:r>
            <a:r>
              <a:rPr lang="en-US" dirty="0" smtClean="0"/>
              <a:t> </a:t>
            </a:r>
            <a:r>
              <a:rPr lang="en-US" dirty="0" err="1" smtClean="0"/>
              <a:t>atau</a:t>
            </a:r>
            <a:r>
              <a:rPr lang="en-US" dirty="0" smtClean="0"/>
              <a:t> </a:t>
            </a:r>
            <a:r>
              <a:rPr lang="en-US" dirty="0" err="1" smtClean="0"/>
              <a:t>ilmu</a:t>
            </a:r>
            <a:r>
              <a:rPr lang="en-US" dirty="0" smtClean="0"/>
              <a:t> </a:t>
            </a:r>
            <a:r>
              <a:rPr lang="en-US" dirty="0" err="1" smtClean="0"/>
              <a:t>pengetahuan</a:t>
            </a:r>
            <a:r>
              <a:rPr lang="en-US" dirty="0" smtClean="0"/>
              <a:t>: </a:t>
            </a:r>
            <a:r>
              <a:rPr lang="en-US" dirty="0" err="1" smtClean="0"/>
              <a:t>pengetahuan</a:t>
            </a:r>
            <a:r>
              <a:rPr lang="en-US" dirty="0" smtClean="0"/>
              <a:t> yang </a:t>
            </a:r>
            <a:r>
              <a:rPr lang="en-US" dirty="0" err="1" smtClean="0"/>
              <a:t>diperoleh</a:t>
            </a:r>
            <a:r>
              <a:rPr lang="en-US" dirty="0" smtClean="0"/>
              <a:t> </a:t>
            </a:r>
            <a:r>
              <a:rPr lang="en-US" dirty="0" err="1" smtClean="0"/>
              <a:t>melalui</a:t>
            </a:r>
            <a:r>
              <a:rPr lang="en-US" dirty="0" smtClean="0"/>
              <a:t> </a:t>
            </a:r>
            <a:r>
              <a:rPr lang="en-US" dirty="0" err="1" smtClean="0"/>
              <a:t>cara-cara</a:t>
            </a:r>
            <a:r>
              <a:rPr lang="en-US" dirty="0" smtClean="0"/>
              <a:t> </a:t>
            </a:r>
            <a:r>
              <a:rPr lang="en-US" dirty="0" err="1" smtClean="0"/>
              <a:t>ilmiah</a:t>
            </a:r>
            <a:r>
              <a:rPr lang="en-US" dirty="0" smtClean="0"/>
              <a:t> </a:t>
            </a:r>
            <a:r>
              <a:rPr lang="en-US" dirty="0" err="1" smtClean="0"/>
              <a:t>yaitu</a:t>
            </a:r>
            <a:r>
              <a:rPr lang="en-US" dirty="0" smtClean="0"/>
              <a:t> </a:t>
            </a:r>
            <a:r>
              <a:rPr lang="en-US" dirty="0" err="1" smtClean="0"/>
              <a:t>penelitian</a:t>
            </a:r>
            <a:r>
              <a:rPr lang="en-US" dirty="0" smtClean="0"/>
              <a:t>.</a:t>
            </a:r>
          </a:p>
          <a:p>
            <a:pPr marL="514350" indent="-514350" eaLnBrk="1" fontAlgn="auto" hangingPunct="1">
              <a:spcAft>
                <a:spcPts val="0"/>
              </a:spcAft>
              <a:buFont typeface="Wingdings 3"/>
              <a:buNone/>
              <a:defRPr/>
            </a:pPr>
            <a:endParaRPr lang="en-US" dirty="0"/>
          </a:p>
          <a:p>
            <a:pPr marL="514350" indent="-514350" eaLnBrk="1" fontAlgn="auto" hangingPunct="1">
              <a:spcAft>
                <a:spcPts val="0"/>
              </a:spcAft>
              <a:buFont typeface="Wingdings 3"/>
              <a:buNone/>
              <a:defRPr/>
            </a:pPr>
            <a:r>
              <a:rPr lang="en-US" dirty="0" smtClean="0"/>
              <a:t> </a:t>
            </a:r>
            <a:endParaRPr lang="en-US" dirty="0"/>
          </a:p>
        </p:txBody>
      </p:sp>
      <p:sp>
        <p:nvSpPr>
          <p:cNvPr id="2" name="Title 1"/>
          <p:cNvSpPr>
            <a:spLocks noGrp="1"/>
          </p:cNvSpPr>
          <p:nvPr>
            <p:ph type="title"/>
          </p:nvPr>
        </p:nvSpPr>
        <p:spPr/>
        <p:txBody>
          <a:bodyPr/>
          <a:lstStyle/>
          <a:p>
            <a:pPr eaLnBrk="1" fontAlgn="auto" hangingPunct="1">
              <a:spcAft>
                <a:spcPts val="0"/>
              </a:spcAft>
              <a:defRPr/>
            </a:pPr>
            <a:r>
              <a:rPr lang="en-US" sz="2800" dirty="0" smtClean="0"/>
              <a:t>PENGETAHUAN DAN ILMU PENGETAHUAN </a:t>
            </a:r>
            <a:endParaRPr lang="en-US"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p:cNvSpPr>
            <a:spLocks noGrp="1"/>
          </p:cNvSpPr>
          <p:nvPr>
            <p:ph type="title"/>
          </p:nvPr>
        </p:nvSpPr>
        <p:spPr/>
        <p:txBody>
          <a:bodyPr/>
          <a:lstStyle/>
          <a:p>
            <a:pPr eaLnBrk="1" hangingPunct="1"/>
            <a:r>
              <a:rPr lang="en-US" sz="4000" smtClean="0">
                <a:solidFill>
                  <a:srgbClr val="7B9899"/>
                </a:solidFill>
              </a:rPr>
              <a:t>PENELITIAN PREDIKSI</a:t>
            </a:r>
          </a:p>
        </p:txBody>
      </p:sp>
      <p:sp>
        <p:nvSpPr>
          <p:cNvPr id="3" name="Content Placeholder 2"/>
          <p:cNvSpPr>
            <a:spLocks noGrp="1"/>
          </p:cNvSpPr>
          <p:nvPr>
            <p:ph sz="quarter" idx="1"/>
          </p:nvPr>
        </p:nvSpPr>
        <p:spPr>
          <a:xfrm>
            <a:off x="301625" y="1527175"/>
            <a:ext cx="8504238" cy="4572000"/>
          </a:xfrm>
        </p:spPr>
        <p:txBody>
          <a:bodyPr>
            <a:normAutofit lnSpcReduction="10000"/>
          </a:bodyPr>
          <a:lstStyle/>
          <a:p>
            <a:pPr marL="274320" indent="-274320" eaLnBrk="1" fontAlgn="auto" hangingPunct="1">
              <a:spcAft>
                <a:spcPts val="0"/>
              </a:spcAft>
              <a:buFont typeface="Wingdings 2"/>
              <a:buNone/>
              <a:defRPr/>
            </a:pPr>
            <a:r>
              <a:rPr lang="en-US" dirty="0" smtClean="0"/>
              <a:t>	</a:t>
            </a:r>
            <a:r>
              <a:rPr lang="en-US" sz="4000" dirty="0" err="1" smtClean="0"/>
              <a:t>Penelitian</a:t>
            </a:r>
            <a:r>
              <a:rPr lang="en-US" sz="4000" dirty="0" smtClean="0"/>
              <a:t> </a:t>
            </a:r>
            <a:r>
              <a:rPr lang="en-US" sz="4000" dirty="0" err="1" smtClean="0"/>
              <a:t>Prediksi</a:t>
            </a:r>
            <a:r>
              <a:rPr lang="en-US" sz="4000" dirty="0" smtClean="0"/>
              <a:t> </a:t>
            </a:r>
            <a:r>
              <a:rPr lang="en-US" sz="4000" dirty="0" err="1" smtClean="0"/>
              <a:t>digunakan</a:t>
            </a:r>
            <a:r>
              <a:rPr lang="en-US" sz="4000" dirty="0" smtClean="0"/>
              <a:t> </a:t>
            </a:r>
            <a:r>
              <a:rPr lang="en-US" sz="4000" dirty="0" err="1" smtClean="0"/>
              <a:t>untuk</a:t>
            </a:r>
            <a:r>
              <a:rPr lang="en-US" sz="4000" dirty="0" smtClean="0"/>
              <a:t> </a:t>
            </a:r>
            <a:r>
              <a:rPr lang="en-US" sz="4000" dirty="0" err="1" smtClean="0"/>
              <a:t>mengadakan</a:t>
            </a:r>
            <a:r>
              <a:rPr lang="en-US" sz="4000" dirty="0" smtClean="0"/>
              <a:t> </a:t>
            </a:r>
            <a:r>
              <a:rPr lang="en-US" sz="4000" dirty="0" err="1" smtClean="0"/>
              <a:t>prakiraan</a:t>
            </a:r>
            <a:r>
              <a:rPr lang="en-US" sz="4000" dirty="0" smtClean="0"/>
              <a:t> </a:t>
            </a:r>
            <a:r>
              <a:rPr lang="en-US" sz="4000" dirty="0" err="1" smtClean="0"/>
              <a:t>mengenai</a:t>
            </a:r>
            <a:r>
              <a:rPr lang="en-US" sz="4000" dirty="0" smtClean="0"/>
              <a:t> </a:t>
            </a:r>
            <a:r>
              <a:rPr lang="en-US" sz="4000" dirty="0" err="1" smtClean="0"/>
              <a:t>fenomena</a:t>
            </a:r>
            <a:r>
              <a:rPr lang="en-US" sz="4000" dirty="0" smtClean="0"/>
              <a:t> </a:t>
            </a:r>
            <a:r>
              <a:rPr lang="en-US" sz="4000" dirty="0" err="1" smtClean="0"/>
              <a:t>sosial</a:t>
            </a:r>
            <a:r>
              <a:rPr lang="en-US" sz="4000" dirty="0" smtClean="0"/>
              <a:t> </a:t>
            </a:r>
            <a:r>
              <a:rPr lang="en-US" sz="4000" dirty="0" err="1" smtClean="0"/>
              <a:t>tertentu</a:t>
            </a:r>
            <a:r>
              <a:rPr lang="en-US" sz="4000" dirty="0" smtClean="0"/>
              <a:t>. </a:t>
            </a:r>
            <a:r>
              <a:rPr lang="en-US" sz="4000" dirty="0" err="1" smtClean="0"/>
              <a:t>Misal</a:t>
            </a:r>
            <a:r>
              <a:rPr lang="en-US" sz="4000" dirty="0" smtClean="0"/>
              <a:t> </a:t>
            </a:r>
            <a:r>
              <a:rPr lang="en-US" sz="4000" dirty="0" err="1" smtClean="0"/>
              <a:t>Penelitian</a:t>
            </a:r>
            <a:r>
              <a:rPr lang="en-US" sz="4000" dirty="0" smtClean="0"/>
              <a:t> </a:t>
            </a:r>
            <a:r>
              <a:rPr lang="en-US" sz="4000" dirty="0" err="1" smtClean="0"/>
              <a:t>ketersediaan</a:t>
            </a:r>
            <a:r>
              <a:rPr lang="en-US" sz="4000" dirty="0" smtClean="0"/>
              <a:t> </a:t>
            </a:r>
            <a:r>
              <a:rPr lang="en-US" sz="4000" dirty="0" err="1" smtClean="0"/>
              <a:t>pangan</a:t>
            </a:r>
            <a:r>
              <a:rPr lang="en-US" sz="4000" dirty="0" smtClean="0"/>
              <a:t>, </a:t>
            </a:r>
            <a:r>
              <a:rPr lang="en-US" sz="4000" dirty="0" err="1" smtClean="0"/>
              <a:t>digunakan</a:t>
            </a:r>
            <a:r>
              <a:rPr lang="en-US" sz="4000" dirty="0" smtClean="0"/>
              <a:t> </a:t>
            </a:r>
            <a:r>
              <a:rPr lang="en-US" sz="4000" dirty="0" err="1" smtClean="0"/>
              <a:t>untuk</a:t>
            </a:r>
            <a:r>
              <a:rPr lang="en-US" sz="4000" dirty="0" smtClean="0"/>
              <a:t> </a:t>
            </a:r>
            <a:r>
              <a:rPr lang="en-US" sz="4000" dirty="0" err="1" smtClean="0"/>
              <a:t>memprediksi</a:t>
            </a:r>
            <a:r>
              <a:rPr lang="en-US" sz="4000" dirty="0" smtClean="0"/>
              <a:t> </a:t>
            </a:r>
            <a:r>
              <a:rPr lang="en-US" sz="4000" dirty="0" err="1" smtClean="0"/>
              <a:t>kebutuhan</a:t>
            </a:r>
            <a:r>
              <a:rPr lang="en-US" sz="4000" dirty="0" smtClean="0"/>
              <a:t> </a:t>
            </a:r>
            <a:r>
              <a:rPr lang="en-US" sz="4000" dirty="0" err="1" smtClean="0"/>
              <a:t>pangan</a:t>
            </a:r>
            <a:r>
              <a:rPr lang="en-US" sz="4000" dirty="0" smtClean="0"/>
              <a:t> </a:t>
            </a:r>
            <a:r>
              <a:rPr lang="en-US" sz="4000" dirty="0" err="1" smtClean="0"/>
              <a:t>seperti</a:t>
            </a:r>
            <a:r>
              <a:rPr lang="en-US" sz="4000" dirty="0" smtClean="0"/>
              <a:t> </a:t>
            </a:r>
            <a:r>
              <a:rPr lang="en-US" sz="4000" dirty="0" err="1" smtClean="0"/>
              <a:t>beras</a:t>
            </a:r>
            <a:r>
              <a:rPr lang="en-US" sz="4000" dirty="0" smtClean="0"/>
              <a:t>, </a:t>
            </a:r>
            <a:r>
              <a:rPr lang="en-US" sz="4000" dirty="0" err="1" smtClean="0"/>
              <a:t>gula</a:t>
            </a:r>
            <a:r>
              <a:rPr lang="en-US" sz="4000" dirty="0" smtClean="0"/>
              <a:t>, </a:t>
            </a:r>
            <a:r>
              <a:rPr lang="en-US" sz="4000" dirty="0" err="1" smtClean="0"/>
              <a:t>kedelai</a:t>
            </a:r>
            <a:r>
              <a:rPr lang="en-US" sz="4000" dirty="0" smtClean="0"/>
              <a:t>, </a:t>
            </a:r>
            <a:r>
              <a:rPr lang="en-US" sz="4000" dirty="0" err="1" smtClean="0"/>
              <a:t>jagung</a:t>
            </a:r>
            <a:r>
              <a:rPr lang="en-US" sz="4000" dirty="0" smtClean="0"/>
              <a:t>, </a:t>
            </a:r>
            <a:r>
              <a:rPr lang="en-US" sz="4000" dirty="0" err="1" smtClean="0"/>
              <a:t>kacang</a:t>
            </a:r>
            <a:r>
              <a:rPr lang="en-US" sz="4000" dirty="0" smtClean="0"/>
              <a:t> </a:t>
            </a:r>
            <a:r>
              <a:rPr lang="en-US" sz="4000" dirty="0" err="1" smtClean="0"/>
              <a:t>dll</a:t>
            </a:r>
            <a:r>
              <a:rPr lang="en-US" sz="4000" dirty="0" smtClean="0"/>
              <a:t>.</a:t>
            </a:r>
            <a:endParaRPr lang="en-US" sz="4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sz="4000" dirty="0" smtClean="0"/>
              <a:t>PENELITIAN OPERASIONAL</a:t>
            </a:r>
            <a:endParaRPr lang="en-US" sz="4000" dirty="0"/>
          </a:p>
        </p:txBody>
      </p:sp>
      <p:sp>
        <p:nvSpPr>
          <p:cNvPr id="3" name="Content Placeholder 2"/>
          <p:cNvSpPr>
            <a:spLocks noGrp="1"/>
          </p:cNvSpPr>
          <p:nvPr>
            <p:ph idx="1"/>
          </p:nvPr>
        </p:nvSpPr>
        <p:spPr/>
        <p:txBody>
          <a:bodyPr>
            <a:normAutofit fontScale="92500"/>
          </a:bodyPr>
          <a:lstStyle/>
          <a:p>
            <a:pPr marL="274320" indent="-274320" eaLnBrk="1" fontAlgn="auto" hangingPunct="1">
              <a:spcAft>
                <a:spcPts val="0"/>
              </a:spcAft>
              <a:buFont typeface="Wingdings 2"/>
              <a:buNone/>
              <a:defRPr/>
            </a:pPr>
            <a:r>
              <a:rPr lang="en-US" dirty="0" smtClean="0"/>
              <a:t>	</a:t>
            </a:r>
            <a:r>
              <a:rPr lang="en-US" sz="4000" dirty="0" err="1" smtClean="0"/>
              <a:t>Pusat</a:t>
            </a:r>
            <a:r>
              <a:rPr lang="en-US" sz="4000" dirty="0" smtClean="0"/>
              <a:t> </a:t>
            </a:r>
            <a:r>
              <a:rPr lang="en-US" sz="4000" dirty="0" err="1" smtClean="0"/>
              <a:t>perhatiannya</a:t>
            </a:r>
            <a:r>
              <a:rPr lang="en-US" sz="4000" dirty="0" smtClean="0"/>
              <a:t> </a:t>
            </a:r>
            <a:r>
              <a:rPr lang="en-US" sz="4000" dirty="0" err="1" smtClean="0"/>
              <a:t>adalah</a:t>
            </a:r>
            <a:r>
              <a:rPr lang="en-US" sz="4000" dirty="0" smtClean="0"/>
              <a:t> </a:t>
            </a:r>
            <a:r>
              <a:rPr lang="en-US" sz="4000" dirty="0" err="1" smtClean="0"/>
              <a:t>variabel-variabel</a:t>
            </a:r>
            <a:r>
              <a:rPr lang="en-US" sz="4000" dirty="0" smtClean="0"/>
              <a:t> </a:t>
            </a:r>
            <a:r>
              <a:rPr lang="en-US" sz="4000" dirty="0" err="1" smtClean="0"/>
              <a:t>yg</a:t>
            </a:r>
            <a:r>
              <a:rPr lang="en-US" sz="4000" dirty="0" smtClean="0"/>
              <a:t> </a:t>
            </a:r>
            <a:r>
              <a:rPr lang="en-US" sz="4000" dirty="0" err="1" smtClean="0"/>
              <a:t>berkaitan</a:t>
            </a:r>
            <a:r>
              <a:rPr lang="en-US" sz="4000" dirty="0" smtClean="0"/>
              <a:t> </a:t>
            </a:r>
            <a:r>
              <a:rPr lang="en-US" sz="4000" dirty="0" err="1" smtClean="0"/>
              <a:t>dengan</a:t>
            </a:r>
            <a:r>
              <a:rPr lang="en-US" sz="4000" dirty="0" smtClean="0"/>
              <a:t> </a:t>
            </a:r>
            <a:r>
              <a:rPr lang="en-US" sz="4000" dirty="0" err="1" smtClean="0"/>
              <a:t>aspek</a:t>
            </a:r>
            <a:r>
              <a:rPr lang="en-US" sz="4000" dirty="0" smtClean="0"/>
              <a:t> </a:t>
            </a:r>
            <a:r>
              <a:rPr lang="en-US" sz="4000" dirty="0" err="1" smtClean="0"/>
              <a:t>operasional</a:t>
            </a:r>
            <a:r>
              <a:rPr lang="en-US" sz="4000" dirty="0" smtClean="0"/>
              <a:t> </a:t>
            </a:r>
            <a:r>
              <a:rPr lang="en-US" sz="4000" dirty="0" err="1" smtClean="0"/>
              <a:t>dari</a:t>
            </a:r>
            <a:r>
              <a:rPr lang="en-US" sz="4000" dirty="0" smtClean="0"/>
              <a:t> </a:t>
            </a:r>
            <a:r>
              <a:rPr lang="en-US" sz="4000" dirty="0" err="1" smtClean="0"/>
              <a:t>suatu</a:t>
            </a:r>
            <a:r>
              <a:rPr lang="en-US" sz="4000" dirty="0" smtClean="0"/>
              <a:t> program. </a:t>
            </a:r>
            <a:r>
              <a:rPr lang="en-US" sz="4000" dirty="0" err="1" smtClean="0"/>
              <a:t>Hambatan-hambatan</a:t>
            </a:r>
            <a:r>
              <a:rPr lang="en-US" sz="4000" dirty="0" smtClean="0"/>
              <a:t> </a:t>
            </a:r>
            <a:r>
              <a:rPr lang="en-US" sz="4000" dirty="0" err="1" smtClean="0"/>
              <a:t>operasional</a:t>
            </a:r>
            <a:r>
              <a:rPr lang="en-US" sz="4000" dirty="0" smtClean="0"/>
              <a:t> </a:t>
            </a:r>
            <a:r>
              <a:rPr lang="en-US" sz="4000" dirty="0" err="1" smtClean="0"/>
              <a:t>diidentifikasi</a:t>
            </a:r>
            <a:r>
              <a:rPr lang="en-US" sz="4000" dirty="0" smtClean="0"/>
              <a:t>, </a:t>
            </a:r>
            <a:r>
              <a:rPr lang="en-US" sz="4000" dirty="0" err="1" smtClean="0"/>
              <a:t>penelitian</a:t>
            </a:r>
            <a:r>
              <a:rPr lang="en-US" sz="4000" dirty="0" smtClean="0"/>
              <a:t> </a:t>
            </a:r>
            <a:r>
              <a:rPr lang="en-US" sz="4000" dirty="0" err="1" smtClean="0"/>
              <a:t>dilakukan</a:t>
            </a:r>
            <a:r>
              <a:rPr lang="en-US" sz="4000" dirty="0" smtClean="0"/>
              <a:t> </a:t>
            </a:r>
            <a:r>
              <a:rPr lang="en-US" sz="4000" dirty="0" err="1" smtClean="0"/>
              <a:t>untuk</a:t>
            </a:r>
            <a:r>
              <a:rPr lang="en-US" sz="4000" dirty="0" smtClean="0"/>
              <a:t> </a:t>
            </a:r>
            <a:r>
              <a:rPr lang="en-US" sz="4000" dirty="0" err="1" smtClean="0"/>
              <a:t>mengatasi</a:t>
            </a:r>
            <a:r>
              <a:rPr lang="en-US" sz="4000" dirty="0" smtClean="0"/>
              <a:t> </a:t>
            </a:r>
            <a:r>
              <a:rPr lang="en-US" sz="4000" dirty="0" err="1" smtClean="0"/>
              <a:t>hambatan</a:t>
            </a:r>
            <a:r>
              <a:rPr lang="en-US" sz="4000" dirty="0" smtClean="0"/>
              <a:t> </a:t>
            </a:r>
            <a:r>
              <a:rPr lang="en-US" sz="4000" dirty="0" err="1" smtClean="0"/>
              <a:t>tersebut</a:t>
            </a:r>
            <a:r>
              <a:rPr lang="en-US" sz="4000" dirty="0" smtClean="0"/>
              <a:t>. </a:t>
            </a:r>
            <a:endParaRPr lang="en-US" sz="4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normAutofit fontScale="90000"/>
          </a:bodyPr>
          <a:lstStyle/>
          <a:p>
            <a:pPr marL="54864" indent="0" algn="ctr" eaLnBrk="1" fontAlgn="auto" hangingPunct="1">
              <a:spcAft>
                <a:spcPts val="0"/>
              </a:spcAft>
              <a:defRPr/>
            </a:pPr>
            <a:r>
              <a:rPr lang="en-US" dirty="0" smtClean="0">
                <a:solidFill>
                  <a:schemeClr val="tx2">
                    <a:tint val="100000"/>
                    <a:shade val="90000"/>
                    <a:satMod val="250000"/>
                    <a:alpha val="100000"/>
                  </a:schemeClr>
                </a:solidFill>
              </a:rPr>
              <a:t>PENELITIAN EKSPERIMEN</a:t>
            </a:r>
            <a:endParaRPr lang="en-US"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normAutofit fontScale="92500" lnSpcReduction="10000"/>
          </a:bodyPr>
          <a:lstStyle/>
          <a:p>
            <a:pPr eaLnBrk="1" fontAlgn="auto" hangingPunct="1">
              <a:spcBef>
                <a:spcPts val="0"/>
              </a:spcBef>
              <a:spcAft>
                <a:spcPts val="0"/>
              </a:spcAft>
              <a:buFont typeface="Wingdings 2"/>
              <a:buNone/>
              <a:defRPr/>
            </a:pPr>
            <a:r>
              <a:rPr lang="en-US" dirty="0" smtClean="0"/>
              <a:t>	</a:t>
            </a:r>
            <a:r>
              <a:rPr lang="en-US" dirty="0" err="1" smtClean="0"/>
              <a:t>Penelitian</a:t>
            </a:r>
            <a:r>
              <a:rPr lang="en-US" dirty="0" smtClean="0"/>
              <a:t> </a:t>
            </a:r>
            <a:r>
              <a:rPr lang="en-US" dirty="0" err="1" smtClean="0"/>
              <a:t>Eksperimen</a:t>
            </a:r>
            <a:r>
              <a:rPr lang="en-US" dirty="0" smtClean="0"/>
              <a:t> </a:t>
            </a:r>
            <a:r>
              <a:rPr lang="en-US" dirty="0" err="1" smtClean="0"/>
              <a:t>sangat</a:t>
            </a:r>
            <a:r>
              <a:rPr lang="en-US" dirty="0" smtClean="0"/>
              <a:t> </a:t>
            </a:r>
            <a:r>
              <a:rPr lang="en-US" dirty="0" err="1" smtClean="0"/>
              <a:t>sesuai</a:t>
            </a:r>
            <a:r>
              <a:rPr lang="en-US" dirty="0" smtClean="0"/>
              <a:t> </a:t>
            </a:r>
            <a:r>
              <a:rPr lang="en-US" dirty="0" err="1" smtClean="0"/>
              <a:t>untuk</a:t>
            </a:r>
            <a:r>
              <a:rPr lang="en-US" dirty="0" smtClean="0"/>
              <a:t> </a:t>
            </a:r>
            <a:r>
              <a:rPr lang="en-US" dirty="0" err="1" smtClean="0"/>
              <a:t>pengujian</a:t>
            </a:r>
            <a:r>
              <a:rPr lang="en-US" dirty="0" smtClean="0"/>
              <a:t> </a:t>
            </a:r>
            <a:r>
              <a:rPr lang="en-US" dirty="0" err="1" smtClean="0"/>
              <a:t>hipotesis</a:t>
            </a:r>
            <a:r>
              <a:rPr lang="en-US" dirty="0" smtClean="0"/>
              <a:t> </a:t>
            </a:r>
            <a:r>
              <a:rPr lang="en-US" dirty="0" err="1" smtClean="0"/>
              <a:t>dan</a:t>
            </a:r>
            <a:r>
              <a:rPr lang="en-US" dirty="0" smtClean="0"/>
              <a:t> </a:t>
            </a:r>
            <a:r>
              <a:rPr lang="en-US" dirty="0" err="1" smtClean="0"/>
              <a:t>dimaksudkan</a:t>
            </a:r>
            <a:r>
              <a:rPr lang="en-US" dirty="0" smtClean="0"/>
              <a:t> </a:t>
            </a:r>
            <a:r>
              <a:rPr lang="en-US" dirty="0" err="1" smtClean="0"/>
              <a:t>untuk</a:t>
            </a:r>
            <a:r>
              <a:rPr lang="en-US" dirty="0" smtClean="0"/>
              <a:t> </a:t>
            </a:r>
            <a:r>
              <a:rPr lang="en-US" dirty="0" err="1" smtClean="0"/>
              <a:t>mengetahui</a:t>
            </a:r>
            <a:r>
              <a:rPr lang="en-US" dirty="0" smtClean="0"/>
              <a:t> </a:t>
            </a:r>
            <a:r>
              <a:rPr lang="en-US" dirty="0" err="1" smtClean="0"/>
              <a:t>hubungan</a:t>
            </a:r>
            <a:r>
              <a:rPr lang="en-US" dirty="0" smtClean="0"/>
              <a:t> </a:t>
            </a:r>
            <a:r>
              <a:rPr lang="en-US" dirty="0" err="1" smtClean="0"/>
              <a:t>sebab</a:t>
            </a:r>
            <a:r>
              <a:rPr lang="en-US" dirty="0" smtClean="0"/>
              <a:t> </a:t>
            </a:r>
            <a:r>
              <a:rPr lang="en-US" dirty="0" err="1" smtClean="0"/>
              <a:t>akibat</a:t>
            </a:r>
            <a:r>
              <a:rPr lang="en-US" dirty="0" smtClean="0"/>
              <a:t> </a:t>
            </a:r>
            <a:r>
              <a:rPr lang="en-US" dirty="0" err="1" smtClean="0"/>
              <a:t>variabel</a:t>
            </a:r>
            <a:r>
              <a:rPr lang="en-US" dirty="0" smtClean="0"/>
              <a:t> </a:t>
            </a:r>
            <a:r>
              <a:rPr lang="en-US" dirty="0" err="1" smtClean="0"/>
              <a:t>penelitian</a:t>
            </a:r>
            <a:r>
              <a:rPr lang="en-US" dirty="0" smtClean="0"/>
              <a:t>.</a:t>
            </a:r>
          </a:p>
          <a:p>
            <a:pPr eaLnBrk="1" fontAlgn="auto" hangingPunct="1">
              <a:spcBef>
                <a:spcPts val="0"/>
              </a:spcBef>
              <a:spcAft>
                <a:spcPts val="0"/>
              </a:spcAft>
              <a:buFont typeface="Wingdings 2"/>
              <a:buChar char=""/>
              <a:defRPr/>
            </a:pPr>
            <a:r>
              <a:rPr lang="en-US" dirty="0" err="1" smtClean="0"/>
              <a:t>Perlu</a:t>
            </a:r>
            <a:r>
              <a:rPr lang="en-US" dirty="0" smtClean="0"/>
              <a:t> </a:t>
            </a:r>
            <a:r>
              <a:rPr lang="en-US" dirty="0" err="1" smtClean="0"/>
              <a:t>konsep</a:t>
            </a:r>
            <a:r>
              <a:rPr lang="en-US" dirty="0" smtClean="0"/>
              <a:t> </a:t>
            </a:r>
            <a:r>
              <a:rPr lang="en-US" dirty="0" err="1" smtClean="0"/>
              <a:t>dan</a:t>
            </a:r>
            <a:r>
              <a:rPr lang="en-US" dirty="0" smtClean="0"/>
              <a:t> </a:t>
            </a:r>
            <a:r>
              <a:rPr lang="en-US" dirty="0" err="1" smtClean="0"/>
              <a:t>variabel</a:t>
            </a:r>
            <a:r>
              <a:rPr lang="en-US" dirty="0" smtClean="0"/>
              <a:t> </a:t>
            </a:r>
            <a:r>
              <a:rPr lang="en-US" dirty="0" err="1" smtClean="0"/>
              <a:t>yg</a:t>
            </a:r>
            <a:r>
              <a:rPr lang="en-US" dirty="0" smtClean="0"/>
              <a:t> </a:t>
            </a:r>
            <a:r>
              <a:rPr lang="en-US" dirty="0" err="1" smtClean="0"/>
              <a:t>jelas</a:t>
            </a:r>
            <a:r>
              <a:rPr lang="en-US" dirty="0" smtClean="0"/>
              <a:t> </a:t>
            </a:r>
            <a:r>
              <a:rPr lang="en-US" dirty="0" err="1" smtClean="0"/>
              <a:t>dan</a:t>
            </a:r>
            <a:r>
              <a:rPr lang="en-US" dirty="0" smtClean="0"/>
              <a:t> </a:t>
            </a:r>
            <a:r>
              <a:rPr lang="en-US" dirty="0" err="1" smtClean="0"/>
              <a:t>pengukuran</a:t>
            </a:r>
            <a:r>
              <a:rPr lang="en-US" dirty="0" smtClean="0"/>
              <a:t> </a:t>
            </a:r>
            <a:r>
              <a:rPr lang="en-US" dirty="0" err="1" smtClean="0"/>
              <a:t>yg</a:t>
            </a:r>
            <a:r>
              <a:rPr lang="en-US" dirty="0" smtClean="0"/>
              <a:t> </a:t>
            </a:r>
            <a:r>
              <a:rPr lang="en-US" dirty="0" err="1" smtClean="0"/>
              <a:t>cermat</a:t>
            </a:r>
            <a:endParaRPr lang="en-US" dirty="0" smtClean="0"/>
          </a:p>
          <a:p>
            <a:pPr eaLnBrk="1" fontAlgn="auto" hangingPunct="1">
              <a:spcBef>
                <a:spcPts val="0"/>
              </a:spcBef>
              <a:spcAft>
                <a:spcPts val="0"/>
              </a:spcAft>
              <a:buFont typeface="Wingdings 2"/>
              <a:buChar char=""/>
              <a:defRPr/>
            </a:pPr>
            <a:r>
              <a:rPr lang="en-US" dirty="0" err="1" smtClean="0"/>
              <a:t>Mungkin</a:t>
            </a:r>
            <a:r>
              <a:rPr lang="en-US" dirty="0" smtClean="0"/>
              <a:t> </a:t>
            </a:r>
            <a:r>
              <a:rPr lang="en-US" dirty="0" err="1" smtClean="0"/>
              <a:t>dilakukan</a:t>
            </a:r>
            <a:r>
              <a:rPr lang="en-US" dirty="0" smtClean="0"/>
              <a:t> </a:t>
            </a:r>
            <a:r>
              <a:rPr lang="en-US" dirty="0" err="1" smtClean="0"/>
              <a:t>di</a:t>
            </a:r>
            <a:r>
              <a:rPr lang="en-US" dirty="0" smtClean="0"/>
              <a:t> </a:t>
            </a:r>
            <a:r>
              <a:rPr lang="en-US" dirty="0" err="1" smtClean="0"/>
              <a:t>laboratorium</a:t>
            </a:r>
            <a:r>
              <a:rPr lang="en-US" dirty="0" smtClean="0"/>
              <a:t>, </a:t>
            </a:r>
            <a:r>
              <a:rPr lang="en-US" dirty="0" err="1" smtClean="0"/>
              <a:t>dikelas</a:t>
            </a:r>
            <a:r>
              <a:rPr lang="en-US" dirty="0" smtClean="0"/>
              <a:t> </a:t>
            </a:r>
            <a:r>
              <a:rPr lang="en-US" dirty="0" err="1" smtClean="0"/>
              <a:t>dan</a:t>
            </a:r>
            <a:r>
              <a:rPr lang="en-US" dirty="0" smtClean="0"/>
              <a:t> </a:t>
            </a:r>
            <a:r>
              <a:rPr lang="en-US" dirty="0" err="1" smtClean="0"/>
              <a:t>dilapangaan</a:t>
            </a:r>
            <a:endParaRPr lang="en-US" dirty="0" smtClean="0"/>
          </a:p>
          <a:p>
            <a:pPr eaLnBrk="1" fontAlgn="auto" hangingPunct="1">
              <a:spcBef>
                <a:spcPts val="0"/>
              </a:spcBef>
              <a:spcAft>
                <a:spcPts val="0"/>
              </a:spcAft>
              <a:buFont typeface="Wingdings 2"/>
              <a:buChar char=""/>
              <a:defRPr/>
            </a:pPr>
            <a:r>
              <a:rPr lang="en-US" dirty="0" err="1" smtClean="0"/>
              <a:t>Eksperimen</a:t>
            </a:r>
            <a:r>
              <a:rPr lang="en-US" dirty="0" smtClean="0"/>
              <a:t> </a:t>
            </a:r>
            <a:r>
              <a:rPr lang="en-US" dirty="0" err="1" smtClean="0"/>
              <a:t>dpt</a:t>
            </a:r>
            <a:r>
              <a:rPr lang="en-US" dirty="0" smtClean="0"/>
              <a:t> </a:t>
            </a:r>
            <a:r>
              <a:rPr lang="en-US" dirty="0" err="1" smtClean="0"/>
              <a:t>dilakukan</a:t>
            </a:r>
            <a:r>
              <a:rPr lang="en-US" dirty="0" smtClean="0"/>
              <a:t> </a:t>
            </a:r>
            <a:r>
              <a:rPr lang="en-US" dirty="0" err="1" smtClean="0"/>
              <a:t>tanpa</a:t>
            </a:r>
            <a:r>
              <a:rPr lang="en-US" dirty="0" smtClean="0"/>
              <a:t> </a:t>
            </a:r>
            <a:r>
              <a:rPr lang="en-US" dirty="0" err="1" smtClean="0"/>
              <a:t>kelompok</a:t>
            </a:r>
            <a:r>
              <a:rPr lang="en-US" dirty="0" smtClean="0"/>
              <a:t> </a:t>
            </a:r>
            <a:r>
              <a:rPr lang="en-US" dirty="0" err="1" smtClean="0"/>
              <a:t>kontrol</a:t>
            </a:r>
            <a:r>
              <a:rPr lang="en-US" dirty="0" smtClean="0"/>
              <a:t> </a:t>
            </a:r>
            <a:r>
              <a:rPr lang="en-US" dirty="0" err="1" smtClean="0"/>
              <a:t>pembanding</a:t>
            </a:r>
            <a:r>
              <a:rPr lang="en-US" dirty="0" smtClean="0"/>
              <a:t>.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marL="365760" indent="-256032" eaLnBrk="1" fontAlgn="auto" hangingPunct="1">
              <a:spcAft>
                <a:spcPts val="0"/>
              </a:spcAft>
              <a:buFont typeface="Wingdings 3"/>
              <a:buNone/>
              <a:defRPr/>
            </a:pPr>
            <a:r>
              <a:rPr lang="en-US" dirty="0" smtClean="0"/>
              <a:t>	</a:t>
            </a:r>
            <a:r>
              <a:rPr lang="en-US" sz="4000" i="1" dirty="0" smtClean="0"/>
              <a:t>Grounded</a:t>
            </a:r>
            <a:r>
              <a:rPr lang="en-US" sz="4000" dirty="0" smtClean="0"/>
              <a:t> </a:t>
            </a:r>
            <a:r>
              <a:rPr lang="en-US" sz="4000" dirty="0" err="1" smtClean="0"/>
              <a:t>merupakan</a:t>
            </a:r>
            <a:r>
              <a:rPr lang="en-US" sz="4000" dirty="0" smtClean="0"/>
              <a:t> </a:t>
            </a:r>
            <a:r>
              <a:rPr lang="en-US" sz="4000" dirty="0" err="1" smtClean="0"/>
              <a:t>penelitian</a:t>
            </a:r>
            <a:r>
              <a:rPr lang="en-US" sz="4000" dirty="0" smtClean="0"/>
              <a:t> </a:t>
            </a:r>
            <a:r>
              <a:rPr lang="en-US" sz="4000" dirty="0" err="1" smtClean="0"/>
              <a:t>Kualitatif</a:t>
            </a:r>
            <a:r>
              <a:rPr lang="en-US" sz="4000" dirty="0" smtClean="0"/>
              <a:t>, </a:t>
            </a:r>
            <a:r>
              <a:rPr lang="en-US" sz="4000" dirty="0" err="1" smtClean="0"/>
              <a:t>pengumpulan</a:t>
            </a:r>
            <a:r>
              <a:rPr lang="en-US" sz="4000" dirty="0" smtClean="0"/>
              <a:t> data </a:t>
            </a:r>
            <a:r>
              <a:rPr lang="en-US" sz="4000" dirty="0" err="1" smtClean="0"/>
              <a:t>dengan</a:t>
            </a:r>
            <a:r>
              <a:rPr lang="en-US" sz="4000" dirty="0" smtClean="0"/>
              <a:t> </a:t>
            </a:r>
            <a:r>
              <a:rPr lang="en-US" sz="4000" dirty="0" err="1" smtClean="0"/>
              <a:t>wawancara</a:t>
            </a:r>
            <a:r>
              <a:rPr lang="en-US" sz="4000" dirty="0" smtClean="0"/>
              <a:t> </a:t>
            </a:r>
            <a:r>
              <a:rPr lang="en-US" sz="4000" dirty="0" err="1" smtClean="0"/>
              <a:t>bebas</a:t>
            </a:r>
            <a:r>
              <a:rPr lang="en-US" sz="4000" dirty="0" smtClean="0"/>
              <a:t>.</a:t>
            </a:r>
          </a:p>
          <a:p>
            <a:pPr marL="365760" indent="-256032" eaLnBrk="1" fontAlgn="auto" hangingPunct="1">
              <a:spcAft>
                <a:spcPts val="0"/>
              </a:spcAft>
              <a:buFont typeface="Wingdings 3"/>
              <a:buNone/>
              <a:defRPr/>
            </a:pPr>
            <a:r>
              <a:rPr lang="en-US" sz="4000" dirty="0" smtClean="0"/>
              <a:t>	Data </a:t>
            </a:r>
            <a:r>
              <a:rPr lang="en-US" sz="4000" dirty="0" err="1" smtClean="0"/>
              <a:t>merupakan</a:t>
            </a:r>
            <a:r>
              <a:rPr lang="en-US" sz="4000" dirty="0" smtClean="0"/>
              <a:t> </a:t>
            </a:r>
            <a:r>
              <a:rPr lang="en-US" sz="4000" dirty="0" err="1" smtClean="0"/>
              <a:t>sumber</a:t>
            </a:r>
            <a:r>
              <a:rPr lang="en-US" sz="4000" dirty="0" smtClean="0"/>
              <a:t> </a:t>
            </a:r>
            <a:r>
              <a:rPr lang="en-US" sz="4000" dirty="0" err="1" smtClean="0"/>
              <a:t>teori</a:t>
            </a:r>
            <a:r>
              <a:rPr lang="en-US" sz="4000" dirty="0" smtClean="0"/>
              <a:t> </a:t>
            </a:r>
            <a:r>
              <a:rPr lang="en-US" sz="4000" dirty="0" err="1" smtClean="0"/>
              <a:t>baru</a:t>
            </a:r>
            <a:r>
              <a:rPr lang="en-US" sz="4000" dirty="0" smtClean="0"/>
              <a:t>, </a:t>
            </a:r>
            <a:r>
              <a:rPr lang="en-US" sz="4000" dirty="0" err="1" smtClean="0"/>
              <a:t>teori</a:t>
            </a:r>
            <a:r>
              <a:rPr lang="en-US" sz="4000" dirty="0" smtClean="0"/>
              <a:t> </a:t>
            </a:r>
            <a:r>
              <a:rPr lang="en-US" sz="4000" dirty="0" err="1" smtClean="0"/>
              <a:t>berdasar</a:t>
            </a:r>
            <a:r>
              <a:rPr lang="en-US" sz="4000" dirty="0" smtClean="0"/>
              <a:t> data. </a:t>
            </a:r>
            <a:r>
              <a:rPr lang="en-US" sz="4000" dirty="0" err="1" smtClean="0"/>
              <a:t>Katagori</a:t>
            </a:r>
            <a:r>
              <a:rPr lang="en-US" sz="4000" dirty="0" smtClean="0"/>
              <a:t> </a:t>
            </a:r>
            <a:r>
              <a:rPr lang="en-US" sz="4000" dirty="0" err="1" smtClean="0"/>
              <a:t>konsep</a:t>
            </a:r>
            <a:r>
              <a:rPr lang="en-US" sz="4000" dirty="0" smtClean="0"/>
              <a:t> </a:t>
            </a:r>
            <a:r>
              <a:rPr lang="en-US" sz="4000" dirty="0" err="1" smtClean="0"/>
              <a:t>dikembangkan</a:t>
            </a:r>
            <a:r>
              <a:rPr lang="en-US" sz="4000" dirty="0" smtClean="0"/>
              <a:t> </a:t>
            </a:r>
            <a:r>
              <a:rPr lang="en-US" sz="4000" dirty="0" err="1" smtClean="0"/>
              <a:t>peneliti</a:t>
            </a:r>
            <a:r>
              <a:rPr lang="en-US" sz="4000" dirty="0" smtClean="0"/>
              <a:t> </a:t>
            </a:r>
            <a:r>
              <a:rPr lang="en-US" sz="4000" dirty="0" err="1" smtClean="0"/>
              <a:t>di</a:t>
            </a:r>
            <a:r>
              <a:rPr lang="en-US" sz="4000" dirty="0" smtClean="0"/>
              <a:t> </a:t>
            </a:r>
            <a:r>
              <a:rPr lang="en-US" sz="4000" dirty="0" err="1" smtClean="0"/>
              <a:t>lapangan</a:t>
            </a:r>
            <a:r>
              <a:rPr lang="en-US" sz="4000" dirty="0" smtClean="0"/>
              <a:t>.  </a:t>
            </a:r>
          </a:p>
          <a:p>
            <a:pPr marL="365760" indent="-256032" eaLnBrk="1" fontAlgn="auto" hangingPunct="1">
              <a:spcAft>
                <a:spcPts val="0"/>
              </a:spcAft>
              <a:buFont typeface="Wingdings 3"/>
              <a:buNone/>
              <a:defRPr/>
            </a:pPr>
            <a:r>
              <a:rPr lang="en-US" dirty="0" smtClean="0"/>
              <a:t>	  </a:t>
            </a:r>
            <a:endParaRPr lang="en-US" dirty="0"/>
          </a:p>
        </p:txBody>
      </p:sp>
      <p:sp>
        <p:nvSpPr>
          <p:cNvPr id="2" name="Title 1"/>
          <p:cNvSpPr>
            <a:spLocks noGrp="1"/>
          </p:cNvSpPr>
          <p:nvPr>
            <p:ph type="title"/>
          </p:nvPr>
        </p:nvSpPr>
        <p:spPr/>
        <p:txBody>
          <a:bodyPr/>
          <a:lstStyle/>
          <a:p>
            <a:pPr algn="ctr" eaLnBrk="1" fontAlgn="auto" hangingPunct="1">
              <a:spcAft>
                <a:spcPts val="0"/>
              </a:spcAft>
              <a:defRPr/>
            </a:pPr>
            <a:r>
              <a:rPr lang="en-US" i="1" dirty="0" smtClean="0"/>
              <a:t>GROUNDED RESEARCH</a:t>
            </a:r>
            <a:endParaRPr lang="en-US" i="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sz="3200" dirty="0" err="1" smtClean="0">
                <a:solidFill>
                  <a:srgbClr val="FF0000"/>
                </a:solidFill>
              </a:rPr>
              <a:t>Kombinasi</a:t>
            </a:r>
            <a:r>
              <a:rPr lang="en-US" sz="3200" dirty="0" smtClean="0">
                <a:solidFill>
                  <a:srgbClr val="FF0000"/>
                </a:solidFill>
              </a:rPr>
              <a:t> </a:t>
            </a:r>
            <a:r>
              <a:rPr lang="en-US" sz="3200" dirty="0" err="1" smtClean="0">
                <a:solidFill>
                  <a:srgbClr val="FF0000"/>
                </a:solidFill>
              </a:rPr>
              <a:t>kualitatif</a:t>
            </a:r>
            <a:r>
              <a:rPr lang="en-US" sz="3200" dirty="0" smtClean="0">
                <a:solidFill>
                  <a:srgbClr val="FF0000"/>
                </a:solidFill>
              </a:rPr>
              <a:t> </a:t>
            </a:r>
            <a:r>
              <a:rPr lang="en-US" sz="3200" dirty="0" err="1" smtClean="0">
                <a:solidFill>
                  <a:srgbClr val="FF0000"/>
                </a:solidFill>
              </a:rPr>
              <a:t>dan</a:t>
            </a:r>
            <a:r>
              <a:rPr lang="en-US" sz="3200" dirty="0" smtClean="0">
                <a:solidFill>
                  <a:srgbClr val="FF0000"/>
                </a:solidFill>
              </a:rPr>
              <a:t> </a:t>
            </a:r>
            <a:r>
              <a:rPr lang="en-US" sz="3200" dirty="0" err="1" smtClean="0">
                <a:solidFill>
                  <a:srgbClr val="FF0000"/>
                </a:solidFill>
              </a:rPr>
              <a:t>kuantitatif</a:t>
            </a:r>
            <a:endParaRPr lang="en-US" sz="3200" dirty="0">
              <a:solidFill>
                <a:srgbClr val="FF0000"/>
              </a:solidFill>
            </a:endParaRPr>
          </a:p>
        </p:txBody>
      </p:sp>
      <p:sp>
        <p:nvSpPr>
          <p:cNvPr id="116739" name="Content Placeholder 2"/>
          <p:cNvSpPr>
            <a:spLocks noGrp="1"/>
          </p:cNvSpPr>
          <p:nvPr>
            <p:ph sz="quarter" idx="1"/>
          </p:nvPr>
        </p:nvSpPr>
        <p:spPr>
          <a:xfrm>
            <a:off x="457200" y="1600200"/>
            <a:ext cx="7467600" cy="4873625"/>
          </a:xfrm>
        </p:spPr>
        <p:txBody>
          <a:bodyPr/>
          <a:lstStyle/>
          <a:p>
            <a:pPr eaLnBrk="1" hangingPunct="1">
              <a:buFont typeface="Wingdings" panose="05000000000000000000" pitchFamily="2" charset="2"/>
              <a:buNone/>
            </a:pPr>
            <a:r>
              <a:rPr lang="en-US" smtClean="0"/>
              <a:t>	</a:t>
            </a:r>
            <a:r>
              <a:rPr lang="en-US" sz="4000" smtClean="0"/>
              <a:t>Dalam memperkaya data dan lebih memahami fenomena sosial yang diteliti terdapat usaha untuk menambahkan informasi kualitatif pada data kuantitatif.</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itle 1"/>
          <p:cNvSpPr>
            <a:spLocks noGrp="1"/>
          </p:cNvSpPr>
          <p:nvPr>
            <p:ph type="title"/>
          </p:nvPr>
        </p:nvSpPr>
        <p:spPr/>
        <p:txBody>
          <a:bodyPr/>
          <a:lstStyle/>
          <a:p>
            <a:pPr algn="ctr" eaLnBrk="1" hangingPunct="1"/>
            <a:r>
              <a:rPr lang="en-US" smtClean="0">
                <a:solidFill>
                  <a:srgbClr val="C00000"/>
                </a:solidFill>
              </a:rPr>
              <a:t>Analisis data sekunder</a:t>
            </a:r>
          </a:p>
        </p:txBody>
      </p:sp>
      <p:sp>
        <p:nvSpPr>
          <p:cNvPr id="117763" name="Content Placeholder 2"/>
          <p:cNvSpPr>
            <a:spLocks noGrp="1"/>
          </p:cNvSpPr>
          <p:nvPr>
            <p:ph idx="1"/>
          </p:nvPr>
        </p:nvSpPr>
        <p:spPr/>
        <p:txBody>
          <a:bodyPr/>
          <a:lstStyle/>
          <a:p>
            <a:pPr marL="514350" indent="-514350" eaLnBrk="1" hangingPunct="1">
              <a:buFont typeface="Calibri" panose="020F0502020204030204" pitchFamily="34" charset="0"/>
              <a:buAutoNum type="arabicPeriod"/>
            </a:pPr>
            <a:r>
              <a:rPr lang="en-US" sz="4000" smtClean="0"/>
              <a:t>Memanfaatkan data yg sudah ada</a:t>
            </a:r>
          </a:p>
          <a:p>
            <a:pPr marL="514350" indent="-514350" eaLnBrk="1" hangingPunct="1">
              <a:buFont typeface="Calibri" panose="020F0502020204030204" pitchFamily="34" charset="0"/>
              <a:buAutoNum type="arabicPeriod"/>
            </a:pPr>
            <a:r>
              <a:rPr lang="en-US" sz="4000" smtClean="0"/>
              <a:t>Keuntungan peneliti tidak terlibat mengusahakan dana, merekrut dan melatih pewawancara, menentukan sampel dan data di lapangan.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1"/>
          <p:cNvSpPr>
            <a:spLocks noGrp="1"/>
          </p:cNvSpPr>
          <p:nvPr>
            <p:ph type="title"/>
          </p:nvPr>
        </p:nvSpPr>
        <p:spPr>
          <a:xfrm>
            <a:off x="457200" y="704850"/>
            <a:ext cx="8229600" cy="895350"/>
          </a:xfrm>
        </p:spPr>
        <p:txBody>
          <a:bodyPr/>
          <a:lstStyle/>
          <a:p>
            <a:pPr algn="ctr" eaLnBrk="1" hangingPunct="1"/>
            <a:r>
              <a:rPr lang="en-US" smtClean="0"/>
              <a:t> </a:t>
            </a:r>
            <a:r>
              <a:rPr lang="en-US" sz="3600" smtClean="0"/>
              <a:t>PROSES PENELITIAN</a:t>
            </a:r>
            <a:endParaRPr lang="en-US" smtClean="0"/>
          </a:p>
        </p:txBody>
      </p:sp>
      <p:sp>
        <p:nvSpPr>
          <p:cNvPr id="118787" name="Content Placeholder 2"/>
          <p:cNvSpPr>
            <a:spLocks noGrp="1"/>
          </p:cNvSpPr>
          <p:nvPr>
            <p:ph idx="1"/>
          </p:nvPr>
        </p:nvSpPr>
        <p:spPr>
          <a:xfrm>
            <a:off x="304800" y="1600200"/>
            <a:ext cx="8382000" cy="4724400"/>
          </a:xfrm>
        </p:spPr>
        <p:txBody>
          <a:bodyPr/>
          <a:lstStyle/>
          <a:p>
            <a:pPr eaLnBrk="1" hangingPunct="1"/>
            <a:r>
              <a:rPr lang="en-US" sz="3200" smtClean="0"/>
              <a:t>Penelitian berawal dari minat untuk mengetahui fenomena tertentu kemudian menjadi gagasan, teori, konseptualisasi, pemilihan metode penelitian yg sesuai sampai dengan  melahirkan gagasan dan munculnya teori baru. </a:t>
            </a:r>
          </a:p>
          <a:p>
            <a:pPr eaLnBrk="1" hangingPunct="1"/>
            <a:r>
              <a:rPr lang="en-US" sz="3200" smtClean="0"/>
              <a:t> Minat dapat muncul dan berkembang karena membaca, hasil seminar, hasil pengamatan dll</a:t>
            </a:r>
            <a:r>
              <a:rPr lang="en-US" smtClean="0"/>
              <a: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normAutofit fontScale="90000"/>
          </a:bodyPr>
          <a:lstStyle/>
          <a:p>
            <a:pPr algn="ctr" eaLnBrk="1" fontAlgn="auto" hangingPunct="1">
              <a:spcAft>
                <a:spcPts val="0"/>
              </a:spcAft>
              <a:defRPr/>
            </a:pPr>
            <a:r>
              <a:rPr lang="en-US" dirty="0" smtClean="0"/>
              <a:t> </a:t>
            </a:r>
            <a:r>
              <a:rPr lang="en-US" sz="4000" dirty="0" smtClean="0"/>
              <a:t>LANGKAH-LANGKAH PENELITIAN SURVEI</a:t>
            </a:r>
            <a:endParaRPr lang="en-US" sz="4000" dirty="0"/>
          </a:p>
        </p:txBody>
      </p:sp>
      <p:sp>
        <p:nvSpPr>
          <p:cNvPr id="3" name="Content Placeholder 2"/>
          <p:cNvSpPr>
            <a:spLocks noGrp="1"/>
          </p:cNvSpPr>
          <p:nvPr>
            <p:ph idx="1"/>
          </p:nvPr>
        </p:nvSpPr>
        <p:spPr>
          <a:xfrm>
            <a:off x="304800" y="1524000"/>
            <a:ext cx="8382000" cy="5181600"/>
          </a:xfrm>
        </p:spPr>
        <p:txBody>
          <a:bodyPr>
            <a:normAutofit fontScale="92500"/>
          </a:bodyPr>
          <a:lstStyle/>
          <a:p>
            <a:pPr marL="514350" indent="-514350" eaLnBrk="1" fontAlgn="auto" hangingPunct="1">
              <a:spcAft>
                <a:spcPts val="0"/>
              </a:spcAft>
              <a:buClr>
                <a:schemeClr val="accent3"/>
              </a:buClr>
              <a:buFont typeface="+mj-lt"/>
              <a:buAutoNum type="arabicPeriod"/>
              <a:defRPr/>
            </a:pPr>
            <a:r>
              <a:rPr lang="en-US" dirty="0" err="1" smtClean="0"/>
              <a:t>Latar</a:t>
            </a:r>
            <a:r>
              <a:rPr lang="en-US" dirty="0" smtClean="0"/>
              <a:t> </a:t>
            </a:r>
            <a:r>
              <a:rPr lang="en-US" dirty="0" err="1" smtClean="0"/>
              <a:t>Belakang</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Merumuskan</a:t>
            </a:r>
            <a:r>
              <a:rPr lang="en-US" dirty="0" smtClean="0"/>
              <a:t> </a:t>
            </a:r>
            <a:r>
              <a:rPr lang="en-US" dirty="0" err="1" smtClean="0"/>
              <a:t>masalah</a:t>
            </a:r>
            <a:r>
              <a:rPr lang="en-US" dirty="0" smtClean="0"/>
              <a:t> </a:t>
            </a:r>
            <a:r>
              <a:rPr lang="en-US" dirty="0" err="1" smtClean="0"/>
              <a:t>penelitian</a:t>
            </a:r>
            <a:r>
              <a:rPr lang="en-US" dirty="0" smtClean="0"/>
              <a:t> </a:t>
            </a:r>
            <a:r>
              <a:rPr lang="en-US" dirty="0" err="1" smtClean="0"/>
              <a:t>dan</a:t>
            </a:r>
            <a:r>
              <a:rPr lang="en-US" dirty="0" smtClean="0"/>
              <a:t> </a:t>
            </a:r>
            <a:r>
              <a:rPr lang="en-US" dirty="0" err="1" smtClean="0"/>
              <a:t>menentukan</a:t>
            </a:r>
            <a:r>
              <a:rPr lang="en-US" dirty="0" smtClean="0"/>
              <a:t> </a:t>
            </a:r>
            <a:r>
              <a:rPr lang="en-US" dirty="0" err="1" smtClean="0"/>
              <a:t>tujuan</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Menggali</a:t>
            </a:r>
            <a:r>
              <a:rPr lang="en-US" dirty="0" smtClean="0"/>
              <a:t> </a:t>
            </a:r>
            <a:r>
              <a:rPr lang="en-US" dirty="0" err="1" smtClean="0"/>
              <a:t>kepustakaan</a:t>
            </a:r>
            <a:r>
              <a:rPr lang="en-US" dirty="0" smtClean="0"/>
              <a:t> (</a:t>
            </a:r>
            <a:r>
              <a:rPr lang="en-US" dirty="0" err="1" smtClean="0"/>
              <a:t>Tinjauan</a:t>
            </a:r>
            <a:r>
              <a:rPr lang="en-US" dirty="0" smtClean="0"/>
              <a:t> </a:t>
            </a:r>
            <a:r>
              <a:rPr lang="en-US" dirty="0" err="1" smtClean="0"/>
              <a:t>Pustaka</a:t>
            </a:r>
            <a:r>
              <a:rPr lang="en-US" dirty="0" smtClean="0"/>
              <a:t>) </a:t>
            </a:r>
            <a:r>
              <a:rPr lang="en-US" dirty="0" err="1" smtClean="0"/>
              <a:t>atau</a:t>
            </a:r>
            <a:r>
              <a:rPr lang="en-US" dirty="0" smtClean="0"/>
              <a:t> </a:t>
            </a:r>
            <a:r>
              <a:rPr lang="en-US" dirty="0" err="1" smtClean="0"/>
              <a:t>kerangka</a:t>
            </a:r>
            <a:r>
              <a:rPr lang="en-US" dirty="0" smtClean="0"/>
              <a:t> </a:t>
            </a:r>
            <a:r>
              <a:rPr lang="en-US" dirty="0" err="1" smtClean="0"/>
              <a:t>teori</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konsep</a:t>
            </a:r>
            <a:r>
              <a:rPr lang="en-US" dirty="0" smtClean="0"/>
              <a:t>  </a:t>
            </a:r>
            <a:r>
              <a:rPr lang="en-US" dirty="0" err="1" smtClean="0"/>
              <a:t>dan</a:t>
            </a:r>
            <a:r>
              <a:rPr lang="en-US" dirty="0" smtClean="0"/>
              <a:t> </a:t>
            </a:r>
            <a:r>
              <a:rPr lang="en-US" dirty="0" err="1" smtClean="0"/>
              <a:t>hipotesis</a:t>
            </a:r>
            <a:r>
              <a:rPr lang="en-US" dirty="0" smtClean="0"/>
              <a:t> (</a:t>
            </a:r>
            <a:r>
              <a:rPr lang="en-US" dirty="0" err="1" smtClean="0"/>
              <a:t>bila</a:t>
            </a:r>
            <a:r>
              <a:rPr lang="en-US" dirty="0" smtClean="0"/>
              <a:t> </a:t>
            </a:r>
            <a:r>
              <a:rPr lang="en-US" dirty="0" err="1" smtClean="0"/>
              <a:t>dipandang</a:t>
            </a:r>
            <a:r>
              <a:rPr lang="en-US" dirty="0" smtClean="0"/>
              <a:t> </a:t>
            </a:r>
            <a:r>
              <a:rPr lang="en-US" dirty="0" err="1" smtClean="0"/>
              <a:t>perlu</a:t>
            </a:r>
            <a:r>
              <a:rPr lang="en-US" dirty="0" smtClean="0"/>
              <a:t>)</a:t>
            </a:r>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jenis</a:t>
            </a:r>
            <a:r>
              <a:rPr lang="en-US" dirty="0" smtClean="0"/>
              <a:t> </a:t>
            </a:r>
            <a:r>
              <a:rPr lang="en-US" dirty="0" err="1" smtClean="0"/>
              <a:t>penelitian</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populasi</a:t>
            </a:r>
            <a:r>
              <a:rPr lang="en-US" dirty="0" smtClean="0"/>
              <a:t> </a:t>
            </a:r>
            <a:r>
              <a:rPr lang="en-US" dirty="0" err="1" smtClean="0"/>
              <a:t>dan</a:t>
            </a:r>
            <a:r>
              <a:rPr lang="en-US" dirty="0" smtClean="0"/>
              <a:t> </a:t>
            </a:r>
            <a:r>
              <a:rPr lang="en-US" dirty="0" err="1" smtClean="0"/>
              <a:t>metode</a:t>
            </a:r>
            <a:r>
              <a:rPr lang="en-US" dirty="0" smtClean="0"/>
              <a:t> </a:t>
            </a:r>
            <a:r>
              <a:rPr lang="en-US" dirty="0" err="1" smtClean="0"/>
              <a:t>pengambilan</a:t>
            </a:r>
            <a:r>
              <a:rPr lang="en-US" dirty="0" smtClean="0"/>
              <a:t> </a:t>
            </a:r>
            <a:r>
              <a:rPr lang="en-US" dirty="0" err="1" smtClean="0"/>
              <a:t>sampel</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teknik</a:t>
            </a:r>
            <a:r>
              <a:rPr lang="en-US" dirty="0" smtClean="0"/>
              <a:t> </a:t>
            </a:r>
            <a:r>
              <a:rPr lang="en-US" dirty="0" err="1" smtClean="0"/>
              <a:t>pengumpulan</a:t>
            </a:r>
            <a:r>
              <a:rPr lang="en-US" dirty="0" smtClean="0"/>
              <a:t> data </a:t>
            </a:r>
            <a:r>
              <a:rPr lang="en-US" dirty="0" err="1" smtClean="0"/>
              <a:t>dan</a:t>
            </a:r>
            <a:r>
              <a:rPr lang="en-US" dirty="0" smtClean="0"/>
              <a:t> </a:t>
            </a:r>
            <a:r>
              <a:rPr lang="en-US" dirty="0" err="1" smtClean="0"/>
              <a:t>pembuatan</a:t>
            </a:r>
            <a:r>
              <a:rPr lang="en-US" dirty="0" smtClean="0"/>
              <a:t> </a:t>
            </a:r>
            <a:r>
              <a:rPr lang="en-US" dirty="0" err="1" smtClean="0"/>
              <a:t>kuesioner</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Kegiatan</a:t>
            </a:r>
            <a:r>
              <a:rPr lang="en-US" dirty="0" smtClean="0"/>
              <a:t> </a:t>
            </a:r>
            <a:r>
              <a:rPr lang="en-US" dirty="0" err="1" smtClean="0"/>
              <a:t>lapangan</a:t>
            </a:r>
            <a:r>
              <a:rPr lang="en-US" dirty="0" smtClean="0"/>
              <a:t> (</a:t>
            </a:r>
            <a:r>
              <a:rPr lang="en-US" dirty="0" err="1" smtClean="0"/>
              <a:t>termasuk</a:t>
            </a:r>
            <a:r>
              <a:rPr lang="en-US" dirty="0" smtClean="0"/>
              <a:t> </a:t>
            </a:r>
            <a:r>
              <a:rPr lang="en-US" dirty="0" err="1" smtClean="0"/>
              <a:t>melatih</a:t>
            </a:r>
            <a:r>
              <a:rPr lang="en-US" dirty="0" smtClean="0"/>
              <a:t> </a:t>
            </a:r>
            <a:r>
              <a:rPr lang="en-US" dirty="0" err="1" smtClean="0"/>
              <a:t>pewawancara</a:t>
            </a:r>
            <a:r>
              <a:rPr lang="en-US" dirty="0" smtClean="0"/>
              <a:t>)</a:t>
            </a:r>
          </a:p>
          <a:p>
            <a:pPr marL="514350" indent="-514350" eaLnBrk="1" fontAlgn="auto" hangingPunct="1">
              <a:spcAft>
                <a:spcPts val="0"/>
              </a:spcAft>
              <a:buClr>
                <a:schemeClr val="accent3"/>
              </a:buClr>
              <a:buFont typeface="+mj-lt"/>
              <a:buAutoNum type="arabicPeriod"/>
              <a:defRPr/>
            </a:pPr>
            <a:r>
              <a:rPr lang="en-US" dirty="0" err="1" smtClean="0"/>
              <a:t>Pengolahan</a:t>
            </a:r>
            <a:r>
              <a:rPr lang="en-US" dirty="0" smtClean="0"/>
              <a:t> data</a:t>
            </a:r>
          </a:p>
          <a:p>
            <a:pPr marL="514350" indent="-514350" eaLnBrk="1" fontAlgn="auto" hangingPunct="1">
              <a:spcAft>
                <a:spcPts val="0"/>
              </a:spcAft>
              <a:buClr>
                <a:schemeClr val="accent3"/>
              </a:buClr>
              <a:buFont typeface="+mj-lt"/>
              <a:buAutoNum type="arabicPeriod"/>
              <a:defRPr/>
            </a:pPr>
            <a:r>
              <a:rPr lang="en-US" dirty="0" err="1" smtClean="0"/>
              <a:t>Analisis</a:t>
            </a:r>
            <a:r>
              <a:rPr lang="en-US" dirty="0" smtClean="0"/>
              <a:t> </a:t>
            </a:r>
            <a:r>
              <a:rPr lang="en-US" dirty="0" err="1" smtClean="0"/>
              <a:t>dan</a:t>
            </a:r>
            <a:r>
              <a:rPr lang="en-US" dirty="0" smtClean="0"/>
              <a:t> </a:t>
            </a:r>
            <a:r>
              <a:rPr lang="en-US" dirty="0" err="1" smtClean="0"/>
              <a:t>pelaporan</a:t>
            </a:r>
            <a:r>
              <a:rPr lang="en-US" dirty="0" smtClean="0"/>
              <a:t> </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Title 1"/>
          <p:cNvSpPr>
            <a:spLocks noGrp="1"/>
          </p:cNvSpPr>
          <p:nvPr>
            <p:ph type="title"/>
          </p:nvPr>
        </p:nvSpPr>
        <p:spPr>
          <a:xfrm>
            <a:off x="457200" y="381000"/>
            <a:ext cx="8229600" cy="914400"/>
          </a:xfrm>
        </p:spPr>
        <p:txBody>
          <a:bodyPr/>
          <a:lstStyle/>
          <a:p>
            <a:pPr algn="ctr" eaLnBrk="1" hangingPunct="1"/>
            <a:r>
              <a:rPr lang="en-US" smtClean="0"/>
              <a:t> </a:t>
            </a:r>
            <a:r>
              <a:rPr lang="en-US" sz="3600" smtClean="0"/>
              <a:t>POLA DASAR PENELITIAN</a:t>
            </a:r>
          </a:p>
        </p:txBody>
      </p:sp>
      <p:grpSp>
        <p:nvGrpSpPr>
          <p:cNvPr id="120835" name="Group 46"/>
          <p:cNvGrpSpPr>
            <a:grpSpLocks/>
          </p:cNvGrpSpPr>
          <p:nvPr/>
        </p:nvGrpSpPr>
        <p:grpSpPr bwMode="auto">
          <a:xfrm>
            <a:off x="304800" y="1981200"/>
            <a:ext cx="8839200" cy="3581400"/>
            <a:chOff x="304800" y="1981200"/>
            <a:chExt cx="8839200" cy="3581400"/>
          </a:xfrm>
        </p:grpSpPr>
        <p:sp>
          <p:nvSpPr>
            <p:cNvPr id="6" name="Rounded Rectangle 5"/>
            <p:cNvSpPr/>
            <p:nvPr/>
          </p:nvSpPr>
          <p:spPr>
            <a:xfrm>
              <a:off x="457200" y="1981200"/>
              <a:ext cx="16002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KEPUSTAKAAN</a:t>
              </a:r>
            </a:p>
          </p:txBody>
        </p:sp>
        <p:sp>
          <p:nvSpPr>
            <p:cNvPr id="8" name="Rounded Rectangle 7"/>
            <p:cNvSpPr/>
            <p:nvPr/>
          </p:nvSpPr>
          <p:spPr>
            <a:xfrm>
              <a:off x="8153400" y="2514600"/>
              <a:ext cx="990600" cy="533400"/>
            </a:xfrm>
            <a:prstGeom prst="roundRect">
              <a:avLst>
                <a:gd name="adj" fmla="val 20286"/>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IDENTIFIKASI</a:t>
              </a:r>
            </a:p>
          </p:txBody>
        </p:sp>
        <p:sp>
          <p:nvSpPr>
            <p:cNvPr id="9" name="Rounded Rectangle 8"/>
            <p:cNvSpPr/>
            <p:nvPr/>
          </p:nvSpPr>
          <p:spPr>
            <a:xfrm>
              <a:off x="6324600" y="1981200"/>
              <a:ext cx="1371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HIPOTESIS</a:t>
              </a:r>
            </a:p>
          </p:txBody>
        </p:sp>
        <p:sp>
          <p:nvSpPr>
            <p:cNvPr id="10" name="Rounded Rectangle 9"/>
            <p:cNvSpPr/>
            <p:nvPr/>
          </p:nvSpPr>
          <p:spPr>
            <a:xfrm>
              <a:off x="2590800" y="1981200"/>
              <a:ext cx="14478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PROBLEM</a:t>
              </a:r>
            </a:p>
          </p:txBody>
        </p:sp>
        <p:sp>
          <p:nvSpPr>
            <p:cNvPr id="11" name="Rounded Rectangle 10"/>
            <p:cNvSpPr/>
            <p:nvPr/>
          </p:nvSpPr>
          <p:spPr>
            <a:xfrm>
              <a:off x="4495800" y="1981200"/>
              <a:ext cx="1295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TEORI</a:t>
              </a:r>
            </a:p>
          </p:txBody>
        </p:sp>
        <p:sp>
          <p:nvSpPr>
            <p:cNvPr id="12" name="Rounded Rectangle 11"/>
            <p:cNvSpPr/>
            <p:nvPr/>
          </p:nvSpPr>
          <p:spPr>
            <a:xfrm>
              <a:off x="304800" y="4038600"/>
              <a:ext cx="1371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LAPORAN</a:t>
              </a:r>
            </a:p>
          </p:txBody>
        </p:sp>
        <p:sp>
          <p:nvSpPr>
            <p:cNvPr id="13" name="Rounded Rectangle 12"/>
            <p:cNvSpPr/>
            <p:nvPr/>
          </p:nvSpPr>
          <p:spPr>
            <a:xfrm>
              <a:off x="1828800" y="4038600"/>
              <a:ext cx="1676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KESIMPULAN</a:t>
              </a:r>
            </a:p>
          </p:txBody>
        </p:sp>
        <p:sp>
          <p:nvSpPr>
            <p:cNvPr id="14" name="Rounded Rectangle 13"/>
            <p:cNvSpPr/>
            <p:nvPr/>
          </p:nvSpPr>
          <p:spPr>
            <a:xfrm>
              <a:off x="3733800" y="4038600"/>
              <a:ext cx="16002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TEKNIK ANALISIS</a:t>
              </a:r>
            </a:p>
          </p:txBody>
        </p:sp>
        <p:sp>
          <p:nvSpPr>
            <p:cNvPr id="15" name="Rounded Rectangle 14"/>
            <p:cNvSpPr/>
            <p:nvPr/>
          </p:nvSpPr>
          <p:spPr>
            <a:xfrm>
              <a:off x="5486400" y="4038600"/>
              <a:ext cx="990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DATA</a:t>
              </a:r>
            </a:p>
          </p:txBody>
        </p:sp>
        <p:sp>
          <p:nvSpPr>
            <p:cNvPr id="16" name="Rounded Rectangle 15"/>
            <p:cNvSpPr/>
            <p:nvPr/>
          </p:nvSpPr>
          <p:spPr>
            <a:xfrm>
              <a:off x="6629400" y="5029200"/>
              <a:ext cx="18288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POPULASI</a:t>
              </a:r>
            </a:p>
          </p:txBody>
        </p:sp>
        <p:sp>
          <p:nvSpPr>
            <p:cNvPr id="17" name="Rounded Rectangle 16"/>
            <p:cNvSpPr/>
            <p:nvPr/>
          </p:nvSpPr>
          <p:spPr>
            <a:xfrm>
              <a:off x="6705600" y="4038600"/>
              <a:ext cx="1295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SAMPEL</a:t>
              </a:r>
            </a:p>
          </p:txBody>
        </p:sp>
        <p:sp>
          <p:nvSpPr>
            <p:cNvPr id="18" name="Rounded Rectangle 17"/>
            <p:cNvSpPr/>
            <p:nvPr/>
          </p:nvSpPr>
          <p:spPr>
            <a:xfrm>
              <a:off x="8153400" y="3048000"/>
              <a:ext cx="990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VARIABEL</a:t>
              </a:r>
            </a:p>
          </p:txBody>
        </p:sp>
        <p:sp>
          <p:nvSpPr>
            <p:cNvPr id="19" name="Rounded Rectangle 18"/>
            <p:cNvSpPr/>
            <p:nvPr/>
          </p:nvSpPr>
          <p:spPr>
            <a:xfrm>
              <a:off x="8153400" y="4191000"/>
              <a:ext cx="990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RCN PENEL</a:t>
              </a:r>
            </a:p>
          </p:txBody>
        </p:sp>
        <p:sp>
          <p:nvSpPr>
            <p:cNvPr id="20" name="Right Arrow 19"/>
            <p:cNvSpPr/>
            <p:nvPr/>
          </p:nvSpPr>
          <p:spPr>
            <a:xfrm>
              <a:off x="2133600" y="2133600"/>
              <a:ext cx="3810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err="1"/>
                <a:t>cvcvv</a:t>
              </a:r>
              <a:endParaRPr lang="en-US" dirty="0"/>
            </a:p>
          </p:txBody>
        </p:sp>
        <p:sp>
          <p:nvSpPr>
            <p:cNvPr id="28" name="Right Arrow 27"/>
            <p:cNvSpPr/>
            <p:nvPr/>
          </p:nvSpPr>
          <p:spPr>
            <a:xfrm>
              <a:off x="5867400" y="2133600"/>
              <a:ext cx="3810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9" name="Right Arrow 28"/>
            <p:cNvSpPr/>
            <p:nvPr/>
          </p:nvSpPr>
          <p:spPr>
            <a:xfrm>
              <a:off x="4114800" y="2133600"/>
              <a:ext cx="3048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2" name="Left Arrow 31"/>
            <p:cNvSpPr/>
            <p:nvPr/>
          </p:nvSpPr>
          <p:spPr>
            <a:xfrm>
              <a:off x="64770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Left Arrow 32"/>
            <p:cNvSpPr/>
            <p:nvPr/>
          </p:nvSpPr>
          <p:spPr>
            <a:xfrm>
              <a:off x="16764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Left Arrow 33"/>
            <p:cNvSpPr/>
            <p:nvPr/>
          </p:nvSpPr>
          <p:spPr>
            <a:xfrm>
              <a:off x="35814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5" name="Up Arrow 34"/>
            <p:cNvSpPr/>
            <p:nvPr/>
          </p:nvSpPr>
          <p:spPr>
            <a:xfrm>
              <a:off x="7391400" y="4648200"/>
              <a:ext cx="152400" cy="3048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Down Arrow 35"/>
            <p:cNvSpPr/>
            <p:nvPr/>
          </p:nvSpPr>
          <p:spPr>
            <a:xfrm>
              <a:off x="8534400" y="3657600"/>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Left Arrow 37"/>
            <p:cNvSpPr/>
            <p:nvPr/>
          </p:nvSpPr>
          <p:spPr>
            <a:xfrm>
              <a:off x="53340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Down Arrow 38"/>
            <p:cNvSpPr/>
            <p:nvPr/>
          </p:nvSpPr>
          <p:spPr>
            <a:xfrm>
              <a:off x="8534400" y="2133600"/>
              <a:ext cx="76200" cy="381000"/>
            </a:xfrm>
            <a:prstGeom prst="downArrow">
              <a:avLst>
                <a:gd name="adj1" fmla="val 4391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Flowchart: Process 39"/>
            <p:cNvSpPr/>
            <p:nvPr/>
          </p:nvSpPr>
          <p:spPr>
            <a:xfrm>
              <a:off x="7848600" y="2133600"/>
              <a:ext cx="685800" cy="76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1" name="Up Arrow 40"/>
            <p:cNvSpPr/>
            <p:nvPr/>
          </p:nvSpPr>
          <p:spPr>
            <a:xfrm>
              <a:off x="914400" y="2590800"/>
              <a:ext cx="179388" cy="13589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43" name="Straight Arrow Connector 42"/>
            <p:cNvCxnSpPr/>
            <p:nvPr/>
          </p:nvCxnSpPr>
          <p:spPr>
            <a:xfrm flipV="1">
              <a:off x="1219200" y="2590800"/>
              <a:ext cx="1828800" cy="1371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flipV="1">
              <a:off x="1219200" y="2590800"/>
              <a:ext cx="5181600" cy="1371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457200" y="457200"/>
            <a:ext cx="8229600" cy="1143000"/>
          </a:xfrm>
        </p:spPr>
        <p:txBody>
          <a:bodyPr/>
          <a:lstStyle/>
          <a:p>
            <a:pPr algn="ctr" eaLnBrk="1" hangingPunct="1"/>
            <a:r>
              <a:rPr lang="en-US" sz="4000" smtClean="0"/>
              <a:t>MODEL PENELITIAN STATIS</a:t>
            </a:r>
          </a:p>
        </p:txBody>
      </p:sp>
      <p:sp>
        <p:nvSpPr>
          <p:cNvPr id="121859" name="Content Placeholder 2"/>
          <p:cNvSpPr>
            <a:spLocks noGrp="1"/>
          </p:cNvSpPr>
          <p:nvPr>
            <p:ph idx="1"/>
          </p:nvPr>
        </p:nvSpPr>
        <p:spPr>
          <a:xfrm>
            <a:off x="228600" y="1600200"/>
            <a:ext cx="8458200" cy="4876800"/>
          </a:xfrm>
        </p:spPr>
        <p:txBody>
          <a:bodyPr/>
          <a:lstStyle/>
          <a:p>
            <a:pPr marL="515938" lvl="1" indent="-122238" eaLnBrk="1" hangingPunct="1">
              <a:buFont typeface="Wingdings 2" panose="05020102010507070707" pitchFamily="18" charset="2"/>
              <a:buNone/>
            </a:pPr>
            <a:r>
              <a:rPr lang="en-US" smtClean="0"/>
              <a:t> </a:t>
            </a:r>
            <a:r>
              <a:rPr lang="en-US" sz="3800" smtClean="0"/>
              <a:t>Proses penelitian terdiri dari 3 unsur pokok :</a:t>
            </a:r>
          </a:p>
          <a:p>
            <a:pPr marL="514350" indent="-514350" eaLnBrk="1" hangingPunct="1">
              <a:buFont typeface="Calibri" panose="020F0502020204030204" pitchFamily="34" charset="0"/>
              <a:buAutoNum type="arabicPeriod"/>
            </a:pPr>
            <a:r>
              <a:rPr lang="en-US" sz="4000" smtClean="0"/>
              <a:t>Pemahaman Teoritis</a:t>
            </a:r>
          </a:p>
          <a:p>
            <a:pPr marL="514350" indent="-514350" eaLnBrk="1" hangingPunct="1">
              <a:buFont typeface="Calibri" panose="020F0502020204030204" pitchFamily="34" charset="0"/>
              <a:buAutoNum type="arabicPeriod"/>
            </a:pPr>
            <a:r>
              <a:rPr lang="en-US" sz="4000" smtClean="0"/>
              <a:t>Operasionalisasi</a:t>
            </a:r>
          </a:p>
          <a:p>
            <a:pPr marL="514350" indent="-514350" eaLnBrk="1" hangingPunct="1">
              <a:buFont typeface="Calibri" panose="020F0502020204030204" pitchFamily="34" charset="0"/>
              <a:buAutoNum type="arabicPeriod"/>
            </a:pPr>
            <a:r>
              <a:rPr lang="en-US" sz="4000" smtClean="0"/>
              <a:t>Pengujian hipotesis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8200"/>
            <a:ext cx="8229600" cy="5168900"/>
          </a:xfrm>
        </p:spPr>
        <p:txBody>
          <a:bodyPr/>
          <a:lstStyle/>
          <a:p>
            <a:pPr marL="109537" indent="0" eaLnBrk="1" hangingPunct="1">
              <a:buFont typeface="Wingdings 3" panose="05040102010807070707" pitchFamily="18" charset="2"/>
              <a:buNone/>
              <a:defRPr/>
            </a:pPr>
            <a:r>
              <a:rPr lang="id-ID" dirty="0" smtClean="0"/>
              <a:t>Pengetahuan masuk kategori Ilmu Pengetahuan bila memenuhi kriteria:</a:t>
            </a:r>
          </a:p>
          <a:p>
            <a:pPr marL="623887" indent="-514350" eaLnBrk="1" hangingPunct="1">
              <a:buFont typeface="Wingdings 3" panose="05040102010807070707" pitchFamily="18" charset="2"/>
              <a:buAutoNum type="arabicPeriod"/>
              <a:defRPr/>
            </a:pPr>
            <a:r>
              <a:rPr lang="id-ID" dirty="0" smtClean="0"/>
              <a:t>Teratur</a:t>
            </a:r>
          </a:p>
          <a:p>
            <a:pPr marL="623887" indent="-514350" eaLnBrk="1" hangingPunct="1">
              <a:buFont typeface="Wingdings 3" panose="05040102010807070707" pitchFamily="18" charset="2"/>
              <a:buAutoNum type="arabicPeriod"/>
              <a:defRPr/>
            </a:pPr>
            <a:r>
              <a:rPr lang="id-ID" dirty="0" smtClean="0"/>
              <a:t>Sistematis</a:t>
            </a:r>
          </a:p>
          <a:p>
            <a:pPr marL="623887" indent="-514350" eaLnBrk="1" hangingPunct="1">
              <a:buFont typeface="Wingdings 3" panose="05040102010807070707" pitchFamily="18" charset="2"/>
              <a:buAutoNum type="arabicPeriod"/>
              <a:defRPr/>
            </a:pPr>
            <a:r>
              <a:rPr lang="id-ID" dirty="0" smtClean="0"/>
              <a:t>Berobyek</a:t>
            </a:r>
          </a:p>
          <a:p>
            <a:pPr marL="623887" indent="-514350" eaLnBrk="1" hangingPunct="1">
              <a:buFont typeface="Wingdings 3" panose="05040102010807070707" pitchFamily="18" charset="2"/>
              <a:buAutoNum type="arabicPeriod"/>
              <a:defRPr/>
            </a:pPr>
            <a:r>
              <a:rPr lang="id-ID" dirty="0" smtClean="0"/>
              <a:t>Bermetode</a:t>
            </a:r>
          </a:p>
          <a:p>
            <a:pPr marL="623887" indent="-514350" eaLnBrk="1" hangingPunct="1">
              <a:buFont typeface="Wingdings 3" panose="05040102010807070707" pitchFamily="18" charset="2"/>
              <a:buAutoNum type="arabicPeriod"/>
              <a:defRPr/>
            </a:pPr>
            <a:r>
              <a:rPr lang="id-ID" dirty="0" smtClean="0"/>
              <a:t>Berlaku secara universal (Jasin, M., 1999)</a:t>
            </a:r>
            <a:endParaRPr lang="id-ID"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Title 1"/>
          <p:cNvSpPr>
            <a:spLocks noGrp="1"/>
          </p:cNvSpPr>
          <p:nvPr>
            <p:ph type="title"/>
          </p:nvPr>
        </p:nvSpPr>
        <p:spPr>
          <a:xfrm>
            <a:off x="533400" y="304800"/>
            <a:ext cx="8229600" cy="1143000"/>
          </a:xfrm>
        </p:spPr>
        <p:txBody>
          <a:bodyPr/>
          <a:lstStyle/>
          <a:p>
            <a:pPr algn="ctr" eaLnBrk="1" hangingPunct="1"/>
            <a:r>
              <a:rPr lang="en-US" smtClean="0"/>
              <a:t> </a:t>
            </a:r>
            <a:r>
              <a:rPr lang="en-US" sz="4000" smtClean="0"/>
              <a:t>MODEL PENELITIAN DINAMIS</a:t>
            </a:r>
            <a:endParaRPr lang="en-US" smtClean="0"/>
          </a:p>
        </p:txBody>
      </p:sp>
      <p:grpSp>
        <p:nvGrpSpPr>
          <p:cNvPr id="122883" name="Group 17"/>
          <p:cNvGrpSpPr>
            <a:grpSpLocks/>
          </p:cNvGrpSpPr>
          <p:nvPr/>
        </p:nvGrpSpPr>
        <p:grpSpPr bwMode="auto">
          <a:xfrm>
            <a:off x="381000" y="2057400"/>
            <a:ext cx="8305800" cy="3886200"/>
            <a:chOff x="381000" y="2057400"/>
            <a:chExt cx="8305800" cy="3886200"/>
          </a:xfrm>
        </p:grpSpPr>
        <p:sp>
          <p:nvSpPr>
            <p:cNvPr id="4" name="Rounded Rectangle 3"/>
            <p:cNvSpPr/>
            <p:nvPr/>
          </p:nvSpPr>
          <p:spPr>
            <a:xfrm>
              <a:off x="3581400" y="2057400"/>
              <a:ext cx="1752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TEORI</a:t>
              </a:r>
            </a:p>
          </p:txBody>
        </p:sp>
        <p:sp>
          <p:nvSpPr>
            <p:cNvPr id="5" name="Rounded Rectangle 4"/>
            <p:cNvSpPr/>
            <p:nvPr/>
          </p:nvSpPr>
          <p:spPr>
            <a:xfrm>
              <a:off x="3657600" y="5181600"/>
              <a:ext cx="1752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OBSERVASI</a:t>
              </a:r>
            </a:p>
          </p:txBody>
        </p:sp>
        <p:sp>
          <p:nvSpPr>
            <p:cNvPr id="6" name="Rounded Rectangle 5"/>
            <p:cNvSpPr/>
            <p:nvPr/>
          </p:nvSpPr>
          <p:spPr>
            <a:xfrm>
              <a:off x="381000" y="3505200"/>
              <a:ext cx="20574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GENERALISASI  EMPIRIS</a:t>
              </a:r>
            </a:p>
          </p:txBody>
        </p:sp>
        <p:sp>
          <p:nvSpPr>
            <p:cNvPr id="7" name="Rounded Rectangle 6"/>
            <p:cNvSpPr/>
            <p:nvPr/>
          </p:nvSpPr>
          <p:spPr>
            <a:xfrm>
              <a:off x="6934200" y="3581400"/>
              <a:ext cx="1752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HIPOTESIS</a:t>
              </a:r>
            </a:p>
          </p:txBody>
        </p:sp>
        <p:sp>
          <p:nvSpPr>
            <p:cNvPr id="9" name="Right Arrow 8"/>
            <p:cNvSpPr/>
            <p:nvPr/>
          </p:nvSpPr>
          <p:spPr>
            <a:xfrm>
              <a:off x="1371600" y="2362200"/>
              <a:ext cx="21209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Down Arrow 9"/>
            <p:cNvSpPr/>
            <p:nvPr/>
          </p:nvSpPr>
          <p:spPr>
            <a:xfrm flipH="1">
              <a:off x="7696200" y="2438400"/>
              <a:ext cx="198438" cy="10541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Up Arrow 10"/>
            <p:cNvSpPr/>
            <p:nvPr/>
          </p:nvSpPr>
          <p:spPr>
            <a:xfrm>
              <a:off x="1219200" y="4343400"/>
              <a:ext cx="228600" cy="12954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Left Arrow 11"/>
            <p:cNvSpPr/>
            <p:nvPr/>
          </p:nvSpPr>
          <p:spPr>
            <a:xfrm>
              <a:off x="5486400" y="5486400"/>
              <a:ext cx="2286000" cy="2286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Flowchart: Process 12"/>
            <p:cNvSpPr/>
            <p:nvPr/>
          </p:nvSpPr>
          <p:spPr>
            <a:xfrm>
              <a:off x="5410200" y="2438400"/>
              <a:ext cx="2438400" cy="76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Flowchart: Process 13"/>
            <p:cNvSpPr/>
            <p:nvPr/>
          </p:nvSpPr>
          <p:spPr>
            <a:xfrm>
              <a:off x="1295400" y="5562600"/>
              <a:ext cx="2362200" cy="12223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Flowchart: Process 14"/>
            <p:cNvSpPr/>
            <p:nvPr/>
          </p:nvSpPr>
          <p:spPr>
            <a:xfrm>
              <a:off x="7772400" y="4343400"/>
              <a:ext cx="76200" cy="12954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Flowchart: Process 16"/>
            <p:cNvSpPr/>
            <p:nvPr/>
          </p:nvSpPr>
          <p:spPr>
            <a:xfrm flipH="1">
              <a:off x="1295400" y="2438400"/>
              <a:ext cx="152400" cy="990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09600"/>
          </a:xfrm>
        </p:spPr>
        <p:txBody>
          <a:bodyPr>
            <a:normAutofit fontScale="90000"/>
          </a:bodyPr>
          <a:lstStyle/>
          <a:p>
            <a:pPr algn="ctr" eaLnBrk="1" fontAlgn="auto" hangingPunct="1">
              <a:spcAft>
                <a:spcPts val="0"/>
              </a:spcAft>
              <a:defRPr/>
            </a:pPr>
            <a:r>
              <a:rPr lang="en-US" dirty="0" smtClean="0"/>
              <a:t> </a:t>
            </a:r>
            <a:r>
              <a:rPr lang="en-US" sz="3200" dirty="0" smtClean="0"/>
              <a:t>BAGAN PROSES PENELITIAN</a:t>
            </a:r>
            <a:endParaRPr lang="en-US" dirty="0"/>
          </a:p>
        </p:txBody>
      </p:sp>
      <p:grpSp>
        <p:nvGrpSpPr>
          <p:cNvPr id="123907" name="Group 25"/>
          <p:cNvGrpSpPr>
            <a:grpSpLocks/>
          </p:cNvGrpSpPr>
          <p:nvPr/>
        </p:nvGrpSpPr>
        <p:grpSpPr bwMode="auto">
          <a:xfrm>
            <a:off x="1143000" y="1219200"/>
            <a:ext cx="7162800" cy="5410200"/>
            <a:chOff x="1143000" y="1219200"/>
            <a:chExt cx="7162800" cy="5410200"/>
          </a:xfrm>
        </p:grpSpPr>
        <p:sp>
          <p:nvSpPr>
            <p:cNvPr id="10" name="Flowchart: Process 9"/>
            <p:cNvSpPr/>
            <p:nvPr/>
          </p:nvSpPr>
          <p:spPr>
            <a:xfrm>
              <a:off x="1143000" y="4876800"/>
              <a:ext cx="7086600" cy="609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TEGASKAN DE</a:t>
              </a:r>
              <a:r>
                <a:rPr lang="id-ID" dirty="0"/>
                <a:t>F</a:t>
              </a:r>
              <a:r>
                <a:rPr lang="en-US" dirty="0"/>
                <a:t>INISI SETIAP VARIABEL</a:t>
              </a:r>
            </a:p>
          </p:txBody>
        </p:sp>
        <p:sp>
          <p:nvSpPr>
            <p:cNvPr id="4" name="Flowchart: Process 3"/>
            <p:cNvSpPr/>
            <p:nvPr/>
          </p:nvSpPr>
          <p:spPr>
            <a:xfrm>
              <a:off x="1143000" y="1219200"/>
              <a:ext cx="7086600" cy="228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RIMBA MASALAH = PERI  KEHIDUPAN MASY</a:t>
              </a:r>
              <a:r>
                <a:rPr lang="id-ID" dirty="0"/>
                <a:t>ARAKAT</a:t>
              </a:r>
              <a:endParaRPr lang="en-US" dirty="0"/>
            </a:p>
          </p:txBody>
        </p:sp>
        <p:sp>
          <p:nvSpPr>
            <p:cNvPr id="5" name="Flowchart: Process 4"/>
            <p:cNvSpPr/>
            <p:nvPr/>
          </p:nvSpPr>
          <p:spPr>
            <a:xfrm>
              <a:off x="1143000" y="1676400"/>
              <a:ext cx="7086600" cy="228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TENTUKAN SATU ATAU BEBERAPA MASALAH PENELITIAN</a:t>
              </a:r>
            </a:p>
          </p:txBody>
        </p:sp>
        <p:sp>
          <p:nvSpPr>
            <p:cNvPr id="6" name="Flowchart: Process 5"/>
            <p:cNvSpPr/>
            <p:nvPr/>
          </p:nvSpPr>
          <p:spPr>
            <a:xfrm>
              <a:off x="1143000" y="2133600"/>
              <a:ext cx="7086600" cy="228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RUMUSKAN TUJUAN PENELITIAN</a:t>
              </a:r>
            </a:p>
          </p:txBody>
        </p:sp>
        <p:sp>
          <p:nvSpPr>
            <p:cNvPr id="7" name="Flowchart: Process 6"/>
            <p:cNvSpPr/>
            <p:nvPr/>
          </p:nvSpPr>
          <p:spPr>
            <a:xfrm>
              <a:off x="1143000" y="2590800"/>
              <a:ext cx="7086600" cy="381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BANGUN TEORI</a:t>
              </a:r>
            </a:p>
          </p:txBody>
        </p:sp>
        <p:sp>
          <p:nvSpPr>
            <p:cNvPr id="8" name="Flowchart: Process 7"/>
            <p:cNvSpPr/>
            <p:nvPr/>
          </p:nvSpPr>
          <p:spPr>
            <a:xfrm>
              <a:off x="1143000" y="3200400"/>
              <a:ext cx="7086600" cy="5334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RUMUSKAN HIPOTESIS</a:t>
              </a:r>
            </a:p>
          </p:txBody>
        </p:sp>
        <p:sp>
          <p:nvSpPr>
            <p:cNvPr id="9" name="Flowchart: Process 8"/>
            <p:cNvSpPr/>
            <p:nvPr/>
          </p:nvSpPr>
          <p:spPr>
            <a:xfrm>
              <a:off x="1219200" y="4114800"/>
              <a:ext cx="7086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INTERPRE</a:t>
              </a:r>
              <a:r>
                <a:rPr lang="id-ID" dirty="0"/>
                <a:t>S</a:t>
              </a:r>
              <a:r>
                <a:rPr lang="en-US" dirty="0"/>
                <a:t>TASIKAN VARIABEL –VARIABEL PENELITIAN</a:t>
              </a:r>
            </a:p>
          </p:txBody>
        </p:sp>
        <p:sp>
          <p:nvSpPr>
            <p:cNvPr id="11" name="Flowchart: Process 10"/>
            <p:cNvSpPr/>
            <p:nvPr/>
          </p:nvSpPr>
          <p:spPr>
            <a:xfrm>
              <a:off x="1143000" y="5867400"/>
              <a:ext cx="7086600" cy="762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RUMUSKAN  DEFINISI  OPERASIONAL  SETIAP VARIABEL </a:t>
              </a:r>
            </a:p>
            <a:p>
              <a:pPr algn="ctr" fontAlgn="auto">
                <a:spcBef>
                  <a:spcPts val="0"/>
                </a:spcBef>
                <a:spcAft>
                  <a:spcPts val="0"/>
                </a:spcAft>
                <a:defRPr/>
              </a:pPr>
              <a:r>
                <a:rPr lang="en-US" dirty="0"/>
                <a:t>RUMUSKAN INDIKATOR DAN CARA PENGUKURAN VARIABEL</a:t>
              </a:r>
            </a:p>
          </p:txBody>
        </p:sp>
        <p:sp>
          <p:nvSpPr>
            <p:cNvPr id="16" name="Down Arrow 15"/>
            <p:cNvSpPr/>
            <p:nvPr/>
          </p:nvSpPr>
          <p:spPr>
            <a:xfrm>
              <a:off x="4267200" y="2438400"/>
              <a:ext cx="2286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Down Arrow 16"/>
            <p:cNvSpPr/>
            <p:nvPr/>
          </p:nvSpPr>
          <p:spPr>
            <a:xfrm>
              <a:off x="4267200" y="19050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Down Arrow 17"/>
            <p:cNvSpPr/>
            <p:nvPr/>
          </p:nvSpPr>
          <p:spPr>
            <a:xfrm>
              <a:off x="4267200" y="1524000"/>
              <a:ext cx="2286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Down Arrow 18"/>
            <p:cNvSpPr/>
            <p:nvPr/>
          </p:nvSpPr>
          <p:spPr>
            <a:xfrm>
              <a:off x="4419600" y="55626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Down Arrow 19"/>
            <p:cNvSpPr/>
            <p:nvPr/>
          </p:nvSpPr>
          <p:spPr>
            <a:xfrm>
              <a:off x="4343400" y="4648200"/>
              <a:ext cx="3048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Down Arrow 20"/>
            <p:cNvSpPr/>
            <p:nvPr/>
          </p:nvSpPr>
          <p:spPr>
            <a:xfrm>
              <a:off x="4343400" y="38100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Down Arrow 24"/>
            <p:cNvSpPr/>
            <p:nvPr/>
          </p:nvSpPr>
          <p:spPr>
            <a:xfrm>
              <a:off x="4343400" y="29718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914400" y="685800"/>
            <a:ext cx="8229600" cy="1143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10000"/>
          </a:bodyPr>
          <a:lstStyle/>
          <a:p>
            <a:pPr marL="274320" indent="-274320" algn="ctr" eaLnBrk="1" fontAlgn="auto" hangingPunct="1">
              <a:spcAft>
                <a:spcPts val="0"/>
              </a:spcAft>
              <a:buClr>
                <a:schemeClr val="accent3"/>
              </a:buClr>
              <a:buFont typeface="Wingdings 2"/>
              <a:buChar char=""/>
              <a:defRPr/>
            </a:pPr>
            <a:r>
              <a:rPr lang="en-US" dirty="0" smtClean="0"/>
              <a:t>TENTUKAN METODE/STRATEGI PENELITIAN POPULASI, SAMPLING, RESPONDEN, INSTRUMEN PENELITIAN</a:t>
            </a:r>
            <a:endParaRPr lang="en-US" dirty="0"/>
          </a:p>
        </p:txBody>
      </p:sp>
      <p:sp>
        <p:nvSpPr>
          <p:cNvPr id="7" name="Content Placeholder 4"/>
          <p:cNvSpPr txBox="1">
            <a:spLocks/>
          </p:cNvSpPr>
          <p:nvPr/>
        </p:nvSpPr>
        <p:spPr>
          <a:xfrm>
            <a:off x="914400" y="23622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fontScale="92500"/>
          </a:bodyPr>
          <a:lstStyle/>
          <a:p>
            <a:pPr marL="274320" indent="-274320" algn="ctr" fontAlgn="auto">
              <a:spcBef>
                <a:spcPct val="20000"/>
              </a:spcBef>
              <a:spcAft>
                <a:spcPts val="0"/>
              </a:spcAft>
              <a:buClr>
                <a:schemeClr val="accent3"/>
              </a:buClr>
              <a:buSzPct val="95000"/>
              <a:buFont typeface="Wingdings 2"/>
              <a:buChar char=""/>
              <a:defRPr/>
            </a:pPr>
            <a:r>
              <a:rPr lang="en-US" sz="2600" dirty="0"/>
              <a:t>TEKNIK PENGUMPULAN DAN PENGOLAHAN DATA </a:t>
            </a:r>
          </a:p>
        </p:txBody>
      </p:sp>
      <p:sp>
        <p:nvSpPr>
          <p:cNvPr id="8" name="Content Placeholder 4"/>
          <p:cNvSpPr txBox="1">
            <a:spLocks/>
          </p:cNvSpPr>
          <p:nvPr/>
        </p:nvSpPr>
        <p:spPr>
          <a:xfrm>
            <a:off x="914400" y="32766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buFont typeface="Wingdings 2"/>
              <a:buChar char=""/>
              <a:defRPr/>
            </a:pPr>
            <a:r>
              <a:rPr lang="en-US" sz="2600" dirty="0"/>
              <a:t>ANALISIS DAN INTEPRETASI DATA</a:t>
            </a:r>
          </a:p>
        </p:txBody>
      </p:sp>
      <p:sp>
        <p:nvSpPr>
          <p:cNvPr id="9" name="Content Placeholder 4"/>
          <p:cNvSpPr txBox="1">
            <a:spLocks/>
          </p:cNvSpPr>
          <p:nvPr/>
        </p:nvSpPr>
        <p:spPr>
          <a:xfrm>
            <a:off x="990600" y="42672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buFont typeface="Wingdings 2"/>
              <a:buChar char=""/>
              <a:defRPr/>
            </a:pPr>
            <a:r>
              <a:rPr lang="en-US" sz="2600" dirty="0"/>
              <a:t>UJI HIPOTESIS</a:t>
            </a:r>
          </a:p>
        </p:txBody>
      </p:sp>
      <p:sp>
        <p:nvSpPr>
          <p:cNvPr id="10" name="Content Placeholder 4"/>
          <p:cNvSpPr txBox="1">
            <a:spLocks/>
          </p:cNvSpPr>
          <p:nvPr/>
        </p:nvSpPr>
        <p:spPr>
          <a:xfrm>
            <a:off x="990600" y="51816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buFont typeface="Wingdings 2"/>
              <a:buChar char=""/>
              <a:defRPr/>
            </a:pPr>
            <a:r>
              <a:rPr lang="en-US" sz="2600" dirty="0"/>
              <a:t>PENJELASAN TEORITIK ATAS HASIL UJI HIPOTESIS</a:t>
            </a:r>
          </a:p>
        </p:txBody>
      </p:sp>
      <p:sp>
        <p:nvSpPr>
          <p:cNvPr id="11" name="Content Placeholder 4"/>
          <p:cNvSpPr txBox="1">
            <a:spLocks/>
          </p:cNvSpPr>
          <p:nvPr/>
        </p:nvSpPr>
        <p:spPr>
          <a:xfrm>
            <a:off x="990600" y="60960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defRPr/>
            </a:pPr>
            <a:r>
              <a:rPr lang="en-US" sz="2600" dirty="0"/>
              <a:t>KESIMPULAN HASIL PENELITIAN</a:t>
            </a:r>
          </a:p>
        </p:txBody>
      </p:sp>
      <p:sp>
        <p:nvSpPr>
          <p:cNvPr id="12" name="Down Arrow 11"/>
          <p:cNvSpPr/>
          <p:nvPr/>
        </p:nvSpPr>
        <p:spPr>
          <a:xfrm>
            <a:off x="4495800" y="18288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Down Arrow 12"/>
          <p:cNvSpPr/>
          <p:nvPr/>
        </p:nvSpPr>
        <p:spPr>
          <a:xfrm>
            <a:off x="4495800" y="28194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Down Arrow 13"/>
          <p:cNvSpPr/>
          <p:nvPr/>
        </p:nvSpPr>
        <p:spPr>
          <a:xfrm>
            <a:off x="4495800" y="38100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Down Arrow 14"/>
          <p:cNvSpPr/>
          <p:nvPr/>
        </p:nvSpPr>
        <p:spPr>
          <a:xfrm>
            <a:off x="4495800" y="47244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Down Arrow 15"/>
          <p:cNvSpPr/>
          <p:nvPr/>
        </p:nvSpPr>
        <p:spPr>
          <a:xfrm>
            <a:off x="4572000" y="56388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590550"/>
          </a:xfrm>
        </p:spPr>
        <p:txBody>
          <a:bodyPr>
            <a:normAutofit fontScale="90000"/>
          </a:bodyPr>
          <a:lstStyle/>
          <a:p>
            <a:pPr algn="ctr" eaLnBrk="1" fontAlgn="auto" hangingPunct="1">
              <a:spcAft>
                <a:spcPts val="0"/>
              </a:spcAft>
              <a:defRPr/>
            </a:pPr>
            <a:r>
              <a:rPr lang="en-US" dirty="0" smtClean="0"/>
              <a:t/>
            </a:r>
            <a:br>
              <a:rPr lang="en-US" dirty="0" smtClean="0"/>
            </a:br>
            <a:r>
              <a:rPr lang="en-US" sz="2800" dirty="0" smtClean="0"/>
              <a:t> </a:t>
            </a:r>
            <a:r>
              <a:rPr lang="en-US" sz="3100" dirty="0" smtClean="0">
                <a:solidFill>
                  <a:srgbClr val="FF0000"/>
                </a:solidFill>
              </a:rPr>
              <a:t>KEGUNAAN/MANFAAT PENELITIAN PEDESAAN</a:t>
            </a:r>
            <a:endParaRPr lang="en-US" sz="3100" dirty="0">
              <a:solidFill>
                <a:srgbClr val="FF0000"/>
              </a:solidFill>
            </a:endParaRPr>
          </a:p>
        </p:txBody>
      </p:sp>
      <p:sp>
        <p:nvSpPr>
          <p:cNvPr id="3" name="Content Placeholder 2"/>
          <p:cNvSpPr>
            <a:spLocks noGrp="1"/>
          </p:cNvSpPr>
          <p:nvPr>
            <p:ph idx="1"/>
          </p:nvPr>
        </p:nvSpPr>
        <p:spPr>
          <a:xfrm>
            <a:off x="457200" y="1905000"/>
            <a:ext cx="8229600" cy="5029200"/>
          </a:xfrm>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smtClean="0"/>
              <a:t>	</a:t>
            </a:r>
            <a:r>
              <a:rPr lang="en-US" dirty="0" err="1" smtClean="0"/>
              <a:t>Penelitian</a:t>
            </a:r>
            <a:r>
              <a:rPr lang="en-US" dirty="0" smtClean="0"/>
              <a:t> </a:t>
            </a:r>
            <a:r>
              <a:rPr lang="en-US" dirty="0" err="1" smtClean="0"/>
              <a:t>pedesaan</a:t>
            </a:r>
            <a:r>
              <a:rPr lang="en-US" dirty="0" smtClean="0"/>
              <a:t> </a:t>
            </a:r>
            <a:r>
              <a:rPr lang="en-US" dirty="0" err="1" smtClean="0"/>
              <a:t>bermanfaat</a:t>
            </a:r>
            <a:r>
              <a:rPr lang="en-US" dirty="0" smtClean="0"/>
              <a:t> </a:t>
            </a:r>
            <a:r>
              <a:rPr lang="en-US" dirty="0" err="1" smtClean="0"/>
              <a:t>untuk</a:t>
            </a:r>
            <a:r>
              <a:rPr lang="en-US" dirty="0" smtClean="0"/>
              <a:t>:</a:t>
            </a:r>
          </a:p>
          <a:p>
            <a:pPr marL="274320" indent="-274320" eaLnBrk="1" fontAlgn="auto" hangingPunct="1">
              <a:spcAft>
                <a:spcPts val="0"/>
              </a:spcAft>
              <a:buClr>
                <a:schemeClr val="accent3"/>
              </a:buClr>
              <a:buFont typeface="Wingdings 2"/>
              <a:buChar char=""/>
              <a:defRPr/>
            </a:pPr>
            <a:r>
              <a:rPr lang="sv-SE" dirty="0" smtClean="0"/>
              <a:t>1. Mencandera (menggambarkan/memaparkan) secara jelas dan </a:t>
            </a:r>
            <a:r>
              <a:rPr lang="en-US" dirty="0" err="1" smtClean="0"/>
              <a:t>cermat</a:t>
            </a:r>
            <a:r>
              <a:rPr lang="en-US" dirty="0" smtClean="0"/>
              <a:t> </a:t>
            </a:r>
            <a:r>
              <a:rPr lang="en-US" dirty="0" err="1" smtClean="0"/>
              <a:t>tentang</a:t>
            </a:r>
            <a:r>
              <a:rPr lang="en-US" dirty="0" smtClean="0"/>
              <a:t> </a:t>
            </a:r>
            <a:r>
              <a:rPr lang="en-US" dirty="0" err="1" smtClean="0"/>
              <a:t>keadaan</a:t>
            </a:r>
            <a:r>
              <a:rPr lang="en-US" dirty="0" smtClean="0"/>
              <a:t>/</a:t>
            </a:r>
            <a:r>
              <a:rPr lang="en-US" dirty="0" err="1" smtClean="0"/>
              <a:t>situasi</a:t>
            </a:r>
            <a:r>
              <a:rPr lang="en-US" dirty="0" smtClean="0"/>
              <a:t> </a:t>
            </a:r>
            <a:r>
              <a:rPr lang="en-US" dirty="0" err="1" smtClean="0"/>
              <a:t>desa</a:t>
            </a:r>
            <a:endParaRPr lang="en-US" dirty="0" smtClean="0"/>
          </a:p>
          <a:p>
            <a:pPr marL="274320" indent="-274320" eaLnBrk="1" fontAlgn="auto" hangingPunct="1">
              <a:spcAft>
                <a:spcPts val="0"/>
              </a:spcAft>
              <a:buClr>
                <a:schemeClr val="accent3"/>
              </a:buClr>
              <a:buFont typeface="Wingdings 2"/>
              <a:buChar char=""/>
              <a:defRPr/>
            </a:pPr>
            <a:r>
              <a:rPr lang="it-IT" dirty="0" smtClean="0"/>
              <a:t>2. Memahami makna dari suatu kejadian di desa</a:t>
            </a:r>
          </a:p>
          <a:p>
            <a:pPr marL="274320" indent="-274320" eaLnBrk="1" fontAlgn="auto" hangingPunct="1">
              <a:spcAft>
                <a:spcPts val="0"/>
              </a:spcAft>
              <a:buClr>
                <a:schemeClr val="accent3"/>
              </a:buClr>
              <a:buFont typeface="Wingdings 2"/>
              <a:buChar char=""/>
              <a:defRPr/>
            </a:pPr>
            <a:r>
              <a:rPr lang="nn-NO" dirty="0" smtClean="0"/>
              <a:t>3. Menerangkan (eksplanasi) kondisi yang melatari terjadinya </a:t>
            </a:r>
            <a:r>
              <a:rPr lang="en-US" dirty="0" smtClean="0"/>
              <a:t>	</a:t>
            </a:r>
            <a:r>
              <a:rPr lang="en-US" dirty="0" err="1" smtClean="0"/>
              <a:t>peristiwa-peristiwa</a:t>
            </a:r>
            <a:r>
              <a:rPr lang="en-US" dirty="0" smtClean="0"/>
              <a:t> </a:t>
            </a:r>
            <a:r>
              <a:rPr lang="en-US" dirty="0" err="1" smtClean="0"/>
              <a:t>di</a:t>
            </a:r>
            <a:r>
              <a:rPr lang="en-US" dirty="0" smtClean="0"/>
              <a:t> </a:t>
            </a:r>
            <a:r>
              <a:rPr lang="en-US" dirty="0" err="1" smtClean="0"/>
              <a:t>desa</a:t>
            </a:r>
            <a:endParaRPr lang="en-US" dirty="0" smtClean="0"/>
          </a:p>
          <a:p>
            <a:pPr marL="274320" indent="-274320" eaLnBrk="1" fontAlgn="auto" hangingPunct="1">
              <a:spcAft>
                <a:spcPts val="0"/>
              </a:spcAft>
              <a:buClr>
                <a:schemeClr val="accent3"/>
              </a:buClr>
              <a:buFont typeface="Wingdings 2"/>
              <a:buChar char=""/>
              <a:defRPr/>
            </a:pPr>
            <a:r>
              <a:rPr lang="fi-FI" dirty="0" smtClean="0"/>
              <a:t>4. Membuat prediksi (ramalan), estimasi, dan proyeksi mengenai </a:t>
            </a:r>
            <a:r>
              <a:rPr lang="en-US" dirty="0" err="1" smtClean="0"/>
              <a:t>peristiwa</a:t>
            </a:r>
            <a:r>
              <a:rPr lang="en-US" dirty="0" smtClean="0"/>
              <a:t> yang </a:t>
            </a:r>
            <a:r>
              <a:rPr lang="en-US" dirty="0" err="1" smtClean="0"/>
              <a:t>bakal</a:t>
            </a:r>
            <a:r>
              <a:rPr lang="en-US" dirty="0" smtClean="0"/>
              <a:t> </a:t>
            </a:r>
            <a:r>
              <a:rPr lang="en-US" dirty="0" err="1" smtClean="0"/>
              <a:t>terjadi</a:t>
            </a:r>
            <a:r>
              <a:rPr lang="en-US" dirty="0" smtClean="0"/>
              <a:t> </a:t>
            </a:r>
            <a:r>
              <a:rPr lang="en-US" dirty="0" err="1" smtClean="0"/>
              <a:t>atau</a:t>
            </a:r>
            <a:r>
              <a:rPr lang="en-US" dirty="0" smtClean="0"/>
              <a:t> </a:t>
            </a:r>
            <a:r>
              <a:rPr lang="en-US" dirty="0" err="1" smtClean="0"/>
              <a:t>fenomena</a:t>
            </a:r>
            <a:r>
              <a:rPr lang="en-US" dirty="0" smtClean="0"/>
              <a:t> yang </a:t>
            </a:r>
            <a:r>
              <a:rPr lang="en-US" dirty="0" err="1" smtClean="0"/>
              <a:t>bakal</a:t>
            </a:r>
            <a:r>
              <a:rPr lang="en-US" dirty="0" smtClean="0"/>
              <a:t> </a:t>
            </a:r>
            <a:r>
              <a:rPr lang="en-US" dirty="0" err="1" smtClean="0"/>
              <a:t>muncul</a:t>
            </a:r>
            <a:r>
              <a:rPr lang="en-US" dirty="0" smtClean="0"/>
              <a:t>.</a:t>
            </a:r>
          </a:p>
          <a:p>
            <a:pPr marL="274320" indent="-274320" eaLnBrk="1" fontAlgn="auto" hangingPunct="1">
              <a:spcAft>
                <a:spcPts val="0"/>
              </a:spcAft>
              <a:buClr>
                <a:schemeClr val="accent3"/>
              </a:buClr>
              <a:buFont typeface="Wingdings 2"/>
              <a:buChar char=""/>
              <a:defRPr/>
            </a:pPr>
            <a:r>
              <a:rPr lang="sv-SE" dirty="0" smtClean="0"/>
              <a:t>5. Melakukan tindakan-tindakan guna mengendalikan fenomena </a:t>
            </a:r>
            <a:r>
              <a:rPr lang="en-US" dirty="0" err="1" smtClean="0"/>
              <a:t>atau</a:t>
            </a:r>
            <a:r>
              <a:rPr lang="en-US" dirty="0" smtClean="0"/>
              <a:t> </a:t>
            </a:r>
            <a:r>
              <a:rPr lang="en-US" dirty="0" err="1" smtClean="0"/>
              <a:t>peristiwa</a:t>
            </a:r>
            <a:r>
              <a:rPr lang="en-US" dirty="0" smtClean="0"/>
              <a:t> yang </a:t>
            </a:r>
            <a:r>
              <a:rPr lang="en-US" dirty="0" err="1" smtClean="0"/>
              <a:t>menguntungkan</a:t>
            </a:r>
            <a:r>
              <a:rPr lang="en-US" dirty="0" smtClean="0"/>
              <a:t> </a:t>
            </a:r>
            <a:r>
              <a:rPr lang="en-US" dirty="0" err="1" smtClean="0"/>
              <a:t>bagi</a:t>
            </a:r>
            <a:r>
              <a:rPr lang="en-US" dirty="0" smtClean="0"/>
              <a:t> </a:t>
            </a:r>
            <a:r>
              <a:rPr lang="en-US" dirty="0" err="1" smtClean="0"/>
              <a:t>pengembangan</a:t>
            </a:r>
            <a:r>
              <a:rPr lang="en-US" dirty="0" smtClean="0"/>
              <a:t> </a:t>
            </a:r>
            <a:r>
              <a:rPr lang="en-US" dirty="0" err="1" smtClean="0"/>
              <a:t>desa</a:t>
            </a:r>
            <a:r>
              <a:rPr lang="en-US" dirty="0" smtClean="0"/>
              <a:t>.</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Title 1"/>
          <p:cNvSpPr>
            <a:spLocks noGrp="1"/>
          </p:cNvSpPr>
          <p:nvPr>
            <p:ph type="title"/>
          </p:nvPr>
        </p:nvSpPr>
        <p:spPr>
          <a:xfrm>
            <a:off x="381000" y="838200"/>
            <a:ext cx="8229600" cy="914400"/>
          </a:xfrm>
        </p:spPr>
        <p:txBody>
          <a:bodyPr/>
          <a:lstStyle/>
          <a:p>
            <a:pPr algn="ctr" eaLnBrk="1" hangingPunct="1"/>
            <a:r>
              <a:rPr lang="en-US" sz="3600" smtClean="0">
                <a:solidFill>
                  <a:srgbClr val="FF0000"/>
                </a:solidFill>
              </a:rPr>
              <a:t>UNSUR-UNSUR PENELITIAN ILMIAH</a:t>
            </a:r>
          </a:p>
        </p:txBody>
      </p:sp>
      <p:sp>
        <p:nvSpPr>
          <p:cNvPr id="126979" name="Content Placeholder 2"/>
          <p:cNvSpPr>
            <a:spLocks noGrp="1"/>
          </p:cNvSpPr>
          <p:nvPr>
            <p:ph idx="1"/>
          </p:nvPr>
        </p:nvSpPr>
        <p:spPr/>
        <p:txBody>
          <a:bodyPr/>
          <a:lstStyle/>
          <a:p>
            <a:pPr eaLnBrk="1" hangingPunct="1">
              <a:defRPr/>
            </a:pPr>
            <a:r>
              <a:rPr lang="en-US" dirty="0" smtClean="0"/>
              <a:t>• KONSEP</a:t>
            </a:r>
          </a:p>
          <a:p>
            <a:pPr eaLnBrk="1" hangingPunct="1">
              <a:defRPr/>
            </a:pPr>
            <a:r>
              <a:rPr lang="en-US" dirty="0" smtClean="0"/>
              <a:t>• PROPOSISI</a:t>
            </a:r>
          </a:p>
          <a:p>
            <a:pPr eaLnBrk="1" hangingPunct="1">
              <a:defRPr/>
            </a:pPr>
            <a:r>
              <a:rPr lang="en-US" dirty="0" smtClean="0"/>
              <a:t>• TEORI</a:t>
            </a:r>
          </a:p>
          <a:p>
            <a:pPr eaLnBrk="1" hangingPunct="1">
              <a:defRPr/>
            </a:pPr>
            <a:r>
              <a:rPr lang="en-US" dirty="0" smtClean="0"/>
              <a:t>• HIPOTESIS</a:t>
            </a:r>
          </a:p>
          <a:p>
            <a:pPr eaLnBrk="1" hangingPunct="1">
              <a:defRPr/>
            </a:pPr>
            <a:r>
              <a:rPr lang="en-US" dirty="0" smtClean="0"/>
              <a:t>• VARIABEL</a:t>
            </a:r>
          </a:p>
          <a:p>
            <a:pPr eaLnBrk="1" hangingPunct="1">
              <a:defRPr/>
            </a:pPr>
            <a:r>
              <a:rPr lang="en-US" dirty="0" smtClean="0"/>
              <a:t>• DEFINISI</a:t>
            </a:r>
          </a:p>
          <a:p>
            <a:pPr marL="0" indent="0" eaLnBrk="1" hangingPunct="1">
              <a:buFont typeface="Wingdings 2" panose="05020102010507070707" pitchFamily="18" charset="2"/>
              <a:buNone/>
              <a:defRPr/>
            </a:pPr>
            <a:r>
              <a:rPr lang="id-ID" dirty="0" smtClean="0"/>
              <a:t>     </a:t>
            </a:r>
            <a:r>
              <a:rPr lang="en-US" dirty="0" smtClean="0"/>
              <a:t>OPERASIONAL</a:t>
            </a:r>
            <a:r>
              <a:rPr lang="en-US" b="1" dirty="0" smtClean="0"/>
              <a:t>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Title 1"/>
          <p:cNvSpPr>
            <a:spLocks noGrp="1"/>
          </p:cNvSpPr>
          <p:nvPr>
            <p:ph type="title"/>
          </p:nvPr>
        </p:nvSpPr>
        <p:spPr>
          <a:xfrm>
            <a:off x="533400" y="533400"/>
            <a:ext cx="8229600" cy="819150"/>
          </a:xfrm>
        </p:spPr>
        <p:txBody>
          <a:bodyPr/>
          <a:lstStyle/>
          <a:p>
            <a:pPr algn="ctr" eaLnBrk="1" hangingPunct="1"/>
            <a:r>
              <a:rPr lang="en-US" sz="3600" smtClean="0"/>
              <a:t> APA KONSEP ITU ?</a:t>
            </a:r>
          </a:p>
        </p:txBody>
      </p:sp>
      <p:sp>
        <p:nvSpPr>
          <p:cNvPr id="3" name="Content Placeholder 2"/>
          <p:cNvSpPr>
            <a:spLocks noGrp="1"/>
          </p:cNvSpPr>
          <p:nvPr>
            <p:ph idx="1"/>
          </p:nvPr>
        </p:nvSpPr>
        <p:spPr>
          <a:xfrm>
            <a:off x="228600" y="1600200"/>
            <a:ext cx="8686800" cy="5257800"/>
          </a:xfrm>
        </p:spPr>
        <p:txBody>
          <a:bodyPr>
            <a:normAutofit fontScale="92500" lnSpcReduction="10000"/>
          </a:bodyPr>
          <a:lstStyle/>
          <a:p>
            <a:pPr marL="274320" indent="-274320" eaLnBrk="1" fontAlgn="auto" hangingPunct="1">
              <a:spcAft>
                <a:spcPts val="0"/>
              </a:spcAft>
              <a:buClr>
                <a:schemeClr val="accent3"/>
              </a:buClr>
              <a:buFont typeface="Wingdings" pitchFamily="2" charset="2"/>
              <a:buChar char="Ø"/>
              <a:defRPr/>
            </a:pPr>
            <a:r>
              <a:rPr lang="en-US" dirty="0" err="1" smtClean="0"/>
              <a:t>Konsep</a:t>
            </a:r>
            <a:r>
              <a:rPr lang="en-US" dirty="0" smtClean="0"/>
              <a:t> </a:t>
            </a:r>
            <a:r>
              <a:rPr lang="en-US" dirty="0" err="1" smtClean="0"/>
              <a:t>atau</a:t>
            </a:r>
            <a:r>
              <a:rPr lang="en-US" dirty="0" smtClean="0"/>
              <a:t> </a:t>
            </a:r>
            <a:r>
              <a:rPr lang="en-US" dirty="0" err="1" smtClean="0"/>
              <a:t>Pengertian</a:t>
            </a:r>
            <a:r>
              <a:rPr lang="en-US" dirty="0" smtClean="0"/>
              <a:t> </a:t>
            </a:r>
            <a:r>
              <a:rPr lang="en-US" dirty="0" err="1" smtClean="0"/>
              <a:t>adalah</a:t>
            </a:r>
            <a:r>
              <a:rPr lang="en-US" dirty="0" smtClean="0"/>
              <a:t> </a:t>
            </a:r>
            <a:r>
              <a:rPr lang="en-US" dirty="0" err="1" smtClean="0"/>
              <a:t>ide</a:t>
            </a:r>
            <a:r>
              <a:rPr lang="en-US" dirty="0" smtClean="0"/>
              <a:t> </a:t>
            </a:r>
            <a:r>
              <a:rPr lang="en-US" dirty="0" err="1" smtClean="0"/>
              <a:t>atau</a:t>
            </a:r>
            <a:r>
              <a:rPr lang="en-US" dirty="0" smtClean="0"/>
              <a:t> </a:t>
            </a:r>
            <a:r>
              <a:rPr lang="en-US" dirty="0" err="1" smtClean="0"/>
              <a:t>gagasan</a:t>
            </a:r>
            <a:r>
              <a:rPr lang="en-US" dirty="0" smtClean="0"/>
              <a:t> </a:t>
            </a:r>
            <a:r>
              <a:rPr lang="en-US" dirty="0" err="1" smtClean="0"/>
              <a:t>yg</a:t>
            </a:r>
            <a:r>
              <a:rPr lang="en-US" dirty="0" smtClean="0"/>
              <a:t> </a:t>
            </a:r>
            <a:r>
              <a:rPr lang="en-US" dirty="0" err="1" smtClean="0"/>
              <a:t>bersifat</a:t>
            </a:r>
            <a:r>
              <a:rPr lang="en-US" dirty="0" smtClean="0"/>
              <a:t> </a:t>
            </a:r>
            <a:r>
              <a:rPr lang="en-US" dirty="0" err="1" smtClean="0"/>
              <a:t>abstrak</a:t>
            </a:r>
            <a:r>
              <a:rPr lang="en-US" dirty="0" smtClean="0"/>
              <a:t> </a:t>
            </a:r>
            <a:r>
              <a:rPr lang="en-US" dirty="0" err="1" smtClean="0"/>
              <a:t>utk</a:t>
            </a:r>
            <a:r>
              <a:rPr lang="en-US" dirty="0" smtClean="0"/>
              <a:t> </a:t>
            </a:r>
            <a:r>
              <a:rPr lang="en-US" dirty="0" err="1" smtClean="0"/>
              <a:t>menggambarkan</a:t>
            </a:r>
            <a:r>
              <a:rPr lang="en-US" dirty="0" smtClean="0"/>
              <a:t> </a:t>
            </a:r>
            <a:r>
              <a:rPr lang="en-US" dirty="0" err="1" smtClean="0"/>
              <a:t>fenomena</a:t>
            </a:r>
            <a:r>
              <a:rPr lang="en-US" dirty="0" smtClean="0"/>
              <a:t> </a:t>
            </a:r>
            <a:r>
              <a:rPr lang="en-US" dirty="0" err="1" smtClean="0"/>
              <a:t>sosial</a:t>
            </a:r>
            <a:r>
              <a:rPr lang="en-US" dirty="0" smtClean="0"/>
              <a:t> </a:t>
            </a:r>
            <a:r>
              <a:rPr lang="en-US" dirty="0" err="1" smtClean="0"/>
              <a:t>atau</a:t>
            </a:r>
            <a:r>
              <a:rPr lang="en-US" dirty="0" smtClean="0"/>
              <a:t> </a:t>
            </a:r>
            <a:r>
              <a:rPr lang="en-US" dirty="0" err="1" smtClean="0"/>
              <a:t>fenomena</a:t>
            </a:r>
            <a:r>
              <a:rPr lang="en-US" dirty="0" smtClean="0"/>
              <a:t> </a:t>
            </a:r>
            <a:r>
              <a:rPr lang="en-US" dirty="0" err="1" smtClean="0"/>
              <a:t>alam</a:t>
            </a:r>
            <a:endParaRPr lang="en-US" dirty="0" smtClean="0"/>
          </a:p>
          <a:p>
            <a:pPr marL="274320" indent="-274320" eaLnBrk="1" fontAlgn="auto" hangingPunct="1">
              <a:spcAft>
                <a:spcPts val="0"/>
              </a:spcAft>
              <a:buClr>
                <a:schemeClr val="accent3"/>
              </a:buClr>
              <a:buFont typeface="Wingdings" pitchFamily="2" charset="2"/>
              <a:buChar char="Ø"/>
              <a:defRPr/>
            </a:pPr>
            <a:r>
              <a:rPr lang="en-US" dirty="0" err="1" smtClean="0"/>
              <a:t>Konsep</a:t>
            </a:r>
            <a:r>
              <a:rPr lang="en-US" dirty="0" smtClean="0"/>
              <a:t> </a:t>
            </a:r>
            <a:r>
              <a:rPr lang="en-US" dirty="0" err="1" smtClean="0"/>
              <a:t>juga</a:t>
            </a:r>
            <a:r>
              <a:rPr lang="en-US" dirty="0" smtClean="0"/>
              <a:t> </a:t>
            </a:r>
            <a:r>
              <a:rPr lang="en-US" dirty="0" err="1" smtClean="0"/>
              <a:t>diartikan</a:t>
            </a:r>
            <a:r>
              <a:rPr lang="en-US" dirty="0" smtClean="0"/>
              <a:t> </a:t>
            </a:r>
            <a:r>
              <a:rPr lang="en-US" dirty="0" err="1" smtClean="0"/>
              <a:t>sebagai</a:t>
            </a:r>
            <a:r>
              <a:rPr lang="en-US" dirty="0" smtClean="0"/>
              <a:t> </a:t>
            </a:r>
            <a:r>
              <a:rPr lang="en-US" dirty="0" err="1" smtClean="0"/>
              <a:t>generalisasi</a:t>
            </a:r>
            <a:r>
              <a:rPr lang="en-US" dirty="0" smtClean="0"/>
              <a:t> </a:t>
            </a:r>
            <a:r>
              <a:rPr lang="en-US" dirty="0" err="1" smtClean="0"/>
              <a:t>dari</a:t>
            </a:r>
            <a:r>
              <a:rPr lang="en-US" dirty="0" smtClean="0"/>
              <a:t> </a:t>
            </a:r>
            <a:r>
              <a:rPr lang="en-US" dirty="0" err="1" smtClean="0"/>
              <a:t>sekelompok</a:t>
            </a:r>
            <a:r>
              <a:rPr lang="en-US" dirty="0" smtClean="0"/>
              <a:t> </a:t>
            </a:r>
            <a:r>
              <a:rPr lang="en-US" dirty="0" err="1" smtClean="0"/>
              <a:t>fenomena</a:t>
            </a:r>
            <a:r>
              <a:rPr lang="en-US" dirty="0" smtClean="0"/>
              <a:t> </a:t>
            </a:r>
            <a:r>
              <a:rPr lang="en-US" dirty="0" err="1" smtClean="0"/>
              <a:t>tertentu</a:t>
            </a:r>
            <a:r>
              <a:rPr lang="en-US" dirty="0" smtClean="0"/>
              <a:t> </a:t>
            </a:r>
            <a:r>
              <a:rPr lang="en-US" dirty="0" err="1" smtClean="0"/>
              <a:t>sebuah</a:t>
            </a:r>
            <a:r>
              <a:rPr lang="en-US" dirty="0" smtClean="0"/>
              <a:t> </a:t>
            </a:r>
            <a:r>
              <a:rPr lang="en-US" dirty="0" err="1" smtClean="0"/>
              <a:t>shg</a:t>
            </a:r>
            <a:r>
              <a:rPr lang="en-US" dirty="0" smtClean="0"/>
              <a:t> </a:t>
            </a:r>
            <a:r>
              <a:rPr lang="en-US" dirty="0" err="1" smtClean="0"/>
              <a:t>dpt</a:t>
            </a:r>
            <a:r>
              <a:rPr lang="en-US" dirty="0" smtClean="0"/>
              <a:t> </a:t>
            </a:r>
            <a:r>
              <a:rPr lang="en-US" dirty="0" err="1" smtClean="0"/>
              <a:t>dipakai</a:t>
            </a:r>
            <a:r>
              <a:rPr lang="en-US" dirty="0" smtClean="0"/>
              <a:t> </a:t>
            </a:r>
            <a:r>
              <a:rPr lang="en-US" dirty="0" err="1" smtClean="0"/>
              <a:t>utk</a:t>
            </a:r>
            <a:r>
              <a:rPr lang="en-US" dirty="0" smtClean="0"/>
              <a:t> </a:t>
            </a:r>
            <a:r>
              <a:rPr lang="en-US" dirty="0" err="1" smtClean="0"/>
              <a:t>menggambarkan</a:t>
            </a:r>
            <a:r>
              <a:rPr lang="en-US" dirty="0" smtClean="0"/>
              <a:t> </a:t>
            </a:r>
            <a:r>
              <a:rPr lang="en-US" dirty="0" err="1" smtClean="0"/>
              <a:t>berbagai</a:t>
            </a:r>
            <a:r>
              <a:rPr lang="en-US" dirty="0" smtClean="0"/>
              <a:t> </a:t>
            </a:r>
            <a:r>
              <a:rPr lang="en-US" dirty="0" err="1" smtClean="0"/>
              <a:t>fenomena</a:t>
            </a:r>
            <a:r>
              <a:rPr lang="en-US" dirty="0" smtClean="0"/>
              <a:t> </a:t>
            </a:r>
            <a:r>
              <a:rPr lang="en-US" dirty="0" err="1" smtClean="0"/>
              <a:t>yg</a:t>
            </a:r>
            <a:r>
              <a:rPr lang="en-US" dirty="0" smtClean="0"/>
              <a:t> </a:t>
            </a:r>
            <a:r>
              <a:rPr lang="en-US" dirty="0" err="1" smtClean="0"/>
              <a:t>memiliki</a:t>
            </a:r>
            <a:r>
              <a:rPr lang="en-US" dirty="0" smtClean="0"/>
              <a:t> </a:t>
            </a:r>
            <a:r>
              <a:rPr lang="en-US" dirty="0" err="1" smtClean="0"/>
              <a:t>karakteristik</a:t>
            </a:r>
            <a:r>
              <a:rPr lang="en-US" dirty="0" smtClean="0"/>
              <a:t> </a:t>
            </a:r>
            <a:r>
              <a:rPr lang="en-US" dirty="0" err="1" smtClean="0"/>
              <a:t>sama</a:t>
            </a:r>
            <a:r>
              <a:rPr lang="en-US" dirty="0" smtClean="0"/>
              <a:t>.</a:t>
            </a:r>
          </a:p>
          <a:p>
            <a:pPr marL="274320" indent="-274320" eaLnBrk="1" fontAlgn="auto" hangingPunct="1">
              <a:spcAft>
                <a:spcPts val="0"/>
              </a:spcAft>
              <a:buClr>
                <a:schemeClr val="accent3"/>
              </a:buClr>
              <a:buFont typeface="Wingdings" pitchFamily="2" charset="2"/>
              <a:buChar char="Ø"/>
              <a:defRPr/>
            </a:pPr>
            <a:r>
              <a:rPr lang="en-US" dirty="0" err="1" smtClean="0"/>
              <a:t>Konsep</a:t>
            </a:r>
            <a:r>
              <a:rPr lang="en-US" dirty="0" smtClean="0"/>
              <a:t> </a:t>
            </a:r>
            <a:r>
              <a:rPr lang="en-US" dirty="0" err="1" smtClean="0"/>
              <a:t>adalah</a:t>
            </a:r>
            <a:r>
              <a:rPr lang="en-US" dirty="0" smtClean="0"/>
              <a:t> </a:t>
            </a:r>
            <a:r>
              <a:rPr lang="en-US" dirty="0" err="1" smtClean="0"/>
              <a:t>sebuah</a:t>
            </a:r>
            <a:r>
              <a:rPr lang="en-US" dirty="0" smtClean="0"/>
              <a:t> </a:t>
            </a:r>
            <a:r>
              <a:rPr lang="en-US" dirty="0" err="1" smtClean="0"/>
              <a:t>kata</a:t>
            </a:r>
            <a:r>
              <a:rPr lang="en-US" dirty="0" smtClean="0"/>
              <a:t> </a:t>
            </a:r>
            <a:r>
              <a:rPr lang="en-US" dirty="0" err="1" smtClean="0"/>
              <a:t>yg</a:t>
            </a:r>
            <a:r>
              <a:rPr lang="en-US" dirty="0" smtClean="0"/>
              <a:t> </a:t>
            </a:r>
            <a:r>
              <a:rPr lang="en-US" dirty="0" err="1" smtClean="0"/>
              <a:t>melambangkan</a:t>
            </a:r>
            <a:r>
              <a:rPr lang="en-US" dirty="0" smtClean="0"/>
              <a:t> </a:t>
            </a:r>
            <a:r>
              <a:rPr lang="en-US" dirty="0" err="1" smtClean="0"/>
              <a:t>suatu</a:t>
            </a:r>
            <a:r>
              <a:rPr lang="en-US" dirty="0" smtClean="0"/>
              <a:t> </a:t>
            </a:r>
            <a:r>
              <a:rPr lang="en-US" dirty="0" err="1" smtClean="0"/>
              <a:t>gagasan</a:t>
            </a:r>
            <a:r>
              <a:rPr lang="en-US" dirty="0" smtClean="0"/>
              <a:t> </a:t>
            </a:r>
            <a:r>
              <a:rPr lang="en-US" dirty="0" err="1" smtClean="0"/>
              <a:t>tentang</a:t>
            </a:r>
            <a:r>
              <a:rPr lang="en-US" dirty="0" smtClean="0"/>
              <a:t> </a:t>
            </a:r>
            <a:r>
              <a:rPr lang="en-US" dirty="0" err="1" smtClean="0"/>
              <a:t>adanya</a:t>
            </a:r>
            <a:r>
              <a:rPr lang="en-US" dirty="0" smtClean="0"/>
              <a:t> </a:t>
            </a:r>
            <a:r>
              <a:rPr lang="en-US" dirty="0" err="1" smtClean="0"/>
              <a:t>suatu</a:t>
            </a:r>
            <a:r>
              <a:rPr lang="en-US" dirty="0" smtClean="0"/>
              <a:t> </a:t>
            </a:r>
            <a:r>
              <a:rPr lang="en-US" dirty="0" err="1" smtClean="0"/>
              <a:t>fenomena</a:t>
            </a:r>
            <a:r>
              <a:rPr lang="en-US" dirty="0" smtClean="0"/>
              <a:t>. </a:t>
            </a:r>
          </a:p>
          <a:p>
            <a:pPr marL="274320" indent="-274320" eaLnBrk="1" fontAlgn="auto" hangingPunct="1">
              <a:spcAft>
                <a:spcPts val="0"/>
              </a:spcAft>
              <a:buClr>
                <a:schemeClr val="accent3"/>
              </a:buClr>
              <a:buFont typeface="Wingdings" pitchFamily="2" charset="2"/>
              <a:buChar char="Ø"/>
              <a:defRPr/>
            </a:pPr>
            <a:r>
              <a:rPr lang="en-US" dirty="0" err="1" smtClean="0"/>
              <a:t>Konseptualisasi</a:t>
            </a:r>
            <a:r>
              <a:rPr lang="en-US" dirty="0" smtClean="0"/>
              <a:t> me</a:t>
            </a:r>
            <a:r>
              <a:rPr lang="id-ID" dirty="0" smtClean="0"/>
              <a:t>ng</a:t>
            </a:r>
            <a:r>
              <a:rPr lang="en-US" dirty="0" err="1" smtClean="0"/>
              <a:t>hubungkan</a:t>
            </a:r>
            <a:r>
              <a:rPr lang="en-US" dirty="0" smtClean="0"/>
              <a:t> </a:t>
            </a:r>
            <a:r>
              <a:rPr lang="en-US" dirty="0" err="1" smtClean="0"/>
              <a:t>fenomena</a:t>
            </a:r>
            <a:r>
              <a:rPr lang="en-US" dirty="0" smtClean="0"/>
              <a:t> </a:t>
            </a:r>
            <a:r>
              <a:rPr lang="en-US" dirty="0" err="1" smtClean="0"/>
              <a:t>pengubahan</a:t>
            </a:r>
            <a:r>
              <a:rPr lang="en-US" dirty="0" smtClean="0"/>
              <a:t> </a:t>
            </a:r>
            <a:r>
              <a:rPr lang="en-US" dirty="0" err="1" smtClean="0"/>
              <a:t>fenomena</a:t>
            </a:r>
            <a:r>
              <a:rPr lang="en-US" dirty="0" smtClean="0"/>
              <a:t> </a:t>
            </a:r>
            <a:r>
              <a:rPr lang="en-US" dirty="0" err="1" smtClean="0"/>
              <a:t>yg</a:t>
            </a:r>
            <a:r>
              <a:rPr lang="en-US" dirty="0" smtClean="0"/>
              <a:t> </a:t>
            </a:r>
            <a:r>
              <a:rPr lang="en-US" dirty="0" err="1" smtClean="0"/>
              <a:t>terobservasi</a:t>
            </a:r>
            <a:r>
              <a:rPr lang="en-US" dirty="0" smtClean="0"/>
              <a:t> </a:t>
            </a:r>
            <a:r>
              <a:rPr lang="en-US" dirty="0" err="1" smtClean="0"/>
              <a:t>ke</a:t>
            </a:r>
            <a:r>
              <a:rPr lang="en-US" dirty="0" smtClean="0"/>
              <a:t> </a:t>
            </a:r>
            <a:r>
              <a:rPr lang="en-US" dirty="0" err="1" smtClean="0"/>
              <a:t>dalam</a:t>
            </a:r>
            <a:r>
              <a:rPr lang="en-US" dirty="0" smtClean="0"/>
              <a:t> </a:t>
            </a:r>
            <a:r>
              <a:rPr lang="en-US" dirty="0" err="1" smtClean="0"/>
              <a:t>gagasan</a:t>
            </a:r>
            <a:r>
              <a:rPr lang="en-US" dirty="0" smtClean="0"/>
              <a:t>  </a:t>
            </a:r>
            <a:r>
              <a:rPr lang="en-US" dirty="0" err="1" smtClean="0"/>
              <a:t>yg</a:t>
            </a:r>
            <a:r>
              <a:rPr lang="en-US" dirty="0" smtClean="0"/>
              <a:t> </a:t>
            </a:r>
            <a:r>
              <a:rPr lang="en-US" dirty="0" err="1" smtClean="0"/>
              <a:t>bersifat</a:t>
            </a:r>
            <a:r>
              <a:rPr lang="en-US" dirty="0" smtClean="0"/>
              <a:t> </a:t>
            </a:r>
            <a:r>
              <a:rPr lang="en-US" dirty="0" err="1" smtClean="0"/>
              <a:t>abstrak</a:t>
            </a:r>
            <a:r>
              <a:rPr lang="en-US" dirty="0" smtClean="0"/>
              <a:t>. </a:t>
            </a:r>
            <a:r>
              <a:rPr lang="en-US" dirty="0" err="1" smtClean="0"/>
              <a:t>Jadi</a:t>
            </a:r>
            <a:r>
              <a:rPr lang="en-US" dirty="0" smtClean="0"/>
              <a:t> </a:t>
            </a:r>
            <a:r>
              <a:rPr lang="en-US" dirty="0" err="1" smtClean="0"/>
              <a:t>Konseptualisasi</a:t>
            </a:r>
            <a:r>
              <a:rPr lang="en-US" dirty="0" smtClean="0"/>
              <a:t> </a:t>
            </a:r>
            <a:r>
              <a:rPr lang="en-US" dirty="0" err="1" smtClean="0"/>
              <a:t>adalah</a:t>
            </a:r>
            <a:r>
              <a:rPr lang="en-US" dirty="0" smtClean="0"/>
              <a:t> </a:t>
            </a:r>
            <a:r>
              <a:rPr lang="en-US" dirty="0" err="1" smtClean="0"/>
              <a:t>melakukan</a:t>
            </a:r>
            <a:r>
              <a:rPr lang="en-US" dirty="0" smtClean="0"/>
              <a:t> </a:t>
            </a:r>
            <a:r>
              <a:rPr lang="en-US" dirty="0" err="1" smtClean="0"/>
              <a:t>abstraksi</a:t>
            </a:r>
            <a:r>
              <a:rPr lang="en-US" dirty="0" smtClean="0"/>
              <a:t> </a:t>
            </a:r>
            <a:r>
              <a:rPr lang="en-US" dirty="0" err="1" smtClean="0"/>
              <a:t>terhadap</a:t>
            </a:r>
            <a:r>
              <a:rPr lang="en-US" dirty="0" smtClean="0"/>
              <a:t> </a:t>
            </a:r>
            <a:r>
              <a:rPr lang="en-US" dirty="0" err="1" smtClean="0"/>
              <a:t>fakta</a:t>
            </a:r>
            <a:r>
              <a:rPr lang="en-US" dirty="0" smtClean="0"/>
              <a:t> </a:t>
            </a:r>
            <a:r>
              <a:rPr lang="en-US" dirty="0" err="1" smtClean="0"/>
              <a:t>empiris</a:t>
            </a:r>
            <a:r>
              <a:rPr lang="en-US" dirty="0" smtClean="0"/>
              <a:t>. </a:t>
            </a:r>
          </a:p>
          <a:p>
            <a:pPr marL="274320" indent="-274320" eaLnBrk="1" fontAlgn="auto" hangingPunct="1">
              <a:spcAft>
                <a:spcPts val="0"/>
              </a:spcAft>
              <a:buClr>
                <a:schemeClr val="accent3"/>
              </a:buClr>
              <a:buFont typeface="Wingdings 2"/>
              <a:buNone/>
              <a:defRPr/>
            </a:pPr>
            <a:r>
              <a:rPr lang="en-US" dirty="0" smtClean="0"/>
              <a:t>   </a:t>
            </a:r>
          </a:p>
          <a:p>
            <a:pPr marL="274320" indent="-274320" eaLnBrk="1" fontAlgn="auto" hangingPunct="1">
              <a:spcAft>
                <a:spcPts val="0"/>
              </a:spcAft>
              <a:buClr>
                <a:schemeClr val="accent3"/>
              </a:buClr>
              <a:buFont typeface="Wingdings" pitchFamily="2" charset="2"/>
              <a:buChar char="Ø"/>
              <a:defRPr/>
            </a:pP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normAutofit fontScale="90000"/>
          </a:bodyPr>
          <a:lstStyle/>
          <a:p>
            <a:pPr algn="ctr" eaLnBrk="1" fontAlgn="auto" hangingPunct="1">
              <a:spcAft>
                <a:spcPts val="0"/>
              </a:spcAft>
              <a:defRPr/>
            </a:pPr>
            <a:r>
              <a:rPr lang="en-US" dirty="0" smtClean="0"/>
              <a:t> </a:t>
            </a:r>
            <a:r>
              <a:rPr lang="en-US" sz="3600" dirty="0" smtClean="0"/>
              <a:t>FUNGSI KONSEP</a:t>
            </a:r>
            <a:endParaRPr lang="en-US" dirty="0"/>
          </a:p>
        </p:txBody>
      </p:sp>
      <p:sp>
        <p:nvSpPr>
          <p:cNvPr id="3" name="Content Placeholder 2"/>
          <p:cNvSpPr>
            <a:spLocks noGrp="1"/>
          </p:cNvSpPr>
          <p:nvPr>
            <p:ph idx="1"/>
          </p:nvPr>
        </p:nvSpPr>
        <p:spPr>
          <a:xfrm>
            <a:off x="457200" y="1600200"/>
            <a:ext cx="8229600" cy="4724400"/>
          </a:xfrm>
        </p:spPr>
        <p:txBody>
          <a:bodyPr>
            <a:normAutofit fontScale="85000" lnSpcReduction="20000"/>
          </a:bodyPr>
          <a:lstStyle/>
          <a:p>
            <a:pPr marL="514350" indent="-514350" eaLnBrk="1" fontAlgn="auto" hangingPunct="1">
              <a:spcAft>
                <a:spcPts val="0"/>
              </a:spcAft>
              <a:buClr>
                <a:schemeClr val="accent3"/>
              </a:buClr>
              <a:buFont typeface="+mj-lt"/>
              <a:buAutoNum type="arabicPeriod"/>
              <a:defRPr/>
            </a:pPr>
            <a:r>
              <a:rPr lang="en-US" dirty="0" err="1" smtClean="0"/>
              <a:t>Sebagai</a:t>
            </a:r>
            <a:r>
              <a:rPr lang="en-US" dirty="0" smtClean="0"/>
              <a:t> </a:t>
            </a:r>
            <a:r>
              <a:rPr lang="en-US" dirty="0" err="1" smtClean="0"/>
              <a:t>sarana</a:t>
            </a:r>
            <a:r>
              <a:rPr lang="en-US" dirty="0" smtClean="0"/>
              <a:t> </a:t>
            </a:r>
            <a:r>
              <a:rPr lang="en-US" dirty="0" err="1" smtClean="0"/>
              <a:t>komunikasi</a:t>
            </a:r>
            <a:r>
              <a:rPr lang="en-US" dirty="0" smtClean="0"/>
              <a:t> </a:t>
            </a:r>
          </a:p>
          <a:p>
            <a:pPr marL="514350" indent="-514350" eaLnBrk="1" fontAlgn="auto" hangingPunct="1">
              <a:spcAft>
                <a:spcPts val="0"/>
              </a:spcAft>
              <a:buClr>
                <a:schemeClr val="accent3"/>
              </a:buClr>
              <a:buFont typeface="Wingdings 2"/>
              <a:buNone/>
              <a:defRPr/>
            </a:pPr>
            <a:r>
              <a:rPr lang="en-US" dirty="0" smtClean="0"/>
              <a:t>	</a:t>
            </a:r>
            <a:r>
              <a:rPr lang="en-US" dirty="0" err="1" smtClean="0"/>
              <a:t>Jika</a:t>
            </a:r>
            <a:r>
              <a:rPr lang="en-US" dirty="0" smtClean="0"/>
              <a:t> </a:t>
            </a:r>
            <a:r>
              <a:rPr lang="en-US" dirty="0" err="1" smtClean="0"/>
              <a:t>konsep</a:t>
            </a:r>
            <a:r>
              <a:rPr lang="en-US" dirty="0" smtClean="0"/>
              <a:t> </a:t>
            </a:r>
            <a:r>
              <a:rPr lang="en-US" dirty="0" err="1" smtClean="0"/>
              <a:t>dipahami</a:t>
            </a:r>
            <a:r>
              <a:rPr lang="en-US" dirty="0" smtClean="0"/>
              <a:t> </a:t>
            </a:r>
            <a:r>
              <a:rPr lang="en-US" dirty="0" err="1" smtClean="0"/>
              <a:t>secara</a:t>
            </a:r>
            <a:r>
              <a:rPr lang="en-US" dirty="0" smtClean="0"/>
              <a:t> </a:t>
            </a:r>
            <a:r>
              <a:rPr lang="en-US" dirty="0" err="1" smtClean="0"/>
              <a:t>sama</a:t>
            </a:r>
            <a:r>
              <a:rPr lang="en-US" dirty="0" smtClean="0"/>
              <a:t>, </a:t>
            </a:r>
            <a:r>
              <a:rPr lang="en-US" dirty="0" err="1" smtClean="0"/>
              <a:t>maka</a:t>
            </a:r>
            <a:r>
              <a:rPr lang="en-US" dirty="0" smtClean="0"/>
              <a:t> </a:t>
            </a:r>
            <a:r>
              <a:rPr lang="en-US" dirty="0" err="1" smtClean="0"/>
              <a:t>terjadi</a:t>
            </a:r>
            <a:r>
              <a:rPr lang="en-US" dirty="0" smtClean="0"/>
              <a:t> </a:t>
            </a:r>
            <a:r>
              <a:rPr lang="en-US" dirty="0" err="1" smtClean="0"/>
              <a:t>komunikasi</a:t>
            </a:r>
            <a:r>
              <a:rPr lang="en-US" dirty="0" smtClean="0"/>
              <a:t> </a:t>
            </a:r>
            <a:r>
              <a:rPr lang="en-US" dirty="0" err="1" smtClean="0"/>
              <a:t>antar</a:t>
            </a:r>
            <a:r>
              <a:rPr lang="en-US" dirty="0" smtClean="0"/>
              <a:t> </a:t>
            </a:r>
            <a:r>
              <a:rPr lang="en-US" dirty="0" err="1" smtClean="0"/>
              <a:t>berbagai</a:t>
            </a:r>
            <a:r>
              <a:rPr lang="en-US" dirty="0" smtClean="0"/>
              <a:t> </a:t>
            </a:r>
            <a:r>
              <a:rPr lang="en-US" dirty="0" err="1" smtClean="0"/>
              <a:t>pihak</a:t>
            </a:r>
            <a:r>
              <a:rPr lang="en-US" dirty="0" smtClean="0"/>
              <a:t> </a:t>
            </a:r>
          </a:p>
          <a:p>
            <a:pPr marL="514350" indent="-514350" eaLnBrk="1" fontAlgn="auto" hangingPunct="1">
              <a:spcAft>
                <a:spcPts val="0"/>
              </a:spcAft>
              <a:buClr>
                <a:schemeClr val="accent3"/>
              </a:buClr>
              <a:buFont typeface="Wingdings 2"/>
              <a:buAutoNum type="arabicPeriod" startAt="2"/>
              <a:defRPr/>
            </a:pPr>
            <a:r>
              <a:rPr lang="en-US" dirty="0" err="1" smtClean="0"/>
              <a:t>Memperkenalkan</a:t>
            </a:r>
            <a:r>
              <a:rPr lang="en-US" dirty="0" smtClean="0"/>
              <a:t> </a:t>
            </a:r>
            <a:r>
              <a:rPr lang="en-US" dirty="0" err="1" smtClean="0"/>
              <a:t>suatu</a:t>
            </a:r>
            <a:r>
              <a:rPr lang="en-US" dirty="0" smtClean="0"/>
              <a:t> </a:t>
            </a:r>
            <a:r>
              <a:rPr lang="en-US" dirty="0" err="1" smtClean="0"/>
              <a:t>sudut</a:t>
            </a:r>
            <a:r>
              <a:rPr lang="en-US" dirty="0" smtClean="0"/>
              <a:t> </a:t>
            </a:r>
            <a:r>
              <a:rPr lang="en-US" dirty="0" err="1" smtClean="0"/>
              <a:t>pandang</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Konsep</a:t>
            </a:r>
            <a:r>
              <a:rPr lang="en-US" dirty="0" smtClean="0"/>
              <a:t> </a:t>
            </a:r>
            <a:r>
              <a:rPr lang="en-US" dirty="0" err="1" smtClean="0"/>
              <a:t>memberitahukan</a:t>
            </a:r>
            <a:r>
              <a:rPr lang="en-US" dirty="0" smtClean="0"/>
              <a:t> </a:t>
            </a:r>
            <a:r>
              <a:rPr lang="en-US" dirty="0" err="1" smtClean="0"/>
              <a:t>cara</a:t>
            </a:r>
            <a:r>
              <a:rPr lang="en-US" dirty="0" smtClean="0"/>
              <a:t> </a:t>
            </a:r>
            <a:r>
              <a:rPr lang="en-US" dirty="0" err="1" smtClean="0"/>
              <a:t>mengamati</a:t>
            </a:r>
            <a:r>
              <a:rPr lang="en-US" dirty="0" smtClean="0"/>
              <a:t> </a:t>
            </a:r>
            <a:r>
              <a:rPr lang="en-US" dirty="0" err="1" smtClean="0"/>
              <a:t>fenomena</a:t>
            </a:r>
            <a:r>
              <a:rPr lang="en-US" dirty="0" smtClean="0"/>
              <a:t> </a:t>
            </a:r>
            <a:r>
              <a:rPr lang="en-US" dirty="0" err="1" smtClean="0"/>
              <a:t>empirik</a:t>
            </a:r>
            <a:r>
              <a:rPr lang="en-US" dirty="0" smtClean="0"/>
              <a:t>. </a:t>
            </a:r>
            <a:r>
              <a:rPr lang="en-US" dirty="0" err="1" smtClean="0"/>
              <a:t>Konsep</a:t>
            </a:r>
            <a:r>
              <a:rPr lang="en-US" dirty="0" smtClean="0"/>
              <a:t> </a:t>
            </a:r>
            <a:r>
              <a:rPr lang="en-US" dirty="0" err="1" smtClean="0"/>
              <a:t>membatasi</a:t>
            </a:r>
            <a:r>
              <a:rPr lang="en-US" dirty="0" smtClean="0"/>
              <a:t> </a:t>
            </a:r>
            <a:r>
              <a:rPr lang="en-US" dirty="0" err="1" smtClean="0"/>
              <a:t>pengertian</a:t>
            </a:r>
            <a:r>
              <a:rPr lang="en-US" dirty="0" smtClean="0"/>
              <a:t> </a:t>
            </a:r>
            <a:r>
              <a:rPr lang="en-US" dirty="0" err="1" smtClean="0"/>
              <a:t>tertentu</a:t>
            </a:r>
            <a:r>
              <a:rPr lang="en-US" dirty="0" smtClean="0"/>
              <a:t> </a:t>
            </a:r>
            <a:r>
              <a:rPr lang="en-US" dirty="0" err="1" smtClean="0"/>
              <a:t>dari</a:t>
            </a:r>
            <a:r>
              <a:rPr lang="en-US" dirty="0" smtClean="0"/>
              <a:t> </a:t>
            </a:r>
            <a:r>
              <a:rPr lang="en-US" dirty="0" err="1" smtClean="0"/>
              <a:t>pengertian</a:t>
            </a:r>
            <a:r>
              <a:rPr lang="en-US" dirty="0" smtClean="0"/>
              <a:t> lain </a:t>
            </a:r>
            <a:r>
              <a:rPr lang="en-US" dirty="0" err="1" smtClean="0"/>
              <a:t>yg</a:t>
            </a:r>
            <a:r>
              <a:rPr lang="en-US" dirty="0" smtClean="0"/>
              <a:t> </a:t>
            </a:r>
            <a:r>
              <a:rPr lang="en-US" dirty="0" err="1" smtClean="0"/>
              <a:t>tdk</a:t>
            </a:r>
            <a:r>
              <a:rPr lang="en-US" dirty="0" smtClean="0"/>
              <a:t> </a:t>
            </a:r>
            <a:r>
              <a:rPr lang="en-US" dirty="0" err="1" smtClean="0"/>
              <a:t>dimaksudkan</a:t>
            </a:r>
            <a:r>
              <a:rPr lang="en-US" dirty="0" smtClean="0"/>
              <a:t>.</a:t>
            </a:r>
          </a:p>
          <a:p>
            <a:pPr marL="514350" indent="-514350" eaLnBrk="1" fontAlgn="auto" hangingPunct="1">
              <a:spcAft>
                <a:spcPts val="0"/>
              </a:spcAft>
              <a:buClr>
                <a:schemeClr val="accent3"/>
              </a:buClr>
              <a:buFont typeface="Wingdings 2"/>
              <a:buNone/>
              <a:defRPr/>
            </a:pPr>
            <a:r>
              <a:rPr lang="en-US" dirty="0" smtClean="0"/>
              <a:t>3. 	</a:t>
            </a:r>
            <a:r>
              <a:rPr lang="en-US" dirty="0" err="1" smtClean="0"/>
              <a:t>Sarana</a:t>
            </a:r>
            <a:r>
              <a:rPr lang="en-US" dirty="0" smtClean="0"/>
              <a:t> </a:t>
            </a:r>
            <a:r>
              <a:rPr lang="en-US" dirty="0" err="1" smtClean="0"/>
              <a:t>untuk</a:t>
            </a:r>
            <a:r>
              <a:rPr lang="en-US" dirty="0" smtClean="0"/>
              <a:t> </a:t>
            </a:r>
            <a:r>
              <a:rPr lang="en-US" dirty="0" err="1" smtClean="0"/>
              <a:t>mengorganisasi</a:t>
            </a:r>
            <a:r>
              <a:rPr lang="en-US" dirty="0" smtClean="0"/>
              <a:t> </a:t>
            </a:r>
            <a:r>
              <a:rPr lang="en-US" dirty="0" err="1" smtClean="0"/>
              <a:t>gagasan</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Konsep</a:t>
            </a:r>
            <a:r>
              <a:rPr lang="en-US" dirty="0" smtClean="0"/>
              <a:t> </a:t>
            </a:r>
            <a:r>
              <a:rPr lang="en-US" dirty="0" err="1" smtClean="0"/>
              <a:t>berfungsi</a:t>
            </a:r>
            <a:r>
              <a:rPr lang="en-US" dirty="0" smtClean="0"/>
              <a:t> </a:t>
            </a:r>
            <a:r>
              <a:rPr lang="en-US" dirty="0" err="1" smtClean="0"/>
              <a:t>utk</a:t>
            </a:r>
            <a:r>
              <a:rPr lang="en-US" dirty="0" smtClean="0"/>
              <a:t> </a:t>
            </a:r>
            <a:r>
              <a:rPr lang="en-US" dirty="0" err="1" smtClean="0"/>
              <a:t>mengorganisasi</a:t>
            </a:r>
            <a:r>
              <a:rPr lang="en-US" dirty="0" smtClean="0"/>
              <a:t> </a:t>
            </a:r>
            <a:r>
              <a:rPr lang="en-US" dirty="0" err="1" smtClean="0"/>
              <a:t>gagasan</a:t>
            </a:r>
            <a:r>
              <a:rPr lang="en-US" dirty="0" smtClean="0"/>
              <a:t>, </a:t>
            </a:r>
            <a:r>
              <a:rPr lang="en-US" dirty="0" err="1" smtClean="0"/>
              <a:t>persepsi</a:t>
            </a:r>
            <a:r>
              <a:rPr lang="en-US" dirty="0" smtClean="0"/>
              <a:t> </a:t>
            </a:r>
            <a:r>
              <a:rPr lang="en-US" dirty="0" err="1" smtClean="0"/>
              <a:t>dan</a:t>
            </a:r>
            <a:r>
              <a:rPr lang="en-US" dirty="0" smtClean="0"/>
              <a:t> </a:t>
            </a:r>
            <a:r>
              <a:rPr lang="en-US" dirty="0" err="1" smtClean="0"/>
              <a:t>simbol</a:t>
            </a:r>
            <a:r>
              <a:rPr lang="en-US" dirty="0" smtClean="0"/>
              <a:t> </a:t>
            </a:r>
            <a:r>
              <a:rPr lang="en-US" dirty="0" err="1" smtClean="0"/>
              <a:t>yaitu</a:t>
            </a:r>
            <a:r>
              <a:rPr lang="en-US" dirty="0" smtClean="0"/>
              <a:t> d</a:t>
            </a:r>
            <a:r>
              <a:rPr lang="id-ID" dirty="0" smtClean="0"/>
              <a:t>a</a:t>
            </a:r>
            <a:r>
              <a:rPr lang="en-US" dirty="0" smtClean="0"/>
              <a:t>l</a:t>
            </a:r>
            <a:r>
              <a:rPr lang="id-ID" dirty="0" smtClean="0"/>
              <a:t>a</a:t>
            </a:r>
            <a:r>
              <a:rPr lang="en-US" dirty="0" smtClean="0"/>
              <a:t>m </a:t>
            </a:r>
            <a:r>
              <a:rPr lang="en-US" dirty="0" err="1" smtClean="0"/>
              <a:t>bentuk</a:t>
            </a:r>
            <a:r>
              <a:rPr lang="en-US" dirty="0" smtClean="0"/>
              <a:t> </a:t>
            </a:r>
            <a:r>
              <a:rPr lang="en-US" dirty="0" err="1" smtClean="0"/>
              <a:t>klasifikasi</a:t>
            </a:r>
            <a:r>
              <a:rPr lang="en-US" dirty="0" smtClean="0"/>
              <a:t>   </a:t>
            </a:r>
            <a:r>
              <a:rPr lang="en-US" dirty="0" err="1" smtClean="0"/>
              <a:t>dan</a:t>
            </a:r>
            <a:r>
              <a:rPr lang="en-US" dirty="0" smtClean="0"/>
              <a:t> </a:t>
            </a:r>
            <a:r>
              <a:rPr lang="en-US" dirty="0" err="1" smtClean="0"/>
              <a:t>generalisasi</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Dengan</a:t>
            </a:r>
            <a:r>
              <a:rPr lang="en-US" dirty="0" smtClean="0"/>
              <a:t> </a:t>
            </a:r>
            <a:r>
              <a:rPr lang="en-US" dirty="0" err="1" smtClean="0"/>
              <a:t>konsep</a:t>
            </a:r>
            <a:r>
              <a:rPr lang="en-US" dirty="0" smtClean="0"/>
              <a:t> </a:t>
            </a:r>
            <a:r>
              <a:rPr lang="en-US" dirty="0" err="1" smtClean="0"/>
              <a:t>peneliti</a:t>
            </a:r>
            <a:r>
              <a:rPr lang="en-US" dirty="0" smtClean="0"/>
              <a:t> </a:t>
            </a:r>
            <a:r>
              <a:rPr lang="en-US" dirty="0" err="1" smtClean="0"/>
              <a:t>membuat</a:t>
            </a:r>
            <a:r>
              <a:rPr lang="en-US" dirty="0" smtClean="0"/>
              <a:t> </a:t>
            </a:r>
            <a:r>
              <a:rPr lang="en-US" dirty="0" err="1" smtClean="0"/>
              <a:t>kategorisasi</a:t>
            </a:r>
            <a:r>
              <a:rPr lang="en-US" dirty="0" smtClean="0"/>
              <a:t>, </a:t>
            </a:r>
            <a:r>
              <a:rPr lang="en-US" dirty="0" err="1" smtClean="0"/>
              <a:t>strukturisasi</a:t>
            </a:r>
            <a:r>
              <a:rPr lang="en-US" dirty="0" smtClean="0"/>
              <a:t>, </a:t>
            </a:r>
            <a:r>
              <a:rPr lang="en-US" dirty="0" err="1" smtClean="0"/>
              <a:t>penataan</a:t>
            </a:r>
            <a:r>
              <a:rPr lang="en-US" dirty="0" smtClean="0"/>
              <a:t> </a:t>
            </a:r>
            <a:r>
              <a:rPr lang="en-US" dirty="0" err="1" smtClean="0"/>
              <a:t>dan</a:t>
            </a:r>
            <a:r>
              <a:rPr lang="en-US" dirty="0" smtClean="0"/>
              <a:t> </a:t>
            </a:r>
            <a:r>
              <a:rPr lang="en-US" dirty="0" err="1" smtClean="0"/>
              <a:t>generalisasi</a:t>
            </a:r>
            <a:r>
              <a:rPr lang="en-US" dirty="0" smtClean="0"/>
              <a:t> </a:t>
            </a:r>
            <a:r>
              <a:rPr lang="en-US" dirty="0" err="1" smtClean="0"/>
              <a:t>terhadap</a:t>
            </a:r>
            <a:r>
              <a:rPr lang="en-US" dirty="0" smtClean="0"/>
              <a:t> </a:t>
            </a:r>
            <a:r>
              <a:rPr lang="en-US" dirty="0" err="1" smtClean="0"/>
              <a:t>fenomena</a:t>
            </a:r>
            <a:r>
              <a:rPr lang="en-US" dirty="0" smtClean="0"/>
              <a:t> </a:t>
            </a:r>
            <a:r>
              <a:rPr lang="en-US" dirty="0" err="1" smtClean="0"/>
              <a:t>yg</a:t>
            </a:r>
            <a:r>
              <a:rPr lang="en-US" dirty="0" smtClean="0"/>
              <a:t> di</a:t>
            </a:r>
            <a:r>
              <a:rPr lang="id-ID" dirty="0" smtClean="0"/>
              <a:t>a</a:t>
            </a:r>
            <a:r>
              <a:rPr lang="en-US" dirty="0" err="1" smtClean="0"/>
              <a:t>mati</a:t>
            </a:r>
            <a:r>
              <a:rPr lang="en-US" dirty="0" smtClean="0"/>
              <a:t>.  </a:t>
            </a:r>
          </a:p>
          <a:p>
            <a:pPr marL="514350" indent="-514350" eaLnBrk="1" fontAlgn="auto" hangingPunct="1">
              <a:spcAft>
                <a:spcPts val="0"/>
              </a:spcAft>
              <a:buClr>
                <a:schemeClr val="accent3"/>
              </a:buClr>
              <a:buFont typeface="Wingdings 2"/>
              <a:buAutoNum type="arabicPeriod" startAt="4"/>
              <a:defRPr/>
            </a:pPr>
            <a:r>
              <a:rPr lang="en-US" dirty="0" err="1" smtClean="0"/>
              <a:t>Konsep</a:t>
            </a:r>
            <a:r>
              <a:rPr lang="en-US" dirty="0" smtClean="0"/>
              <a:t> </a:t>
            </a:r>
            <a:r>
              <a:rPr lang="en-US" dirty="0" err="1" smtClean="0"/>
              <a:t>sebagai</a:t>
            </a:r>
            <a:r>
              <a:rPr lang="en-US" dirty="0" smtClean="0"/>
              <a:t> </a:t>
            </a:r>
            <a:r>
              <a:rPr lang="en-US" dirty="0" err="1" smtClean="0"/>
              <a:t>bahan</a:t>
            </a:r>
            <a:r>
              <a:rPr lang="en-US" dirty="0" smtClean="0"/>
              <a:t> </a:t>
            </a:r>
            <a:r>
              <a:rPr lang="en-US" dirty="0" err="1" smtClean="0"/>
              <a:t>dasar</a:t>
            </a:r>
            <a:r>
              <a:rPr lang="en-US" dirty="0" smtClean="0"/>
              <a:t> </a:t>
            </a:r>
            <a:r>
              <a:rPr lang="en-US" dirty="0" err="1" smtClean="0"/>
              <a:t>pembentukan</a:t>
            </a:r>
            <a:r>
              <a:rPr lang="en-US" dirty="0" smtClean="0"/>
              <a:t> </a:t>
            </a:r>
            <a:r>
              <a:rPr lang="en-US" dirty="0" err="1" smtClean="0"/>
              <a:t>teori</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Unsur</a:t>
            </a:r>
            <a:r>
              <a:rPr lang="en-US" dirty="0" smtClean="0"/>
              <a:t> paling </a:t>
            </a:r>
            <a:r>
              <a:rPr lang="en-US" dirty="0" err="1" smtClean="0"/>
              <a:t>penting</a:t>
            </a:r>
            <a:r>
              <a:rPr lang="en-US" dirty="0" smtClean="0"/>
              <a:t> </a:t>
            </a:r>
            <a:r>
              <a:rPr lang="en-US" dirty="0" err="1" smtClean="0"/>
              <a:t>dlm</a:t>
            </a:r>
            <a:r>
              <a:rPr lang="en-US" dirty="0" smtClean="0"/>
              <a:t> </a:t>
            </a:r>
            <a:r>
              <a:rPr lang="en-US" dirty="0" err="1" smtClean="0"/>
              <a:t>teori</a:t>
            </a:r>
            <a:r>
              <a:rPr lang="en-US" dirty="0" smtClean="0"/>
              <a:t>, </a:t>
            </a:r>
            <a:r>
              <a:rPr lang="en-US" dirty="0" err="1" smtClean="0"/>
              <a:t>krn</a:t>
            </a:r>
            <a:r>
              <a:rPr lang="en-US" dirty="0" smtClean="0"/>
              <a:t> </a:t>
            </a:r>
            <a:r>
              <a:rPr lang="en-US" dirty="0" err="1" smtClean="0"/>
              <a:t>konsep</a:t>
            </a:r>
            <a:r>
              <a:rPr lang="en-US" dirty="0" smtClean="0"/>
              <a:t> </a:t>
            </a:r>
            <a:r>
              <a:rPr lang="en-US" dirty="0" err="1" smtClean="0"/>
              <a:t>menentukan</a:t>
            </a:r>
            <a:r>
              <a:rPr lang="en-US" dirty="0" smtClean="0"/>
              <a:t> </a:t>
            </a:r>
            <a:r>
              <a:rPr lang="en-US" dirty="0" err="1" smtClean="0"/>
              <a:t>bentuk</a:t>
            </a:r>
            <a:r>
              <a:rPr lang="en-US" dirty="0" smtClean="0"/>
              <a:t> </a:t>
            </a:r>
            <a:r>
              <a:rPr lang="en-US" dirty="0" err="1" smtClean="0"/>
              <a:t>dan</a:t>
            </a:r>
            <a:r>
              <a:rPr lang="en-US" dirty="0" smtClean="0"/>
              <a:t> </a:t>
            </a:r>
            <a:r>
              <a:rPr lang="en-US" dirty="0" err="1" smtClean="0"/>
              <a:t>isi</a:t>
            </a:r>
            <a:r>
              <a:rPr lang="en-US" dirty="0" smtClean="0"/>
              <a:t> </a:t>
            </a:r>
            <a:r>
              <a:rPr lang="en-US" dirty="0" err="1" smtClean="0"/>
              <a:t>teori</a:t>
            </a:r>
            <a:r>
              <a:rPr lang="en-US" dirty="0" smtClean="0"/>
              <a:t>. </a:t>
            </a:r>
          </a:p>
          <a:p>
            <a:pPr marL="514350" indent="-514350" eaLnBrk="1" fontAlgn="auto" hangingPunct="1">
              <a:spcAft>
                <a:spcPts val="0"/>
              </a:spcAft>
              <a:buClr>
                <a:schemeClr val="accent3"/>
              </a:buClr>
              <a:buFont typeface="Wingdings 2"/>
              <a:buNone/>
              <a:defRPr/>
            </a:pP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Title 1"/>
          <p:cNvSpPr>
            <a:spLocks noGrp="1"/>
          </p:cNvSpPr>
          <p:nvPr>
            <p:ph type="title"/>
          </p:nvPr>
        </p:nvSpPr>
        <p:spPr>
          <a:xfrm>
            <a:off x="457200" y="704850"/>
            <a:ext cx="8229600" cy="742950"/>
          </a:xfrm>
        </p:spPr>
        <p:txBody>
          <a:bodyPr/>
          <a:lstStyle/>
          <a:p>
            <a:pPr algn="ctr" eaLnBrk="1" hangingPunct="1"/>
            <a:r>
              <a:rPr lang="en-US" sz="3600" smtClean="0"/>
              <a:t>PROPOSISI</a:t>
            </a:r>
          </a:p>
        </p:txBody>
      </p:sp>
      <p:sp>
        <p:nvSpPr>
          <p:cNvPr id="130051" name="Content Placeholder 2"/>
          <p:cNvSpPr>
            <a:spLocks noGrp="1"/>
          </p:cNvSpPr>
          <p:nvPr>
            <p:ph idx="1"/>
          </p:nvPr>
        </p:nvSpPr>
        <p:spPr>
          <a:xfrm>
            <a:off x="457200" y="1524000"/>
            <a:ext cx="8229600" cy="4800600"/>
          </a:xfrm>
        </p:spPr>
        <p:txBody>
          <a:bodyPr/>
          <a:lstStyle/>
          <a:p>
            <a:pPr eaLnBrk="1" hangingPunct="1"/>
            <a:r>
              <a:rPr lang="en-US" smtClean="0"/>
              <a:t>Proposisi atau pernyataan alias keputusan</a:t>
            </a:r>
          </a:p>
          <a:p>
            <a:pPr eaLnBrk="1" hangingPunct="1"/>
            <a:r>
              <a:rPr lang="en-US" smtClean="0"/>
              <a:t>Proposisi : pernyataan t</a:t>
            </a:r>
            <a:r>
              <a:rPr lang="id-ID" smtClean="0"/>
              <a:t>en</a:t>
            </a:r>
            <a:r>
              <a:rPr lang="en-US" smtClean="0"/>
              <a:t>t</a:t>
            </a:r>
            <a:r>
              <a:rPr lang="id-ID" smtClean="0"/>
              <a:t>an</a:t>
            </a:r>
            <a:r>
              <a:rPr lang="en-US" smtClean="0"/>
              <a:t>g sifat suatu realita y</a:t>
            </a:r>
            <a:r>
              <a:rPr lang="id-ID" smtClean="0"/>
              <a:t>an</a:t>
            </a:r>
            <a:r>
              <a:rPr lang="en-US" smtClean="0"/>
              <a:t>g d</a:t>
            </a:r>
            <a:r>
              <a:rPr lang="id-ID" smtClean="0"/>
              <a:t>a</a:t>
            </a:r>
            <a:r>
              <a:rPr lang="en-US" smtClean="0"/>
              <a:t>p</a:t>
            </a:r>
            <a:r>
              <a:rPr lang="id-ID" smtClean="0"/>
              <a:t>a</a:t>
            </a:r>
            <a:r>
              <a:rPr lang="en-US" smtClean="0"/>
              <a:t>t dibuktikan kebenarannya.</a:t>
            </a:r>
          </a:p>
          <a:p>
            <a:pPr eaLnBrk="1" hangingPunct="1"/>
            <a:r>
              <a:rPr lang="en-US" smtClean="0"/>
              <a:t>Proposisi y</a:t>
            </a:r>
            <a:r>
              <a:rPr lang="id-ID" smtClean="0"/>
              <a:t>an</a:t>
            </a:r>
            <a:r>
              <a:rPr lang="en-US" smtClean="0"/>
              <a:t>g belum jelas atau diragukan kebenarannya disebut proposisi hipotetik.</a:t>
            </a:r>
          </a:p>
          <a:p>
            <a:pPr eaLnBrk="1" hangingPunct="1"/>
            <a:r>
              <a:rPr lang="en-US" smtClean="0"/>
              <a:t>Proposisi dibangun berdasarkan pertalian antar konsep, sehingga orang baru dapat menyusun proposisi apabila telah memiliki seperangkat konsep y</a:t>
            </a:r>
            <a:r>
              <a:rPr lang="id-ID" smtClean="0"/>
              <a:t>an</a:t>
            </a:r>
            <a:r>
              <a:rPr lang="en-US" smtClean="0"/>
              <a:t>g dirangkai dlm hubungan yg sistematis dan logis.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Title 1"/>
          <p:cNvSpPr>
            <a:spLocks noGrp="1"/>
          </p:cNvSpPr>
          <p:nvPr>
            <p:ph type="title"/>
          </p:nvPr>
        </p:nvSpPr>
        <p:spPr>
          <a:xfrm>
            <a:off x="457200" y="704850"/>
            <a:ext cx="8229600" cy="819150"/>
          </a:xfrm>
        </p:spPr>
        <p:txBody>
          <a:bodyPr/>
          <a:lstStyle/>
          <a:p>
            <a:pPr algn="ctr" eaLnBrk="1" hangingPunct="1"/>
            <a:r>
              <a:rPr lang="en-US" smtClean="0"/>
              <a:t> </a:t>
            </a:r>
            <a:r>
              <a:rPr lang="en-US" sz="3600" smtClean="0"/>
              <a:t>FUNGSI PROPOSISI</a:t>
            </a:r>
          </a:p>
        </p:txBody>
      </p:sp>
      <p:sp>
        <p:nvSpPr>
          <p:cNvPr id="131075" name="Content Placeholder 2"/>
          <p:cNvSpPr>
            <a:spLocks noGrp="1"/>
          </p:cNvSpPr>
          <p:nvPr>
            <p:ph idx="1"/>
          </p:nvPr>
        </p:nvSpPr>
        <p:spPr>
          <a:xfrm>
            <a:off x="457200" y="1676400"/>
            <a:ext cx="8229600" cy="4648200"/>
          </a:xfrm>
        </p:spPr>
        <p:txBody>
          <a:bodyPr/>
          <a:lstStyle/>
          <a:p>
            <a:pPr eaLnBrk="1" hangingPunct="1"/>
            <a:r>
              <a:rPr lang="en-US" smtClean="0"/>
              <a:t>U</a:t>
            </a:r>
            <a:r>
              <a:rPr lang="id-ID" smtClean="0"/>
              <a:t>n</a:t>
            </a:r>
            <a:r>
              <a:rPr lang="en-US" smtClean="0"/>
              <a:t>t</a:t>
            </a:r>
            <a:r>
              <a:rPr lang="id-ID" smtClean="0"/>
              <a:t>u</a:t>
            </a:r>
            <a:r>
              <a:rPr lang="en-US" smtClean="0"/>
              <a:t>k menyatakan keadaan suatu hal atau menyatakan  hasil pemikiran tentang sesuatu.</a:t>
            </a:r>
          </a:p>
          <a:p>
            <a:pPr eaLnBrk="1" hangingPunct="1"/>
            <a:r>
              <a:rPr lang="en-US" smtClean="0"/>
              <a:t>Proposisi sebagai bahan dasar menyusun teori atau hipotesis.</a:t>
            </a:r>
          </a:p>
          <a:p>
            <a:pPr eaLnBrk="1" hangingPunct="1"/>
            <a:r>
              <a:rPr lang="en-US" smtClean="0"/>
              <a:t>Proposisi h</a:t>
            </a:r>
            <a:r>
              <a:rPr lang="id-ID" smtClean="0"/>
              <a:t>a</a:t>
            </a:r>
            <a:r>
              <a:rPr lang="en-US" smtClean="0"/>
              <a:t>r</a:t>
            </a:r>
            <a:r>
              <a:rPr lang="id-ID" smtClean="0"/>
              <a:t>u</a:t>
            </a:r>
            <a:r>
              <a:rPr lang="en-US" smtClean="0"/>
              <a:t>s dirumuskan d</a:t>
            </a:r>
            <a:r>
              <a:rPr lang="id-ID" smtClean="0"/>
              <a:t>a</a:t>
            </a:r>
            <a:r>
              <a:rPr lang="en-US" smtClean="0"/>
              <a:t>l</a:t>
            </a:r>
            <a:r>
              <a:rPr lang="id-ID" smtClean="0"/>
              <a:t>a</a:t>
            </a:r>
            <a:r>
              <a:rPr lang="en-US" smtClean="0"/>
              <a:t>m bentuk kalimat deklaratif.</a:t>
            </a:r>
          </a:p>
          <a:p>
            <a:pPr eaLnBrk="1" hangingPunct="1"/>
            <a:r>
              <a:rPr lang="en-US" smtClean="0"/>
              <a:t>Kalimat perintah dan kalimat tanya bukan proposisi, karena hubungan subyek dengan predikat tidak diketahui.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85800"/>
          </a:xfrm>
        </p:spPr>
        <p:txBody>
          <a:bodyPr>
            <a:normAutofit fontScale="90000"/>
          </a:bodyPr>
          <a:lstStyle/>
          <a:p>
            <a:pPr algn="ctr" eaLnBrk="1" fontAlgn="auto" hangingPunct="1">
              <a:spcAft>
                <a:spcPts val="0"/>
              </a:spcAft>
              <a:defRPr/>
            </a:pPr>
            <a:r>
              <a:rPr lang="en-US" dirty="0" smtClean="0"/>
              <a:t> </a:t>
            </a:r>
            <a:r>
              <a:rPr lang="en-US" sz="3600" dirty="0" smtClean="0"/>
              <a:t>TEORI</a:t>
            </a:r>
            <a:endParaRPr lang="en-US" sz="3600" dirty="0"/>
          </a:p>
        </p:txBody>
      </p:sp>
      <p:sp>
        <p:nvSpPr>
          <p:cNvPr id="3" name="Content Placeholder 2"/>
          <p:cNvSpPr>
            <a:spLocks noGrp="1"/>
          </p:cNvSpPr>
          <p:nvPr>
            <p:ph idx="1"/>
          </p:nvPr>
        </p:nvSpPr>
        <p:spPr>
          <a:xfrm>
            <a:off x="228600" y="1066800"/>
            <a:ext cx="8686800" cy="5486400"/>
          </a:xfrm>
        </p:spPr>
        <p:txBody>
          <a:bodyPr>
            <a:noAutofit/>
          </a:bodyPr>
          <a:lstStyle/>
          <a:p>
            <a:pPr marL="274320" indent="-274320" eaLnBrk="1" fontAlgn="auto" hangingPunct="1">
              <a:spcAft>
                <a:spcPts val="0"/>
              </a:spcAft>
              <a:buClr>
                <a:schemeClr val="accent3"/>
              </a:buClr>
              <a:buFont typeface="Wingdings 2"/>
              <a:buChar char=""/>
              <a:defRPr/>
            </a:pPr>
            <a:r>
              <a:rPr lang="en-US" sz="3200" dirty="0" err="1" smtClean="0"/>
              <a:t>Teori</a:t>
            </a:r>
            <a:r>
              <a:rPr lang="en-US" sz="3200" dirty="0" smtClean="0"/>
              <a:t> </a:t>
            </a:r>
            <a:r>
              <a:rPr lang="en-US" sz="3200" dirty="0" err="1" smtClean="0"/>
              <a:t>adalah</a:t>
            </a:r>
            <a:r>
              <a:rPr lang="en-US" sz="3200" dirty="0" smtClean="0"/>
              <a:t> </a:t>
            </a:r>
            <a:r>
              <a:rPr lang="en-US" sz="3200" dirty="0" err="1" smtClean="0"/>
              <a:t>pernyataan</a:t>
            </a:r>
            <a:r>
              <a:rPr lang="en-US" sz="3200" dirty="0" smtClean="0"/>
              <a:t> y</a:t>
            </a:r>
            <a:r>
              <a:rPr lang="id-ID" sz="3200" dirty="0" smtClean="0"/>
              <a:t>an</a:t>
            </a:r>
            <a:r>
              <a:rPr lang="en-US" sz="3200" dirty="0" smtClean="0"/>
              <a:t>g </a:t>
            </a:r>
            <a:r>
              <a:rPr lang="en-US" sz="3200" dirty="0" err="1" smtClean="0"/>
              <a:t>menjelaskan</a:t>
            </a:r>
            <a:r>
              <a:rPr lang="en-US" sz="3200" dirty="0" smtClean="0"/>
              <a:t> </a:t>
            </a:r>
            <a:r>
              <a:rPr lang="en-US" sz="3200" dirty="0" err="1" smtClean="0"/>
              <a:t>hubungan</a:t>
            </a:r>
            <a:r>
              <a:rPr lang="en-US" sz="3200" dirty="0" smtClean="0"/>
              <a:t> </a:t>
            </a:r>
            <a:r>
              <a:rPr lang="en-US" sz="3200" dirty="0" err="1" smtClean="0"/>
              <a:t>antar</a:t>
            </a:r>
            <a:r>
              <a:rPr lang="en-US" sz="3200" dirty="0" smtClean="0"/>
              <a:t> </a:t>
            </a:r>
            <a:r>
              <a:rPr lang="en-US" sz="3200" dirty="0" err="1" smtClean="0"/>
              <a:t>konsep</a:t>
            </a:r>
            <a:r>
              <a:rPr lang="en-US" sz="3200" dirty="0" smtClean="0"/>
              <a:t> </a:t>
            </a:r>
            <a:r>
              <a:rPr lang="en-US" sz="3200" dirty="0" err="1" smtClean="0"/>
              <a:t>secara</a:t>
            </a:r>
            <a:r>
              <a:rPr lang="en-US" sz="3200" dirty="0" smtClean="0"/>
              <a:t> </a:t>
            </a:r>
            <a:r>
              <a:rPr lang="en-US" sz="3200" dirty="0" err="1" smtClean="0"/>
              <a:t>logis</a:t>
            </a:r>
            <a:r>
              <a:rPr lang="en-US" sz="3200" dirty="0" smtClean="0"/>
              <a:t> </a:t>
            </a:r>
            <a:r>
              <a:rPr lang="en-US" sz="3200" dirty="0" err="1" smtClean="0"/>
              <a:t>dan</a:t>
            </a:r>
            <a:r>
              <a:rPr lang="en-US" sz="3200" dirty="0" smtClean="0"/>
              <a:t> </a:t>
            </a:r>
            <a:r>
              <a:rPr lang="en-US" sz="3200" dirty="0" err="1" smtClean="0"/>
              <a:t>sistematik</a:t>
            </a:r>
            <a:r>
              <a:rPr lang="en-US" sz="3200" dirty="0" smtClean="0"/>
              <a:t>.</a:t>
            </a:r>
          </a:p>
          <a:p>
            <a:pPr marL="274320" indent="-274320" eaLnBrk="1" fontAlgn="auto" hangingPunct="1">
              <a:spcAft>
                <a:spcPts val="0"/>
              </a:spcAft>
              <a:buClr>
                <a:schemeClr val="accent3"/>
              </a:buClr>
              <a:buFont typeface="Wingdings 2"/>
              <a:buChar char=""/>
              <a:defRPr/>
            </a:pPr>
            <a:r>
              <a:rPr lang="en-US" sz="3200" dirty="0" err="1" smtClean="0"/>
              <a:t>Teori</a:t>
            </a:r>
            <a:r>
              <a:rPr lang="en-US" sz="3200" dirty="0" smtClean="0"/>
              <a:t> </a:t>
            </a:r>
            <a:r>
              <a:rPr lang="en-US" sz="3200" dirty="0" err="1" smtClean="0"/>
              <a:t>terdiri</a:t>
            </a:r>
            <a:r>
              <a:rPr lang="en-US" sz="3200" dirty="0" smtClean="0"/>
              <a:t> </a:t>
            </a:r>
            <a:r>
              <a:rPr lang="en-US" sz="3200" dirty="0" err="1" smtClean="0"/>
              <a:t>dari</a:t>
            </a:r>
            <a:r>
              <a:rPr lang="en-US" sz="3200" dirty="0" smtClean="0"/>
              <a:t> </a:t>
            </a:r>
            <a:r>
              <a:rPr lang="en-US" sz="3200" dirty="0" err="1" smtClean="0"/>
              <a:t>generalisasi</a:t>
            </a:r>
            <a:r>
              <a:rPr lang="en-US" sz="3200" dirty="0" smtClean="0"/>
              <a:t> </a:t>
            </a:r>
            <a:r>
              <a:rPr lang="en-US" sz="3200" dirty="0" err="1" smtClean="0"/>
              <a:t>dan</a:t>
            </a:r>
            <a:r>
              <a:rPr lang="en-US" sz="3200" dirty="0" smtClean="0"/>
              <a:t> </a:t>
            </a:r>
            <a:r>
              <a:rPr lang="en-US" sz="3200" dirty="0" err="1" smtClean="0"/>
              <a:t>setiap</a:t>
            </a:r>
            <a:r>
              <a:rPr lang="en-US" sz="3200" dirty="0" smtClean="0"/>
              <a:t> </a:t>
            </a:r>
            <a:r>
              <a:rPr lang="en-US" sz="3200" dirty="0" err="1" smtClean="0"/>
              <a:t>generalisasi</a:t>
            </a:r>
            <a:r>
              <a:rPr lang="en-US" sz="3200" dirty="0" smtClean="0"/>
              <a:t> </a:t>
            </a:r>
            <a:r>
              <a:rPr lang="en-US" sz="3200" dirty="0" err="1" smtClean="0"/>
              <a:t>mengandung</a:t>
            </a:r>
            <a:r>
              <a:rPr lang="en-US" sz="3200" dirty="0" smtClean="0"/>
              <a:t> </a:t>
            </a:r>
            <a:r>
              <a:rPr lang="en-US" sz="3200" dirty="0" err="1" smtClean="0"/>
              <a:t>konsep-konsep</a:t>
            </a:r>
            <a:r>
              <a:rPr lang="en-US" sz="3200" dirty="0" smtClean="0"/>
              <a:t>. </a:t>
            </a:r>
          </a:p>
          <a:p>
            <a:pPr marL="274320" indent="-274320" eaLnBrk="1" fontAlgn="auto" hangingPunct="1">
              <a:spcAft>
                <a:spcPts val="0"/>
              </a:spcAft>
              <a:buClr>
                <a:schemeClr val="accent3"/>
              </a:buClr>
              <a:buFont typeface="Wingdings 2"/>
              <a:buChar char=""/>
              <a:defRPr/>
            </a:pPr>
            <a:r>
              <a:rPr lang="en-US" sz="3200" dirty="0" err="1" smtClean="0"/>
              <a:t>Teori</a:t>
            </a:r>
            <a:r>
              <a:rPr lang="en-US" sz="3200" dirty="0" smtClean="0"/>
              <a:t> </a:t>
            </a:r>
            <a:r>
              <a:rPr lang="en-US" sz="3200" dirty="0" err="1" smtClean="0"/>
              <a:t>adalah</a:t>
            </a:r>
            <a:r>
              <a:rPr lang="en-US" sz="3200" dirty="0" smtClean="0"/>
              <a:t> </a:t>
            </a:r>
            <a:r>
              <a:rPr lang="en-US" sz="3200" dirty="0" err="1" smtClean="0"/>
              <a:t>pernyataan</a:t>
            </a:r>
            <a:r>
              <a:rPr lang="en-US" sz="3200" dirty="0" smtClean="0"/>
              <a:t> </a:t>
            </a:r>
            <a:r>
              <a:rPr lang="en-US" sz="3200" dirty="0" err="1" smtClean="0"/>
              <a:t>yg</a:t>
            </a:r>
            <a:r>
              <a:rPr lang="en-US" sz="3200" dirty="0" smtClean="0"/>
              <a:t> </a:t>
            </a:r>
            <a:r>
              <a:rPr lang="en-US" sz="3200" dirty="0" err="1" smtClean="0"/>
              <a:t>menjelaskan</a:t>
            </a:r>
            <a:r>
              <a:rPr lang="en-US" sz="3200" dirty="0" smtClean="0"/>
              <a:t> </a:t>
            </a:r>
            <a:r>
              <a:rPr lang="en-US" sz="3200" dirty="0" err="1" smtClean="0"/>
              <a:t>generalisasi</a:t>
            </a:r>
            <a:r>
              <a:rPr lang="en-US" sz="3200" dirty="0" smtClean="0"/>
              <a:t> </a:t>
            </a:r>
            <a:r>
              <a:rPr lang="en-US" sz="3200" dirty="0" err="1" smtClean="0"/>
              <a:t>itu</a:t>
            </a:r>
            <a:endParaRPr lang="en-US" sz="3200" dirty="0" smtClean="0"/>
          </a:p>
          <a:p>
            <a:pPr marL="274320" indent="-274320" eaLnBrk="1" fontAlgn="auto" hangingPunct="1">
              <a:spcAft>
                <a:spcPts val="0"/>
              </a:spcAft>
              <a:buClr>
                <a:schemeClr val="accent3"/>
              </a:buClr>
              <a:buFont typeface="Wingdings 2"/>
              <a:buChar char=""/>
              <a:defRPr/>
            </a:pPr>
            <a:r>
              <a:rPr lang="en-US" sz="3200" dirty="0" err="1" smtClean="0"/>
              <a:t>Generalisasi</a:t>
            </a:r>
            <a:r>
              <a:rPr lang="en-US" sz="3200" dirty="0" smtClean="0"/>
              <a:t> </a:t>
            </a:r>
            <a:r>
              <a:rPr lang="en-US" sz="3200" dirty="0" err="1" smtClean="0"/>
              <a:t>mrp</a:t>
            </a:r>
            <a:r>
              <a:rPr lang="en-US" sz="3200" dirty="0" smtClean="0"/>
              <a:t> </a:t>
            </a:r>
            <a:r>
              <a:rPr lang="en-US" sz="3200" dirty="0" err="1" smtClean="0"/>
              <a:t>abstraksi</a:t>
            </a:r>
            <a:r>
              <a:rPr lang="en-US" sz="3200" dirty="0" smtClean="0"/>
              <a:t> </a:t>
            </a:r>
            <a:r>
              <a:rPr lang="en-US" sz="3200" dirty="0" err="1" smtClean="0"/>
              <a:t>dari</a:t>
            </a:r>
            <a:r>
              <a:rPr lang="en-US" sz="3200" dirty="0" smtClean="0"/>
              <a:t> </a:t>
            </a:r>
            <a:r>
              <a:rPr lang="en-US" sz="3200" dirty="0" err="1" smtClean="0"/>
              <a:t>fakta</a:t>
            </a:r>
            <a:r>
              <a:rPr lang="en-US" sz="3200" dirty="0" smtClean="0"/>
              <a:t> </a:t>
            </a:r>
            <a:r>
              <a:rPr lang="en-US" sz="3200" dirty="0" err="1" smtClean="0"/>
              <a:t>empirik</a:t>
            </a:r>
            <a:r>
              <a:rPr lang="en-US" sz="3200" dirty="0" smtClean="0"/>
              <a:t> </a:t>
            </a:r>
            <a:r>
              <a:rPr lang="en-US" sz="3200" dirty="0" err="1" smtClean="0"/>
              <a:t>yg</a:t>
            </a:r>
            <a:r>
              <a:rPr lang="en-US" sz="3200" dirty="0" smtClean="0"/>
              <a:t> </a:t>
            </a:r>
            <a:r>
              <a:rPr lang="en-US" sz="3200" dirty="0" err="1" smtClean="0"/>
              <a:t>semula</a:t>
            </a:r>
            <a:r>
              <a:rPr lang="en-US" sz="3200" dirty="0" smtClean="0"/>
              <a:t> </a:t>
            </a:r>
            <a:r>
              <a:rPr lang="en-US" sz="3200" dirty="0" err="1" smtClean="0"/>
              <a:t>berupa</a:t>
            </a:r>
            <a:r>
              <a:rPr lang="en-US" sz="3200" dirty="0" smtClean="0"/>
              <a:t> </a:t>
            </a:r>
            <a:r>
              <a:rPr lang="en-US" sz="3200" dirty="0" err="1" smtClean="0"/>
              <a:t>kejadian</a:t>
            </a:r>
            <a:r>
              <a:rPr lang="en-US" sz="3200" dirty="0" smtClean="0"/>
              <a:t> </a:t>
            </a:r>
            <a:r>
              <a:rPr lang="en-US" sz="3200" dirty="0" err="1" smtClean="0"/>
              <a:t>atau</a:t>
            </a:r>
            <a:r>
              <a:rPr lang="en-US" sz="3200" dirty="0" smtClean="0"/>
              <a:t> </a:t>
            </a:r>
            <a:r>
              <a:rPr lang="en-US" sz="3200" dirty="0" err="1" smtClean="0"/>
              <a:t>kasus-kasus</a:t>
            </a:r>
            <a:r>
              <a:rPr lang="en-US" sz="3200" dirty="0" smtClean="0"/>
              <a:t> </a:t>
            </a:r>
            <a:r>
              <a:rPr lang="en-US" sz="3200" dirty="0" err="1" smtClean="0"/>
              <a:t>tunggal</a:t>
            </a:r>
            <a:r>
              <a:rPr lang="en-US" sz="3200" dirty="0" smtClean="0"/>
              <a:t> </a:t>
            </a:r>
            <a:r>
              <a:rPr lang="en-US" sz="3200" dirty="0" err="1" smtClean="0"/>
              <a:t>kemudian</a:t>
            </a:r>
            <a:r>
              <a:rPr lang="en-US" sz="3200" dirty="0" smtClean="0"/>
              <a:t> </a:t>
            </a:r>
            <a:r>
              <a:rPr lang="en-US" sz="3200" dirty="0" err="1" smtClean="0"/>
              <a:t>digeneraliasasikan</a:t>
            </a:r>
            <a:r>
              <a:rPr lang="en-US" sz="3200" dirty="0" smtClean="0"/>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dirty="0" smtClean="0"/>
              <a:t>MENGAPA PENELITIAN ?</a:t>
            </a:r>
            <a:endParaRPr lang="en-US" dirty="0"/>
          </a:p>
        </p:txBody>
      </p:sp>
      <p:sp>
        <p:nvSpPr>
          <p:cNvPr id="96259" name="Content Placeholder 2"/>
          <p:cNvSpPr>
            <a:spLocks noGrp="1"/>
          </p:cNvSpPr>
          <p:nvPr>
            <p:ph idx="1"/>
          </p:nvPr>
        </p:nvSpPr>
        <p:spPr>
          <a:xfrm>
            <a:off x="457200" y="1600200"/>
            <a:ext cx="8229600" cy="5029200"/>
          </a:xfrm>
        </p:spPr>
        <p:txBody>
          <a:bodyPr/>
          <a:lstStyle/>
          <a:p>
            <a:pPr marL="514350" indent="-514350" eaLnBrk="1" hangingPunct="1">
              <a:buFont typeface="Wingdings 2" panose="05020102010507070707" pitchFamily="18" charset="2"/>
              <a:buAutoNum type="arabicPeriod"/>
            </a:pPr>
            <a:r>
              <a:rPr lang="en-US" dirty="0" err="1" smtClean="0"/>
              <a:t>Sifat</a:t>
            </a:r>
            <a:r>
              <a:rPr lang="en-US" dirty="0" smtClean="0"/>
              <a:t> </a:t>
            </a:r>
            <a:r>
              <a:rPr lang="en-US" dirty="0" err="1" smtClean="0"/>
              <a:t>hakiki</a:t>
            </a:r>
            <a:r>
              <a:rPr lang="en-US" dirty="0" smtClean="0"/>
              <a:t> </a:t>
            </a:r>
            <a:r>
              <a:rPr lang="en-US" dirty="0" err="1" smtClean="0"/>
              <a:t>manusia</a:t>
            </a:r>
            <a:r>
              <a:rPr lang="en-US" dirty="0" smtClean="0"/>
              <a:t> </a:t>
            </a:r>
            <a:r>
              <a:rPr lang="en-US" dirty="0" err="1" smtClean="0"/>
              <a:t>selalu</a:t>
            </a:r>
            <a:r>
              <a:rPr lang="en-US" dirty="0" smtClean="0"/>
              <a:t> </a:t>
            </a:r>
            <a:r>
              <a:rPr lang="en-US" dirty="0" err="1" smtClean="0"/>
              <a:t>ingin</a:t>
            </a:r>
            <a:r>
              <a:rPr lang="en-US" dirty="0" smtClean="0"/>
              <a:t> </a:t>
            </a:r>
            <a:r>
              <a:rPr lang="en-US" dirty="0" err="1" smtClean="0"/>
              <a:t>tahu</a:t>
            </a:r>
            <a:r>
              <a:rPr lang="en-US" dirty="0" smtClean="0"/>
              <a:t> </a:t>
            </a:r>
            <a:r>
              <a:rPr lang="en-US" dirty="0" err="1" smtClean="0"/>
              <a:t>tentang</a:t>
            </a:r>
            <a:r>
              <a:rPr lang="en-US" dirty="0" smtClean="0"/>
              <a:t> </a:t>
            </a:r>
            <a:r>
              <a:rPr lang="en-US" dirty="0" err="1" smtClean="0"/>
              <a:t>berbagai</a:t>
            </a:r>
            <a:r>
              <a:rPr lang="en-US" dirty="0" smtClean="0"/>
              <a:t> </a:t>
            </a:r>
            <a:r>
              <a:rPr lang="en-US" dirty="0" err="1" smtClean="0"/>
              <a:t>hal</a:t>
            </a:r>
            <a:r>
              <a:rPr lang="en-US" dirty="0" smtClean="0"/>
              <a:t> yang </a:t>
            </a:r>
            <a:r>
              <a:rPr lang="en-US" dirty="0" err="1" smtClean="0"/>
              <a:t>ada</a:t>
            </a:r>
            <a:r>
              <a:rPr lang="en-US" dirty="0" smtClean="0"/>
              <a:t> </a:t>
            </a:r>
            <a:r>
              <a:rPr lang="en-US" dirty="0" err="1" smtClean="0"/>
              <a:t>disekitarnya</a:t>
            </a:r>
            <a:r>
              <a:rPr lang="en-US" dirty="0" smtClean="0"/>
              <a:t>.</a:t>
            </a:r>
          </a:p>
          <a:p>
            <a:pPr marL="514350" indent="-514350" eaLnBrk="1" hangingPunct="1">
              <a:buFont typeface="Wingdings 2" panose="05020102010507070707" pitchFamily="18" charset="2"/>
              <a:buAutoNum type="arabicPeriod"/>
            </a:pPr>
            <a:r>
              <a:rPr lang="en-US" dirty="0" err="1" smtClean="0"/>
              <a:t>Pengetahuan</a:t>
            </a:r>
            <a:r>
              <a:rPr lang="en-US" dirty="0" smtClean="0"/>
              <a:t> yang </a:t>
            </a:r>
            <a:r>
              <a:rPr lang="en-US" dirty="0" err="1" smtClean="0"/>
              <a:t>ingin</a:t>
            </a:r>
            <a:r>
              <a:rPr lang="en-US" dirty="0" smtClean="0"/>
              <a:t> </a:t>
            </a:r>
            <a:r>
              <a:rPr lang="en-US" dirty="0" err="1" smtClean="0"/>
              <a:t>diperoleh</a:t>
            </a:r>
            <a:r>
              <a:rPr lang="en-US" dirty="0" smtClean="0"/>
              <a:t> </a:t>
            </a:r>
            <a:r>
              <a:rPr lang="en-US" dirty="0" err="1" smtClean="0"/>
              <a:t>adalah</a:t>
            </a:r>
            <a:r>
              <a:rPr lang="en-US" dirty="0" smtClean="0"/>
              <a:t> </a:t>
            </a:r>
            <a:r>
              <a:rPr lang="en-US" dirty="0" err="1" smtClean="0"/>
              <a:t>pengetahuan</a:t>
            </a:r>
            <a:r>
              <a:rPr lang="en-US" dirty="0" smtClean="0"/>
              <a:t> yang </a:t>
            </a:r>
            <a:r>
              <a:rPr lang="en-US" dirty="0" err="1" smtClean="0"/>
              <a:t>benar</a:t>
            </a:r>
            <a:r>
              <a:rPr lang="en-US" dirty="0" smtClean="0"/>
              <a:t>,</a:t>
            </a:r>
          </a:p>
          <a:p>
            <a:pPr marL="514350" indent="-514350" eaLnBrk="1" hangingPunct="1">
              <a:buFont typeface="Wingdings 2" panose="05020102010507070707" pitchFamily="18" charset="2"/>
              <a:buAutoNum type="arabicPeriod"/>
            </a:pPr>
            <a:r>
              <a:rPr lang="en-US" dirty="0" err="1" smtClean="0"/>
              <a:t>Manusia</a:t>
            </a:r>
            <a:r>
              <a:rPr lang="en-US" dirty="0" smtClean="0"/>
              <a:t> </a:t>
            </a:r>
            <a:r>
              <a:rPr lang="en-US" dirty="0" err="1" smtClean="0"/>
              <a:t>merasa</a:t>
            </a:r>
            <a:r>
              <a:rPr lang="en-US" dirty="0" smtClean="0"/>
              <a:t> </a:t>
            </a:r>
            <a:r>
              <a:rPr lang="en-US" dirty="0" err="1" smtClean="0"/>
              <a:t>tidak</a:t>
            </a:r>
            <a:r>
              <a:rPr lang="en-US" dirty="0" smtClean="0"/>
              <a:t> </a:t>
            </a:r>
            <a:r>
              <a:rPr lang="en-US" dirty="0" err="1" smtClean="0"/>
              <a:t>puas</a:t>
            </a:r>
            <a:r>
              <a:rPr lang="en-US" dirty="0" smtClean="0"/>
              <a:t> </a:t>
            </a:r>
            <a:r>
              <a:rPr lang="en-US" dirty="0" err="1" smtClean="0"/>
              <a:t>jika</a:t>
            </a:r>
            <a:r>
              <a:rPr lang="en-US" dirty="0" smtClean="0"/>
              <a:t> </a:t>
            </a:r>
            <a:r>
              <a:rPr lang="en-US" dirty="0" err="1" smtClean="0"/>
              <a:t>hanya</a:t>
            </a:r>
            <a:r>
              <a:rPr lang="en-US" dirty="0" smtClean="0"/>
              <a:t> </a:t>
            </a:r>
            <a:r>
              <a:rPr lang="en-US" dirty="0" err="1" smtClean="0"/>
              <a:t>memiliki</a:t>
            </a:r>
            <a:r>
              <a:rPr lang="en-US" dirty="0" smtClean="0"/>
              <a:t> </a:t>
            </a:r>
            <a:r>
              <a:rPr lang="en-US" dirty="0" err="1" smtClean="0"/>
              <a:t>pengetahuan</a:t>
            </a:r>
            <a:r>
              <a:rPr lang="en-US" dirty="0" smtClean="0"/>
              <a:t> non-</a:t>
            </a:r>
            <a:r>
              <a:rPr lang="en-US" dirty="0" err="1" smtClean="0"/>
              <a:t>ilmiah</a:t>
            </a:r>
            <a:r>
              <a:rPr lang="en-US" dirty="0" smtClean="0"/>
              <a:t> (</a:t>
            </a:r>
            <a:r>
              <a:rPr lang="en-US" i="1" dirty="0" smtClean="0"/>
              <a:t>knowledge</a:t>
            </a:r>
            <a:r>
              <a:rPr lang="en-US" dirty="0" smtClean="0"/>
              <a:t>).</a:t>
            </a:r>
          </a:p>
          <a:p>
            <a:pPr marL="514350" indent="-514350" eaLnBrk="1" hangingPunct="1">
              <a:buFont typeface="Wingdings 2" panose="05020102010507070707" pitchFamily="18" charset="2"/>
              <a:buAutoNum type="arabicPeriod"/>
            </a:pPr>
            <a:r>
              <a:rPr lang="en-US" dirty="0" err="1" smtClean="0"/>
              <a:t>Manusia</a:t>
            </a:r>
            <a:r>
              <a:rPr lang="en-US" dirty="0" smtClean="0"/>
              <a:t> </a:t>
            </a:r>
            <a:r>
              <a:rPr lang="en-US" dirty="0" err="1" smtClean="0"/>
              <a:t>ingin</a:t>
            </a:r>
            <a:r>
              <a:rPr lang="en-US" dirty="0" smtClean="0"/>
              <a:t> </a:t>
            </a:r>
            <a:r>
              <a:rPr lang="en-US" dirty="0" err="1" smtClean="0"/>
              <a:t>memanfaatkan</a:t>
            </a:r>
            <a:r>
              <a:rPr lang="en-US" dirty="0" smtClean="0"/>
              <a:t> </a:t>
            </a:r>
            <a:r>
              <a:rPr lang="en-US" dirty="0" err="1" smtClean="0"/>
              <a:t>pengetahuannya</a:t>
            </a:r>
            <a:r>
              <a:rPr lang="en-US" dirty="0" smtClean="0"/>
              <a:t> </a:t>
            </a:r>
            <a:r>
              <a:rPr lang="en-US" dirty="0" err="1" smtClean="0"/>
              <a:t>dalam</a:t>
            </a:r>
            <a:r>
              <a:rPr lang="en-US" dirty="0" smtClean="0"/>
              <a:t> </a:t>
            </a:r>
            <a:r>
              <a:rPr lang="en-US" dirty="0" err="1" smtClean="0"/>
              <a:t>kehidupan</a:t>
            </a:r>
            <a:r>
              <a:rPr lang="en-US" dirty="0" smtClean="0"/>
              <a:t> (</a:t>
            </a:r>
            <a:r>
              <a:rPr lang="en-US" dirty="0" err="1" smtClean="0"/>
              <a:t>menjelaskan</a:t>
            </a:r>
            <a:r>
              <a:rPr lang="en-US" dirty="0" smtClean="0"/>
              <a:t>, </a:t>
            </a:r>
            <a:r>
              <a:rPr lang="en-US" dirty="0" err="1" smtClean="0"/>
              <a:t>meramal</a:t>
            </a:r>
            <a:r>
              <a:rPr lang="en-US" dirty="0" smtClean="0"/>
              <a:t>, </a:t>
            </a:r>
            <a:r>
              <a:rPr lang="en-US" dirty="0" err="1" smtClean="0"/>
              <a:t>mengendalikan</a:t>
            </a:r>
            <a:r>
              <a:rPr lang="en-US" dirty="0" smtClean="0"/>
              <a:t>).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867400"/>
          </a:xfrm>
        </p:spPr>
        <p:txBody>
          <a:bodyPr/>
          <a:lstStyle/>
          <a:p>
            <a:pPr marL="274320" indent="-274320" eaLnBrk="1" fontAlgn="auto" hangingPunct="1">
              <a:spcAft>
                <a:spcPts val="0"/>
              </a:spcAft>
              <a:buClr>
                <a:schemeClr val="accent3"/>
              </a:buClr>
              <a:buFont typeface="Wingdings 2"/>
              <a:buChar char=""/>
              <a:defRPr/>
            </a:pPr>
            <a:r>
              <a:rPr lang="en-US" sz="2800" dirty="0" err="1"/>
              <a:t>Prinsip</a:t>
            </a:r>
            <a:r>
              <a:rPr lang="en-US" sz="2800" dirty="0"/>
              <a:t> </a:t>
            </a:r>
            <a:r>
              <a:rPr lang="en-US" sz="2800" dirty="0" err="1"/>
              <a:t>teori</a:t>
            </a:r>
            <a:r>
              <a:rPr lang="en-US" sz="2800" dirty="0"/>
              <a:t> :</a:t>
            </a:r>
          </a:p>
          <a:p>
            <a:pPr marL="514350" indent="-514350" eaLnBrk="1" fontAlgn="auto" hangingPunct="1">
              <a:spcAft>
                <a:spcPts val="0"/>
              </a:spcAft>
              <a:buClr>
                <a:schemeClr val="accent3"/>
              </a:buClr>
              <a:buFont typeface="Wingdings 2"/>
              <a:buAutoNum type="arabicPeriod"/>
              <a:defRPr/>
            </a:pPr>
            <a:r>
              <a:rPr lang="en-US" sz="2800" dirty="0" err="1"/>
              <a:t>Bersifat</a:t>
            </a:r>
            <a:r>
              <a:rPr lang="en-US" sz="2800" dirty="0"/>
              <a:t> </a:t>
            </a:r>
            <a:r>
              <a:rPr lang="en-US" sz="2800" dirty="0" err="1"/>
              <a:t>parsimoni</a:t>
            </a:r>
            <a:r>
              <a:rPr lang="en-US" sz="2800" dirty="0"/>
              <a:t> </a:t>
            </a:r>
            <a:r>
              <a:rPr lang="en-US" sz="2800" dirty="0" err="1"/>
              <a:t>yaitu</a:t>
            </a:r>
            <a:r>
              <a:rPr lang="en-US" sz="2800" dirty="0"/>
              <a:t> </a:t>
            </a:r>
            <a:r>
              <a:rPr lang="en-US" sz="2800" dirty="0" err="1"/>
              <a:t>kemampuan</a:t>
            </a:r>
            <a:r>
              <a:rPr lang="en-US" sz="2800" dirty="0"/>
              <a:t> </a:t>
            </a:r>
            <a:r>
              <a:rPr lang="en-US" sz="2800" dirty="0" err="1"/>
              <a:t>menjelaskan</a:t>
            </a:r>
            <a:r>
              <a:rPr lang="en-US" sz="2800" dirty="0"/>
              <a:t> </a:t>
            </a:r>
            <a:r>
              <a:rPr lang="en-US" sz="2800" dirty="0" err="1"/>
              <a:t>sebanyak</a:t>
            </a:r>
            <a:r>
              <a:rPr lang="en-US" sz="2800" dirty="0"/>
              <a:t> </a:t>
            </a:r>
            <a:r>
              <a:rPr lang="en-US" sz="2800" dirty="0" err="1"/>
              <a:t>mungkin</a:t>
            </a:r>
            <a:r>
              <a:rPr lang="en-US" sz="2800" dirty="0"/>
              <a:t> dg </a:t>
            </a:r>
            <a:r>
              <a:rPr lang="en-US" sz="2800" dirty="0" err="1"/>
              <a:t>sedikit</a:t>
            </a:r>
            <a:r>
              <a:rPr lang="en-US" sz="2800" dirty="0"/>
              <a:t> kata.</a:t>
            </a:r>
          </a:p>
          <a:p>
            <a:pPr marL="514350" indent="-514350" eaLnBrk="1" fontAlgn="auto" hangingPunct="1">
              <a:spcAft>
                <a:spcPts val="0"/>
              </a:spcAft>
              <a:buClr>
                <a:schemeClr val="accent3"/>
              </a:buClr>
              <a:buFont typeface="Wingdings 2"/>
              <a:buAutoNum type="arabicPeriod"/>
              <a:defRPr/>
            </a:pPr>
            <a:r>
              <a:rPr lang="en-US" sz="2800" dirty="0" err="1"/>
              <a:t>Daya</a:t>
            </a:r>
            <a:r>
              <a:rPr lang="en-US" sz="2800" dirty="0"/>
              <a:t> </a:t>
            </a:r>
            <a:r>
              <a:rPr lang="en-US" sz="2800" dirty="0" err="1"/>
              <a:t>eksplanasi</a:t>
            </a:r>
            <a:r>
              <a:rPr lang="en-US" sz="2800" dirty="0"/>
              <a:t> </a:t>
            </a:r>
            <a:r>
              <a:rPr lang="en-US" sz="2800" dirty="0" err="1"/>
              <a:t>yaitu</a:t>
            </a:r>
            <a:r>
              <a:rPr lang="en-US" sz="2800" dirty="0"/>
              <a:t> </a:t>
            </a:r>
            <a:r>
              <a:rPr lang="en-US" sz="2800" dirty="0" err="1"/>
              <a:t>kemampuan</a:t>
            </a:r>
            <a:r>
              <a:rPr lang="en-US" sz="2800" dirty="0"/>
              <a:t> </a:t>
            </a:r>
            <a:r>
              <a:rPr lang="en-US" sz="2800" dirty="0" err="1"/>
              <a:t>menjelaskan</a:t>
            </a:r>
            <a:r>
              <a:rPr lang="en-US" sz="2800" dirty="0"/>
              <a:t> </a:t>
            </a:r>
            <a:r>
              <a:rPr lang="en-US" sz="2800" dirty="0" err="1"/>
              <a:t>sebanyak</a:t>
            </a:r>
            <a:r>
              <a:rPr lang="en-US" sz="2800" dirty="0"/>
              <a:t> </a:t>
            </a:r>
            <a:r>
              <a:rPr lang="en-US" sz="2800" dirty="0" err="1"/>
              <a:t>mungkin</a:t>
            </a:r>
            <a:r>
              <a:rPr lang="en-US" sz="2800" dirty="0"/>
              <a:t> </a:t>
            </a:r>
            <a:r>
              <a:rPr lang="en-US" sz="2800" dirty="0" err="1"/>
              <a:t>anomali</a:t>
            </a:r>
            <a:r>
              <a:rPr lang="en-US" sz="2800" dirty="0"/>
              <a:t> (</a:t>
            </a:r>
            <a:r>
              <a:rPr lang="en-US" sz="2800" dirty="0" err="1"/>
              <a:t>ketidakjelasan</a:t>
            </a:r>
            <a:r>
              <a:rPr lang="en-US" sz="2800" dirty="0"/>
              <a:t>). </a:t>
            </a:r>
            <a:r>
              <a:rPr lang="en-US" sz="2800" dirty="0" err="1"/>
              <a:t>teori</a:t>
            </a:r>
            <a:r>
              <a:rPr lang="en-US" sz="2800" dirty="0"/>
              <a:t> yang </a:t>
            </a:r>
            <a:r>
              <a:rPr lang="en-US" sz="2800" dirty="0" err="1"/>
              <a:t>kuat</a:t>
            </a:r>
            <a:r>
              <a:rPr lang="en-US" sz="2800" dirty="0"/>
              <a:t> </a:t>
            </a:r>
            <a:r>
              <a:rPr lang="en-US" sz="2800" dirty="0" err="1"/>
              <a:t>daya</a:t>
            </a:r>
            <a:r>
              <a:rPr lang="en-US" sz="2800" dirty="0"/>
              <a:t> </a:t>
            </a:r>
            <a:r>
              <a:rPr lang="en-US" sz="2800" dirty="0" err="1"/>
              <a:t>eksplanasinya</a:t>
            </a:r>
            <a:r>
              <a:rPr lang="en-US" sz="2800" dirty="0"/>
              <a:t> </a:t>
            </a:r>
            <a:r>
              <a:rPr lang="en-US" sz="2800" dirty="0" err="1"/>
              <a:t>adalah</a:t>
            </a:r>
            <a:r>
              <a:rPr lang="en-US" sz="2800" dirty="0"/>
              <a:t> </a:t>
            </a:r>
            <a:r>
              <a:rPr lang="en-US" sz="2800" dirty="0" err="1"/>
              <a:t>teori</a:t>
            </a:r>
            <a:r>
              <a:rPr lang="en-US" sz="2800" dirty="0"/>
              <a:t>  yang paling </a:t>
            </a:r>
            <a:r>
              <a:rPr lang="en-US" sz="2800" dirty="0" err="1"/>
              <a:t>sedikit</a:t>
            </a:r>
            <a:r>
              <a:rPr lang="en-US" sz="2800" dirty="0"/>
              <a:t> </a:t>
            </a:r>
            <a:r>
              <a:rPr lang="en-US" sz="2800" dirty="0" err="1"/>
              <a:t>anomalinya</a:t>
            </a:r>
            <a:r>
              <a:rPr lang="en-US" sz="2800" dirty="0"/>
              <a:t> </a:t>
            </a:r>
            <a:r>
              <a:rPr lang="en-US" sz="2800" dirty="0" err="1"/>
              <a:t>dan</a:t>
            </a:r>
            <a:r>
              <a:rPr lang="en-US" sz="2800" dirty="0"/>
              <a:t> yang  paling </a:t>
            </a:r>
            <a:r>
              <a:rPr lang="en-US" sz="2800" dirty="0" err="1"/>
              <a:t>banyak</a:t>
            </a:r>
            <a:r>
              <a:rPr lang="en-US" sz="2800" dirty="0"/>
              <a:t>  </a:t>
            </a:r>
            <a:r>
              <a:rPr lang="en-US" sz="2800" dirty="0" err="1"/>
              <a:t>memiliki</a:t>
            </a:r>
            <a:r>
              <a:rPr lang="en-US" sz="2800" dirty="0"/>
              <a:t> </a:t>
            </a:r>
            <a:r>
              <a:rPr lang="en-US" sz="2800" dirty="0" err="1"/>
              <a:t>kandungan</a:t>
            </a:r>
            <a:r>
              <a:rPr lang="en-US" sz="2800" dirty="0"/>
              <a:t> </a:t>
            </a:r>
            <a:r>
              <a:rPr lang="en-US" sz="2800" dirty="0" err="1"/>
              <a:t>empirik</a:t>
            </a:r>
            <a:r>
              <a:rPr lang="en-US" sz="2800" dirty="0"/>
              <a:t> yang </a:t>
            </a:r>
            <a:r>
              <a:rPr lang="en-US" sz="2800" dirty="0" err="1"/>
              <a:t>terbukti</a:t>
            </a:r>
            <a:endParaRPr lang="en-US" sz="2800" dirty="0"/>
          </a:p>
          <a:p>
            <a:pPr marL="514350" indent="-514350" eaLnBrk="1" fontAlgn="auto" hangingPunct="1">
              <a:spcAft>
                <a:spcPts val="0"/>
              </a:spcAft>
              <a:buClr>
                <a:schemeClr val="accent3"/>
              </a:buClr>
              <a:buFont typeface="Wingdings 2"/>
              <a:buChar char=""/>
              <a:defRPr/>
            </a:pPr>
            <a:r>
              <a:rPr lang="en-US" sz="2800" dirty="0" err="1"/>
              <a:t>Kalau</a:t>
            </a:r>
            <a:r>
              <a:rPr lang="en-US" sz="2800" dirty="0"/>
              <a:t> </a:t>
            </a:r>
            <a:r>
              <a:rPr lang="en-US" sz="2800" dirty="0" err="1"/>
              <a:t>semua</a:t>
            </a:r>
            <a:r>
              <a:rPr lang="en-US" sz="2800" dirty="0"/>
              <a:t> </a:t>
            </a:r>
            <a:r>
              <a:rPr lang="en-US" sz="2800" dirty="0" err="1"/>
              <a:t>prinsip</a:t>
            </a:r>
            <a:r>
              <a:rPr lang="en-US" sz="2800" dirty="0"/>
              <a:t> </a:t>
            </a:r>
            <a:r>
              <a:rPr lang="en-US" sz="2800" dirty="0" err="1"/>
              <a:t>itu</a:t>
            </a:r>
            <a:r>
              <a:rPr lang="en-US" sz="2800" dirty="0"/>
              <a:t> </a:t>
            </a:r>
            <a:r>
              <a:rPr lang="en-US" sz="2800" dirty="0" err="1"/>
              <a:t>dikembangkan</a:t>
            </a:r>
            <a:r>
              <a:rPr lang="en-US" sz="2800" dirty="0"/>
              <a:t> </a:t>
            </a:r>
            <a:r>
              <a:rPr lang="en-US" sz="2800" dirty="0" err="1"/>
              <a:t>dari</a:t>
            </a:r>
            <a:r>
              <a:rPr lang="en-US" sz="2800" dirty="0"/>
              <a:t> </a:t>
            </a:r>
            <a:r>
              <a:rPr lang="en-US" sz="2800" dirty="0" err="1"/>
              <a:t>penelaahan</a:t>
            </a:r>
            <a:r>
              <a:rPr lang="en-US" sz="2800" dirty="0"/>
              <a:t> </a:t>
            </a:r>
            <a:r>
              <a:rPr lang="en-US" sz="2800" dirty="0" err="1"/>
              <a:t>seksama</a:t>
            </a:r>
            <a:r>
              <a:rPr lang="en-US" sz="2800" dirty="0"/>
              <a:t> </a:t>
            </a:r>
            <a:r>
              <a:rPr lang="en-US" sz="2800" dirty="0" err="1"/>
              <a:t>atas</a:t>
            </a:r>
            <a:r>
              <a:rPr lang="en-US" sz="2800" dirty="0"/>
              <a:t> </a:t>
            </a:r>
            <a:r>
              <a:rPr lang="en-US" sz="2800" dirty="0" err="1"/>
              <a:t>kasus</a:t>
            </a:r>
            <a:r>
              <a:rPr lang="en-US" sz="2800" dirty="0"/>
              <a:t> </a:t>
            </a:r>
            <a:r>
              <a:rPr lang="en-US" sz="2800" dirty="0" err="1"/>
              <a:t>kasus</a:t>
            </a:r>
            <a:r>
              <a:rPr lang="en-US" sz="2800" dirty="0"/>
              <a:t> </a:t>
            </a:r>
            <a:r>
              <a:rPr lang="en-US" sz="2800" dirty="0" err="1"/>
              <a:t>tunggal</a:t>
            </a:r>
            <a:r>
              <a:rPr lang="en-US" sz="2800" dirty="0"/>
              <a:t> </a:t>
            </a:r>
            <a:r>
              <a:rPr lang="en-US" sz="2800" dirty="0" err="1"/>
              <a:t>maka</a:t>
            </a:r>
            <a:r>
              <a:rPr lang="en-US" sz="2800" dirty="0"/>
              <a:t> </a:t>
            </a:r>
            <a:r>
              <a:rPr lang="en-US" sz="2800" dirty="0" err="1"/>
              <a:t>berati</a:t>
            </a:r>
            <a:r>
              <a:rPr lang="en-US" sz="2800" dirty="0"/>
              <a:t> </a:t>
            </a:r>
            <a:r>
              <a:rPr lang="en-US" sz="2800" dirty="0" err="1"/>
              <a:t>kita</a:t>
            </a:r>
            <a:r>
              <a:rPr lang="en-US" sz="2800" dirty="0"/>
              <a:t> </a:t>
            </a:r>
            <a:r>
              <a:rPr lang="en-US" sz="2800" dirty="0" err="1"/>
              <a:t>telah</a:t>
            </a:r>
            <a:r>
              <a:rPr lang="en-US" sz="2800" dirty="0"/>
              <a:t> </a:t>
            </a:r>
            <a:r>
              <a:rPr lang="en-US" sz="2800" dirty="0" err="1"/>
              <a:t>membentuk</a:t>
            </a:r>
            <a:r>
              <a:rPr lang="en-US" sz="2800" dirty="0"/>
              <a:t> </a:t>
            </a:r>
            <a:r>
              <a:rPr lang="en-US" sz="2800" dirty="0" err="1"/>
              <a:t>teori</a:t>
            </a:r>
            <a:r>
              <a:rPr lang="en-US" sz="2800" dirty="0"/>
              <a:t> </a:t>
            </a:r>
            <a:r>
              <a:rPr lang="en-US" sz="2800" dirty="0" err="1"/>
              <a:t>secara</a:t>
            </a:r>
            <a:r>
              <a:rPr lang="en-US" sz="2800" dirty="0"/>
              <a:t> </a:t>
            </a:r>
            <a:r>
              <a:rPr lang="en-US" sz="2800" dirty="0" err="1"/>
              <a:t>induktif</a:t>
            </a:r>
            <a:r>
              <a:rPr lang="en-US" sz="2800" dirty="0"/>
              <a:t>.</a:t>
            </a:r>
            <a:endParaRPr lang="id-ID" sz="2800" b="1"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590550"/>
          </a:xfrm>
        </p:spPr>
        <p:txBody>
          <a:bodyPr>
            <a:normAutofit fontScale="90000"/>
          </a:bodyPr>
          <a:lstStyle/>
          <a:p>
            <a:pPr algn="ctr" eaLnBrk="1" fontAlgn="auto" hangingPunct="1">
              <a:spcAft>
                <a:spcPts val="0"/>
              </a:spcAft>
              <a:defRPr/>
            </a:pPr>
            <a:r>
              <a:rPr lang="en-US" sz="3600" dirty="0" smtClean="0"/>
              <a:t>FUNGSI TEORI</a:t>
            </a:r>
            <a:endParaRPr lang="en-US" sz="3600" dirty="0"/>
          </a:p>
        </p:txBody>
      </p:sp>
      <p:sp>
        <p:nvSpPr>
          <p:cNvPr id="134147" name="Content Placeholder 2"/>
          <p:cNvSpPr>
            <a:spLocks noGrp="1"/>
          </p:cNvSpPr>
          <p:nvPr>
            <p:ph idx="1"/>
          </p:nvPr>
        </p:nvSpPr>
        <p:spPr>
          <a:xfrm>
            <a:off x="457200" y="1447800"/>
            <a:ext cx="8229600" cy="4876800"/>
          </a:xfrm>
        </p:spPr>
        <p:txBody>
          <a:bodyPr/>
          <a:lstStyle/>
          <a:p>
            <a:pPr eaLnBrk="1" hangingPunct="1"/>
            <a:r>
              <a:rPr lang="en-US" sz="2800" smtClean="0"/>
              <a:t>Teori merupakan bentuk penjelasan paling umum yg memberitahu kita mengapa sesuatu itu terjadi (eksplanasi) dan kapan sesuatu dapat  diduga akan terjadi (prediksi).</a:t>
            </a:r>
          </a:p>
          <a:p>
            <a:pPr eaLnBrk="1" hangingPunct="1"/>
            <a:endParaRPr lang="id-ID" sz="2800" smtClean="0"/>
          </a:p>
          <a:p>
            <a:pPr eaLnBrk="1" hangingPunct="1"/>
            <a:r>
              <a:rPr lang="en-US" sz="2800" smtClean="0"/>
              <a:t>Berteori </a:t>
            </a:r>
          </a:p>
          <a:p>
            <a:pPr eaLnBrk="1" hangingPunct="1">
              <a:buFont typeface="Wingdings 2" panose="05020102010507070707" pitchFamily="18" charset="2"/>
              <a:buNone/>
            </a:pPr>
            <a:r>
              <a:rPr lang="en-US" sz="2800" smtClean="0"/>
              <a:t>	Kegiatan mendeskripsikan apa yg terjadi, menjelaskan mengapa itu terjadi, dan  meramalkan kemungkinan berulangnya kejadian itu diwaktu masa depan.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Title 1"/>
          <p:cNvSpPr>
            <a:spLocks noGrp="1"/>
          </p:cNvSpPr>
          <p:nvPr>
            <p:ph type="title"/>
          </p:nvPr>
        </p:nvSpPr>
        <p:spPr>
          <a:xfrm>
            <a:off x="533400" y="533400"/>
            <a:ext cx="8229600" cy="609600"/>
          </a:xfrm>
        </p:spPr>
        <p:txBody>
          <a:bodyPr/>
          <a:lstStyle/>
          <a:p>
            <a:pPr algn="ctr" eaLnBrk="1" hangingPunct="1"/>
            <a:r>
              <a:rPr lang="en-US" sz="3600" smtClean="0"/>
              <a:t>HIPOTESIS</a:t>
            </a:r>
          </a:p>
        </p:txBody>
      </p:sp>
      <p:sp>
        <p:nvSpPr>
          <p:cNvPr id="135171" name="Content Placeholder 2"/>
          <p:cNvSpPr>
            <a:spLocks noGrp="1"/>
          </p:cNvSpPr>
          <p:nvPr>
            <p:ph idx="1"/>
          </p:nvPr>
        </p:nvSpPr>
        <p:spPr>
          <a:xfrm>
            <a:off x="609600" y="1371600"/>
            <a:ext cx="8229600" cy="5257800"/>
          </a:xfrm>
        </p:spPr>
        <p:txBody>
          <a:bodyPr/>
          <a:lstStyle/>
          <a:p>
            <a:pPr eaLnBrk="1" hangingPunct="1"/>
            <a:r>
              <a:rPr lang="en-US" smtClean="0"/>
              <a:t>Hipotesis  adalah pernyataan  yg menjelaskan secara logis dan sistematis tentang hubungan antara dua variabel atau lebih yang belum terbukti kebenarannya.</a:t>
            </a:r>
          </a:p>
          <a:p>
            <a:pPr eaLnBrk="1" hangingPunct="1">
              <a:buFont typeface="Wingdings 2" panose="05020102010507070707" pitchFamily="18" charset="2"/>
              <a:buNone/>
            </a:pPr>
            <a:r>
              <a:rPr lang="en-US" smtClean="0"/>
              <a:t>Cara Menyusun Hipotesis</a:t>
            </a:r>
          </a:p>
          <a:p>
            <a:pPr eaLnBrk="1" hangingPunct="1">
              <a:buFont typeface="Wingdings" panose="05000000000000000000" pitchFamily="2" charset="2"/>
              <a:buChar char="§"/>
            </a:pPr>
            <a:r>
              <a:rPr lang="en-US" smtClean="0"/>
              <a:t>Hipotesis dirumuskan secara deduktif berdasarkan teori dan asumsi-asumsi.</a:t>
            </a:r>
          </a:p>
          <a:p>
            <a:pPr eaLnBrk="1" hangingPunct="1">
              <a:buFont typeface="Wingdings" panose="05000000000000000000" pitchFamily="2" charset="2"/>
              <a:buChar char="§"/>
            </a:pPr>
            <a:r>
              <a:rPr lang="en-US" smtClean="0"/>
              <a:t>Hipotesis memuat variabel terikat dan variabel bebas.</a:t>
            </a:r>
          </a:p>
          <a:p>
            <a:pPr eaLnBrk="1" hangingPunct="1">
              <a:buFont typeface="Wingdings" panose="05000000000000000000" pitchFamily="2" charset="2"/>
              <a:buChar char="§"/>
            </a:pPr>
            <a:r>
              <a:rPr lang="en-US" smtClean="0"/>
              <a:t>Hipotesis disusun dlm bentuk kalimat deklaratif (pernyataan) singkat, jelas.</a:t>
            </a:r>
          </a:p>
          <a:p>
            <a:pPr eaLnBrk="1" hangingPunct="1">
              <a:buFont typeface="Wingdings" panose="05000000000000000000" pitchFamily="2" charset="2"/>
              <a:buChar char="§"/>
            </a:pPr>
            <a:r>
              <a:rPr lang="en-US" smtClean="0"/>
              <a:t>Hipotesis dpt disusun dlm bentuk kalimat aktif  maupun pasif.</a:t>
            </a:r>
          </a:p>
          <a:p>
            <a:pPr eaLnBrk="1" hangingPunct="1">
              <a:buFont typeface="Wingdings 2" panose="05020102010507070707" pitchFamily="18" charset="2"/>
              <a:buNone/>
            </a:pPr>
            <a:endParaRPr lang="en-US" smtClean="0"/>
          </a:p>
          <a:p>
            <a:pPr eaLnBrk="1" hangingPunct="1">
              <a:buFont typeface="Wingdings 2" panose="05020102010507070707" pitchFamily="18" charset="2"/>
              <a:buNone/>
            </a:pPr>
            <a:endParaRPr lang="en-US" smtClean="0"/>
          </a:p>
          <a:p>
            <a:pPr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Title 1"/>
          <p:cNvSpPr>
            <a:spLocks noGrp="1"/>
          </p:cNvSpPr>
          <p:nvPr>
            <p:ph type="title"/>
          </p:nvPr>
        </p:nvSpPr>
        <p:spPr>
          <a:xfrm>
            <a:off x="457200" y="704850"/>
            <a:ext cx="8229600" cy="895350"/>
          </a:xfrm>
        </p:spPr>
        <p:txBody>
          <a:bodyPr/>
          <a:lstStyle/>
          <a:p>
            <a:pPr algn="ctr" eaLnBrk="1" hangingPunct="1"/>
            <a:r>
              <a:rPr lang="en-US" smtClean="0"/>
              <a:t> </a:t>
            </a:r>
            <a:r>
              <a:rPr lang="en-US" sz="3600" smtClean="0"/>
              <a:t>Contoh hipotesis </a:t>
            </a:r>
            <a:endParaRPr lang="en-US" smtClean="0"/>
          </a:p>
        </p:txBody>
      </p:sp>
      <p:sp>
        <p:nvSpPr>
          <p:cNvPr id="136195" name="Content Placeholder 2"/>
          <p:cNvSpPr>
            <a:spLocks noGrp="1"/>
          </p:cNvSpPr>
          <p:nvPr>
            <p:ph idx="1"/>
          </p:nvPr>
        </p:nvSpPr>
        <p:spPr/>
        <p:txBody>
          <a:bodyPr/>
          <a:lstStyle/>
          <a:p>
            <a:pPr marL="514350" indent="-514350" eaLnBrk="1" hangingPunct="1">
              <a:buFont typeface="Wingdings 2" panose="05020102010507070707" pitchFamily="18" charset="2"/>
              <a:buAutoNum type="arabicPeriod"/>
            </a:pPr>
            <a:r>
              <a:rPr lang="en-US" sz="3200" smtClean="0"/>
              <a:t>Jika pendidikan terhadap anak dalam keluarga dilakukan secara demokratis, maka akan menghasilkan kualitas anak yang kreatif dan mandiri. </a:t>
            </a:r>
          </a:p>
          <a:p>
            <a:pPr marL="514350" indent="-514350" eaLnBrk="1" hangingPunct="1">
              <a:buFont typeface="Wingdings 2" panose="05020102010507070707" pitchFamily="18" charset="2"/>
              <a:buAutoNum type="arabicPeriod"/>
            </a:pPr>
            <a:endParaRPr lang="en-US" sz="3200" smtClean="0"/>
          </a:p>
          <a:p>
            <a:pPr marL="514350" indent="-514350" eaLnBrk="1" hangingPunct="1">
              <a:buFont typeface="Wingdings 2" panose="05020102010507070707" pitchFamily="18" charset="2"/>
              <a:buAutoNum type="arabicPeriod"/>
            </a:pPr>
            <a:r>
              <a:rPr lang="en-US" sz="3200" smtClean="0"/>
              <a:t>Semakin banyak mengikuti </a:t>
            </a:r>
            <a:r>
              <a:rPr lang="en-US" sz="3200" i="1" smtClean="0"/>
              <a:t>try out</a:t>
            </a:r>
            <a:r>
              <a:rPr lang="en-US" sz="3200" smtClean="0"/>
              <a:t>, semakin  banyak  soal yang dapat dikerjakan.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VARIABEL DAN INDIKATOR</a:t>
            </a:r>
            <a:endParaRPr lang="en-US" dirty="0"/>
          </a:p>
        </p:txBody>
      </p:sp>
      <p:sp>
        <p:nvSpPr>
          <p:cNvPr id="137219" name="Content Placeholder 2"/>
          <p:cNvSpPr>
            <a:spLocks noGrp="1"/>
          </p:cNvSpPr>
          <p:nvPr>
            <p:ph idx="1"/>
          </p:nvPr>
        </p:nvSpPr>
        <p:spPr>
          <a:xfrm>
            <a:off x="457200" y="1600200"/>
            <a:ext cx="8229600" cy="4724400"/>
          </a:xfrm>
        </p:spPr>
        <p:txBody>
          <a:bodyPr/>
          <a:lstStyle/>
          <a:p>
            <a:pPr eaLnBrk="1" hangingPunct="1">
              <a:buFont typeface="Wingdings 2" panose="05020102010507070707" pitchFamily="18" charset="2"/>
              <a:buNone/>
            </a:pPr>
            <a:r>
              <a:rPr lang="en-US" dirty="0" smtClean="0"/>
              <a:t>	</a:t>
            </a:r>
            <a:r>
              <a:rPr lang="en-US" dirty="0" err="1" smtClean="0"/>
              <a:t>Variabel</a:t>
            </a:r>
            <a:r>
              <a:rPr lang="en-US" dirty="0" smtClean="0"/>
              <a:t> </a:t>
            </a:r>
            <a:r>
              <a:rPr lang="en-US" dirty="0" err="1" smtClean="0"/>
              <a:t>adalah</a:t>
            </a:r>
            <a:r>
              <a:rPr lang="en-US" dirty="0" smtClean="0"/>
              <a:t> </a:t>
            </a:r>
            <a:r>
              <a:rPr lang="en-US" dirty="0" err="1" smtClean="0"/>
              <a:t>konsep</a:t>
            </a:r>
            <a:r>
              <a:rPr lang="en-US" dirty="0" smtClean="0"/>
              <a:t> yang di </a:t>
            </a:r>
            <a:r>
              <a:rPr lang="en-US" dirty="0" err="1" smtClean="0"/>
              <a:t>dalamnya</a:t>
            </a:r>
            <a:r>
              <a:rPr lang="en-US" dirty="0" smtClean="0"/>
              <a:t> </a:t>
            </a:r>
            <a:r>
              <a:rPr lang="en-US" dirty="0" err="1" smtClean="0"/>
              <a:t>terkandung</a:t>
            </a:r>
            <a:r>
              <a:rPr lang="en-US" dirty="0" smtClean="0"/>
              <a:t> </a:t>
            </a:r>
            <a:r>
              <a:rPr lang="en-US" dirty="0" err="1" smtClean="0"/>
              <a:t>makna</a:t>
            </a:r>
            <a:r>
              <a:rPr lang="en-US" dirty="0" smtClean="0"/>
              <a:t>  </a:t>
            </a:r>
            <a:r>
              <a:rPr lang="en-US" dirty="0" err="1" smtClean="0"/>
              <a:t>nilai</a:t>
            </a:r>
            <a:r>
              <a:rPr lang="en-US" dirty="0" smtClean="0"/>
              <a:t> </a:t>
            </a:r>
            <a:r>
              <a:rPr lang="en-US" dirty="0" err="1" smtClean="0"/>
              <a:t>atau</a:t>
            </a:r>
            <a:r>
              <a:rPr lang="en-US" dirty="0" smtClean="0"/>
              <a:t> </a:t>
            </a:r>
            <a:r>
              <a:rPr lang="en-US" dirty="0" err="1" smtClean="0"/>
              <a:t>atribut</a:t>
            </a:r>
            <a:r>
              <a:rPr lang="en-US" dirty="0" smtClean="0"/>
              <a:t> yang </a:t>
            </a:r>
            <a:r>
              <a:rPr lang="en-US" dirty="0" err="1" smtClean="0"/>
              <a:t>bervariasi</a:t>
            </a:r>
            <a:r>
              <a:rPr lang="en-US" dirty="0" smtClean="0"/>
              <a:t>. </a:t>
            </a:r>
          </a:p>
          <a:p>
            <a:pPr eaLnBrk="1" hangingPunct="1">
              <a:buFont typeface="Wingdings 2" panose="05020102010507070707" pitchFamily="18" charset="2"/>
              <a:buNone/>
            </a:pPr>
            <a:r>
              <a:rPr lang="en-US" dirty="0" err="1" smtClean="0"/>
              <a:t>Contoh</a:t>
            </a:r>
            <a:r>
              <a:rPr lang="en-US" dirty="0" smtClean="0"/>
              <a:t> :</a:t>
            </a:r>
          </a:p>
          <a:p>
            <a:pPr eaLnBrk="1" hangingPunct="1">
              <a:buFont typeface="Wingdings 2" panose="05020102010507070707" pitchFamily="18" charset="2"/>
              <a:buNone/>
            </a:pPr>
            <a:r>
              <a:rPr lang="en-US" dirty="0" err="1" smtClean="0"/>
              <a:t>Konsep</a:t>
            </a:r>
            <a:r>
              <a:rPr lang="en-US" dirty="0" smtClean="0"/>
              <a:t> : </a:t>
            </a:r>
            <a:r>
              <a:rPr lang="en-US" dirty="0" err="1" smtClean="0"/>
              <a:t>partisipasi</a:t>
            </a:r>
            <a:endParaRPr lang="en-US" dirty="0" smtClean="0"/>
          </a:p>
          <a:p>
            <a:pPr eaLnBrk="1" hangingPunct="1">
              <a:buFont typeface="Wingdings 2" panose="05020102010507070707" pitchFamily="18" charset="2"/>
              <a:buNone/>
            </a:pPr>
            <a:r>
              <a:rPr lang="en-US" dirty="0" err="1" smtClean="0"/>
              <a:t>Var</a:t>
            </a:r>
            <a:r>
              <a:rPr lang="id-ID" dirty="0" smtClean="0"/>
              <a:t>i</a:t>
            </a:r>
            <a:r>
              <a:rPr lang="en-US" dirty="0" err="1" smtClean="0"/>
              <a:t>abel</a:t>
            </a:r>
            <a:r>
              <a:rPr lang="en-US" dirty="0" smtClean="0"/>
              <a:t> : </a:t>
            </a:r>
            <a:r>
              <a:rPr lang="en-US" dirty="0" err="1" smtClean="0"/>
              <a:t>tingkat</a:t>
            </a:r>
            <a:r>
              <a:rPr lang="en-US" dirty="0" smtClean="0"/>
              <a:t> </a:t>
            </a:r>
            <a:r>
              <a:rPr lang="en-US" dirty="0" err="1" smtClean="0"/>
              <a:t>partisipasi</a:t>
            </a:r>
            <a:r>
              <a:rPr lang="en-US" dirty="0" smtClean="0"/>
              <a:t> (</a:t>
            </a:r>
            <a:r>
              <a:rPr lang="en-US" dirty="0" err="1" smtClean="0"/>
              <a:t>variasi</a:t>
            </a:r>
            <a:r>
              <a:rPr lang="en-US" dirty="0" smtClean="0"/>
              <a:t> </a:t>
            </a:r>
            <a:r>
              <a:rPr lang="en-US" dirty="0" err="1" smtClean="0"/>
              <a:t>nilainya</a:t>
            </a:r>
            <a:r>
              <a:rPr lang="en-US" dirty="0" smtClean="0"/>
              <a:t> : </a:t>
            </a:r>
            <a:r>
              <a:rPr lang="en-US" dirty="0" err="1" smtClean="0"/>
              <a:t>rendah</a:t>
            </a:r>
            <a:r>
              <a:rPr lang="en-US" dirty="0" smtClean="0"/>
              <a:t>, 		</a:t>
            </a:r>
            <a:r>
              <a:rPr lang="en-US" dirty="0" err="1" smtClean="0"/>
              <a:t>sedang</a:t>
            </a:r>
            <a:r>
              <a:rPr lang="en-US" dirty="0" smtClean="0"/>
              <a:t> </a:t>
            </a:r>
            <a:r>
              <a:rPr lang="en-US" dirty="0" err="1" smtClean="0"/>
              <a:t>dan</a:t>
            </a:r>
            <a:r>
              <a:rPr lang="en-US" dirty="0" smtClean="0"/>
              <a:t> </a:t>
            </a:r>
            <a:r>
              <a:rPr lang="en-US" dirty="0" err="1" smtClean="0"/>
              <a:t>tinggi</a:t>
            </a:r>
            <a:r>
              <a:rPr lang="en-US" dirty="0" smtClean="0"/>
              <a:t>). </a:t>
            </a:r>
          </a:p>
          <a:p>
            <a:pPr eaLnBrk="1" hangingPunct="1">
              <a:buFont typeface="Wingdings 2" panose="05020102010507070707" pitchFamily="18" charset="2"/>
              <a:buNone/>
            </a:pPr>
            <a:r>
              <a:rPr lang="en-US" dirty="0" err="1" smtClean="0"/>
              <a:t>Catatan</a:t>
            </a:r>
            <a:r>
              <a:rPr lang="en-US" dirty="0" smtClean="0"/>
              <a:t> : </a:t>
            </a:r>
            <a:r>
              <a:rPr lang="en-US" dirty="0" err="1" smtClean="0"/>
              <a:t>ada</a:t>
            </a:r>
            <a:r>
              <a:rPr lang="en-US" dirty="0" smtClean="0"/>
              <a:t> </a:t>
            </a:r>
            <a:r>
              <a:rPr lang="en-US" dirty="0" err="1" smtClean="0"/>
              <a:t>konsep</a:t>
            </a:r>
            <a:r>
              <a:rPr lang="en-US" dirty="0" smtClean="0"/>
              <a:t> yang </a:t>
            </a:r>
            <a:r>
              <a:rPr lang="en-US" dirty="0" err="1" smtClean="0"/>
              <a:t>sekaligus</a:t>
            </a:r>
            <a:r>
              <a:rPr lang="en-US" dirty="0" smtClean="0"/>
              <a:t> </a:t>
            </a:r>
            <a:r>
              <a:rPr lang="en-US" dirty="0" err="1" smtClean="0"/>
              <a:t>sebagai</a:t>
            </a:r>
            <a:r>
              <a:rPr lang="en-US" dirty="0" smtClean="0"/>
              <a:t> </a:t>
            </a:r>
            <a:r>
              <a:rPr lang="en-US" dirty="0" err="1" smtClean="0"/>
              <a:t>variabel</a:t>
            </a:r>
            <a:r>
              <a:rPr lang="en-US" dirty="0" smtClean="0"/>
              <a:t> </a:t>
            </a:r>
            <a:r>
              <a:rPr lang="en-US" dirty="0" err="1" smtClean="0"/>
              <a:t>karena</a:t>
            </a:r>
            <a:r>
              <a:rPr lang="en-US" dirty="0" smtClean="0"/>
              <a:t> </a:t>
            </a:r>
            <a:r>
              <a:rPr lang="en-US" dirty="0" err="1" smtClean="0"/>
              <a:t>didalam</a:t>
            </a:r>
            <a:r>
              <a:rPr lang="en-US" dirty="0" smtClean="0"/>
              <a:t> </a:t>
            </a:r>
            <a:r>
              <a:rPr lang="en-US" dirty="0" err="1" smtClean="0"/>
              <a:t>konsep</a:t>
            </a:r>
            <a:r>
              <a:rPr lang="en-US" dirty="0" smtClean="0"/>
              <a:t> </a:t>
            </a:r>
            <a:r>
              <a:rPr lang="en-US" dirty="0" err="1" smtClean="0"/>
              <a:t>sudah</a:t>
            </a:r>
            <a:r>
              <a:rPr lang="en-US" dirty="0" smtClean="0"/>
              <a:t> </a:t>
            </a:r>
            <a:r>
              <a:rPr lang="en-US" dirty="0" err="1" smtClean="0"/>
              <a:t>terkandung</a:t>
            </a:r>
            <a:r>
              <a:rPr lang="en-US" dirty="0" smtClean="0"/>
              <a:t> </a:t>
            </a:r>
            <a:r>
              <a:rPr lang="en-US" dirty="0" err="1" smtClean="0"/>
              <a:t>variasi</a:t>
            </a:r>
            <a:r>
              <a:rPr lang="en-US" dirty="0" smtClean="0"/>
              <a:t> </a:t>
            </a:r>
            <a:r>
              <a:rPr lang="en-US" dirty="0" err="1" smtClean="0"/>
              <a:t>nilai</a:t>
            </a:r>
            <a:r>
              <a:rPr lang="en-US" dirty="0" smtClean="0"/>
              <a:t>. </a:t>
            </a:r>
          </a:p>
          <a:p>
            <a:pPr eaLnBrk="1" hangingPunct="1">
              <a:buFont typeface="Wingdings 2" panose="05020102010507070707" pitchFamily="18" charset="2"/>
              <a:buNone/>
            </a:pPr>
            <a:r>
              <a:rPr lang="en-US" dirty="0" err="1" smtClean="0"/>
              <a:t>Contoh</a:t>
            </a:r>
            <a:r>
              <a:rPr lang="en-US" dirty="0" smtClean="0"/>
              <a:t> : </a:t>
            </a:r>
            <a:r>
              <a:rPr lang="en-US" dirty="0" err="1" smtClean="0"/>
              <a:t>Umur</a:t>
            </a:r>
            <a:r>
              <a:rPr lang="en-US" dirty="0" smtClean="0"/>
              <a:t>, agama, </a:t>
            </a:r>
            <a:r>
              <a:rPr lang="en-US" dirty="0" err="1" smtClean="0"/>
              <a:t>etnis</a:t>
            </a:r>
            <a:r>
              <a:rPr lang="en-US" dirty="0" smtClean="0"/>
              <a:t>, </a:t>
            </a:r>
            <a:r>
              <a:rPr lang="en-US" dirty="0" err="1" smtClean="0"/>
              <a:t>hari</a:t>
            </a:r>
            <a:r>
              <a:rPr lang="en-US" dirty="0" smtClean="0"/>
              <a:t>, </a:t>
            </a:r>
            <a:r>
              <a:rPr lang="en-US" dirty="0" err="1" smtClean="0"/>
              <a:t>bulan</a:t>
            </a:r>
            <a:r>
              <a:rPr lang="en-US" dirty="0" smtClean="0"/>
              <a:t> </a:t>
            </a:r>
            <a:r>
              <a:rPr lang="en-US" dirty="0" err="1" smtClean="0"/>
              <a:t>tahun</a:t>
            </a:r>
            <a:r>
              <a:rPr lang="en-US" dirty="0" smtClean="0"/>
              <a:t>, jam. </a:t>
            </a:r>
            <a:r>
              <a:rPr lang="en-US" dirty="0" err="1" smtClean="0"/>
              <a:t>dll</a:t>
            </a:r>
            <a:r>
              <a:rPr lang="en-US" dirty="0" smtClean="0"/>
              <a:t>.</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INDIKATOR</a:t>
            </a:r>
            <a:endParaRPr lang="en-US" dirty="0"/>
          </a:p>
        </p:txBody>
      </p:sp>
      <p:sp>
        <p:nvSpPr>
          <p:cNvPr id="138243" name="Content Placeholder 2"/>
          <p:cNvSpPr>
            <a:spLocks noGrp="1"/>
          </p:cNvSpPr>
          <p:nvPr>
            <p:ph idx="1"/>
          </p:nvPr>
        </p:nvSpPr>
        <p:spPr>
          <a:xfrm>
            <a:off x="457200" y="1600200"/>
            <a:ext cx="8229600" cy="4724400"/>
          </a:xfrm>
        </p:spPr>
        <p:txBody>
          <a:bodyPr/>
          <a:lstStyle/>
          <a:p>
            <a:pPr eaLnBrk="1" hangingPunct="1">
              <a:buFont typeface="Wingdings 2" panose="05020102010507070707" pitchFamily="18" charset="2"/>
              <a:buNone/>
            </a:pPr>
            <a:r>
              <a:rPr lang="en-US" smtClean="0"/>
              <a:t>	Indikator adalah label untuk dimensi-dimensi atau atribut-atribut yang terkandung didalam konsep/ variabel  yang dapat diobservasi secara inderawi.</a:t>
            </a:r>
          </a:p>
          <a:p>
            <a:pPr eaLnBrk="1" hangingPunct="1">
              <a:buFont typeface="Wingdings 2" panose="05020102010507070707" pitchFamily="18" charset="2"/>
              <a:buNone/>
            </a:pPr>
            <a:r>
              <a:rPr lang="en-US" smtClean="0"/>
              <a:t>Contoh : </a:t>
            </a:r>
          </a:p>
          <a:p>
            <a:pPr eaLnBrk="1" hangingPunct="1">
              <a:buFont typeface="Wingdings 2" panose="05020102010507070707" pitchFamily="18" charset="2"/>
              <a:buNone/>
            </a:pPr>
            <a:r>
              <a:rPr lang="en-US" smtClean="0"/>
              <a:t>Variabel : Tingkat partisipasi</a:t>
            </a:r>
          </a:p>
          <a:p>
            <a:pPr eaLnBrk="1" hangingPunct="1">
              <a:buFont typeface="Wingdings 2" panose="05020102010507070707" pitchFamily="18" charset="2"/>
              <a:buNone/>
            </a:pPr>
            <a:r>
              <a:rPr lang="en-US" smtClean="0"/>
              <a:t>Indikator:</a:t>
            </a:r>
          </a:p>
          <a:p>
            <a:pPr eaLnBrk="1" hangingPunct="1">
              <a:buFont typeface="Wingdings" panose="05000000000000000000" pitchFamily="2" charset="2"/>
              <a:buChar char="Ø"/>
            </a:pPr>
            <a:r>
              <a:rPr lang="en-US" smtClean="0"/>
              <a:t> Keterliba</a:t>
            </a:r>
            <a:r>
              <a:rPr lang="id-ID" smtClean="0"/>
              <a:t>t</a:t>
            </a:r>
            <a:r>
              <a:rPr lang="en-US" smtClean="0"/>
              <a:t>an dalam proses perencanaan</a:t>
            </a:r>
          </a:p>
          <a:p>
            <a:pPr eaLnBrk="1" hangingPunct="1">
              <a:buFont typeface="Wingdings" panose="05000000000000000000" pitchFamily="2" charset="2"/>
              <a:buChar char="Ø"/>
            </a:pPr>
            <a:r>
              <a:rPr lang="en-US" smtClean="0"/>
              <a:t> Keterlibatan dalam pelaksanaan</a:t>
            </a:r>
          </a:p>
          <a:p>
            <a:pPr eaLnBrk="1" hangingPunct="1">
              <a:buFont typeface="Wingdings" panose="05000000000000000000" pitchFamily="2" charset="2"/>
              <a:buChar char="Ø"/>
            </a:pPr>
            <a:r>
              <a:rPr lang="en-US" smtClean="0"/>
              <a:t> Keterlibatan dalam evaluasi</a:t>
            </a:r>
          </a:p>
          <a:p>
            <a:pPr eaLnBrk="1" hangingPunct="1">
              <a:buFont typeface="Wingdings" panose="05000000000000000000" pitchFamily="2" charset="2"/>
              <a:buChar char="Ø"/>
            </a:pPr>
            <a:r>
              <a:rPr lang="en-US" smtClean="0"/>
              <a:t>Keterlibatan dalam melestarikan hasil kegiatan</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 JENIS VARIABEL</a:t>
            </a:r>
            <a:endParaRPr lang="en-US" dirty="0"/>
          </a:p>
        </p:txBody>
      </p:sp>
      <p:sp>
        <p:nvSpPr>
          <p:cNvPr id="139267" name="Content Placeholder 2"/>
          <p:cNvSpPr>
            <a:spLocks noGrp="1"/>
          </p:cNvSpPr>
          <p:nvPr>
            <p:ph idx="1"/>
          </p:nvPr>
        </p:nvSpPr>
        <p:spPr>
          <a:xfrm>
            <a:off x="457200" y="1600200"/>
            <a:ext cx="8229600" cy="5257800"/>
          </a:xfrm>
        </p:spPr>
        <p:txBody>
          <a:bodyPr/>
          <a:lstStyle/>
          <a:p>
            <a:pPr marL="514350" indent="-514350" eaLnBrk="1" hangingPunct="1">
              <a:buFont typeface="Wingdings 2" panose="05020102010507070707" pitchFamily="18" charset="2"/>
              <a:buNone/>
            </a:pPr>
            <a:r>
              <a:rPr lang="en-US" smtClean="0"/>
              <a:t>A.  Berdasarkan bentuknya </a:t>
            </a:r>
          </a:p>
          <a:p>
            <a:pPr marL="514350" indent="-514350" eaLnBrk="1" hangingPunct="1">
              <a:buFont typeface="Wingdings 2" panose="05020102010507070707" pitchFamily="18" charset="2"/>
              <a:buAutoNum type="arabicPeriod"/>
            </a:pPr>
            <a:r>
              <a:rPr lang="en-US" smtClean="0"/>
              <a:t>Variabel deskrit : variabel sebagai pembeda tidak memiliki rangkaian nilai.</a:t>
            </a:r>
          </a:p>
          <a:p>
            <a:pPr marL="514350" indent="-514350" eaLnBrk="1" hangingPunct="1">
              <a:buFont typeface="Wingdings 2" panose="05020102010507070707" pitchFamily="18" charset="2"/>
              <a:buNone/>
            </a:pPr>
            <a:r>
              <a:rPr lang="en-US" smtClean="0"/>
              <a:t>	Contoh : </a:t>
            </a:r>
          </a:p>
          <a:p>
            <a:pPr marL="514350" indent="-514350" eaLnBrk="1" hangingPunct="1">
              <a:buFont typeface="Wingdings 2" panose="05020102010507070707" pitchFamily="18" charset="2"/>
              <a:buNone/>
            </a:pPr>
            <a:r>
              <a:rPr lang="en-US" smtClean="0"/>
              <a:t>	Agama  : Islam, Katholik, Kristen, Hindu dan Budha.</a:t>
            </a:r>
          </a:p>
          <a:p>
            <a:pPr marL="514350" indent="-514350" eaLnBrk="1" hangingPunct="1">
              <a:buFont typeface="Wingdings 2" panose="05020102010507070707" pitchFamily="18" charset="2"/>
              <a:buNone/>
            </a:pPr>
            <a:r>
              <a:rPr lang="en-US" smtClean="0"/>
              <a:t>2.   Variabel </a:t>
            </a:r>
            <a:r>
              <a:rPr lang="id-ID" smtClean="0"/>
              <a:t>kontinyu/</a:t>
            </a:r>
            <a:r>
              <a:rPr lang="en-US" smtClean="0"/>
              <a:t>bersambung  : memiliki rangkaian/ tingkatan nilai.</a:t>
            </a:r>
          </a:p>
          <a:p>
            <a:pPr marL="514350" indent="-514350" eaLnBrk="1" hangingPunct="1">
              <a:buFont typeface="Wingdings 2" panose="05020102010507070707" pitchFamily="18" charset="2"/>
              <a:buNone/>
            </a:pPr>
            <a:r>
              <a:rPr lang="en-US" smtClean="0"/>
              <a:t>	Contoh :  </a:t>
            </a:r>
            <a:r>
              <a:rPr lang="id-ID" smtClean="0"/>
              <a:t>ukuran berat: ton,ku, kg.............mg.</a:t>
            </a:r>
          </a:p>
          <a:p>
            <a:pPr marL="514350" indent="-514350" eaLnBrk="1" hangingPunct="1">
              <a:buFont typeface="Wingdings 2" panose="05020102010507070707" pitchFamily="18" charset="2"/>
              <a:buNone/>
            </a:pPr>
            <a:r>
              <a:rPr lang="id-ID" smtClean="0"/>
              <a:t>        Waktu: abad, windu, tahun...........detik .</a:t>
            </a:r>
          </a:p>
          <a:p>
            <a:pPr marL="514350" indent="-514350" eaLnBrk="1" hangingPunct="1">
              <a:buFont typeface="Wingdings 2" panose="05020102010507070707" pitchFamily="18" charset="2"/>
              <a:buNone/>
            </a:pPr>
            <a:r>
              <a:rPr lang="id-ID" smtClean="0"/>
              <a:t>         Panjang:  km................mm</a:t>
            </a:r>
            <a:endParaRPr lang="en-US" smtClean="0"/>
          </a:p>
          <a:p>
            <a:pPr marL="514350" indent="-514350" eaLnBrk="1" hangingPunct="1">
              <a:buFont typeface="Wingdings 2" panose="05020102010507070707" pitchFamily="18" charset="2"/>
              <a:buNone/>
            </a:pPr>
            <a:r>
              <a:rPr lang="en-US" smtClean="0"/>
              <a:t>		Angka 	: 1. 2, 3, 4, 5, 6 …….. dst</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fontScale="92500" lnSpcReduction="10000"/>
          </a:bodyPr>
          <a:lstStyle/>
          <a:p>
            <a:pPr marL="274320" indent="-274320" eaLnBrk="1" fontAlgn="auto" hangingPunct="1">
              <a:spcAft>
                <a:spcPts val="0"/>
              </a:spcAft>
              <a:buClr>
                <a:schemeClr val="accent3"/>
              </a:buClr>
              <a:buFont typeface="Wingdings 2"/>
              <a:buNone/>
              <a:defRPr/>
            </a:pPr>
            <a:r>
              <a:rPr lang="en-US" dirty="0" smtClean="0"/>
              <a:t>B. </a:t>
            </a:r>
            <a:r>
              <a:rPr lang="en-US" dirty="0" err="1" smtClean="0"/>
              <a:t>Berdasar</a:t>
            </a:r>
            <a:r>
              <a:rPr lang="en-US" dirty="0" smtClean="0"/>
              <a:t>  </a:t>
            </a:r>
            <a:r>
              <a:rPr lang="en-US" dirty="0" err="1" smtClean="0"/>
              <a:t>tingkat</a:t>
            </a:r>
            <a:r>
              <a:rPr lang="en-US" dirty="0" smtClean="0"/>
              <a:t> </a:t>
            </a:r>
            <a:r>
              <a:rPr lang="en-US" dirty="0" err="1" smtClean="0"/>
              <a:t>pengukuran</a:t>
            </a:r>
            <a:r>
              <a:rPr lang="en-US" dirty="0" smtClean="0"/>
              <a:t> :</a:t>
            </a:r>
          </a:p>
          <a:p>
            <a:pPr marL="514350" indent="-514350" eaLnBrk="1" fontAlgn="auto" hangingPunct="1">
              <a:spcAft>
                <a:spcPts val="0"/>
              </a:spcAft>
              <a:buClr>
                <a:schemeClr val="accent3"/>
              </a:buClr>
              <a:buFont typeface="Wingdings 2"/>
              <a:buAutoNum type="arabicPeriod"/>
              <a:defRPr/>
            </a:pPr>
            <a:r>
              <a:rPr lang="en-US" dirty="0" smtClean="0"/>
              <a:t>Nominal = </a:t>
            </a:r>
            <a:r>
              <a:rPr lang="en-US" dirty="0" err="1" smtClean="0"/>
              <a:t>tidak</a:t>
            </a:r>
            <a:r>
              <a:rPr lang="en-US" dirty="0" smtClean="0"/>
              <a:t> </a:t>
            </a:r>
            <a:r>
              <a:rPr lang="en-US" dirty="0" err="1" smtClean="0"/>
              <a:t>bertingkat</a:t>
            </a:r>
            <a:r>
              <a:rPr lang="en-US" dirty="0" smtClean="0"/>
              <a:t>, </a:t>
            </a:r>
            <a:r>
              <a:rPr lang="en-US" dirty="0" err="1" smtClean="0"/>
              <a:t>hanya</a:t>
            </a:r>
            <a:r>
              <a:rPr lang="en-US" dirty="0" smtClean="0"/>
              <a:t> </a:t>
            </a:r>
            <a:r>
              <a:rPr lang="en-US" dirty="0" err="1" smtClean="0"/>
              <a:t>berbeda</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en-US" dirty="0" smtClean="0"/>
              <a:t>: </a:t>
            </a:r>
            <a:r>
              <a:rPr lang="en-US" dirty="0" err="1" smtClean="0"/>
              <a:t>laki</a:t>
            </a:r>
            <a:r>
              <a:rPr lang="en-US" dirty="0" smtClean="0"/>
              <a:t> – </a:t>
            </a:r>
            <a:r>
              <a:rPr lang="en-US" dirty="0" err="1" smtClean="0"/>
              <a:t>perempuan</a:t>
            </a:r>
            <a:r>
              <a:rPr lang="en-US" dirty="0" smtClean="0"/>
              <a:t>, </a:t>
            </a:r>
            <a:r>
              <a:rPr lang="en-US" dirty="0" err="1" smtClean="0"/>
              <a:t>besar-kecil</a:t>
            </a:r>
            <a:r>
              <a:rPr lang="en-US" dirty="0" smtClean="0"/>
              <a:t>, agama</a:t>
            </a:r>
            <a:r>
              <a:rPr lang="id-ID" dirty="0" smtClean="0"/>
              <a:t>:</a:t>
            </a:r>
            <a:r>
              <a:rPr lang="en-US" dirty="0" smtClean="0"/>
              <a:t> Islam, </a:t>
            </a:r>
            <a:r>
              <a:rPr lang="en-US" dirty="0" err="1" smtClean="0"/>
              <a:t>Budha</a:t>
            </a:r>
            <a:r>
              <a:rPr lang="en-US" dirty="0" smtClean="0"/>
              <a:t>, Hindu, </a:t>
            </a:r>
            <a:r>
              <a:rPr lang="en-US" dirty="0" err="1" smtClean="0"/>
              <a:t>Katholik</a:t>
            </a:r>
            <a:r>
              <a:rPr lang="en-US" dirty="0" smtClean="0"/>
              <a:t>, Kristen.  </a:t>
            </a:r>
          </a:p>
          <a:p>
            <a:pPr marL="514350" indent="-514350" eaLnBrk="1" fontAlgn="auto" hangingPunct="1">
              <a:spcAft>
                <a:spcPts val="0"/>
              </a:spcAft>
              <a:buClr>
                <a:schemeClr val="accent3"/>
              </a:buClr>
              <a:buFont typeface="Wingdings 2"/>
              <a:buAutoNum type="arabicPeriod" startAt="2"/>
              <a:defRPr/>
            </a:pPr>
            <a:r>
              <a:rPr lang="en-US" dirty="0" smtClean="0"/>
              <a:t>Ordinal  = </a:t>
            </a:r>
            <a:r>
              <a:rPr lang="en-US" dirty="0" err="1" smtClean="0"/>
              <a:t>bertingkat</a:t>
            </a:r>
            <a:r>
              <a:rPr lang="en-US" dirty="0" smtClean="0"/>
              <a:t> </a:t>
            </a:r>
            <a:r>
              <a:rPr lang="en-US" dirty="0" err="1" smtClean="0"/>
              <a:t>secara</a:t>
            </a:r>
            <a:r>
              <a:rPr lang="en-US" dirty="0" smtClean="0"/>
              <a:t> </a:t>
            </a:r>
            <a:r>
              <a:rPr lang="en-US" dirty="0" err="1" smtClean="0"/>
              <a:t>kualitas</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en-US" dirty="0" smtClean="0"/>
              <a:t> : SD,SMP, SMA, PT.</a:t>
            </a:r>
            <a:r>
              <a:rPr lang="id-ID" dirty="0" smtClean="0"/>
              <a:t> Aktivitas: tidak aktif, kurang aktif, aktif, sangat aktif.  Partisipasi: tinggi, sedang, rendah.</a:t>
            </a:r>
            <a:endParaRPr lang="en-US" dirty="0" smtClean="0"/>
          </a:p>
          <a:p>
            <a:pPr marL="514350" indent="-514350" eaLnBrk="1" fontAlgn="auto" hangingPunct="1">
              <a:spcAft>
                <a:spcPts val="0"/>
              </a:spcAft>
              <a:buClr>
                <a:schemeClr val="accent3"/>
              </a:buClr>
              <a:buFont typeface="Wingdings 2"/>
              <a:buNone/>
              <a:defRPr/>
            </a:pPr>
            <a:r>
              <a:rPr lang="en-US" dirty="0" smtClean="0"/>
              <a:t>3. Interval = </a:t>
            </a:r>
            <a:r>
              <a:rPr lang="en-US" dirty="0" err="1" smtClean="0"/>
              <a:t>berjarak</a:t>
            </a:r>
            <a:r>
              <a:rPr lang="en-US" dirty="0" smtClean="0"/>
              <a:t> </a:t>
            </a:r>
            <a:r>
              <a:rPr lang="en-US" dirty="0" err="1" smtClean="0"/>
              <a:t>nilai</a:t>
            </a:r>
            <a:r>
              <a:rPr lang="en-US" dirty="0" smtClean="0"/>
              <a:t>, </a:t>
            </a:r>
            <a:r>
              <a:rPr lang="en-US" dirty="0" err="1" smtClean="0"/>
              <a:t>tidak</a:t>
            </a:r>
            <a:r>
              <a:rPr lang="en-US" dirty="0" smtClean="0"/>
              <a:t> </a:t>
            </a:r>
            <a:r>
              <a:rPr lang="en-US" dirty="0" err="1" smtClean="0"/>
              <a:t>berdasar</a:t>
            </a:r>
            <a:r>
              <a:rPr lang="en-US" dirty="0" smtClean="0"/>
              <a:t> </a:t>
            </a:r>
            <a:r>
              <a:rPr lang="en-US" dirty="0" err="1" smtClean="0"/>
              <a:t>nilai</a:t>
            </a:r>
            <a:r>
              <a:rPr lang="en-US" dirty="0" smtClean="0"/>
              <a:t> </a:t>
            </a:r>
            <a:r>
              <a:rPr lang="en-US" dirty="0" err="1" smtClean="0"/>
              <a:t>nol</a:t>
            </a:r>
            <a:r>
              <a:rPr lang="en-US" dirty="0" smtClean="0"/>
              <a:t> 		</a:t>
            </a:r>
            <a:r>
              <a:rPr lang="en-US" dirty="0" err="1" smtClean="0"/>
              <a:t>mutlak</a:t>
            </a:r>
            <a:r>
              <a:rPr lang="en-US" dirty="0" smtClean="0"/>
              <a:t> .</a:t>
            </a:r>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en-US" dirty="0" smtClean="0"/>
              <a:t> : </a:t>
            </a:r>
            <a:r>
              <a:rPr lang="en-US" dirty="0" err="1" smtClean="0"/>
              <a:t>tinggi</a:t>
            </a:r>
            <a:r>
              <a:rPr lang="en-US" dirty="0" smtClean="0"/>
              <a:t> </a:t>
            </a:r>
            <a:r>
              <a:rPr lang="en-US" dirty="0" err="1" smtClean="0"/>
              <a:t>badan</a:t>
            </a:r>
            <a:r>
              <a:rPr lang="en-US" dirty="0" smtClean="0"/>
              <a:t>, </a:t>
            </a:r>
            <a:r>
              <a:rPr lang="en-US" dirty="0" err="1" smtClean="0"/>
              <a:t>berat</a:t>
            </a:r>
            <a:r>
              <a:rPr lang="en-US" dirty="0" smtClean="0"/>
              <a:t> </a:t>
            </a:r>
            <a:r>
              <a:rPr lang="en-US" dirty="0" err="1" smtClean="0"/>
              <a:t>badan</a:t>
            </a:r>
            <a:r>
              <a:rPr lang="en-US" dirty="0" smtClean="0"/>
              <a:t>, </a:t>
            </a:r>
            <a:r>
              <a:rPr lang="en-US" dirty="0" err="1" smtClean="0"/>
              <a:t>usia</a:t>
            </a:r>
            <a:r>
              <a:rPr lang="en-US" dirty="0" smtClean="0"/>
              <a:t> </a:t>
            </a:r>
            <a:r>
              <a:rPr lang="en-US" dirty="0" err="1" smtClean="0"/>
              <a:t>dll</a:t>
            </a:r>
            <a:r>
              <a:rPr lang="en-US" dirty="0" smtClean="0"/>
              <a:t>.</a:t>
            </a:r>
          </a:p>
          <a:p>
            <a:pPr marL="514350" indent="-514350" eaLnBrk="1" fontAlgn="auto" hangingPunct="1">
              <a:spcAft>
                <a:spcPts val="0"/>
              </a:spcAft>
              <a:buClr>
                <a:schemeClr val="accent3"/>
              </a:buClr>
              <a:buFont typeface="Wingdings 2"/>
              <a:buNone/>
              <a:defRPr/>
            </a:pPr>
            <a:r>
              <a:rPr lang="en-US" dirty="0" smtClean="0"/>
              <a:t>4. </a:t>
            </a:r>
            <a:r>
              <a:rPr lang="en-US" dirty="0" err="1" smtClean="0"/>
              <a:t>Rasio</a:t>
            </a:r>
            <a:r>
              <a:rPr lang="en-US" dirty="0" smtClean="0"/>
              <a:t> = </a:t>
            </a:r>
            <a:r>
              <a:rPr lang="en-US" dirty="0" err="1" smtClean="0"/>
              <a:t>berjarak</a:t>
            </a:r>
            <a:r>
              <a:rPr lang="en-US" dirty="0" smtClean="0"/>
              <a:t> </a:t>
            </a:r>
            <a:r>
              <a:rPr lang="en-US" dirty="0" err="1" smtClean="0"/>
              <a:t>nilai</a:t>
            </a:r>
            <a:r>
              <a:rPr lang="en-US" dirty="0" smtClean="0"/>
              <a:t> y</a:t>
            </a:r>
            <a:r>
              <a:rPr lang="id-ID" dirty="0" smtClean="0"/>
              <a:t>an</a:t>
            </a:r>
            <a:r>
              <a:rPr lang="en-US" dirty="0" smtClean="0"/>
              <a:t>g </a:t>
            </a:r>
            <a:r>
              <a:rPr lang="en-US" dirty="0" err="1" smtClean="0"/>
              <a:t>ditentukan</a:t>
            </a:r>
            <a:r>
              <a:rPr lang="en-US" dirty="0" smtClean="0"/>
              <a:t> </a:t>
            </a:r>
            <a:r>
              <a:rPr lang="en-US" dirty="0" err="1" smtClean="0"/>
              <a:t>berdasar</a:t>
            </a:r>
            <a:r>
              <a:rPr lang="en-US" dirty="0" smtClean="0"/>
              <a:t> </a:t>
            </a:r>
            <a:r>
              <a:rPr lang="en-US" dirty="0" err="1" smtClean="0"/>
              <a:t>nol</a:t>
            </a:r>
            <a:r>
              <a:rPr lang="en-US" dirty="0" smtClean="0"/>
              <a:t> 		</a:t>
            </a:r>
            <a:r>
              <a:rPr lang="en-US" dirty="0" err="1" smtClean="0"/>
              <a:t>mutlak</a:t>
            </a:r>
            <a:r>
              <a:rPr lang="en-US" dirty="0" smtClean="0"/>
              <a:t> </a:t>
            </a:r>
            <a:r>
              <a:rPr lang="id-ID" dirty="0" smtClean="0"/>
              <a:t> </a:t>
            </a:r>
            <a:r>
              <a:rPr lang="en-US" dirty="0" smtClean="0"/>
              <a:t>(</a:t>
            </a:r>
            <a:r>
              <a:rPr lang="en-US" dirty="0" err="1" smtClean="0"/>
              <a:t>kualitas</a:t>
            </a:r>
            <a:r>
              <a:rPr lang="en-US" dirty="0" smtClean="0"/>
              <a:t> yang </a:t>
            </a:r>
            <a:r>
              <a:rPr lang="en-US" dirty="0" err="1" smtClean="0"/>
              <a:t>sebenarnya</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id-ID" dirty="0" smtClean="0"/>
              <a:t>al</a:t>
            </a:r>
            <a:r>
              <a:rPr lang="en-US" dirty="0" smtClean="0"/>
              <a:t> : </a:t>
            </a:r>
            <a:r>
              <a:rPr lang="id-ID" dirty="0" smtClean="0"/>
              <a:t>berat  badan , pendapatan, umur ,  </a:t>
            </a:r>
            <a:r>
              <a:rPr lang="en-US" dirty="0" err="1" smtClean="0">
                <a:solidFill>
                  <a:srgbClr val="FF0000"/>
                </a:solidFill>
              </a:rPr>
              <a:t>persentase</a:t>
            </a:r>
            <a:r>
              <a:rPr lang="en-US" dirty="0" smtClean="0">
                <a:solidFill>
                  <a:srgbClr val="FF0000"/>
                </a:solidFill>
              </a:rPr>
              <a:t>.</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Content Placeholder 2"/>
          <p:cNvSpPr>
            <a:spLocks noGrp="1"/>
          </p:cNvSpPr>
          <p:nvPr>
            <p:ph idx="1"/>
          </p:nvPr>
        </p:nvSpPr>
        <p:spPr>
          <a:xfrm>
            <a:off x="457200" y="914400"/>
            <a:ext cx="8229600" cy="5410200"/>
          </a:xfrm>
        </p:spPr>
        <p:txBody>
          <a:bodyPr/>
          <a:lstStyle/>
          <a:p>
            <a:pPr marL="514350" indent="-514350" eaLnBrk="1" hangingPunct="1">
              <a:buFont typeface="Wingdings 2" panose="05020102010507070707" pitchFamily="18" charset="2"/>
              <a:buAutoNum type="alphaUcPeriod" startAt="3"/>
            </a:pPr>
            <a:r>
              <a:rPr lang="en-US" smtClean="0"/>
              <a:t>Berdasarkan Fungsi Teoritik</a:t>
            </a:r>
          </a:p>
          <a:p>
            <a:pPr marL="514350" indent="-514350" eaLnBrk="1" hangingPunct="1">
              <a:buFont typeface="Wingdings 2" panose="05020102010507070707" pitchFamily="18" charset="2"/>
              <a:buAutoNum type="arabicPeriod"/>
            </a:pPr>
            <a:r>
              <a:rPr lang="en-US" smtClean="0"/>
              <a:t>Variabel terikat (dependent variable)</a:t>
            </a:r>
          </a:p>
          <a:p>
            <a:pPr marL="514350" indent="-514350" eaLnBrk="1" hangingPunct="1">
              <a:buFont typeface="Wingdings 2" panose="05020102010507070707" pitchFamily="18" charset="2"/>
              <a:buAutoNum type="arabicPeriod"/>
            </a:pPr>
            <a:r>
              <a:rPr lang="en-US" smtClean="0"/>
              <a:t>Variabel bebas (independent variable)</a:t>
            </a:r>
          </a:p>
          <a:p>
            <a:pPr marL="514350" indent="-514350" eaLnBrk="1" hangingPunct="1">
              <a:buFont typeface="Wingdings 2" panose="05020102010507070707" pitchFamily="18" charset="2"/>
              <a:buAutoNum type="arabicPeriod"/>
            </a:pPr>
            <a:r>
              <a:rPr lang="en-US" smtClean="0"/>
              <a:t>Variabel antara (intervening variable)</a:t>
            </a:r>
          </a:p>
          <a:p>
            <a:pPr marL="514350" indent="-514350" eaLnBrk="1" hangingPunct="1">
              <a:buFont typeface="Wingdings 2" panose="05020102010507070707" pitchFamily="18" charset="2"/>
              <a:buAutoNum type="arabicPeriod"/>
            </a:pPr>
            <a:r>
              <a:rPr lang="en-US" smtClean="0"/>
              <a:t>Variabel kendali/kontrol</a:t>
            </a:r>
          </a:p>
          <a:p>
            <a:pPr marL="514350" indent="-514350" eaLnBrk="1" hangingPunct="1">
              <a:buFont typeface="Wingdings 2" panose="05020102010507070707" pitchFamily="18" charset="2"/>
              <a:buAutoNum type="arabicPeriod"/>
            </a:pPr>
            <a:r>
              <a:rPr lang="en-US" smtClean="0"/>
              <a:t>Variabel antesenden.</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normAutofit fontScale="90000"/>
          </a:bodyPr>
          <a:lstStyle/>
          <a:p>
            <a:pPr algn="ctr" eaLnBrk="1" fontAlgn="auto" hangingPunct="1">
              <a:spcAft>
                <a:spcPts val="0"/>
              </a:spcAft>
              <a:defRPr/>
            </a:pPr>
            <a:r>
              <a:rPr lang="en-US" sz="5294" dirty="0" smtClean="0"/>
              <a:t> </a:t>
            </a:r>
            <a:r>
              <a:rPr lang="en-US" sz="3600" dirty="0" smtClean="0"/>
              <a:t>DEFINISI</a:t>
            </a:r>
            <a:endParaRPr lang="en-US" sz="5294" dirty="0"/>
          </a:p>
        </p:txBody>
      </p:sp>
      <p:sp>
        <p:nvSpPr>
          <p:cNvPr id="3" name="Content Placeholder 2"/>
          <p:cNvSpPr>
            <a:spLocks noGrp="1"/>
          </p:cNvSpPr>
          <p:nvPr>
            <p:ph idx="1"/>
          </p:nvPr>
        </p:nvSpPr>
        <p:spPr>
          <a:xfrm>
            <a:off x="457200" y="1600200"/>
            <a:ext cx="8229600" cy="4724400"/>
          </a:xfrm>
        </p:spPr>
        <p:txBody>
          <a:bodyPr>
            <a:normAutofit fontScale="92500" lnSpcReduction="10000"/>
          </a:bodyPr>
          <a:lstStyle/>
          <a:p>
            <a:pPr marL="274320" indent="-274320" eaLnBrk="1" fontAlgn="auto" hangingPunct="1">
              <a:spcAft>
                <a:spcPts val="0"/>
              </a:spcAft>
              <a:buClr>
                <a:schemeClr val="accent3"/>
              </a:buClr>
              <a:buFont typeface="Wingdings 2"/>
              <a:buChar char=""/>
              <a:defRPr/>
            </a:pPr>
            <a:r>
              <a:rPr lang="en-US" dirty="0" err="1" smtClean="0"/>
              <a:t>Konsep</a:t>
            </a:r>
            <a:r>
              <a:rPr lang="en-US" dirty="0" smtClean="0"/>
              <a:t> agar </a:t>
            </a:r>
            <a:r>
              <a:rPr lang="en-US" dirty="0" err="1" smtClean="0"/>
              <a:t>dpt</a:t>
            </a:r>
            <a:r>
              <a:rPr lang="en-US" dirty="0" smtClean="0"/>
              <a:t> </a:t>
            </a:r>
            <a:r>
              <a:rPr lang="en-US" dirty="0" err="1" smtClean="0"/>
              <a:t>dikomunikasikan</a:t>
            </a:r>
            <a:r>
              <a:rPr lang="en-US" dirty="0" smtClean="0"/>
              <a:t> hrs </a:t>
            </a:r>
            <a:r>
              <a:rPr lang="en-US" dirty="0" err="1" smtClean="0"/>
              <a:t>didefinisikan</a:t>
            </a:r>
            <a:endParaRPr lang="en-US" dirty="0" smtClean="0"/>
          </a:p>
          <a:p>
            <a:pPr marL="274320" indent="-274320" eaLnBrk="1" fontAlgn="auto" hangingPunct="1">
              <a:spcAft>
                <a:spcPts val="0"/>
              </a:spcAft>
              <a:buClr>
                <a:schemeClr val="accent3"/>
              </a:buClr>
              <a:buFont typeface="Wingdings 2"/>
              <a:buChar char=""/>
              <a:defRPr/>
            </a:pPr>
            <a:r>
              <a:rPr lang="en-US" dirty="0" err="1" smtClean="0"/>
              <a:t>Definisi</a:t>
            </a:r>
            <a:r>
              <a:rPr lang="en-US" dirty="0" smtClean="0"/>
              <a:t> : </a:t>
            </a:r>
            <a:r>
              <a:rPr lang="en-US" dirty="0" err="1" smtClean="0"/>
              <a:t>sebuah</a:t>
            </a:r>
            <a:r>
              <a:rPr lang="en-US" dirty="0" smtClean="0"/>
              <a:t> </a:t>
            </a:r>
            <a:r>
              <a:rPr lang="en-US" dirty="0" err="1" smtClean="0"/>
              <a:t>susunan</a:t>
            </a:r>
            <a:r>
              <a:rPr lang="en-US" dirty="0" smtClean="0"/>
              <a:t> </a:t>
            </a:r>
            <a:r>
              <a:rPr lang="en-US" dirty="0" err="1" smtClean="0"/>
              <a:t>kata-kata</a:t>
            </a:r>
            <a:r>
              <a:rPr lang="en-US" dirty="0" smtClean="0"/>
              <a:t> </a:t>
            </a:r>
            <a:r>
              <a:rPr lang="en-US" dirty="0" err="1" smtClean="0"/>
              <a:t>yg</a:t>
            </a:r>
            <a:r>
              <a:rPr lang="en-US" dirty="0" smtClean="0"/>
              <a:t> </a:t>
            </a:r>
            <a:r>
              <a:rPr lang="en-US" dirty="0" err="1" smtClean="0"/>
              <a:t>tepat</a:t>
            </a:r>
            <a:r>
              <a:rPr lang="en-US" dirty="0" smtClean="0"/>
              <a:t>, </a:t>
            </a:r>
            <a:r>
              <a:rPr lang="en-US" dirty="0" err="1" smtClean="0"/>
              <a:t>jelas</a:t>
            </a:r>
            <a:r>
              <a:rPr lang="en-US" dirty="0" smtClean="0"/>
              <a:t> </a:t>
            </a:r>
            <a:r>
              <a:rPr lang="en-US" dirty="0" err="1" smtClean="0"/>
              <a:t>dan</a:t>
            </a:r>
            <a:r>
              <a:rPr lang="en-US" dirty="0" smtClean="0"/>
              <a:t> </a:t>
            </a:r>
            <a:r>
              <a:rPr lang="en-US" dirty="0" err="1" smtClean="0"/>
              <a:t>singkat</a:t>
            </a:r>
            <a:r>
              <a:rPr lang="en-US" dirty="0" smtClean="0"/>
              <a:t>  </a:t>
            </a:r>
            <a:r>
              <a:rPr lang="en-US" dirty="0" err="1" smtClean="0"/>
              <a:t>utk</a:t>
            </a:r>
            <a:r>
              <a:rPr lang="en-US" dirty="0" smtClean="0"/>
              <a:t> </a:t>
            </a:r>
            <a:r>
              <a:rPr lang="en-US" dirty="0" err="1" smtClean="0"/>
              <a:t>menentukan</a:t>
            </a:r>
            <a:r>
              <a:rPr lang="en-US" dirty="0" smtClean="0"/>
              <a:t> </a:t>
            </a:r>
            <a:r>
              <a:rPr lang="en-US" dirty="0" err="1" smtClean="0"/>
              <a:t>batas</a:t>
            </a:r>
            <a:r>
              <a:rPr lang="en-US" dirty="0" smtClean="0"/>
              <a:t> </a:t>
            </a:r>
            <a:r>
              <a:rPr lang="en-US" dirty="0" err="1" smtClean="0"/>
              <a:t>arti</a:t>
            </a:r>
            <a:r>
              <a:rPr lang="en-US" dirty="0" smtClean="0"/>
              <a:t> (</a:t>
            </a:r>
            <a:r>
              <a:rPr lang="en-US" i="1" dirty="0" smtClean="0"/>
              <a:t>meaning</a:t>
            </a:r>
            <a:r>
              <a:rPr lang="en-US" dirty="0" smtClean="0"/>
              <a:t>) </a:t>
            </a:r>
            <a:r>
              <a:rPr lang="en-US" dirty="0" err="1" smtClean="0"/>
              <a:t>sebuah</a:t>
            </a:r>
            <a:r>
              <a:rPr lang="en-US" dirty="0" smtClean="0"/>
              <a:t> </a:t>
            </a:r>
            <a:r>
              <a:rPr lang="en-US" dirty="0" err="1" smtClean="0"/>
              <a:t>konsep</a:t>
            </a:r>
            <a:r>
              <a:rPr lang="en-US" dirty="0" smtClean="0"/>
              <a:t>.</a:t>
            </a:r>
          </a:p>
          <a:p>
            <a:pPr marL="274320" indent="-274320" eaLnBrk="1" fontAlgn="auto" hangingPunct="1">
              <a:spcAft>
                <a:spcPts val="0"/>
              </a:spcAft>
              <a:buClr>
                <a:schemeClr val="accent3"/>
              </a:buClr>
              <a:buFont typeface="Wingdings 2"/>
              <a:buChar char=""/>
              <a:defRPr/>
            </a:pPr>
            <a:r>
              <a:rPr lang="en-US" dirty="0" err="1" smtClean="0"/>
              <a:t>Setiap</a:t>
            </a:r>
            <a:r>
              <a:rPr lang="en-US" dirty="0" smtClean="0"/>
              <a:t> </a:t>
            </a:r>
            <a:r>
              <a:rPr lang="en-US" dirty="0" err="1" smtClean="0"/>
              <a:t>definisi</a:t>
            </a:r>
            <a:r>
              <a:rPr lang="en-US" dirty="0" smtClean="0"/>
              <a:t> </a:t>
            </a:r>
            <a:r>
              <a:rPr lang="en-US" dirty="0" err="1" smtClean="0"/>
              <a:t>terdiri</a:t>
            </a:r>
            <a:r>
              <a:rPr lang="en-US" dirty="0" smtClean="0"/>
              <a:t> </a:t>
            </a:r>
            <a:r>
              <a:rPr lang="en-US" dirty="0" err="1" smtClean="0"/>
              <a:t>atas</a:t>
            </a:r>
            <a:r>
              <a:rPr lang="en-US" dirty="0" smtClean="0"/>
              <a:t> </a:t>
            </a:r>
            <a:r>
              <a:rPr lang="en-US" dirty="0" err="1" smtClean="0"/>
              <a:t>definiendum</a:t>
            </a:r>
            <a:r>
              <a:rPr lang="en-US" dirty="0" smtClean="0"/>
              <a:t> (</a:t>
            </a:r>
            <a:r>
              <a:rPr lang="en-US" dirty="0" err="1" smtClean="0"/>
              <a:t>apa</a:t>
            </a:r>
            <a:r>
              <a:rPr lang="en-US" dirty="0" smtClean="0"/>
              <a:t> </a:t>
            </a:r>
            <a:r>
              <a:rPr lang="en-US" dirty="0" err="1" smtClean="0"/>
              <a:t>yg</a:t>
            </a:r>
            <a:r>
              <a:rPr lang="en-US" dirty="0" smtClean="0"/>
              <a:t> </a:t>
            </a:r>
            <a:r>
              <a:rPr lang="en-US" dirty="0" err="1" smtClean="0"/>
              <a:t>didefinisikan</a:t>
            </a:r>
            <a:r>
              <a:rPr lang="en-US" dirty="0" smtClean="0"/>
              <a:t>) </a:t>
            </a:r>
            <a:r>
              <a:rPr lang="en-US" dirty="0" err="1" smtClean="0"/>
              <a:t>dan</a:t>
            </a:r>
            <a:r>
              <a:rPr lang="en-US" dirty="0" smtClean="0"/>
              <a:t> </a:t>
            </a:r>
            <a:r>
              <a:rPr lang="en-US" dirty="0" err="1" smtClean="0"/>
              <a:t>definiens</a:t>
            </a:r>
            <a:r>
              <a:rPr lang="en-US" dirty="0" smtClean="0"/>
              <a:t> (</a:t>
            </a:r>
            <a:r>
              <a:rPr lang="en-US" dirty="0" err="1" smtClean="0"/>
              <a:t>uraian</a:t>
            </a:r>
            <a:r>
              <a:rPr lang="en-US" dirty="0" smtClean="0"/>
              <a:t> yang </a:t>
            </a:r>
            <a:r>
              <a:rPr lang="en-US" dirty="0" err="1" smtClean="0"/>
              <a:t>menjelaskan</a:t>
            </a:r>
            <a:r>
              <a:rPr lang="en-US" dirty="0" smtClean="0"/>
              <a:t> </a:t>
            </a:r>
            <a:r>
              <a:rPr lang="en-US" dirty="0" err="1" smtClean="0"/>
              <a:t>definiendum</a:t>
            </a:r>
            <a:r>
              <a:rPr lang="en-US" dirty="0" smtClean="0"/>
              <a:t>)</a:t>
            </a:r>
          </a:p>
          <a:p>
            <a:pPr marL="274320" indent="-274320" eaLnBrk="1" fontAlgn="auto" hangingPunct="1">
              <a:spcAft>
                <a:spcPts val="0"/>
              </a:spcAft>
              <a:buClr>
                <a:schemeClr val="accent3"/>
              </a:buClr>
              <a:buFont typeface="Wingdings 2"/>
              <a:buNone/>
              <a:defRPr/>
            </a:pPr>
            <a:r>
              <a:rPr lang="en-US" dirty="0" err="1" smtClean="0"/>
              <a:t>Contoh</a:t>
            </a:r>
            <a:r>
              <a:rPr lang="en-US" dirty="0" smtClean="0"/>
              <a:t> : </a:t>
            </a:r>
            <a:r>
              <a:rPr lang="en-US" dirty="0" err="1" smtClean="0"/>
              <a:t>partisipasi</a:t>
            </a:r>
            <a:r>
              <a:rPr lang="en-US" dirty="0" smtClean="0"/>
              <a:t> </a:t>
            </a:r>
            <a:r>
              <a:rPr lang="en-US" dirty="0" err="1" smtClean="0"/>
              <a:t>adalah</a:t>
            </a:r>
            <a:r>
              <a:rPr lang="en-US" dirty="0" smtClean="0"/>
              <a:t> </a:t>
            </a:r>
            <a:r>
              <a:rPr lang="en-US" dirty="0" err="1" smtClean="0"/>
              <a:t>keterlibatan</a:t>
            </a:r>
            <a:r>
              <a:rPr lang="en-US" dirty="0" smtClean="0"/>
              <a:t> </a:t>
            </a:r>
            <a:r>
              <a:rPr lang="en-US" dirty="0" err="1" smtClean="0"/>
              <a:t>aktif</a:t>
            </a:r>
            <a:r>
              <a:rPr lang="en-US" dirty="0" smtClean="0"/>
              <a:t> </a:t>
            </a:r>
            <a:r>
              <a:rPr lang="en-US" dirty="0" err="1" smtClean="0"/>
              <a:t>seseorang</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proses</a:t>
            </a:r>
            <a:r>
              <a:rPr lang="en-US" dirty="0" smtClean="0"/>
              <a:t> </a:t>
            </a:r>
            <a:r>
              <a:rPr lang="en-US" dirty="0" err="1" smtClean="0"/>
              <a:t>kegiatan</a:t>
            </a:r>
            <a:r>
              <a:rPr lang="en-US" dirty="0" smtClean="0"/>
              <a:t>.</a:t>
            </a:r>
          </a:p>
          <a:p>
            <a:pPr marL="274320" indent="-274320" eaLnBrk="1" fontAlgn="auto" hangingPunct="1">
              <a:spcAft>
                <a:spcPts val="0"/>
              </a:spcAft>
              <a:buClr>
                <a:schemeClr val="accent3"/>
              </a:buClr>
              <a:buFont typeface="Wingdings 2"/>
              <a:buNone/>
              <a:defRPr/>
            </a:pPr>
            <a:r>
              <a:rPr lang="en-US" dirty="0" err="1" smtClean="0"/>
              <a:t>Partisipasi</a:t>
            </a:r>
            <a:r>
              <a:rPr lang="en-US" dirty="0" smtClean="0"/>
              <a:t>  = </a:t>
            </a:r>
            <a:r>
              <a:rPr lang="en-US" dirty="0" err="1" smtClean="0"/>
              <a:t>definiendum</a:t>
            </a:r>
            <a:endParaRPr lang="en-US" dirty="0" smtClean="0"/>
          </a:p>
          <a:p>
            <a:pPr marL="274320" indent="-274320" eaLnBrk="1" fontAlgn="auto" hangingPunct="1">
              <a:spcAft>
                <a:spcPts val="0"/>
              </a:spcAft>
              <a:buClr>
                <a:schemeClr val="accent3"/>
              </a:buClr>
              <a:buFont typeface="Wingdings 2"/>
              <a:buNone/>
              <a:defRPr/>
            </a:pPr>
            <a:r>
              <a:rPr lang="en-US" dirty="0" err="1" smtClean="0"/>
              <a:t>keterlibatan</a:t>
            </a:r>
            <a:r>
              <a:rPr lang="en-US" dirty="0" smtClean="0"/>
              <a:t> </a:t>
            </a:r>
            <a:r>
              <a:rPr lang="en-US" dirty="0" err="1" smtClean="0"/>
              <a:t>aktif</a:t>
            </a:r>
            <a:r>
              <a:rPr lang="en-US" dirty="0" smtClean="0"/>
              <a:t>  </a:t>
            </a:r>
            <a:r>
              <a:rPr lang="en-US" dirty="0" err="1" smtClean="0"/>
              <a:t>seseorang</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proses</a:t>
            </a:r>
            <a:r>
              <a:rPr lang="en-US" dirty="0" smtClean="0"/>
              <a:t> </a:t>
            </a:r>
            <a:r>
              <a:rPr lang="en-US" dirty="0" err="1" smtClean="0"/>
              <a:t>kegiatan</a:t>
            </a:r>
            <a:r>
              <a:rPr lang="en-US" dirty="0" smtClean="0"/>
              <a:t> = </a:t>
            </a:r>
            <a:r>
              <a:rPr lang="en-US" dirty="0" err="1" smtClean="0"/>
              <a:t>definiens</a:t>
            </a:r>
            <a:r>
              <a:rPr lang="en-US" dirty="0" smtClean="0"/>
              <a:t>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sz="3200" dirty="0" smtClean="0"/>
              <a:t>CARA MEMPEROLEH PENGETAHUAN NON-ILMIAH</a:t>
            </a:r>
            <a:endParaRPr lang="en-US" sz="3200" dirty="0"/>
          </a:p>
        </p:txBody>
      </p:sp>
      <p:sp>
        <p:nvSpPr>
          <p:cNvPr id="97283" name="Content Placeholder 2"/>
          <p:cNvSpPr>
            <a:spLocks noGrp="1"/>
          </p:cNvSpPr>
          <p:nvPr>
            <p:ph idx="1"/>
          </p:nvPr>
        </p:nvSpPr>
        <p:spPr/>
        <p:txBody>
          <a:bodyPr/>
          <a:lstStyle/>
          <a:p>
            <a:pPr marL="514350" indent="-514350" eaLnBrk="1" hangingPunct="1">
              <a:buFont typeface="Wingdings 2" panose="05020102010507070707" pitchFamily="18" charset="2"/>
              <a:buAutoNum type="arabicPeriod"/>
            </a:pPr>
            <a:r>
              <a:rPr lang="en-US" smtClean="0"/>
              <a:t>Common sense (akal sehat)</a:t>
            </a:r>
          </a:p>
          <a:p>
            <a:pPr marL="514350" indent="-514350" eaLnBrk="1" hangingPunct="1">
              <a:buFont typeface="Wingdings 2" panose="05020102010507070707" pitchFamily="18" charset="2"/>
              <a:buAutoNum type="arabicPeriod"/>
            </a:pPr>
            <a:r>
              <a:rPr lang="en-US" i="1" smtClean="0"/>
              <a:t>Trial and error </a:t>
            </a:r>
            <a:r>
              <a:rPr lang="en-US" smtClean="0"/>
              <a:t>(coba-coba)</a:t>
            </a:r>
          </a:p>
          <a:p>
            <a:pPr marL="514350" indent="-514350" eaLnBrk="1" hangingPunct="1">
              <a:buFont typeface="Wingdings 2" panose="05020102010507070707" pitchFamily="18" charset="2"/>
              <a:buAutoNum type="arabicPeriod"/>
            </a:pPr>
            <a:r>
              <a:rPr lang="en-US" smtClean="0"/>
              <a:t>Intuisi (memahami sesuatu tanpa melalui penalaran rasional dan intelektual).</a:t>
            </a:r>
          </a:p>
          <a:p>
            <a:pPr marL="514350" indent="-514350" eaLnBrk="1" hangingPunct="1">
              <a:buFont typeface="Wingdings 2" panose="05020102010507070707" pitchFamily="18" charset="2"/>
              <a:buAutoNum type="arabicPeriod"/>
            </a:pPr>
            <a:r>
              <a:rPr lang="en-US" smtClean="0"/>
              <a:t>Prasangka (anggapan yg blm tentu benar)</a:t>
            </a:r>
          </a:p>
          <a:p>
            <a:pPr marL="514350" indent="-514350" eaLnBrk="1" hangingPunct="1">
              <a:buFont typeface="Wingdings 2" panose="05020102010507070707" pitchFamily="18" charset="2"/>
              <a:buAutoNum type="arabicPeriod"/>
            </a:pPr>
            <a:r>
              <a:rPr lang="en-US" smtClean="0"/>
              <a:t>Faktor kebetulan (tidak sengaja)</a:t>
            </a:r>
          </a:p>
          <a:p>
            <a:pPr marL="514350" indent="-514350" eaLnBrk="1" hangingPunct="1">
              <a:buFont typeface="Wingdings 2" panose="05020102010507070707" pitchFamily="18" charset="2"/>
              <a:buAutoNum type="arabicPeriod"/>
            </a:pPr>
            <a:r>
              <a:rPr lang="en-US" smtClean="0"/>
              <a:t>Berdasarkan pendapat pemegang otoritas.</a:t>
            </a:r>
          </a:p>
          <a:p>
            <a:pPr marL="514350" indent="-514350" eaLnBrk="1" hangingPunct="1">
              <a:buFont typeface="Wingdings 2" panose="05020102010507070707" pitchFamily="18" charset="2"/>
              <a:buAutoNum type="arabicPeriod"/>
            </a:pPr>
            <a:endParaRPr lang="en-US" smtClean="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Title 1"/>
          <p:cNvSpPr>
            <a:spLocks noGrp="1"/>
          </p:cNvSpPr>
          <p:nvPr>
            <p:ph type="title"/>
          </p:nvPr>
        </p:nvSpPr>
        <p:spPr>
          <a:xfrm>
            <a:off x="457200" y="704850"/>
            <a:ext cx="8229600" cy="819150"/>
          </a:xfrm>
        </p:spPr>
        <p:txBody>
          <a:bodyPr/>
          <a:lstStyle/>
          <a:p>
            <a:pPr algn="ctr" eaLnBrk="1" hangingPunct="1"/>
            <a:r>
              <a:rPr lang="en-US" sz="3600" smtClean="0"/>
              <a:t> ATURAN MENYUSUN DEFINISI</a:t>
            </a:r>
          </a:p>
        </p:txBody>
      </p:sp>
      <p:sp>
        <p:nvSpPr>
          <p:cNvPr id="143363" name="Content Placeholder 2"/>
          <p:cNvSpPr>
            <a:spLocks noGrp="1"/>
          </p:cNvSpPr>
          <p:nvPr>
            <p:ph idx="1"/>
          </p:nvPr>
        </p:nvSpPr>
        <p:spPr>
          <a:xfrm>
            <a:off x="457200" y="1752600"/>
            <a:ext cx="8229600" cy="4572000"/>
          </a:xfrm>
        </p:spPr>
        <p:txBody>
          <a:bodyPr/>
          <a:lstStyle/>
          <a:p>
            <a:pPr eaLnBrk="1" hangingPunct="1"/>
            <a:r>
              <a:rPr lang="en-US" smtClean="0"/>
              <a:t>Definisi tidak boleh melingkar (sirkular)</a:t>
            </a:r>
          </a:p>
          <a:p>
            <a:pPr eaLnBrk="1" hangingPunct="1"/>
            <a:r>
              <a:rPr lang="en-US" smtClean="0"/>
              <a:t>Definisi tdk boleh terlalu luas dan terlalu sempit.</a:t>
            </a:r>
          </a:p>
          <a:p>
            <a:pPr eaLnBrk="1" hangingPunct="1"/>
            <a:r>
              <a:rPr lang="en-US" smtClean="0"/>
              <a:t>Definisi tidak boleh menggunakan kata ambigu, samar-samar dan kiasan</a:t>
            </a:r>
          </a:p>
          <a:p>
            <a:pPr eaLnBrk="1" hangingPunct="1"/>
            <a:r>
              <a:rPr lang="en-US" smtClean="0"/>
              <a:t>Definisi tdk boleh bersifat negatip, sedapat mungkin bersifat afirmatif  (menguatkan/mengesahkan).</a:t>
            </a:r>
          </a:p>
          <a:p>
            <a:pPr eaLnBrk="1" hangingPunct="1"/>
            <a:r>
              <a:rPr lang="en-US" smtClean="0"/>
              <a:t>Definisi hrs dapat dibolak-balikkan dengan definiendumnya.</a:t>
            </a:r>
          </a:p>
          <a:p>
            <a:pPr eaLnBrk="1" hangingPunct="1"/>
            <a:endParaRPr lang="en-US"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itle 1"/>
          <p:cNvSpPr>
            <a:spLocks noGrp="1"/>
          </p:cNvSpPr>
          <p:nvPr>
            <p:ph type="title"/>
          </p:nvPr>
        </p:nvSpPr>
        <p:spPr>
          <a:xfrm>
            <a:off x="457200" y="704850"/>
            <a:ext cx="8229600" cy="819150"/>
          </a:xfrm>
        </p:spPr>
        <p:txBody>
          <a:bodyPr/>
          <a:lstStyle/>
          <a:p>
            <a:pPr algn="ctr" eaLnBrk="1" hangingPunct="1"/>
            <a:r>
              <a:rPr lang="en-US" sz="3600" smtClean="0"/>
              <a:t> DEFINISI OPERASIONAL</a:t>
            </a:r>
          </a:p>
        </p:txBody>
      </p:sp>
      <p:sp>
        <p:nvSpPr>
          <p:cNvPr id="144387" name="Content Placeholder 2"/>
          <p:cNvSpPr>
            <a:spLocks noGrp="1"/>
          </p:cNvSpPr>
          <p:nvPr>
            <p:ph idx="1"/>
          </p:nvPr>
        </p:nvSpPr>
        <p:spPr>
          <a:xfrm>
            <a:off x="457200" y="1752600"/>
            <a:ext cx="8229600" cy="4572000"/>
          </a:xfrm>
        </p:spPr>
        <p:txBody>
          <a:bodyPr/>
          <a:lstStyle/>
          <a:p>
            <a:pPr eaLnBrk="1" hangingPunct="1"/>
            <a:r>
              <a:rPr lang="en-US" smtClean="0"/>
              <a:t>Definisi operasional adalah konkretisasi suatu konsep petunjuk bagaimana suatu variabel itu diukur.</a:t>
            </a:r>
          </a:p>
          <a:p>
            <a:pPr eaLnBrk="1" hangingPunct="1">
              <a:buFont typeface="Wingdings 2" panose="05020102010507070707" pitchFamily="18" charset="2"/>
              <a:buNone/>
            </a:pPr>
            <a:endParaRPr lang="en-US" smtClean="0"/>
          </a:p>
          <a:p>
            <a:pPr eaLnBrk="1" hangingPunct="1">
              <a:buFont typeface="Wingdings 2" panose="05020102010507070707" pitchFamily="18" charset="2"/>
              <a:buNone/>
            </a:pPr>
            <a:r>
              <a:rPr lang="en-US" smtClean="0"/>
              <a:t>Contoh:</a:t>
            </a:r>
          </a:p>
          <a:p>
            <a:pPr eaLnBrk="1" hangingPunct="1">
              <a:buFont typeface="Wingdings 2" panose="05020102010507070707" pitchFamily="18" charset="2"/>
              <a:buNone/>
            </a:pPr>
            <a:r>
              <a:rPr lang="en-US" smtClean="0"/>
              <a:t>Tingkat pendidikan (konsep/variabel) ---- &gt; abstrak</a:t>
            </a:r>
          </a:p>
          <a:p>
            <a:pPr eaLnBrk="1" hangingPunct="1">
              <a:buFont typeface="Wingdings 2" panose="05020102010507070707" pitchFamily="18" charset="2"/>
              <a:buNone/>
            </a:pPr>
            <a:r>
              <a:rPr lang="en-US" smtClean="0"/>
              <a:t>Kepemilikan ijazah terakhir  (def operasional) ---- &gt; konkrit</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Title 1"/>
          <p:cNvSpPr>
            <a:spLocks noGrp="1"/>
          </p:cNvSpPr>
          <p:nvPr>
            <p:ph type="title"/>
          </p:nvPr>
        </p:nvSpPr>
        <p:spPr>
          <a:xfrm>
            <a:off x="457200" y="704850"/>
            <a:ext cx="8229600" cy="895350"/>
          </a:xfrm>
        </p:spPr>
        <p:txBody>
          <a:bodyPr/>
          <a:lstStyle/>
          <a:p>
            <a:pPr algn="ctr" eaLnBrk="1" hangingPunct="1"/>
            <a:r>
              <a:rPr lang="en-US" sz="3600" smtClean="0"/>
              <a:t>CARA BERFIKIR DEDUKTIF</a:t>
            </a:r>
            <a:endParaRPr lang="en-US" smtClean="0"/>
          </a:p>
        </p:txBody>
      </p:sp>
      <p:sp>
        <p:nvSpPr>
          <p:cNvPr id="3" name="Content Placeholder 2"/>
          <p:cNvSpPr>
            <a:spLocks noGrp="1"/>
          </p:cNvSpPr>
          <p:nvPr>
            <p:ph idx="1"/>
          </p:nvPr>
        </p:nvSpPr>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smtClean="0"/>
              <a:t>	</a:t>
            </a:r>
            <a:r>
              <a:rPr lang="en-US" dirty="0" err="1" smtClean="0"/>
              <a:t>Prinsip</a:t>
            </a:r>
            <a:r>
              <a:rPr lang="en-US" dirty="0" smtClean="0"/>
              <a:t> </a:t>
            </a:r>
            <a:r>
              <a:rPr lang="en-US" dirty="0" err="1" smtClean="0"/>
              <a:t>Deduktif</a:t>
            </a:r>
            <a:r>
              <a:rPr lang="en-US" dirty="0" smtClean="0"/>
              <a:t> : </a:t>
            </a:r>
            <a:r>
              <a:rPr lang="en-US" dirty="0" err="1" smtClean="0"/>
              <a:t>segala</a:t>
            </a:r>
            <a:r>
              <a:rPr lang="en-US" dirty="0" smtClean="0"/>
              <a:t> </a:t>
            </a:r>
            <a:r>
              <a:rPr lang="en-US" dirty="0" err="1" smtClean="0"/>
              <a:t>sesuatu</a:t>
            </a:r>
            <a:r>
              <a:rPr lang="en-US" dirty="0" smtClean="0"/>
              <a:t> yang </a:t>
            </a:r>
            <a:r>
              <a:rPr lang="en-US" smtClean="0"/>
              <a:t>dipandang  </a:t>
            </a:r>
            <a:r>
              <a:rPr lang="en-US" dirty="0" err="1" smtClean="0"/>
              <a:t>benar</a:t>
            </a:r>
            <a:r>
              <a:rPr lang="en-US" dirty="0" smtClean="0"/>
              <a:t> </a:t>
            </a:r>
            <a:r>
              <a:rPr lang="en-US" dirty="0" err="1" smtClean="0"/>
              <a:t>pada</a:t>
            </a:r>
            <a:r>
              <a:rPr lang="en-US" dirty="0" smtClean="0"/>
              <a:t> </a:t>
            </a:r>
            <a:r>
              <a:rPr lang="en-US" dirty="0" err="1" smtClean="0"/>
              <a:t>semua</a:t>
            </a:r>
            <a:r>
              <a:rPr lang="en-US" dirty="0" smtClean="0"/>
              <a:t> </a:t>
            </a:r>
            <a:r>
              <a:rPr lang="en-US" dirty="0" err="1" smtClean="0"/>
              <a:t>peristiwa</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jenis</a:t>
            </a:r>
            <a:r>
              <a:rPr lang="en-US" dirty="0" smtClean="0"/>
              <a:t>, </a:t>
            </a:r>
            <a:r>
              <a:rPr lang="en-US" dirty="0" err="1" smtClean="0"/>
              <a:t>berlaku</a:t>
            </a:r>
            <a:r>
              <a:rPr lang="en-US" dirty="0" smtClean="0"/>
              <a:t> pula </a:t>
            </a:r>
            <a:r>
              <a:rPr lang="en-US" dirty="0" err="1" smtClean="0"/>
              <a:t>sebagai</a:t>
            </a:r>
            <a:r>
              <a:rPr lang="en-US" dirty="0" smtClean="0"/>
              <a:t> </a:t>
            </a:r>
            <a:r>
              <a:rPr lang="en-US" dirty="0" err="1" smtClean="0"/>
              <a:t>hal</a:t>
            </a:r>
            <a:r>
              <a:rPr lang="en-US" dirty="0" smtClean="0"/>
              <a:t> yang </a:t>
            </a:r>
            <a:r>
              <a:rPr lang="en-US" dirty="0" err="1" smtClean="0"/>
              <a:t>benar</a:t>
            </a:r>
            <a:r>
              <a:rPr lang="en-US" dirty="0" smtClean="0"/>
              <a:t> </a:t>
            </a:r>
            <a:r>
              <a:rPr lang="en-US" dirty="0" err="1" smtClean="0"/>
              <a:t>pada</a:t>
            </a:r>
            <a:r>
              <a:rPr lang="en-US" dirty="0" smtClean="0"/>
              <a:t> </a:t>
            </a:r>
            <a:r>
              <a:rPr lang="en-US" dirty="0" err="1" smtClean="0"/>
              <a:t>semua</a:t>
            </a:r>
            <a:r>
              <a:rPr lang="en-US" dirty="0" smtClean="0"/>
              <a:t> </a:t>
            </a:r>
            <a:r>
              <a:rPr lang="en-US" dirty="0" err="1" smtClean="0"/>
              <a:t>peristiwa</a:t>
            </a:r>
            <a:r>
              <a:rPr lang="en-US" dirty="0" smtClean="0"/>
              <a:t> yang </a:t>
            </a:r>
            <a:r>
              <a:rPr lang="en-US" dirty="0" err="1" smtClean="0"/>
              <a:t>termasuk</a:t>
            </a:r>
            <a:r>
              <a:rPr lang="en-US" dirty="0" smtClean="0"/>
              <a:t> </a:t>
            </a:r>
            <a:r>
              <a:rPr lang="en-US" dirty="0" err="1" smtClean="0"/>
              <a:t>dalam</a:t>
            </a:r>
            <a:r>
              <a:rPr lang="en-US" dirty="0" smtClean="0"/>
              <a:t> </a:t>
            </a:r>
            <a:r>
              <a:rPr lang="en-US" dirty="0" err="1" smtClean="0"/>
              <a:t>jenis</a:t>
            </a:r>
            <a:r>
              <a:rPr lang="en-US" dirty="0" smtClean="0"/>
              <a:t> </a:t>
            </a:r>
            <a:r>
              <a:rPr lang="en-US" dirty="0" err="1" smtClean="0"/>
              <a:t>itu</a:t>
            </a:r>
            <a:r>
              <a:rPr lang="en-US" dirty="0" smtClean="0"/>
              <a:t>.</a:t>
            </a:r>
          </a:p>
          <a:p>
            <a:pPr marL="274320" indent="-274320" eaLnBrk="1" fontAlgn="auto" hangingPunct="1">
              <a:spcAft>
                <a:spcPts val="0"/>
              </a:spcAft>
              <a:buClr>
                <a:schemeClr val="accent3"/>
              </a:buClr>
              <a:buFont typeface="Wingdings 2"/>
              <a:buNone/>
              <a:defRPr/>
            </a:pPr>
            <a:r>
              <a:rPr lang="en-US" dirty="0" smtClean="0"/>
              <a:t>	</a:t>
            </a:r>
            <a:r>
              <a:rPr lang="en-US" dirty="0" err="1" smtClean="0"/>
              <a:t>Alat</a:t>
            </a:r>
            <a:r>
              <a:rPr lang="en-US" dirty="0" smtClean="0"/>
              <a:t> </a:t>
            </a:r>
            <a:r>
              <a:rPr lang="en-US" dirty="0" err="1" smtClean="0"/>
              <a:t>utk</a:t>
            </a:r>
            <a:r>
              <a:rPr lang="en-US" dirty="0" smtClean="0"/>
              <a:t> </a:t>
            </a:r>
            <a:r>
              <a:rPr lang="en-US" dirty="0" err="1" smtClean="0"/>
              <a:t>mencapai</a:t>
            </a:r>
            <a:r>
              <a:rPr lang="en-US" dirty="0" smtClean="0"/>
              <a:t> </a:t>
            </a:r>
            <a:r>
              <a:rPr lang="en-US" dirty="0" err="1" smtClean="0"/>
              <a:t>pengetahuan</a:t>
            </a:r>
            <a:r>
              <a:rPr lang="en-US" dirty="0" smtClean="0"/>
              <a:t> </a:t>
            </a:r>
            <a:r>
              <a:rPr lang="en-US" dirty="0" err="1" smtClean="0"/>
              <a:t>dengan</a:t>
            </a:r>
            <a:r>
              <a:rPr lang="en-US" dirty="0" smtClean="0"/>
              <a:t> </a:t>
            </a:r>
            <a:r>
              <a:rPr lang="en-US" dirty="0" err="1" smtClean="0"/>
              <a:t>cara</a:t>
            </a:r>
            <a:r>
              <a:rPr lang="en-US" dirty="0" smtClean="0"/>
              <a:t> </a:t>
            </a:r>
            <a:r>
              <a:rPr lang="en-US" dirty="0" err="1" smtClean="0"/>
              <a:t>deduksi</a:t>
            </a:r>
            <a:r>
              <a:rPr lang="en-US" dirty="0" smtClean="0"/>
              <a:t> </a:t>
            </a:r>
            <a:r>
              <a:rPr lang="en-US" dirty="0" err="1" smtClean="0"/>
              <a:t>disebut</a:t>
            </a:r>
            <a:r>
              <a:rPr lang="en-US" dirty="0" smtClean="0"/>
              <a:t> SILOGISME.</a:t>
            </a:r>
          </a:p>
          <a:p>
            <a:pPr marL="274320" indent="-274320" eaLnBrk="1" fontAlgn="auto" hangingPunct="1">
              <a:spcAft>
                <a:spcPts val="0"/>
              </a:spcAft>
              <a:buClr>
                <a:schemeClr val="accent3"/>
              </a:buClr>
              <a:buFont typeface="Wingdings 2"/>
              <a:buNone/>
              <a:defRPr/>
            </a:pPr>
            <a:r>
              <a:rPr lang="en-US" dirty="0" err="1" smtClean="0"/>
              <a:t>Contoh</a:t>
            </a:r>
            <a:r>
              <a:rPr lang="en-US" dirty="0" smtClean="0"/>
              <a:t> :</a:t>
            </a:r>
          </a:p>
          <a:p>
            <a:pPr marL="274320" indent="-274320" eaLnBrk="1" fontAlgn="auto" hangingPunct="1">
              <a:spcAft>
                <a:spcPts val="0"/>
              </a:spcAft>
              <a:buClr>
                <a:schemeClr val="accent3"/>
              </a:buClr>
              <a:buFont typeface="Wingdings 2"/>
              <a:buNone/>
              <a:defRPr/>
            </a:pPr>
            <a:r>
              <a:rPr lang="en-US" dirty="0" err="1" smtClean="0"/>
              <a:t>Semua</a:t>
            </a:r>
            <a:r>
              <a:rPr lang="en-US" dirty="0" smtClean="0"/>
              <a:t> </a:t>
            </a:r>
            <a:r>
              <a:rPr lang="en-US" dirty="0" err="1" smtClean="0"/>
              <a:t>makhluk</a:t>
            </a:r>
            <a:r>
              <a:rPr lang="en-US" dirty="0" smtClean="0"/>
              <a:t> </a:t>
            </a:r>
            <a:r>
              <a:rPr lang="en-US" dirty="0" err="1" smtClean="0"/>
              <a:t>hidup</a:t>
            </a:r>
            <a:r>
              <a:rPr lang="en-US" dirty="0" smtClean="0"/>
              <a:t> </a:t>
            </a:r>
            <a:r>
              <a:rPr lang="en-US" dirty="0" err="1" smtClean="0"/>
              <a:t>bernafas</a:t>
            </a:r>
            <a:endParaRPr lang="en-US" dirty="0" smtClean="0"/>
          </a:p>
          <a:p>
            <a:pPr marL="274320" indent="-274320" eaLnBrk="1" fontAlgn="auto" hangingPunct="1">
              <a:spcAft>
                <a:spcPts val="0"/>
              </a:spcAft>
              <a:buClr>
                <a:schemeClr val="accent3"/>
              </a:buClr>
              <a:buFont typeface="Wingdings 2"/>
              <a:buNone/>
              <a:defRPr/>
            </a:pPr>
            <a:r>
              <a:rPr lang="en-US" dirty="0" err="1" smtClean="0"/>
              <a:t>Manusia</a:t>
            </a:r>
            <a:r>
              <a:rPr lang="en-US" dirty="0" smtClean="0"/>
              <a:t> </a:t>
            </a:r>
            <a:r>
              <a:rPr lang="en-US" dirty="0" err="1" smtClean="0"/>
              <a:t>adalah</a:t>
            </a:r>
            <a:r>
              <a:rPr lang="en-US" dirty="0" smtClean="0"/>
              <a:t> </a:t>
            </a:r>
            <a:r>
              <a:rPr lang="en-US" dirty="0" err="1" smtClean="0"/>
              <a:t>makhluk</a:t>
            </a:r>
            <a:r>
              <a:rPr lang="en-US" dirty="0" smtClean="0"/>
              <a:t>  </a:t>
            </a:r>
            <a:r>
              <a:rPr lang="en-US" dirty="0" err="1" smtClean="0"/>
              <a:t>hidup</a:t>
            </a:r>
            <a:endParaRPr lang="en-US" dirty="0" smtClean="0"/>
          </a:p>
          <a:p>
            <a:pPr marL="274320" indent="-274320" eaLnBrk="1" fontAlgn="auto" hangingPunct="1">
              <a:spcAft>
                <a:spcPts val="0"/>
              </a:spcAft>
              <a:buClr>
                <a:schemeClr val="accent3"/>
              </a:buClr>
              <a:buFont typeface="Wingdings 2"/>
              <a:buNone/>
              <a:defRPr/>
            </a:pPr>
            <a:r>
              <a:rPr lang="en-US" dirty="0" err="1" smtClean="0"/>
              <a:t>Jadi</a:t>
            </a:r>
            <a:r>
              <a:rPr lang="en-US" dirty="0" smtClean="0"/>
              <a:t> </a:t>
            </a:r>
            <a:r>
              <a:rPr lang="en-US" dirty="0" err="1" smtClean="0"/>
              <a:t>manusia</a:t>
            </a:r>
            <a:r>
              <a:rPr lang="en-US" dirty="0" smtClean="0"/>
              <a:t> </a:t>
            </a:r>
            <a:r>
              <a:rPr lang="en-US" dirty="0" err="1" smtClean="0"/>
              <a:t>bernafas</a:t>
            </a:r>
            <a:r>
              <a:rPr lang="en-US" dirty="0" smtClean="0"/>
              <a:t> </a:t>
            </a:r>
            <a:r>
              <a:rPr lang="en-US" dirty="0" err="1" smtClean="0"/>
              <a:t>juga</a:t>
            </a:r>
            <a:r>
              <a:rPr lang="en-US" dirty="0" smtClean="0"/>
              <a:t>.</a:t>
            </a: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itle 1"/>
          <p:cNvSpPr>
            <a:spLocks noGrp="1"/>
          </p:cNvSpPr>
          <p:nvPr>
            <p:ph type="title"/>
          </p:nvPr>
        </p:nvSpPr>
        <p:spPr>
          <a:xfrm>
            <a:off x="457200" y="704850"/>
            <a:ext cx="8229600" cy="666750"/>
          </a:xfrm>
        </p:spPr>
        <p:txBody>
          <a:bodyPr/>
          <a:lstStyle/>
          <a:p>
            <a:pPr algn="ctr" eaLnBrk="1" hangingPunct="1"/>
            <a:r>
              <a:rPr lang="en-US" sz="3600" smtClean="0"/>
              <a:t> CARA BERFIKIR INDUKTIF</a:t>
            </a:r>
          </a:p>
        </p:txBody>
      </p:sp>
      <p:sp>
        <p:nvSpPr>
          <p:cNvPr id="146435"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dirty="0" smtClean="0"/>
              <a:t>	</a:t>
            </a:r>
            <a:r>
              <a:rPr lang="en-US" dirty="0" err="1" smtClean="0"/>
              <a:t>Berfikir</a:t>
            </a:r>
            <a:r>
              <a:rPr lang="en-US" dirty="0" smtClean="0"/>
              <a:t> </a:t>
            </a:r>
            <a:r>
              <a:rPr lang="en-US" dirty="0" err="1" smtClean="0"/>
              <a:t>induktif</a:t>
            </a:r>
            <a:r>
              <a:rPr lang="en-US" dirty="0" smtClean="0"/>
              <a:t>  </a:t>
            </a:r>
            <a:r>
              <a:rPr lang="en-US" dirty="0" err="1" smtClean="0"/>
              <a:t>berangkat</a:t>
            </a:r>
            <a:r>
              <a:rPr lang="en-US" dirty="0" smtClean="0"/>
              <a:t> </a:t>
            </a:r>
            <a:r>
              <a:rPr lang="en-US" dirty="0" err="1" smtClean="0"/>
              <a:t>dari</a:t>
            </a:r>
            <a:r>
              <a:rPr lang="en-US" dirty="0" smtClean="0"/>
              <a:t> </a:t>
            </a:r>
            <a:r>
              <a:rPr lang="en-US" dirty="0" err="1" smtClean="0"/>
              <a:t>fakta-fakta</a:t>
            </a:r>
            <a:r>
              <a:rPr lang="en-US" dirty="0" smtClean="0"/>
              <a:t> yang </a:t>
            </a:r>
            <a:r>
              <a:rPr lang="en-US" dirty="0" err="1" smtClean="0"/>
              <a:t>khusus</a:t>
            </a:r>
            <a:r>
              <a:rPr lang="en-US" dirty="0" smtClean="0"/>
              <a:t>, </a:t>
            </a:r>
            <a:r>
              <a:rPr lang="en-US" dirty="0" err="1" smtClean="0"/>
              <a:t>peristiwa-peristiwa</a:t>
            </a:r>
            <a:r>
              <a:rPr lang="en-US" dirty="0" smtClean="0"/>
              <a:t> </a:t>
            </a:r>
            <a:r>
              <a:rPr lang="en-US" dirty="0" err="1" smtClean="0"/>
              <a:t>konkrit</a:t>
            </a:r>
            <a:r>
              <a:rPr lang="en-US" dirty="0" smtClean="0"/>
              <a:t>, </a:t>
            </a:r>
            <a:r>
              <a:rPr lang="en-US" dirty="0" err="1" smtClean="0"/>
              <a:t>kemudian</a:t>
            </a:r>
            <a:r>
              <a:rPr lang="en-US" dirty="0" smtClean="0"/>
              <a:t> </a:t>
            </a:r>
            <a:r>
              <a:rPr lang="en-US" dirty="0" err="1" smtClean="0"/>
              <a:t>fakta</a:t>
            </a:r>
            <a:r>
              <a:rPr lang="en-US" dirty="0" smtClean="0"/>
              <a:t>/</a:t>
            </a:r>
            <a:r>
              <a:rPr lang="en-US" dirty="0" err="1" smtClean="0"/>
              <a:t>peristiwa</a:t>
            </a:r>
            <a:r>
              <a:rPr lang="en-US" dirty="0" smtClean="0"/>
              <a:t> </a:t>
            </a:r>
            <a:r>
              <a:rPr lang="en-US" dirty="0" err="1" smtClean="0"/>
              <a:t>khusus</a:t>
            </a:r>
            <a:r>
              <a:rPr lang="en-US" dirty="0" smtClean="0"/>
              <a:t> </a:t>
            </a:r>
            <a:r>
              <a:rPr lang="en-US" dirty="0" err="1" smtClean="0"/>
              <a:t>konkrit</a:t>
            </a:r>
            <a:r>
              <a:rPr lang="en-US" dirty="0" smtClean="0"/>
              <a:t> </a:t>
            </a:r>
            <a:r>
              <a:rPr lang="en-US" dirty="0" err="1" smtClean="0"/>
              <a:t>itu</a:t>
            </a:r>
            <a:r>
              <a:rPr lang="en-US" dirty="0" smtClean="0"/>
              <a:t> </a:t>
            </a:r>
            <a:r>
              <a:rPr lang="en-US" dirty="0" err="1" smtClean="0"/>
              <a:t>ditarik</a:t>
            </a:r>
            <a:r>
              <a:rPr lang="en-US" dirty="0" smtClean="0"/>
              <a:t> </a:t>
            </a:r>
            <a:r>
              <a:rPr lang="en-US" dirty="0" err="1" smtClean="0"/>
              <a:t>generalisasi</a:t>
            </a:r>
            <a:r>
              <a:rPr lang="en-US" dirty="0" smtClean="0"/>
              <a:t> yang </a:t>
            </a:r>
            <a:r>
              <a:rPr lang="en-US" dirty="0" err="1" smtClean="0"/>
              <a:t>mempunyai</a:t>
            </a:r>
            <a:r>
              <a:rPr lang="en-US" dirty="0" smtClean="0"/>
              <a:t> </a:t>
            </a:r>
            <a:r>
              <a:rPr lang="en-US" dirty="0" err="1" smtClean="0"/>
              <a:t>sifat</a:t>
            </a:r>
            <a:r>
              <a:rPr lang="en-US" dirty="0" smtClean="0"/>
              <a:t> </a:t>
            </a:r>
            <a:r>
              <a:rPr lang="en-US" dirty="0" err="1" smtClean="0"/>
              <a:t>umum</a:t>
            </a:r>
            <a:r>
              <a:rPr lang="en-US" dirty="0" smtClean="0"/>
              <a:t>.</a:t>
            </a:r>
          </a:p>
          <a:p>
            <a:pPr eaLnBrk="1" hangingPunct="1">
              <a:buFont typeface="Wingdings 2" panose="05020102010507070707" pitchFamily="18" charset="2"/>
              <a:buNone/>
            </a:pPr>
            <a:r>
              <a:rPr lang="en-US" dirty="0" err="1" smtClean="0"/>
              <a:t>Contoh</a:t>
            </a:r>
            <a:r>
              <a:rPr lang="en-US" dirty="0" smtClean="0"/>
              <a:t> :</a:t>
            </a:r>
          </a:p>
          <a:p>
            <a:pPr eaLnBrk="1" hangingPunct="1">
              <a:buFont typeface="Wingdings 2" panose="05020102010507070707" pitchFamily="18" charset="2"/>
              <a:buNone/>
            </a:pPr>
            <a:r>
              <a:rPr lang="en-US" dirty="0" err="1" smtClean="0"/>
              <a:t>Roda</a:t>
            </a:r>
            <a:r>
              <a:rPr lang="en-US" dirty="0" smtClean="0"/>
              <a:t> </a:t>
            </a:r>
            <a:r>
              <a:rPr lang="en-US" dirty="0" err="1" smtClean="0"/>
              <a:t>sepeda</a:t>
            </a:r>
            <a:r>
              <a:rPr lang="en-US" dirty="0" smtClean="0"/>
              <a:t> </a:t>
            </a:r>
            <a:r>
              <a:rPr lang="en-US" dirty="0" err="1" smtClean="0"/>
              <a:t>bu</a:t>
            </a:r>
            <a:r>
              <a:rPr lang="id-ID" dirty="0" smtClean="0"/>
              <a:t>ndar</a:t>
            </a:r>
            <a:endParaRPr lang="en-US" dirty="0" smtClean="0"/>
          </a:p>
          <a:p>
            <a:pPr eaLnBrk="1" hangingPunct="1">
              <a:buFont typeface="Wingdings 2" panose="05020102010507070707" pitchFamily="18" charset="2"/>
              <a:buNone/>
            </a:pPr>
            <a:r>
              <a:rPr lang="en-US" dirty="0" err="1" smtClean="0"/>
              <a:t>Roda</a:t>
            </a:r>
            <a:r>
              <a:rPr lang="en-US" dirty="0" smtClean="0"/>
              <a:t> </a:t>
            </a:r>
            <a:r>
              <a:rPr lang="en-US" dirty="0" err="1" smtClean="0"/>
              <a:t>mobil</a:t>
            </a:r>
            <a:r>
              <a:rPr lang="en-US" dirty="0" smtClean="0"/>
              <a:t> </a:t>
            </a:r>
            <a:r>
              <a:rPr lang="en-US" dirty="0" err="1" smtClean="0"/>
              <a:t>bu</a:t>
            </a:r>
            <a:r>
              <a:rPr lang="id-ID" dirty="0" smtClean="0"/>
              <a:t>ndar</a:t>
            </a:r>
            <a:endParaRPr lang="en-US" dirty="0" smtClean="0"/>
          </a:p>
          <a:p>
            <a:pPr eaLnBrk="1" hangingPunct="1">
              <a:buFont typeface="Wingdings 2" panose="05020102010507070707" pitchFamily="18" charset="2"/>
              <a:buNone/>
            </a:pPr>
            <a:r>
              <a:rPr lang="en-US" dirty="0" err="1" smtClean="0"/>
              <a:t>Jadi</a:t>
            </a:r>
            <a:r>
              <a:rPr lang="en-US" dirty="0" smtClean="0"/>
              <a:t> </a:t>
            </a:r>
            <a:r>
              <a:rPr lang="en-US" dirty="0" err="1" smtClean="0"/>
              <a:t>semua</a:t>
            </a:r>
            <a:r>
              <a:rPr lang="en-US" dirty="0" smtClean="0"/>
              <a:t> </a:t>
            </a:r>
            <a:r>
              <a:rPr lang="en-US" dirty="0" err="1" smtClean="0"/>
              <a:t>roda</a:t>
            </a:r>
            <a:r>
              <a:rPr lang="en-US" dirty="0" smtClean="0"/>
              <a:t> </a:t>
            </a:r>
            <a:r>
              <a:rPr lang="en-US" dirty="0" err="1" smtClean="0"/>
              <a:t>bu</a:t>
            </a:r>
            <a:r>
              <a:rPr lang="id-ID" dirty="0" smtClean="0"/>
              <a:t>ndar</a:t>
            </a:r>
            <a:r>
              <a:rPr lang="en-US" dirty="0" smtClean="0"/>
              <a:t>.</a:t>
            </a:r>
          </a:p>
          <a:p>
            <a:pPr eaLnBrk="1" hangingPunct="1">
              <a:buFont typeface="Wingdings 2" panose="05020102010507070707" pitchFamily="18" charset="2"/>
              <a:buNone/>
            </a:pPr>
            <a:r>
              <a:rPr lang="en-US" dirty="0" smtClean="0"/>
              <a:t>    </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Title 1"/>
          <p:cNvSpPr>
            <a:spLocks noGrp="1"/>
          </p:cNvSpPr>
          <p:nvPr>
            <p:ph type="title"/>
          </p:nvPr>
        </p:nvSpPr>
        <p:spPr>
          <a:xfrm>
            <a:off x="457200" y="704850"/>
            <a:ext cx="8229600" cy="819150"/>
          </a:xfrm>
        </p:spPr>
        <p:txBody>
          <a:bodyPr/>
          <a:lstStyle/>
          <a:p>
            <a:pPr algn="ctr" eaLnBrk="1" hangingPunct="1"/>
            <a:r>
              <a:rPr lang="en-US" sz="3600" smtClean="0"/>
              <a:t>RRA DAN PRA</a:t>
            </a:r>
          </a:p>
        </p:txBody>
      </p:sp>
      <p:sp>
        <p:nvSpPr>
          <p:cNvPr id="147459" name="Content Placeholder 2"/>
          <p:cNvSpPr>
            <a:spLocks noGrp="1"/>
          </p:cNvSpPr>
          <p:nvPr>
            <p:ph idx="1"/>
          </p:nvPr>
        </p:nvSpPr>
        <p:spPr>
          <a:xfrm>
            <a:off x="457200" y="1752600"/>
            <a:ext cx="8229600" cy="4572000"/>
          </a:xfrm>
        </p:spPr>
        <p:txBody>
          <a:bodyPr/>
          <a:lstStyle/>
          <a:p>
            <a:pPr eaLnBrk="1" hangingPunct="1">
              <a:buFont typeface="Wingdings 2" panose="05020102010507070707" pitchFamily="18" charset="2"/>
              <a:buNone/>
            </a:pPr>
            <a:r>
              <a:rPr lang="en-US" smtClean="0"/>
              <a:t>Pada Penelitian Survei </a:t>
            </a:r>
          </a:p>
          <a:p>
            <a:pPr eaLnBrk="1" hangingPunct="1">
              <a:buFont typeface="Wingdings" panose="05000000000000000000" pitchFamily="2" charset="2"/>
              <a:buChar char="v"/>
            </a:pPr>
            <a:r>
              <a:rPr lang="en-US" smtClean="0"/>
              <a:t>	</a:t>
            </a:r>
            <a:r>
              <a:rPr lang="en-US" sz="3200" smtClean="0"/>
              <a:t>Masyarakat  cenderung dijadikan obyek 	dan 	kurang terlibat dlm merumuskan 	masalah dan 	penyusunan kebijakan.</a:t>
            </a:r>
          </a:p>
          <a:p>
            <a:pPr eaLnBrk="1" hangingPunct="1">
              <a:buFont typeface="Wingdings" panose="05000000000000000000" pitchFamily="2" charset="2"/>
              <a:buChar char="v"/>
            </a:pPr>
            <a:r>
              <a:rPr lang="en-US" sz="3200" smtClean="0"/>
              <a:t>      Dalam penerapan kebijakan masyarakat 	hanya 	sebagai orang yang 	menerima, bukan sebagai 	pelaku/aktor  </a:t>
            </a:r>
          </a:p>
          <a:p>
            <a:pPr lvl="1" eaLnBrk="1" hangingPunct="1">
              <a:buFont typeface="Wingdings 2" panose="05020102010507070707" pitchFamily="18" charset="2"/>
              <a:buNone/>
            </a:pPr>
            <a:endParaRPr lang="en-US" smtClean="0"/>
          </a:p>
          <a:p>
            <a:pPr eaLnBrk="1" hangingPunct="1">
              <a:buFont typeface="Wingdings" panose="05000000000000000000" pitchFamily="2" charset="2"/>
              <a:buChar char="v"/>
            </a:pPr>
            <a:endParaRPr lang="en-US"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Title 1"/>
          <p:cNvSpPr>
            <a:spLocks noGrp="1"/>
          </p:cNvSpPr>
          <p:nvPr>
            <p:ph type="title"/>
          </p:nvPr>
        </p:nvSpPr>
        <p:spPr>
          <a:xfrm>
            <a:off x="457200" y="704850"/>
            <a:ext cx="8229600" cy="895350"/>
          </a:xfrm>
        </p:spPr>
        <p:txBody>
          <a:bodyPr/>
          <a:lstStyle/>
          <a:p>
            <a:pPr algn="ctr" eaLnBrk="1" hangingPunct="1"/>
            <a:r>
              <a:rPr lang="en-US" sz="3600" smtClean="0"/>
              <a:t>RAPID  RURAL APPRAISAL (RRA) </a:t>
            </a:r>
          </a:p>
        </p:txBody>
      </p:sp>
      <p:sp>
        <p:nvSpPr>
          <p:cNvPr id="148483"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RRA </a:t>
            </a:r>
            <a:r>
              <a:rPr lang="en-US" dirty="0" err="1" smtClean="0"/>
              <a:t>diartikan</a:t>
            </a:r>
            <a:r>
              <a:rPr lang="en-US" dirty="0" smtClean="0"/>
              <a:t> </a:t>
            </a:r>
            <a:r>
              <a:rPr lang="en-US" dirty="0" err="1" smtClean="0"/>
              <a:t>sebagai</a:t>
            </a:r>
            <a:r>
              <a:rPr lang="en-US" dirty="0" smtClean="0"/>
              <a:t> </a:t>
            </a:r>
            <a:r>
              <a:rPr lang="en-US" dirty="0" err="1" smtClean="0"/>
              <a:t>metode</a:t>
            </a:r>
            <a:r>
              <a:rPr lang="en-US" dirty="0" smtClean="0"/>
              <a:t> </a:t>
            </a:r>
            <a:r>
              <a:rPr lang="en-US" dirty="0" err="1" smtClean="0"/>
              <a:t>untuk</a:t>
            </a:r>
            <a:r>
              <a:rPr lang="en-US" dirty="0" smtClean="0"/>
              <a:t> </a:t>
            </a:r>
            <a:r>
              <a:rPr lang="en-US" dirty="0" err="1" smtClean="0"/>
              <a:t>memahami</a:t>
            </a:r>
            <a:r>
              <a:rPr lang="en-US" dirty="0" smtClean="0"/>
              <a:t> </a:t>
            </a:r>
            <a:r>
              <a:rPr lang="en-US" dirty="0" err="1" smtClean="0"/>
              <a:t>desa</a:t>
            </a:r>
            <a:r>
              <a:rPr lang="en-US" dirty="0" smtClean="0"/>
              <a:t> </a:t>
            </a:r>
            <a:r>
              <a:rPr lang="en-US" dirty="0" err="1" smtClean="0"/>
              <a:t>secara</a:t>
            </a:r>
            <a:r>
              <a:rPr lang="en-US" dirty="0" smtClean="0"/>
              <a:t> </a:t>
            </a:r>
            <a:r>
              <a:rPr lang="en-US" dirty="0" err="1" smtClean="0"/>
              <a:t>cepat</a:t>
            </a:r>
            <a:r>
              <a:rPr lang="en-US" dirty="0" smtClean="0"/>
              <a:t>.</a:t>
            </a:r>
          </a:p>
          <a:p>
            <a:pPr eaLnBrk="1" hangingPunct="1">
              <a:buFont typeface="Wingdings 2" panose="05020102010507070707" pitchFamily="18" charset="2"/>
              <a:buNone/>
            </a:pPr>
            <a:r>
              <a:rPr lang="en-US" dirty="0" smtClean="0"/>
              <a:t>	</a:t>
            </a:r>
            <a:r>
              <a:rPr lang="en-US" dirty="0" err="1" smtClean="0"/>
              <a:t>Falsafah</a:t>
            </a:r>
            <a:r>
              <a:rPr lang="en-US" dirty="0" smtClean="0"/>
              <a:t>, </a:t>
            </a:r>
            <a:r>
              <a:rPr lang="en-US" dirty="0" err="1" smtClean="0"/>
              <a:t>pendekatan</a:t>
            </a:r>
            <a:r>
              <a:rPr lang="en-US" dirty="0" smtClean="0"/>
              <a:t> </a:t>
            </a:r>
            <a:r>
              <a:rPr lang="en-US" dirty="0" err="1" smtClean="0"/>
              <a:t>dan</a:t>
            </a:r>
            <a:r>
              <a:rPr lang="en-US" dirty="0" smtClean="0"/>
              <a:t> </a:t>
            </a:r>
            <a:r>
              <a:rPr lang="en-US" dirty="0" err="1" smtClean="0"/>
              <a:t>metode</a:t>
            </a:r>
            <a:r>
              <a:rPr lang="en-US" dirty="0" smtClean="0"/>
              <a:t> RRA </a:t>
            </a:r>
            <a:r>
              <a:rPr lang="en-US" dirty="0" err="1" smtClean="0"/>
              <a:t>mulai</a:t>
            </a:r>
            <a:r>
              <a:rPr lang="en-US" dirty="0" smtClean="0"/>
              <a:t> </a:t>
            </a:r>
            <a:r>
              <a:rPr lang="en-US" dirty="0" err="1" smtClean="0"/>
              <a:t>muncul</a:t>
            </a:r>
            <a:r>
              <a:rPr lang="en-US" dirty="0" smtClean="0"/>
              <a:t> </a:t>
            </a:r>
            <a:r>
              <a:rPr lang="en-US" dirty="0" err="1" smtClean="0"/>
              <a:t>pada</a:t>
            </a:r>
            <a:r>
              <a:rPr lang="en-US" dirty="0" smtClean="0"/>
              <a:t> </a:t>
            </a:r>
            <a:r>
              <a:rPr lang="en-US" dirty="0" err="1" smtClean="0"/>
              <a:t>akhir</a:t>
            </a:r>
            <a:r>
              <a:rPr lang="en-US" dirty="0" smtClean="0"/>
              <a:t> </a:t>
            </a:r>
            <a:r>
              <a:rPr lang="en-US" dirty="0" err="1" smtClean="0"/>
              <a:t>tahun</a:t>
            </a:r>
            <a:r>
              <a:rPr lang="en-US" dirty="0" smtClean="0"/>
              <a:t> 1970-an.</a:t>
            </a:r>
          </a:p>
          <a:p>
            <a:pPr eaLnBrk="1" hangingPunct="1">
              <a:buFont typeface="Wingdings 2" panose="05020102010507070707" pitchFamily="18" charset="2"/>
              <a:buNone/>
            </a:pPr>
            <a:r>
              <a:rPr lang="en-US" dirty="0" smtClean="0"/>
              <a:t>  </a:t>
            </a:r>
            <a:r>
              <a:rPr lang="en-US" dirty="0" err="1" smtClean="0"/>
              <a:t>Asal</a:t>
            </a:r>
            <a:r>
              <a:rPr lang="en-US" dirty="0" smtClean="0"/>
              <a:t> </a:t>
            </a:r>
            <a:r>
              <a:rPr lang="en-US" dirty="0" err="1" smtClean="0"/>
              <a:t>usul</a:t>
            </a:r>
            <a:r>
              <a:rPr lang="en-US" dirty="0" smtClean="0"/>
              <a:t> RRA </a:t>
            </a:r>
            <a:r>
              <a:rPr lang="en-US" dirty="0" err="1" smtClean="0"/>
              <a:t>dapat</a:t>
            </a:r>
            <a:r>
              <a:rPr lang="en-US" dirty="0" smtClean="0"/>
              <a:t> </a:t>
            </a:r>
            <a:r>
              <a:rPr lang="en-US" dirty="0" err="1" smtClean="0"/>
              <a:t>diketahui</a:t>
            </a:r>
            <a:r>
              <a:rPr lang="en-US" dirty="0" smtClean="0"/>
              <a:t> </a:t>
            </a:r>
            <a:r>
              <a:rPr lang="en-US" dirty="0" err="1" smtClean="0"/>
              <a:t>melalui</a:t>
            </a:r>
            <a:r>
              <a:rPr lang="en-US" dirty="0" smtClean="0"/>
              <a:t> 3 </a:t>
            </a:r>
            <a:r>
              <a:rPr lang="en-US" dirty="0" err="1" smtClean="0"/>
              <a:t>hal</a:t>
            </a:r>
            <a:r>
              <a:rPr lang="en-US" dirty="0" smtClean="0"/>
              <a:t> </a:t>
            </a:r>
            <a:r>
              <a:rPr lang="en-US" dirty="0" err="1" smtClean="0"/>
              <a:t>pokok</a:t>
            </a:r>
            <a:r>
              <a:rPr lang="en-US" dirty="0" smtClean="0"/>
              <a:t> :</a:t>
            </a:r>
          </a:p>
          <a:p>
            <a:pPr eaLnBrk="1" hangingPunct="1">
              <a:buFont typeface="Wingdings 2" panose="05020102010507070707" pitchFamily="18" charset="2"/>
              <a:buNone/>
            </a:pPr>
            <a:r>
              <a:rPr lang="en-US" dirty="0" smtClean="0"/>
              <a:t>1. </a:t>
            </a:r>
            <a:r>
              <a:rPr lang="en-US" dirty="0" err="1" smtClean="0"/>
              <a:t>Ketidak</a:t>
            </a:r>
            <a:r>
              <a:rPr lang="en-US" dirty="0" smtClean="0"/>
              <a:t> </a:t>
            </a:r>
            <a:r>
              <a:rPr lang="en-US" dirty="0" err="1" smtClean="0"/>
              <a:t>puasan</a:t>
            </a:r>
            <a:r>
              <a:rPr lang="en-US" dirty="0" smtClean="0"/>
              <a:t> </a:t>
            </a:r>
            <a:r>
              <a:rPr lang="en-US" dirty="0" err="1" smtClean="0"/>
              <a:t>terhadap</a:t>
            </a:r>
            <a:r>
              <a:rPr lang="en-US" dirty="0" smtClean="0"/>
              <a:t> </a:t>
            </a:r>
            <a:r>
              <a:rPr lang="en-US" dirty="0" err="1" smtClean="0"/>
              <a:t>terjadinya</a:t>
            </a:r>
            <a:r>
              <a:rPr lang="en-US" dirty="0" smtClean="0"/>
              <a:t> bias </a:t>
            </a:r>
            <a:r>
              <a:rPr lang="en-US" dirty="0" err="1" smtClean="0"/>
              <a:t>terutama</a:t>
            </a:r>
            <a:r>
              <a:rPr lang="en-US" dirty="0" smtClean="0"/>
              <a:t> bias anti </a:t>
            </a:r>
            <a:r>
              <a:rPr lang="en-US" dirty="0" err="1" smtClean="0"/>
              <a:t>kemiskinan</a:t>
            </a:r>
            <a:r>
              <a:rPr lang="en-US" dirty="0" smtClean="0"/>
              <a:t> yang </a:t>
            </a:r>
            <a:r>
              <a:rPr lang="en-US" dirty="0" err="1" smtClean="0"/>
              <a:t>ditimbulkan</a:t>
            </a:r>
            <a:r>
              <a:rPr lang="en-US" dirty="0" smtClean="0"/>
              <a:t> </a:t>
            </a:r>
            <a:r>
              <a:rPr lang="en-US" dirty="0" err="1" smtClean="0"/>
              <a:t>oleh</a:t>
            </a:r>
            <a:r>
              <a:rPr lang="en-US" dirty="0" smtClean="0"/>
              <a:t> </a:t>
            </a:r>
            <a:r>
              <a:rPr lang="en-US" dirty="0" err="1" smtClean="0"/>
              <a:t>wisata</a:t>
            </a:r>
            <a:r>
              <a:rPr lang="en-US" dirty="0" smtClean="0"/>
              <a:t> </a:t>
            </a:r>
            <a:r>
              <a:rPr lang="en-US" dirty="0" err="1" smtClean="0"/>
              <a:t>pembangunan</a:t>
            </a:r>
            <a:r>
              <a:rPr lang="en-US" dirty="0" smtClean="0"/>
              <a:t> </a:t>
            </a:r>
            <a:r>
              <a:rPr lang="en-US" dirty="0" err="1" smtClean="0"/>
              <a:t>pedesaan</a:t>
            </a:r>
            <a:r>
              <a:rPr lang="en-US" dirty="0" smtClean="0"/>
              <a:t>. Bias </a:t>
            </a:r>
            <a:r>
              <a:rPr lang="en-US" dirty="0" err="1" smtClean="0"/>
              <a:t>keruangan</a:t>
            </a:r>
            <a:r>
              <a:rPr lang="en-US" dirty="0" smtClean="0"/>
              <a:t>, bias </a:t>
            </a:r>
            <a:r>
              <a:rPr lang="en-US" dirty="0" err="1" smtClean="0"/>
              <a:t>proyek</a:t>
            </a:r>
            <a:r>
              <a:rPr lang="en-US" dirty="0" smtClean="0"/>
              <a:t>, bias </a:t>
            </a:r>
            <a:r>
              <a:rPr lang="en-US" dirty="0" err="1" smtClean="0"/>
              <a:t>musim</a:t>
            </a:r>
            <a:r>
              <a:rPr lang="en-US" dirty="0" smtClean="0"/>
              <a:t>, bias </a:t>
            </a:r>
            <a:r>
              <a:rPr lang="en-US" dirty="0" err="1" smtClean="0"/>
              <a:t>diplomatik</a:t>
            </a:r>
            <a:r>
              <a:rPr lang="en-US" dirty="0" smtClean="0"/>
              <a:t> (orang </a:t>
            </a:r>
            <a:r>
              <a:rPr lang="en-US" dirty="0" err="1" smtClean="0"/>
              <a:t>luar</a:t>
            </a:r>
            <a:r>
              <a:rPr lang="en-US" dirty="0" smtClean="0"/>
              <a:t> </a:t>
            </a:r>
            <a:r>
              <a:rPr lang="en-US" dirty="0" err="1" smtClean="0"/>
              <a:t>tidak</a:t>
            </a:r>
            <a:r>
              <a:rPr lang="en-US" dirty="0" smtClean="0"/>
              <a:t> </a:t>
            </a:r>
            <a:r>
              <a:rPr lang="en-US" dirty="0" err="1" smtClean="0"/>
              <a:t>mau</a:t>
            </a:r>
            <a:r>
              <a:rPr lang="en-US" dirty="0" smtClean="0"/>
              <a:t> </a:t>
            </a:r>
            <a:r>
              <a:rPr lang="en-US" dirty="0" err="1" smtClean="0"/>
              <a:t>bertemu</a:t>
            </a:r>
            <a:r>
              <a:rPr lang="en-US" dirty="0" smtClean="0"/>
              <a:t>/</a:t>
            </a:r>
            <a:r>
              <a:rPr lang="en-US" dirty="0" err="1" smtClean="0"/>
              <a:t>melihat</a:t>
            </a:r>
            <a:r>
              <a:rPr lang="en-US" dirty="0" smtClean="0"/>
              <a:t> </a:t>
            </a:r>
            <a:r>
              <a:rPr lang="en-US" dirty="0" err="1" smtClean="0"/>
              <a:t>kondisi</a:t>
            </a:r>
            <a:r>
              <a:rPr lang="en-US" dirty="0" smtClean="0"/>
              <a:t> orang </a:t>
            </a:r>
            <a:r>
              <a:rPr lang="en-US" dirty="0" err="1" smtClean="0"/>
              <a:t>miskin</a:t>
            </a:r>
            <a:r>
              <a:rPr lang="id-ID" dirty="0" smtClean="0"/>
              <a:t>)</a:t>
            </a:r>
            <a:r>
              <a:rPr lang="en-US" dirty="0" smtClean="0"/>
              <a:t>.</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Content Placeholder 2"/>
          <p:cNvSpPr>
            <a:spLocks noGrp="1"/>
          </p:cNvSpPr>
          <p:nvPr>
            <p:ph idx="1"/>
          </p:nvPr>
        </p:nvSpPr>
        <p:spPr>
          <a:xfrm>
            <a:off x="457200" y="990600"/>
            <a:ext cx="8229600" cy="5334000"/>
          </a:xfrm>
        </p:spPr>
        <p:txBody>
          <a:bodyPr/>
          <a:lstStyle/>
          <a:p>
            <a:pPr eaLnBrk="1" hangingPunct="1">
              <a:buFont typeface="Wingdings 2" panose="05020102010507070707" pitchFamily="18" charset="2"/>
              <a:buNone/>
            </a:pPr>
            <a:r>
              <a:rPr lang="en-US" smtClean="0"/>
              <a:t>2. Kekecewaan terhadap survei-survei konvensional melalui kuesioner, dan hasil-hasilnya.</a:t>
            </a:r>
          </a:p>
          <a:p>
            <a:pPr eaLnBrk="1" hangingPunct="1">
              <a:buFont typeface="Wingdings 2" panose="05020102010507070707" pitchFamily="18" charset="2"/>
              <a:buNone/>
            </a:pPr>
            <a:r>
              <a:rPr lang="en-US" smtClean="0"/>
              <a:t>3. Mencari metode-metode yang lebih efektif untuk pemahaman.</a:t>
            </a:r>
          </a:p>
          <a:p>
            <a:pPr eaLnBrk="1" hangingPunct="1">
              <a:buFont typeface="Wingdings 2" panose="05020102010507070707" pitchFamily="18" charset="2"/>
              <a:buNone/>
            </a:pPr>
            <a:endParaRPr lang="en-US" smtClean="0"/>
          </a:p>
          <a:p>
            <a:pPr eaLnBrk="1" hangingPunct="1">
              <a:buFont typeface="Wingdings 2" panose="05020102010507070707" pitchFamily="18" charset="2"/>
              <a:buNone/>
            </a:pPr>
            <a:r>
              <a:rPr lang="en-US" smtClean="0"/>
              <a:t>	Tahun 1980-an metode RRA dilaksanakan dengan benar dan semakin menghasilkan lingkup dan kualitas informasi yang mendalam.</a:t>
            </a:r>
          </a:p>
          <a:p>
            <a:pPr eaLnBrk="1" hangingPunct="1">
              <a:buFont typeface="Wingdings 2" panose="05020102010507070707" pitchFamily="18" charset="2"/>
              <a:buNone/>
            </a:pPr>
            <a:r>
              <a:rPr lang="en-US" smtClean="0"/>
              <a:t>	RRA dimaksudkan  sebagai pemahaman oleh orang luar, bersifat elicitif atau penggalian. </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Title 1"/>
          <p:cNvSpPr>
            <a:spLocks noGrp="1"/>
          </p:cNvSpPr>
          <p:nvPr>
            <p:ph type="title"/>
          </p:nvPr>
        </p:nvSpPr>
        <p:spPr>
          <a:xfrm>
            <a:off x="457200" y="704850"/>
            <a:ext cx="8229600" cy="895350"/>
          </a:xfrm>
        </p:spPr>
        <p:txBody>
          <a:bodyPr/>
          <a:lstStyle/>
          <a:p>
            <a:pPr algn="ctr" eaLnBrk="1" hangingPunct="1"/>
            <a:r>
              <a:rPr lang="en-US" sz="3600" smtClean="0"/>
              <a:t> PARTICIPATORY RURAL APPRAISAL (PRA)</a:t>
            </a:r>
          </a:p>
        </p:txBody>
      </p:sp>
      <p:sp>
        <p:nvSpPr>
          <p:cNvPr id="150531" name="Content Placeholder 2"/>
          <p:cNvSpPr>
            <a:spLocks noGrp="1"/>
          </p:cNvSpPr>
          <p:nvPr>
            <p:ph idx="1"/>
          </p:nvPr>
        </p:nvSpPr>
        <p:spPr>
          <a:xfrm>
            <a:off x="457200" y="1752600"/>
            <a:ext cx="8229600" cy="4572000"/>
          </a:xfrm>
        </p:spPr>
        <p:txBody>
          <a:bodyPr/>
          <a:lstStyle/>
          <a:p>
            <a:pPr eaLnBrk="1" hangingPunct="1">
              <a:buFont typeface="Wingdings 2" panose="05020102010507070707" pitchFamily="18" charset="2"/>
              <a:buNone/>
            </a:pPr>
            <a:r>
              <a:rPr lang="en-US" smtClean="0"/>
              <a:t>	PRA dimaksudkan utk memungkinkan masyarakat setempat  melaksanakan analisis tentang dirinya, juga untuk merencanakan dan mengambil tindakan.</a:t>
            </a:r>
          </a:p>
          <a:p>
            <a:pPr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Title 1"/>
          <p:cNvSpPr>
            <a:spLocks noGrp="1"/>
          </p:cNvSpPr>
          <p:nvPr>
            <p:ph type="title"/>
          </p:nvPr>
        </p:nvSpPr>
        <p:spPr>
          <a:xfrm>
            <a:off x="457200" y="704850"/>
            <a:ext cx="8229600" cy="742950"/>
          </a:xfrm>
        </p:spPr>
        <p:txBody>
          <a:bodyPr/>
          <a:lstStyle/>
          <a:p>
            <a:pPr algn="ctr" eaLnBrk="1" hangingPunct="1"/>
            <a:r>
              <a:rPr lang="en-US" sz="3600" smtClean="0"/>
              <a:t> KESINAMBUNGAN RRA DAN PRA</a:t>
            </a:r>
          </a:p>
        </p:txBody>
      </p:sp>
      <p:graphicFrame>
        <p:nvGraphicFramePr>
          <p:cNvPr id="4" name="Content Placeholder 3"/>
          <p:cNvGraphicFramePr>
            <a:graphicFrameLocks noGrp="1"/>
          </p:cNvGraphicFramePr>
          <p:nvPr>
            <p:ph idx="1"/>
          </p:nvPr>
        </p:nvGraphicFramePr>
        <p:xfrm>
          <a:off x="457200" y="1595438"/>
          <a:ext cx="10439400" cy="3662460"/>
        </p:xfrm>
        <a:graphic>
          <a:graphicData uri="http://schemas.openxmlformats.org/drawingml/2006/table">
            <a:tbl>
              <a:tblPr firstRow="1" bandRow="1">
                <a:tableStyleId>{5C22544A-7EE6-4342-B048-85BDC9FD1C3A}</a:tableStyleId>
              </a:tblPr>
              <a:tblGrid>
                <a:gridCol w="2743200"/>
                <a:gridCol w="2743200"/>
                <a:gridCol w="4953000"/>
              </a:tblGrid>
              <a:tr h="370732">
                <a:tc>
                  <a:txBody>
                    <a:bodyPr/>
                    <a:lstStyle/>
                    <a:p>
                      <a:pPr algn="ctr"/>
                      <a:r>
                        <a:rPr lang="en-US" sz="1800" dirty="0" smtClean="0"/>
                        <a:t>SIFAT</a:t>
                      </a:r>
                      <a:r>
                        <a:rPr lang="en-US" sz="1800" baseline="0" dirty="0" smtClean="0"/>
                        <a:t> PROSES</a:t>
                      </a:r>
                      <a:endParaRPr lang="en-US" sz="1800" dirty="0"/>
                    </a:p>
                  </a:txBody>
                  <a:tcPr marT="45706" marB="45706"/>
                </a:tc>
                <a:tc>
                  <a:txBody>
                    <a:bodyPr/>
                    <a:lstStyle/>
                    <a:p>
                      <a:pPr algn="ctr"/>
                      <a:r>
                        <a:rPr lang="en-US" sz="1800" dirty="0" smtClean="0"/>
                        <a:t>RRA</a:t>
                      </a:r>
                      <a:endParaRPr lang="en-US" sz="1800" dirty="0"/>
                    </a:p>
                  </a:txBody>
                  <a:tcPr marT="45706" marB="45706"/>
                </a:tc>
                <a:tc>
                  <a:txBody>
                    <a:bodyPr/>
                    <a:lstStyle/>
                    <a:p>
                      <a:pPr algn="ctr"/>
                      <a:r>
                        <a:rPr lang="en-US" sz="1800" dirty="0" smtClean="0"/>
                        <a:t>PRA</a:t>
                      </a:r>
                      <a:endParaRPr lang="en-US" sz="1800" dirty="0"/>
                    </a:p>
                  </a:txBody>
                  <a:tcPr marT="45706" marB="45706"/>
                </a:tc>
              </a:tr>
              <a:tr h="457160">
                <a:tc>
                  <a:txBody>
                    <a:bodyPr/>
                    <a:lstStyle/>
                    <a:p>
                      <a:r>
                        <a:rPr lang="en-US" sz="2400" dirty="0" smtClean="0"/>
                        <a:t>Cara </a:t>
                      </a:r>
                      <a:r>
                        <a:rPr lang="en-US" sz="2400" dirty="0" err="1" smtClean="0"/>
                        <a:t>melakukan</a:t>
                      </a:r>
                      <a:endParaRPr lang="en-US" sz="2400" dirty="0"/>
                    </a:p>
                  </a:txBody>
                  <a:tcPr marT="45706" marB="45706"/>
                </a:tc>
                <a:tc>
                  <a:txBody>
                    <a:bodyPr/>
                    <a:lstStyle/>
                    <a:p>
                      <a:r>
                        <a:rPr lang="en-US" sz="2400" dirty="0" err="1" smtClean="0"/>
                        <a:t>Penggalian-elicitif</a:t>
                      </a:r>
                      <a:endParaRPr lang="en-US" sz="2400" dirty="0"/>
                    </a:p>
                  </a:txBody>
                  <a:tcPr marT="45706" marB="45706"/>
                </a:tc>
                <a:tc>
                  <a:txBody>
                    <a:bodyPr/>
                    <a:lstStyle/>
                    <a:p>
                      <a:r>
                        <a:rPr lang="en-US" sz="2400" dirty="0" err="1" smtClean="0"/>
                        <a:t>Saling</a:t>
                      </a:r>
                      <a:r>
                        <a:rPr lang="en-US" sz="2400" baseline="0" dirty="0" smtClean="0"/>
                        <a:t> </a:t>
                      </a:r>
                      <a:r>
                        <a:rPr lang="en-US" sz="2400" baseline="0" dirty="0" err="1" smtClean="0"/>
                        <a:t>berbagi</a:t>
                      </a:r>
                      <a:r>
                        <a:rPr lang="en-US" sz="2400" baseline="0" dirty="0" smtClean="0"/>
                        <a:t> - </a:t>
                      </a:r>
                      <a:r>
                        <a:rPr lang="en-US" sz="2400" baseline="0" dirty="0" err="1" smtClean="0"/>
                        <a:t>pemberdayaan</a:t>
                      </a:r>
                      <a:endParaRPr lang="en-US" sz="2400" dirty="0"/>
                    </a:p>
                  </a:txBody>
                  <a:tcPr marT="45706" marB="45706"/>
                </a:tc>
              </a:tr>
              <a:tr h="457160">
                <a:tc>
                  <a:txBody>
                    <a:bodyPr/>
                    <a:lstStyle/>
                    <a:p>
                      <a:r>
                        <a:rPr lang="en-US" sz="2400" dirty="0" err="1" smtClean="0"/>
                        <a:t>Peran</a:t>
                      </a:r>
                      <a:r>
                        <a:rPr lang="en-US" sz="2400" dirty="0" smtClean="0"/>
                        <a:t> </a:t>
                      </a:r>
                      <a:r>
                        <a:rPr lang="en-US" sz="2400" dirty="0" err="1" smtClean="0"/>
                        <a:t>orang</a:t>
                      </a:r>
                      <a:r>
                        <a:rPr lang="en-US" sz="2400" dirty="0" smtClean="0"/>
                        <a:t> </a:t>
                      </a:r>
                      <a:r>
                        <a:rPr lang="en-US" sz="2400" dirty="0" err="1" smtClean="0"/>
                        <a:t>luar</a:t>
                      </a:r>
                      <a:endParaRPr lang="en-US" sz="2400" dirty="0"/>
                    </a:p>
                  </a:txBody>
                  <a:tcPr marT="45706" marB="45706"/>
                </a:tc>
                <a:tc>
                  <a:txBody>
                    <a:bodyPr/>
                    <a:lstStyle/>
                    <a:p>
                      <a:r>
                        <a:rPr lang="en-US" sz="2400" dirty="0" err="1" smtClean="0"/>
                        <a:t>Penyelidik</a:t>
                      </a:r>
                      <a:endParaRPr lang="en-US" sz="2400" dirty="0"/>
                    </a:p>
                  </a:txBody>
                  <a:tcPr marT="45706" marB="45706"/>
                </a:tc>
                <a:tc>
                  <a:txBody>
                    <a:bodyPr/>
                    <a:lstStyle/>
                    <a:p>
                      <a:r>
                        <a:rPr lang="en-US" sz="2400" dirty="0" err="1" smtClean="0"/>
                        <a:t>Fasilitator</a:t>
                      </a:r>
                      <a:endParaRPr lang="en-US" sz="2400" dirty="0"/>
                    </a:p>
                  </a:txBody>
                  <a:tcPr marT="45706" marB="45706"/>
                </a:tc>
              </a:tr>
              <a:tr h="1554402">
                <a:tc>
                  <a:txBody>
                    <a:bodyPr/>
                    <a:lstStyle/>
                    <a:p>
                      <a:r>
                        <a:rPr lang="en-US" sz="2400" dirty="0" err="1" smtClean="0"/>
                        <a:t>Informasi</a:t>
                      </a:r>
                      <a:r>
                        <a:rPr lang="en-US" sz="2400" dirty="0" smtClean="0"/>
                        <a:t> yang </a:t>
                      </a:r>
                      <a:r>
                        <a:rPr lang="en-US" sz="2400" dirty="0" err="1" smtClean="0"/>
                        <a:t>dimiliki</a:t>
                      </a:r>
                      <a:r>
                        <a:rPr lang="en-US" sz="2400" dirty="0" smtClean="0"/>
                        <a:t>,</a:t>
                      </a:r>
                      <a:r>
                        <a:rPr lang="en-US" sz="2400" baseline="0" dirty="0" smtClean="0"/>
                        <a:t> </a:t>
                      </a:r>
                      <a:r>
                        <a:rPr lang="en-US" sz="2400" baseline="0" dirty="0" err="1" smtClean="0"/>
                        <a:t>dianalisis</a:t>
                      </a:r>
                      <a:r>
                        <a:rPr lang="en-US" sz="2400" baseline="0" dirty="0" smtClean="0"/>
                        <a:t>, </a:t>
                      </a:r>
                      <a:r>
                        <a:rPr lang="en-US" sz="2400" baseline="0" dirty="0" err="1" smtClean="0"/>
                        <a:t>dan</a:t>
                      </a:r>
                      <a:r>
                        <a:rPr lang="en-US" sz="2400" baseline="0" dirty="0" smtClean="0"/>
                        <a:t> </a:t>
                      </a:r>
                      <a:r>
                        <a:rPr lang="en-US" sz="2400" baseline="0" dirty="0" err="1" smtClean="0"/>
                        <a:t>digunakan</a:t>
                      </a:r>
                      <a:r>
                        <a:rPr lang="en-US" sz="2400" baseline="0" dirty="0" smtClean="0"/>
                        <a:t> </a:t>
                      </a:r>
                      <a:r>
                        <a:rPr lang="en-US" sz="2400" baseline="0" dirty="0" err="1" smtClean="0"/>
                        <a:t>oleh</a:t>
                      </a:r>
                      <a:endParaRPr lang="en-US" sz="2400" dirty="0"/>
                    </a:p>
                  </a:txBody>
                  <a:tcPr marT="45706" marB="45706"/>
                </a:tc>
                <a:tc>
                  <a:txBody>
                    <a:bodyPr/>
                    <a:lstStyle/>
                    <a:p>
                      <a:r>
                        <a:rPr lang="en-US" sz="2400" dirty="0" err="1" smtClean="0"/>
                        <a:t>Orang</a:t>
                      </a:r>
                      <a:r>
                        <a:rPr lang="en-US" sz="2400" dirty="0" smtClean="0"/>
                        <a:t> </a:t>
                      </a:r>
                      <a:r>
                        <a:rPr lang="en-US" sz="2400" dirty="0" err="1" smtClean="0"/>
                        <a:t>luar</a:t>
                      </a:r>
                      <a:endParaRPr lang="en-US" sz="2400" dirty="0"/>
                    </a:p>
                  </a:txBody>
                  <a:tcPr marT="45706" marB="45706"/>
                </a:tc>
                <a:tc>
                  <a:txBody>
                    <a:bodyPr/>
                    <a:lstStyle/>
                    <a:p>
                      <a:r>
                        <a:rPr lang="en-US" sz="2400" dirty="0" err="1" smtClean="0"/>
                        <a:t>Masyarakat</a:t>
                      </a:r>
                      <a:r>
                        <a:rPr lang="en-US" sz="2400" dirty="0" smtClean="0"/>
                        <a:t> </a:t>
                      </a:r>
                      <a:r>
                        <a:rPr lang="en-US" sz="2400" dirty="0" err="1" smtClean="0"/>
                        <a:t>setempat</a:t>
                      </a:r>
                      <a:endParaRPr lang="en-US" sz="2400" dirty="0"/>
                    </a:p>
                  </a:txBody>
                  <a:tcPr marT="45706" marB="45706"/>
                </a:tc>
              </a:tr>
              <a:tr h="822907">
                <a:tc>
                  <a:txBody>
                    <a:bodyPr/>
                    <a:lstStyle/>
                    <a:p>
                      <a:r>
                        <a:rPr lang="en-US" sz="2400" dirty="0" err="1" smtClean="0"/>
                        <a:t>Metode</a:t>
                      </a:r>
                      <a:r>
                        <a:rPr lang="en-US" sz="2400" dirty="0" smtClean="0"/>
                        <a:t> yang </a:t>
                      </a:r>
                      <a:r>
                        <a:rPr lang="en-US" sz="2400" dirty="0" err="1" smtClean="0"/>
                        <a:t>digunakan</a:t>
                      </a:r>
                      <a:endParaRPr lang="en-US" sz="2400" dirty="0"/>
                    </a:p>
                  </a:txBody>
                  <a:tcPr marT="45706" marB="45706"/>
                </a:tc>
                <a:tc>
                  <a:txBody>
                    <a:bodyPr/>
                    <a:lstStyle/>
                    <a:p>
                      <a:pPr algn="ctr"/>
                      <a:r>
                        <a:rPr lang="en-US" sz="2400" dirty="0" smtClean="0"/>
                        <a:t>RRA</a:t>
                      </a:r>
                      <a:endParaRPr lang="en-US" sz="2400" dirty="0"/>
                    </a:p>
                  </a:txBody>
                  <a:tcPr marT="45706" marB="45706"/>
                </a:tc>
                <a:tc>
                  <a:txBody>
                    <a:bodyPr/>
                    <a:lstStyle/>
                    <a:p>
                      <a:pPr algn="ctr"/>
                      <a:r>
                        <a:rPr lang="en-US" sz="2400" dirty="0" smtClean="0"/>
                        <a:t>PRA</a:t>
                      </a:r>
                      <a:endParaRPr lang="en-US" sz="2400" dirty="0"/>
                    </a:p>
                  </a:txBody>
                  <a:tcPr marT="45706" marB="45706"/>
                </a:tc>
              </a:tr>
            </a:tbl>
          </a:graphicData>
        </a:graphic>
      </p:graphicFrame>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Title 1"/>
          <p:cNvSpPr>
            <a:spLocks noGrp="1"/>
          </p:cNvSpPr>
          <p:nvPr>
            <p:ph type="title"/>
          </p:nvPr>
        </p:nvSpPr>
        <p:spPr>
          <a:xfrm>
            <a:off x="457200" y="704850"/>
            <a:ext cx="8229600" cy="742950"/>
          </a:xfrm>
        </p:spPr>
        <p:txBody>
          <a:bodyPr/>
          <a:lstStyle/>
          <a:p>
            <a:pPr algn="ctr" eaLnBrk="1" hangingPunct="1"/>
            <a:r>
              <a:rPr lang="en-US" sz="3600" smtClean="0"/>
              <a:t> PERBANDINGAN RRA DAN PRA</a:t>
            </a:r>
          </a:p>
        </p:txBody>
      </p:sp>
      <p:graphicFrame>
        <p:nvGraphicFramePr>
          <p:cNvPr id="4" name="Content Placeholder 3"/>
          <p:cNvGraphicFramePr>
            <a:graphicFrameLocks noGrp="1"/>
          </p:cNvGraphicFramePr>
          <p:nvPr>
            <p:ph idx="1"/>
          </p:nvPr>
        </p:nvGraphicFramePr>
        <p:xfrm>
          <a:off x="457200" y="1676400"/>
          <a:ext cx="8229600" cy="3673476"/>
        </p:xfrm>
        <a:graphic>
          <a:graphicData uri="http://schemas.openxmlformats.org/drawingml/2006/table">
            <a:tbl>
              <a:tblPr firstRow="1" bandRow="1">
                <a:tableStyleId>{5C22544A-7EE6-4342-B048-85BDC9FD1C3A}</a:tableStyleId>
              </a:tblPr>
              <a:tblGrid>
                <a:gridCol w="2743200"/>
                <a:gridCol w="2743200"/>
                <a:gridCol w="2743200"/>
              </a:tblGrid>
              <a:tr h="370904">
                <a:tc>
                  <a:txBody>
                    <a:bodyPr/>
                    <a:lstStyle/>
                    <a:p>
                      <a:pPr algn="ctr"/>
                      <a:endParaRPr lang="en-US" sz="1800" dirty="0"/>
                    </a:p>
                  </a:txBody>
                  <a:tcPr marT="45728" marB="45728"/>
                </a:tc>
                <a:tc>
                  <a:txBody>
                    <a:bodyPr/>
                    <a:lstStyle/>
                    <a:p>
                      <a:pPr algn="ctr"/>
                      <a:r>
                        <a:rPr lang="en-US" sz="1800" dirty="0" smtClean="0"/>
                        <a:t>RRA</a:t>
                      </a:r>
                      <a:endParaRPr lang="en-US" sz="1800" dirty="0"/>
                    </a:p>
                  </a:txBody>
                  <a:tcPr marT="45728" marB="45728"/>
                </a:tc>
                <a:tc>
                  <a:txBody>
                    <a:bodyPr/>
                    <a:lstStyle/>
                    <a:p>
                      <a:pPr algn="ctr"/>
                      <a:r>
                        <a:rPr lang="en-US" sz="1800" dirty="0" smtClean="0"/>
                        <a:t>PRA</a:t>
                      </a:r>
                      <a:endParaRPr lang="en-US" sz="1800" dirty="0"/>
                    </a:p>
                  </a:txBody>
                  <a:tcPr marT="45728" marB="45728"/>
                </a:tc>
              </a:tr>
              <a:tr h="640191">
                <a:tc>
                  <a:txBody>
                    <a:bodyPr/>
                    <a:lstStyle/>
                    <a:p>
                      <a:r>
                        <a:rPr lang="en-US" sz="1800" dirty="0" err="1" smtClean="0"/>
                        <a:t>Kurun</a:t>
                      </a:r>
                      <a:r>
                        <a:rPr lang="en-US" sz="1800" dirty="0" smtClean="0"/>
                        <a:t> </a:t>
                      </a:r>
                      <a:r>
                        <a:rPr lang="en-US" sz="1800" dirty="0" err="1" smtClean="0"/>
                        <a:t>waktu</a:t>
                      </a:r>
                      <a:r>
                        <a:rPr lang="en-US" sz="1800" dirty="0" smtClean="0"/>
                        <a:t> </a:t>
                      </a:r>
                      <a:r>
                        <a:rPr lang="en-US" sz="1800" dirty="0" err="1" smtClean="0"/>
                        <a:t>perkembangan</a:t>
                      </a:r>
                      <a:endParaRPr lang="en-US" sz="1800" dirty="0"/>
                    </a:p>
                  </a:txBody>
                  <a:tcPr marT="45728" marB="45728"/>
                </a:tc>
                <a:tc>
                  <a:txBody>
                    <a:bodyPr/>
                    <a:lstStyle/>
                    <a:p>
                      <a:r>
                        <a:rPr lang="en-US" sz="1800" dirty="0" err="1" smtClean="0"/>
                        <a:t>Akhir</a:t>
                      </a:r>
                      <a:r>
                        <a:rPr lang="en-US" sz="1800" dirty="0" smtClean="0"/>
                        <a:t> 1970-an – 1980-an</a:t>
                      </a:r>
                      <a:endParaRPr lang="en-US" sz="1800" dirty="0"/>
                    </a:p>
                  </a:txBody>
                  <a:tcPr marT="45728" marB="45728"/>
                </a:tc>
                <a:tc>
                  <a:txBody>
                    <a:bodyPr/>
                    <a:lstStyle/>
                    <a:p>
                      <a:r>
                        <a:rPr lang="en-US" sz="1800" dirty="0" err="1" smtClean="0"/>
                        <a:t>Akhir</a:t>
                      </a:r>
                      <a:r>
                        <a:rPr lang="en-US" sz="1800" baseline="0" dirty="0" smtClean="0"/>
                        <a:t> 1980=an – 1990-an</a:t>
                      </a:r>
                      <a:endParaRPr lang="en-US" sz="1800" dirty="0"/>
                    </a:p>
                  </a:txBody>
                  <a:tcPr marT="45728" marB="45728"/>
                </a:tc>
              </a:tr>
              <a:tr h="640191">
                <a:tc>
                  <a:txBody>
                    <a:bodyPr/>
                    <a:lstStyle/>
                    <a:p>
                      <a:r>
                        <a:rPr lang="en-US" sz="1800" dirty="0" err="1" smtClean="0"/>
                        <a:t>Pembaharu</a:t>
                      </a:r>
                      <a:r>
                        <a:rPr lang="en-US" sz="1800" dirty="0" smtClean="0"/>
                        <a:t> </a:t>
                      </a:r>
                      <a:r>
                        <a:rPr lang="en-US" sz="1800" dirty="0" err="1" smtClean="0"/>
                        <a:t>berdasar</a:t>
                      </a:r>
                      <a:r>
                        <a:rPr lang="en-US" sz="1800" dirty="0" smtClean="0"/>
                        <a:t> </a:t>
                      </a:r>
                      <a:r>
                        <a:rPr lang="en-US" sz="1800" dirty="0" err="1" smtClean="0"/>
                        <a:t>pada</a:t>
                      </a:r>
                      <a:endParaRPr lang="en-US" sz="1800" dirty="0"/>
                    </a:p>
                  </a:txBody>
                  <a:tcPr marT="45728" marB="45728"/>
                </a:tc>
                <a:tc>
                  <a:txBody>
                    <a:bodyPr/>
                    <a:lstStyle/>
                    <a:p>
                      <a:r>
                        <a:rPr lang="en-US" sz="1800" dirty="0" err="1" smtClean="0"/>
                        <a:t>Universitas</a:t>
                      </a:r>
                      <a:endParaRPr lang="en-US" sz="1800" dirty="0"/>
                    </a:p>
                  </a:txBody>
                  <a:tcPr marT="45728" marB="45728"/>
                </a:tc>
                <a:tc>
                  <a:txBody>
                    <a:bodyPr/>
                    <a:lstStyle/>
                    <a:p>
                      <a:r>
                        <a:rPr lang="en-US" sz="1800" dirty="0" err="1" smtClean="0"/>
                        <a:t>Organisasi</a:t>
                      </a:r>
                      <a:r>
                        <a:rPr lang="en-US" sz="1800" dirty="0" smtClean="0"/>
                        <a:t> non </a:t>
                      </a:r>
                      <a:r>
                        <a:rPr lang="en-US" sz="1800" dirty="0" err="1" smtClean="0"/>
                        <a:t>pemerintah</a:t>
                      </a:r>
                      <a:endParaRPr lang="en-US" sz="1800" dirty="0"/>
                    </a:p>
                  </a:txBody>
                  <a:tcPr marT="45728" marB="45728"/>
                </a:tc>
              </a:tr>
              <a:tr h="640191">
                <a:tc>
                  <a:txBody>
                    <a:bodyPr/>
                    <a:lstStyle/>
                    <a:p>
                      <a:r>
                        <a:rPr lang="en-US" sz="1800" dirty="0" err="1" smtClean="0"/>
                        <a:t>Pengguna</a:t>
                      </a:r>
                      <a:r>
                        <a:rPr lang="en-US" sz="1800" dirty="0" smtClean="0"/>
                        <a:t> </a:t>
                      </a:r>
                      <a:r>
                        <a:rPr lang="en-US" sz="1800" dirty="0" err="1" smtClean="0"/>
                        <a:t>utama</a:t>
                      </a:r>
                      <a:endParaRPr lang="en-US" sz="1800" dirty="0"/>
                    </a:p>
                  </a:txBody>
                  <a:tcPr marT="45728" marB="45728"/>
                </a:tc>
                <a:tc>
                  <a:txBody>
                    <a:bodyPr/>
                    <a:lstStyle/>
                    <a:p>
                      <a:r>
                        <a:rPr lang="en-US" sz="1800" dirty="0" err="1" smtClean="0"/>
                        <a:t>Lembaga</a:t>
                      </a:r>
                      <a:r>
                        <a:rPr lang="en-US" sz="1800" dirty="0" smtClean="0"/>
                        <a:t> donor </a:t>
                      </a:r>
                      <a:r>
                        <a:rPr lang="en-US" sz="1800" dirty="0" err="1" smtClean="0"/>
                        <a:t>Universitas</a:t>
                      </a:r>
                      <a:endParaRPr lang="en-US" sz="1800" dirty="0"/>
                    </a:p>
                  </a:txBody>
                  <a:tcPr marT="45728" marB="45728"/>
                </a:tc>
                <a:tc>
                  <a:txBody>
                    <a:bodyPr/>
                    <a:lstStyle/>
                    <a:p>
                      <a:r>
                        <a:rPr lang="en-US" sz="1800" dirty="0" err="1" smtClean="0"/>
                        <a:t>Organisasi</a:t>
                      </a:r>
                      <a:r>
                        <a:rPr lang="en-US" sz="1800" dirty="0" smtClean="0"/>
                        <a:t> non </a:t>
                      </a:r>
                      <a:r>
                        <a:rPr lang="en-US" sz="1800" dirty="0" err="1" smtClean="0"/>
                        <a:t>pemerintah</a:t>
                      </a:r>
                      <a:endParaRPr lang="en-US" sz="1800" dirty="0"/>
                    </a:p>
                  </a:txBody>
                  <a:tcPr marT="45728" marB="45728"/>
                </a:tc>
              </a:tr>
              <a:tr h="640191">
                <a:tc>
                  <a:txBody>
                    <a:bodyPr/>
                    <a:lstStyle/>
                    <a:p>
                      <a:r>
                        <a:rPr lang="en-US" sz="1800" dirty="0" err="1" smtClean="0"/>
                        <a:t>Sumber</a:t>
                      </a:r>
                      <a:r>
                        <a:rPr lang="en-US" sz="1800" baseline="0" dirty="0" smtClean="0"/>
                        <a:t> </a:t>
                      </a:r>
                      <a:r>
                        <a:rPr lang="en-US" sz="1800" baseline="0" dirty="0" err="1" smtClean="0"/>
                        <a:t>informasi</a:t>
                      </a:r>
                      <a:r>
                        <a:rPr lang="en-US" sz="1800" baseline="0" dirty="0" smtClean="0"/>
                        <a:t> </a:t>
                      </a:r>
                      <a:r>
                        <a:rPr lang="en-US" sz="1800" baseline="0" dirty="0" err="1" smtClean="0"/>
                        <a:t>yg</a:t>
                      </a:r>
                      <a:r>
                        <a:rPr lang="en-US" sz="1800" baseline="0" dirty="0" smtClean="0"/>
                        <a:t> </a:t>
                      </a:r>
                      <a:r>
                        <a:rPr lang="en-US" sz="1800" baseline="0" dirty="0" err="1" smtClean="0"/>
                        <a:t>dilihat</a:t>
                      </a:r>
                      <a:r>
                        <a:rPr lang="en-US" sz="1800" baseline="0" dirty="0" smtClean="0"/>
                        <a:t> </a:t>
                      </a:r>
                      <a:r>
                        <a:rPr lang="en-US" sz="1800" baseline="0" dirty="0" err="1" smtClean="0"/>
                        <a:t>lebih</a:t>
                      </a:r>
                      <a:r>
                        <a:rPr lang="en-US" sz="1800" baseline="0" dirty="0" smtClean="0"/>
                        <a:t> </a:t>
                      </a:r>
                      <a:r>
                        <a:rPr lang="en-US" sz="1800" baseline="0" dirty="0" err="1" smtClean="0"/>
                        <a:t>dulu</a:t>
                      </a:r>
                      <a:endParaRPr lang="en-US" sz="1800" dirty="0"/>
                    </a:p>
                  </a:txBody>
                  <a:tcPr marT="45728" marB="45728"/>
                </a:tc>
                <a:tc>
                  <a:txBody>
                    <a:bodyPr/>
                    <a:lstStyle/>
                    <a:p>
                      <a:r>
                        <a:rPr lang="en-US" sz="1800" dirty="0" err="1" smtClean="0"/>
                        <a:t>Pengetahuan</a:t>
                      </a:r>
                      <a:r>
                        <a:rPr lang="en-US" sz="1800" dirty="0" smtClean="0"/>
                        <a:t> </a:t>
                      </a:r>
                      <a:r>
                        <a:rPr lang="en-US" sz="1800" dirty="0" err="1" smtClean="0"/>
                        <a:t>masy</a:t>
                      </a:r>
                      <a:r>
                        <a:rPr lang="en-US" sz="1800" dirty="0" smtClean="0"/>
                        <a:t> </a:t>
                      </a:r>
                      <a:r>
                        <a:rPr lang="en-US" sz="1800" dirty="0" err="1" smtClean="0"/>
                        <a:t>setempat</a:t>
                      </a:r>
                      <a:endParaRPr lang="en-US" sz="1800" dirty="0"/>
                    </a:p>
                  </a:txBody>
                  <a:tcPr marT="45728" marB="45728"/>
                </a:tc>
                <a:tc>
                  <a:txBody>
                    <a:bodyPr/>
                    <a:lstStyle/>
                    <a:p>
                      <a:r>
                        <a:rPr lang="en-US" sz="1800" dirty="0" err="1" smtClean="0"/>
                        <a:t>Kemampuan</a:t>
                      </a:r>
                      <a:r>
                        <a:rPr lang="en-US" sz="1800" dirty="0" smtClean="0"/>
                        <a:t> </a:t>
                      </a:r>
                      <a:r>
                        <a:rPr lang="en-US" sz="1800" dirty="0" err="1" smtClean="0"/>
                        <a:t>masy</a:t>
                      </a:r>
                      <a:r>
                        <a:rPr lang="en-US" sz="1800" dirty="0" smtClean="0"/>
                        <a:t> </a:t>
                      </a:r>
                      <a:r>
                        <a:rPr lang="en-US" sz="1800" dirty="0" err="1" smtClean="0"/>
                        <a:t>setempat</a:t>
                      </a:r>
                      <a:endParaRPr lang="en-US" sz="1800" dirty="0"/>
                    </a:p>
                  </a:txBody>
                  <a:tcPr marT="45728" marB="45728"/>
                </a:tc>
              </a:tr>
              <a:tr h="370904">
                <a:tc>
                  <a:txBody>
                    <a:bodyPr/>
                    <a:lstStyle/>
                    <a:p>
                      <a:r>
                        <a:rPr lang="en-US" sz="1800" dirty="0" err="1" smtClean="0"/>
                        <a:t>Pembaharuan</a:t>
                      </a:r>
                      <a:r>
                        <a:rPr lang="en-US" sz="1800" dirty="0" smtClean="0"/>
                        <a:t> </a:t>
                      </a:r>
                      <a:r>
                        <a:rPr lang="en-US" sz="1800" dirty="0" err="1" smtClean="0"/>
                        <a:t>utama</a:t>
                      </a:r>
                      <a:endParaRPr lang="en-US" sz="1800" dirty="0"/>
                    </a:p>
                  </a:txBody>
                  <a:tcPr marT="45728" marB="45728"/>
                </a:tc>
                <a:tc>
                  <a:txBody>
                    <a:bodyPr/>
                    <a:lstStyle/>
                    <a:p>
                      <a:r>
                        <a:rPr lang="en-US" sz="1800" dirty="0" err="1" smtClean="0"/>
                        <a:t>Metode</a:t>
                      </a:r>
                      <a:endParaRPr lang="en-US" sz="1800" dirty="0"/>
                    </a:p>
                  </a:txBody>
                  <a:tcPr marT="45728" marB="45728"/>
                </a:tc>
                <a:tc>
                  <a:txBody>
                    <a:bodyPr/>
                    <a:lstStyle/>
                    <a:p>
                      <a:r>
                        <a:rPr lang="en-US" sz="1800" dirty="0" smtClean="0"/>
                        <a:t>Per</a:t>
                      </a:r>
                      <a:r>
                        <a:rPr lang="id-ID" sz="1800" dirty="0" smtClean="0"/>
                        <a:t>i</a:t>
                      </a:r>
                      <a:r>
                        <a:rPr lang="en-US" sz="1800" dirty="0" err="1" smtClean="0"/>
                        <a:t>laku</a:t>
                      </a:r>
                      <a:endParaRPr lang="en-US" sz="1800" dirty="0"/>
                    </a:p>
                  </a:txBody>
                  <a:tcPr marT="45728" marB="45728"/>
                </a:tc>
              </a:tr>
              <a:tr h="370904">
                <a:tc>
                  <a:txBody>
                    <a:bodyPr/>
                    <a:lstStyle/>
                    <a:p>
                      <a:r>
                        <a:rPr lang="en-US" sz="1800" dirty="0" smtClean="0"/>
                        <a:t>Paling </a:t>
                      </a:r>
                      <a:r>
                        <a:rPr lang="en-US" sz="1800" dirty="0" err="1" smtClean="0"/>
                        <a:t>banyak</a:t>
                      </a:r>
                      <a:r>
                        <a:rPr lang="en-US" sz="1800" dirty="0" smtClean="0"/>
                        <a:t> </a:t>
                      </a:r>
                      <a:r>
                        <a:rPr lang="en-US" sz="1800" dirty="0" err="1" smtClean="0"/>
                        <a:t>digunakan</a:t>
                      </a:r>
                      <a:endParaRPr lang="en-US" sz="1800" dirty="0"/>
                    </a:p>
                  </a:txBody>
                  <a:tcPr marT="45728" marB="45728"/>
                </a:tc>
                <a:tc>
                  <a:txBody>
                    <a:bodyPr/>
                    <a:lstStyle/>
                    <a:p>
                      <a:r>
                        <a:rPr lang="en-US" sz="1800" dirty="0" err="1" smtClean="0"/>
                        <a:t>Elicitif</a:t>
                      </a:r>
                      <a:r>
                        <a:rPr lang="en-US" sz="1800" dirty="0" smtClean="0"/>
                        <a:t> -</a:t>
                      </a:r>
                      <a:r>
                        <a:rPr lang="en-US" sz="1800" dirty="0" err="1" smtClean="0"/>
                        <a:t>penggalian</a:t>
                      </a:r>
                      <a:endParaRPr lang="en-US" sz="1800" dirty="0"/>
                    </a:p>
                  </a:txBody>
                  <a:tcPr marT="45728" marB="45728"/>
                </a:tc>
                <a:tc>
                  <a:txBody>
                    <a:bodyPr/>
                    <a:lstStyle/>
                    <a:p>
                      <a:r>
                        <a:rPr lang="en-US" sz="1800" dirty="0" err="1" smtClean="0"/>
                        <a:t>Fasilitasi</a:t>
                      </a:r>
                      <a:r>
                        <a:rPr lang="en-US" sz="1800" dirty="0" smtClean="0"/>
                        <a:t>, </a:t>
                      </a:r>
                      <a:r>
                        <a:rPr lang="en-US" sz="1800" dirty="0" err="1" smtClean="0"/>
                        <a:t>partisipasi</a:t>
                      </a:r>
                      <a:endParaRPr lang="en-US" sz="1800" dirty="0"/>
                    </a:p>
                  </a:txBody>
                  <a:tcPr marT="45728" marB="45728"/>
                </a:tc>
              </a:tr>
            </a:tbl>
          </a:graphicData>
        </a:graphic>
      </p:graphicFrame>
      <p:graphicFrame>
        <p:nvGraphicFramePr>
          <p:cNvPr id="5" name="Table 4"/>
          <p:cNvGraphicFramePr>
            <a:graphicFrameLocks noGrp="1"/>
          </p:cNvGraphicFramePr>
          <p:nvPr/>
        </p:nvGraphicFramePr>
        <p:xfrm>
          <a:off x="457200" y="5334000"/>
          <a:ext cx="8229600" cy="1554336"/>
        </p:xfrm>
        <a:graphic>
          <a:graphicData uri="http://schemas.openxmlformats.org/drawingml/2006/table">
            <a:tbl>
              <a:tblPr firstRow="1" bandRow="1">
                <a:tableStyleId>{5C22544A-7EE6-4342-B048-85BDC9FD1C3A}</a:tableStyleId>
              </a:tblPr>
              <a:tblGrid>
                <a:gridCol w="2743200"/>
                <a:gridCol w="2743200"/>
                <a:gridCol w="2743200"/>
              </a:tblGrid>
              <a:tr h="639939">
                <a:tc>
                  <a:txBody>
                    <a:bodyPr/>
                    <a:lstStyle/>
                    <a:p>
                      <a:r>
                        <a:rPr lang="en-US" sz="1800" dirty="0" err="1" smtClean="0"/>
                        <a:t>Tujuan</a:t>
                      </a:r>
                      <a:r>
                        <a:rPr lang="en-US" sz="1800" dirty="0" smtClean="0"/>
                        <a:t>  ideal</a:t>
                      </a:r>
                      <a:endParaRPr lang="en-US" sz="1800" dirty="0"/>
                    </a:p>
                  </a:txBody>
                  <a:tcPr marT="45684" marB="45684"/>
                </a:tc>
                <a:tc>
                  <a:txBody>
                    <a:bodyPr/>
                    <a:lstStyle/>
                    <a:p>
                      <a:r>
                        <a:rPr lang="en-US" sz="1800" dirty="0" err="1" smtClean="0"/>
                        <a:t>Belajar</a:t>
                      </a:r>
                      <a:r>
                        <a:rPr lang="en-US" sz="1800" dirty="0" smtClean="0"/>
                        <a:t> </a:t>
                      </a:r>
                      <a:r>
                        <a:rPr lang="en-US" sz="1800" dirty="0" err="1" smtClean="0"/>
                        <a:t>melalui</a:t>
                      </a:r>
                      <a:r>
                        <a:rPr lang="en-US" sz="1800" dirty="0" smtClean="0"/>
                        <a:t> </a:t>
                      </a:r>
                      <a:r>
                        <a:rPr lang="en-US" sz="1800" dirty="0" err="1" smtClean="0"/>
                        <a:t>orang</a:t>
                      </a:r>
                      <a:r>
                        <a:rPr lang="en-US" sz="1800" dirty="0" smtClean="0"/>
                        <a:t> </a:t>
                      </a:r>
                      <a:r>
                        <a:rPr lang="en-US" sz="1800" dirty="0" err="1" smtClean="0"/>
                        <a:t>luar</a:t>
                      </a:r>
                      <a:endParaRPr lang="en-US" sz="1800" dirty="0"/>
                    </a:p>
                  </a:txBody>
                  <a:tcPr marT="45684" marB="45684"/>
                </a:tc>
                <a:tc>
                  <a:txBody>
                    <a:bodyPr/>
                    <a:lstStyle/>
                    <a:p>
                      <a:r>
                        <a:rPr lang="en-US" sz="1800" dirty="0" err="1" smtClean="0"/>
                        <a:t>Pemberdayaan</a:t>
                      </a:r>
                      <a:r>
                        <a:rPr lang="en-US" sz="1800" dirty="0" smtClean="0"/>
                        <a:t> </a:t>
                      </a:r>
                      <a:r>
                        <a:rPr lang="en-US" sz="1800" dirty="0" err="1" smtClean="0"/>
                        <a:t>masy</a:t>
                      </a:r>
                      <a:r>
                        <a:rPr lang="en-US" sz="1800" dirty="0" smtClean="0"/>
                        <a:t> </a:t>
                      </a:r>
                      <a:r>
                        <a:rPr lang="en-US" sz="1800" dirty="0" err="1" smtClean="0"/>
                        <a:t>setempat</a:t>
                      </a:r>
                      <a:endParaRPr lang="en-US" sz="1800" dirty="0"/>
                    </a:p>
                  </a:txBody>
                  <a:tcPr marT="45684" marB="45684"/>
                </a:tc>
              </a:tr>
              <a:tr h="914224">
                <a:tc>
                  <a:txBody>
                    <a:bodyPr/>
                    <a:lstStyle/>
                    <a:p>
                      <a:r>
                        <a:rPr lang="en-US" sz="1800" dirty="0" err="1" smtClean="0"/>
                        <a:t>Hasil-hasil</a:t>
                      </a:r>
                      <a:r>
                        <a:rPr lang="en-US" sz="1800" dirty="0" smtClean="0"/>
                        <a:t> </a:t>
                      </a:r>
                      <a:r>
                        <a:rPr lang="en-US" sz="1800" dirty="0" err="1" smtClean="0"/>
                        <a:t>jangka</a:t>
                      </a:r>
                      <a:r>
                        <a:rPr lang="en-US" sz="1800" dirty="0" smtClean="0"/>
                        <a:t> </a:t>
                      </a:r>
                      <a:r>
                        <a:rPr lang="en-US" sz="1800" dirty="0" err="1" smtClean="0"/>
                        <a:t>panjang</a:t>
                      </a:r>
                      <a:endParaRPr lang="en-US" sz="1800" dirty="0"/>
                    </a:p>
                  </a:txBody>
                  <a:tcPr marT="45684" marB="45684"/>
                </a:tc>
                <a:tc>
                  <a:txBody>
                    <a:bodyPr/>
                    <a:lstStyle/>
                    <a:p>
                      <a:r>
                        <a:rPr lang="en-US" sz="1800" dirty="0" err="1" smtClean="0"/>
                        <a:t>Perencanaan</a:t>
                      </a:r>
                      <a:r>
                        <a:rPr lang="en-US" sz="1800" dirty="0" smtClean="0"/>
                        <a:t> </a:t>
                      </a:r>
                      <a:r>
                        <a:rPr lang="en-US" sz="1800" dirty="0" err="1" smtClean="0"/>
                        <a:t>proyek</a:t>
                      </a:r>
                      <a:r>
                        <a:rPr lang="en-US" sz="1800" dirty="0" smtClean="0"/>
                        <a:t>, </a:t>
                      </a:r>
                      <a:r>
                        <a:rPr lang="en-US" sz="1800" dirty="0" err="1" smtClean="0"/>
                        <a:t>publikasi</a:t>
                      </a:r>
                      <a:endParaRPr lang="en-US" sz="1800" dirty="0"/>
                    </a:p>
                  </a:txBody>
                  <a:tcPr marT="45684" marB="45684"/>
                </a:tc>
                <a:tc>
                  <a:txBody>
                    <a:bodyPr/>
                    <a:lstStyle/>
                    <a:p>
                      <a:r>
                        <a:rPr lang="en-US" sz="1800" dirty="0" err="1" smtClean="0"/>
                        <a:t>Kelembagaan</a:t>
                      </a:r>
                      <a:r>
                        <a:rPr lang="en-US" sz="1800" dirty="0" smtClean="0"/>
                        <a:t> </a:t>
                      </a:r>
                      <a:r>
                        <a:rPr lang="en-US" sz="1800" dirty="0" err="1" smtClean="0"/>
                        <a:t>dan</a:t>
                      </a:r>
                      <a:r>
                        <a:rPr lang="en-US" sz="1800" dirty="0" smtClean="0"/>
                        <a:t> </a:t>
                      </a:r>
                      <a:r>
                        <a:rPr lang="en-US" sz="1800" dirty="0" err="1" smtClean="0"/>
                        <a:t>tindakan</a:t>
                      </a:r>
                      <a:r>
                        <a:rPr lang="en-US" sz="1800" baseline="0" dirty="0" smtClean="0"/>
                        <a:t> </a:t>
                      </a:r>
                      <a:r>
                        <a:rPr lang="en-US" sz="1800" baseline="0" dirty="0" err="1" smtClean="0"/>
                        <a:t>masy</a:t>
                      </a:r>
                      <a:r>
                        <a:rPr lang="en-US" sz="1800" baseline="0" dirty="0" smtClean="0"/>
                        <a:t> </a:t>
                      </a:r>
                      <a:r>
                        <a:rPr lang="en-US" sz="1800" baseline="0" dirty="0" err="1" smtClean="0"/>
                        <a:t>lokal</a:t>
                      </a:r>
                      <a:r>
                        <a:rPr lang="en-US" sz="1800" baseline="0" dirty="0" smtClean="0"/>
                        <a:t> yang </a:t>
                      </a:r>
                      <a:r>
                        <a:rPr lang="en-US" sz="1800" baseline="0" dirty="0" err="1" smtClean="0"/>
                        <a:t>berkelanjutan</a:t>
                      </a:r>
                      <a:endParaRPr lang="en-US" sz="1800" dirty="0"/>
                    </a:p>
                  </a:txBody>
                  <a:tcPr marT="45684" marB="45684"/>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077200" cy="762000"/>
          </a:xfrm>
        </p:spPr>
        <p:txBody>
          <a:bodyPr/>
          <a:lstStyle/>
          <a:p>
            <a:pPr algn="ctr" eaLnBrk="1" fontAlgn="auto" hangingPunct="1">
              <a:spcAft>
                <a:spcPts val="0"/>
              </a:spcAft>
              <a:defRPr/>
            </a:pPr>
            <a:r>
              <a:rPr lang="en-US" sz="2400" dirty="0" smtClean="0"/>
              <a:t>CARA MEMPEROLEH ILMU PENGETAHUAN</a:t>
            </a:r>
            <a:endParaRPr lang="en-US" sz="2400" dirty="0"/>
          </a:p>
        </p:txBody>
      </p:sp>
      <p:sp>
        <p:nvSpPr>
          <p:cNvPr id="98307" name="Content Placeholder 2"/>
          <p:cNvSpPr>
            <a:spLocks noGrp="1"/>
          </p:cNvSpPr>
          <p:nvPr>
            <p:ph sz="quarter" idx="1"/>
          </p:nvPr>
        </p:nvSpPr>
        <p:spPr>
          <a:xfrm>
            <a:off x="457200" y="1371600"/>
            <a:ext cx="8229600" cy="5181600"/>
          </a:xfrm>
        </p:spPr>
        <p:txBody>
          <a:bodyPr/>
          <a:lstStyle/>
          <a:p>
            <a:pPr marL="514350" indent="-514350" eaLnBrk="1" hangingPunct="1">
              <a:buFont typeface="Wingdings" panose="05000000000000000000" pitchFamily="2" charset="2"/>
              <a:buAutoNum type="arabicPeriod"/>
            </a:pPr>
            <a:r>
              <a:rPr lang="en-US" sz="2800" smtClean="0"/>
              <a:t>Ilmu Pengetahuan diperoleh melalui PENELITIAN ILMIAH yang dilakukan dengan metode tertentu, sehingga sistematis dan terkontrol.</a:t>
            </a:r>
          </a:p>
          <a:p>
            <a:pPr marL="514350" indent="-514350" eaLnBrk="1" hangingPunct="1">
              <a:buFont typeface="Wingdings" panose="05000000000000000000" pitchFamily="2" charset="2"/>
              <a:buAutoNum type="arabicPeriod"/>
            </a:pPr>
            <a:r>
              <a:rPr lang="en-US" sz="2800" smtClean="0"/>
              <a:t>Setiap penelitian selalu berhubungan dengan teori dan fakta empirik (fenomena), baik dalam rangka menggunakan teori, maupun membangun teori.</a:t>
            </a:r>
          </a:p>
          <a:p>
            <a:pPr marL="514350" indent="-514350" eaLnBrk="1" hangingPunct="1">
              <a:buFont typeface="Wingdings" panose="05000000000000000000" pitchFamily="2" charset="2"/>
              <a:buAutoNum type="arabicPeriod"/>
            </a:pPr>
            <a:r>
              <a:rPr lang="en-US" sz="2800" smtClean="0"/>
              <a:t>Teori harus bersesuaian dengan fakta empiriknya</a:t>
            </a:r>
            <a:r>
              <a:rPr lang="en-US" smtClean="0"/>
              <a:t>.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Content Placeholder 2"/>
          <p:cNvSpPr>
            <a:spLocks noGrp="1"/>
          </p:cNvSpPr>
          <p:nvPr>
            <p:ph idx="1"/>
          </p:nvPr>
        </p:nvSpPr>
        <p:spPr>
          <a:xfrm>
            <a:off x="457200" y="914400"/>
            <a:ext cx="8229600" cy="5410200"/>
          </a:xfrm>
        </p:spPr>
        <p:txBody>
          <a:bodyPr/>
          <a:lstStyle/>
          <a:p>
            <a:pPr eaLnBrk="1" hangingPunct="1">
              <a:buFont typeface="Wingdings 2" panose="05020102010507070707" pitchFamily="18" charset="2"/>
              <a:buNone/>
            </a:pPr>
            <a:r>
              <a:rPr lang="en-US" smtClean="0"/>
              <a:t>	</a:t>
            </a:r>
            <a:r>
              <a:rPr lang="en-US" sz="3200" smtClean="0"/>
              <a:t>PRA disebut sebagai suatu pendekatan dan metode untuk mempelajari kondisi yang dilakukan oleh masy</a:t>
            </a:r>
            <a:r>
              <a:rPr lang="id-ID" sz="3200" smtClean="0"/>
              <a:t>arakat </a:t>
            </a:r>
            <a:r>
              <a:rPr lang="en-US" sz="3200" smtClean="0"/>
              <a:t>desa.</a:t>
            </a:r>
          </a:p>
          <a:p>
            <a:pPr eaLnBrk="1" hangingPunct="1">
              <a:buFont typeface="Wingdings 2" panose="05020102010507070707" pitchFamily="18" charset="2"/>
              <a:buNone/>
            </a:pPr>
            <a:r>
              <a:rPr lang="en-US" sz="3200" smtClean="0"/>
              <a:t>	PRA dapat diuraikan sebagai “ sekelompok pendekatan dan metode yang memungkinkan masyarakat desa untuk saling berbagi, meningkatkan dan menganalisis pengetahuan mereka tentang kondisi dan kehidupan di desa, membuat rencana dan bertindak” </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Title 1"/>
          <p:cNvSpPr>
            <a:spLocks noGrp="1"/>
          </p:cNvSpPr>
          <p:nvPr>
            <p:ph type="title"/>
          </p:nvPr>
        </p:nvSpPr>
        <p:spPr>
          <a:xfrm>
            <a:off x="457200" y="704850"/>
            <a:ext cx="8229600" cy="666750"/>
          </a:xfrm>
        </p:spPr>
        <p:txBody>
          <a:bodyPr/>
          <a:lstStyle/>
          <a:p>
            <a:pPr algn="ctr" eaLnBrk="1" hangingPunct="1"/>
            <a:r>
              <a:rPr lang="en-US" sz="3600" smtClean="0"/>
              <a:t> PRA DAN METODE PARTISIPATIF LAIN</a:t>
            </a:r>
          </a:p>
        </p:txBody>
      </p:sp>
      <p:sp>
        <p:nvSpPr>
          <p:cNvPr id="3" name="Content Placeholder 2"/>
          <p:cNvSpPr>
            <a:spLocks noGrp="1"/>
          </p:cNvSpPr>
          <p:nvPr>
            <p:ph idx="1"/>
          </p:nvPr>
        </p:nvSpPr>
        <p:spPr>
          <a:xfrm>
            <a:off x="457200" y="1676400"/>
            <a:ext cx="8229600" cy="4648200"/>
          </a:xfrm>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smtClean="0"/>
              <a:t>	</a:t>
            </a:r>
            <a:r>
              <a:rPr lang="en-US" dirty="0" err="1" smtClean="0"/>
              <a:t>Cita-cita</a:t>
            </a:r>
            <a:r>
              <a:rPr lang="en-US" dirty="0" smtClean="0"/>
              <a:t> </a:t>
            </a:r>
            <a:r>
              <a:rPr lang="en-US" dirty="0" err="1" smtClean="0"/>
              <a:t>pemberdayaan</a:t>
            </a:r>
            <a:r>
              <a:rPr lang="en-US" dirty="0" smtClean="0"/>
              <a:t> </a:t>
            </a:r>
            <a:r>
              <a:rPr lang="en-US" dirty="0" err="1" smtClean="0"/>
              <a:t>masy</a:t>
            </a:r>
            <a:r>
              <a:rPr lang="id-ID" dirty="0" smtClean="0"/>
              <a:t>arakat</a:t>
            </a:r>
            <a:r>
              <a:rPr lang="en-US" dirty="0" smtClean="0"/>
              <a:t> </a:t>
            </a:r>
            <a:r>
              <a:rPr lang="en-US" dirty="0" err="1" smtClean="0"/>
              <a:t>melalui</a:t>
            </a:r>
            <a:r>
              <a:rPr lang="en-US" dirty="0" smtClean="0"/>
              <a:t> </a:t>
            </a:r>
            <a:r>
              <a:rPr lang="en-US" dirty="0" err="1" smtClean="0"/>
              <a:t>usaha</a:t>
            </a:r>
            <a:r>
              <a:rPr lang="en-US" dirty="0" smtClean="0"/>
              <a:t> </a:t>
            </a:r>
            <a:r>
              <a:rPr lang="en-US" dirty="0" err="1" smtClean="0"/>
              <a:t>pembangunan</a:t>
            </a:r>
            <a:r>
              <a:rPr lang="en-US" dirty="0" smtClean="0"/>
              <a:t> </a:t>
            </a:r>
            <a:r>
              <a:rPr lang="en-US" dirty="0" err="1" smtClean="0"/>
              <a:t>yg</a:t>
            </a:r>
            <a:r>
              <a:rPr lang="en-US" dirty="0" smtClean="0"/>
              <a:t> </a:t>
            </a:r>
            <a:r>
              <a:rPr lang="en-US" dirty="0" err="1" smtClean="0"/>
              <a:t>partisipatif</a:t>
            </a:r>
            <a:r>
              <a:rPr lang="en-US" dirty="0" smtClean="0"/>
              <a:t> </a:t>
            </a:r>
            <a:r>
              <a:rPr lang="en-US" dirty="0" err="1" smtClean="0"/>
              <a:t>bukanlah</a:t>
            </a:r>
            <a:r>
              <a:rPr lang="en-US" dirty="0" smtClean="0"/>
              <a:t> </a:t>
            </a:r>
            <a:r>
              <a:rPr lang="en-US" dirty="0" err="1" smtClean="0"/>
              <a:t>suatu</a:t>
            </a:r>
            <a:r>
              <a:rPr lang="en-US" dirty="0" smtClean="0"/>
              <a:t> </a:t>
            </a:r>
            <a:r>
              <a:rPr lang="en-US" dirty="0" err="1" smtClean="0"/>
              <a:t>hal</a:t>
            </a:r>
            <a:r>
              <a:rPr lang="en-US" dirty="0" smtClean="0"/>
              <a:t> </a:t>
            </a:r>
            <a:r>
              <a:rPr lang="en-US" dirty="0" err="1" smtClean="0"/>
              <a:t>yg</a:t>
            </a:r>
            <a:r>
              <a:rPr lang="en-US" dirty="0" smtClean="0"/>
              <a:t> </a:t>
            </a:r>
            <a:r>
              <a:rPr lang="en-US" dirty="0" err="1" smtClean="0"/>
              <a:t>baru</a:t>
            </a:r>
            <a:r>
              <a:rPr lang="en-US" dirty="0" smtClean="0"/>
              <a:t> </a:t>
            </a:r>
            <a:r>
              <a:rPr lang="en-US" dirty="0" err="1" smtClean="0"/>
              <a:t>dan</a:t>
            </a:r>
            <a:r>
              <a:rPr lang="en-US" dirty="0" smtClean="0"/>
              <a:t> </a:t>
            </a:r>
            <a:r>
              <a:rPr lang="en-US" dirty="0" err="1" smtClean="0"/>
              <a:t>yg</a:t>
            </a:r>
            <a:r>
              <a:rPr lang="en-US" dirty="0" smtClean="0"/>
              <a:t> </a:t>
            </a:r>
            <a:r>
              <a:rPr lang="en-US" dirty="0" err="1" smtClean="0"/>
              <a:t>khas</a:t>
            </a:r>
            <a:r>
              <a:rPr lang="en-US" dirty="0" smtClean="0"/>
              <a:t> PRA. </a:t>
            </a:r>
          </a:p>
          <a:p>
            <a:pPr marL="274320" indent="-274320" eaLnBrk="1" fontAlgn="auto" hangingPunct="1">
              <a:spcAft>
                <a:spcPts val="0"/>
              </a:spcAft>
              <a:buClr>
                <a:schemeClr val="accent3"/>
              </a:buClr>
              <a:buFont typeface="Wingdings 2"/>
              <a:buNone/>
              <a:defRPr/>
            </a:pPr>
            <a:r>
              <a:rPr lang="en-US" dirty="0" smtClean="0"/>
              <a:t>	PRA </a:t>
            </a:r>
            <a:r>
              <a:rPr lang="en-US" dirty="0" err="1" smtClean="0"/>
              <a:t>adalah</a:t>
            </a:r>
            <a:r>
              <a:rPr lang="en-US" dirty="0" smtClean="0"/>
              <a:t> </a:t>
            </a:r>
            <a:r>
              <a:rPr lang="en-US" dirty="0" err="1" smtClean="0"/>
              <a:t>metode</a:t>
            </a:r>
            <a:r>
              <a:rPr lang="en-US" dirty="0" smtClean="0"/>
              <a:t> </a:t>
            </a:r>
            <a:r>
              <a:rPr lang="en-US" dirty="0" err="1" smtClean="0"/>
              <a:t>yg</a:t>
            </a:r>
            <a:r>
              <a:rPr lang="en-US" dirty="0" smtClean="0"/>
              <a:t> </a:t>
            </a:r>
            <a:r>
              <a:rPr lang="en-US" dirty="0" err="1" smtClean="0"/>
              <a:t>secara</a:t>
            </a:r>
            <a:r>
              <a:rPr lang="en-US" dirty="0" smtClean="0"/>
              <a:t> </a:t>
            </a:r>
            <a:r>
              <a:rPr lang="en-US" dirty="0" err="1" smtClean="0"/>
              <a:t>pragmatis</a:t>
            </a:r>
            <a:r>
              <a:rPr lang="en-US" dirty="0" smtClean="0"/>
              <a:t> </a:t>
            </a:r>
            <a:r>
              <a:rPr lang="en-US" dirty="0" err="1" smtClean="0"/>
              <a:t>mengadopsi</a:t>
            </a:r>
            <a:r>
              <a:rPr lang="en-US" dirty="0" smtClean="0"/>
              <a:t> </a:t>
            </a:r>
            <a:r>
              <a:rPr lang="en-US" dirty="0" err="1" smtClean="0"/>
              <a:t>teknik-teknik</a:t>
            </a:r>
            <a:r>
              <a:rPr lang="en-US" dirty="0" smtClean="0"/>
              <a:t> </a:t>
            </a:r>
            <a:r>
              <a:rPr lang="en-US" dirty="0" err="1" smtClean="0"/>
              <a:t>dari</a:t>
            </a:r>
            <a:r>
              <a:rPr lang="en-US" dirty="0" smtClean="0"/>
              <a:t> </a:t>
            </a:r>
            <a:r>
              <a:rPr lang="en-US" dirty="0" err="1" smtClean="0"/>
              <a:t>metode</a:t>
            </a:r>
            <a:r>
              <a:rPr lang="en-US" dirty="0" smtClean="0"/>
              <a:t> lain.</a:t>
            </a:r>
          </a:p>
          <a:p>
            <a:pPr marL="274320" indent="-274320" eaLnBrk="1" fontAlgn="auto" hangingPunct="1">
              <a:spcAft>
                <a:spcPts val="0"/>
              </a:spcAft>
              <a:buClr>
                <a:schemeClr val="accent3"/>
              </a:buClr>
              <a:buFont typeface="Wingdings 2"/>
              <a:buNone/>
              <a:defRPr/>
            </a:pPr>
            <a:r>
              <a:rPr lang="en-US" dirty="0" smtClean="0"/>
              <a:t>	PRA </a:t>
            </a:r>
            <a:r>
              <a:rPr lang="en-US" dirty="0" err="1" smtClean="0"/>
              <a:t>memunculkan</a:t>
            </a:r>
            <a:r>
              <a:rPr lang="en-US" dirty="0" smtClean="0"/>
              <a:t> </a:t>
            </a:r>
            <a:r>
              <a:rPr lang="en-US" dirty="0" err="1" smtClean="0"/>
              <a:t>konsep-konsep</a:t>
            </a:r>
            <a:r>
              <a:rPr lang="en-US" dirty="0" smtClean="0"/>
              <a:t> </a:t>
            </a:r>
            <a:r>
              <a:rPr lang="en-US" dirty="0" err="1" smtClean="0"/>
              <a:t>pendidikan</a:t>
            </a:r>
            <a:r>
              <a:rPr lang="en-US" dirty="0" smtClean="0"/>
              <a:t> </a:t>
            </a:r>
            <a:r>
              <a:rPr lang="en-US" dirty="0" err="1" smtClean="0"/>
              <a:t>yg</a:t>
            </a:r>
            <a:r>
              <a:rPr lang="en-US" dirty="0" smtClean="0"/>
              <a:t> </a:t>
            </a:r>
            <a:r>
              <a:rPr lang="en-US" dirty="0" err="1" smtClean="0"/>
              <a:t>partisipatif</a:t>
            </a:r>
            <a:r>
              <a:rPr lang="en-US" dirty="0" smtClean="0"/>
              <a:t>. </a:t>
            </a:r>
          </a:p>
          <a:p>
            <a:pPr marL="274320" indent="-274320" eaLnBrk="1" fontAlgn="auto" hangingPunct="1">
              <a:spcAft>
                <a:spcPts val="0"/>
              </a:spcAft>
              <a:buClr>
                <a:schemeClr val="accent3"/>
              </a:buClr>
              <a:buFont typeface="Wingdings 2"/>
              <a:buNone/>
              <a:defRPr/>
            </a:pPr>
            <a:r>
              <a:rPr lang="en-US" dirty="0" smtClean="0"/>
              <a:t>	Paulo </a:t>
            </a:r>
            <a:r>
              <a:rPr lang="en-US" dirty="0" err="1" smtClean="0"/>
              <a:t>Freire</a:t>
            </a:r>
            <a:r>
              <a:rPr lang="en-US" dirty="0" smtClean="0"/>
              <a:t> </a:t>
            </a:r>
            <a:r>
              <a:rPr lang="en-US" dirty="0" err="1" smtClean="0"/>
              <a:t>cara-cara</a:t>
            </a:r>
            <a:r>
              <a:rPr lang="en-US" dirty="0" smtClean="0"/>
              <a:t> </a:t>
            </a:r>
            <a:r>
              <a:rPr lang="en-US" dirty="0" err="1" smtClean="0"/>
              <a:t>pendidikan</a:t>
            </a:r>
            <a:r>
              <a:rPr lang="en-US" dirty="0" smtClean="0"/>
              <a:t> </a:t>
            </a:r>
            <a:r>
              <a:rPr lang="en-US" dirty="0" err="1" smtClean="0"/>
              <a:t>yg</a:t>
            </a:r>
            <a:r>
              <a:rPr lang="en-US" dirty="0" smtClean="0"/>
              <a:t> </a:t>
            </a:r>
            <a:r>
              <a:rPr lang="en-US" dirty="0" err="1" smtClean="0"/>
              <a:t>tidak</a:t>
            </a:r>
            <a:r>
              <a:rPr lang="en-US" dirty="0" smtClean="0"/>
              <a:t> </a:t>
            </a:r>
            <a:r>
              <a:rPr lang="en-US" dirty="0" err="1" smtClean="0"/>
              <a:t>memberdayakan</a:t>
            </a:r>
            <a:r>
              <a:rPr lang="en-US" dirty="0" smtClean="0"/>
              <a:t> </a:t>
            </a:r>
            <a:r>
              <a:rPr lang="en-US" dirty="0" err="1" smtClean="0"/>
              <a:t>peserta</a:t>
            </a:r>
            <a:r>
              <a:rPr lang="en-US" dirty="0" smtClean="0"/>
              <a:t> </a:t>
            </a:r>
            <a:r>
              <a:rPr lang="en-US" dirty="0" err="1" smtClean="0"/>
              <a:t>didiknya</a:t>
            </a:r>
            <a:r>
              <a:rPr lang="en-US" dirty="0" smtClean="0"/>
              <a:t> </a:t>
            </a:r>
            <a:r>
              <a:rPr lang="en-US" dirty="0" err="1" smtClean="0"/>
              <a:t>merupakan</a:t>
            </a:r>
            <a:r>
              <a:rPr lang="en-US" dirty="0" smtClean="0"/>
              <a:t> </a:t>
            </a:r>
            <a:r>
              <a:rPr lang="en-US" dirty="0" err="1" smtClean="0"/>
              <a:t>penjinakan</a:t>
            </a:r>
            <a:r>
              <a:rPr lang="en-US" dirty="0" smtClean="0"/>
              <a:t> (</a:t>
            </a:r>
            <a:r>
              <a:rPr lang="en-US" i="1" dirty="0" smtClean="0"/>
              <a:t>domestication)</a:t>
            </a:r>
            <a:r>
              <a:rPr lang="en-US" dirty="0" smtClean="0"/>
              <a:t> </a:t>
            </a:r>
            <a:r>
              <a:rPr lang="en-US" dirty="0" err="1" smtClean="0"/>
              <a:t>adalah</a:t>
            </a:r>
            <a:r>
              <a:rPr lang="en-US" dirty="0" smtClean="0"/>
              <a:t> </a:t>
            </a:r>
            <a:r>
              <a:rPr lang="en-US" dirty="0" err="1" smtClean="0"/>
              <a:t>suatu</a:t>
            </a:r>
            <a:r>
              <a:rPr lang="en-US" dirty="0" smtClean="0"/>
              <a:t> </a:t>
            </a:r>
            <a:r>
              <a:rPr lang="en-US" dirty="0" err="1" smtClean="0"/>
              <a:t>bentuk</a:t>
            </a:r>
            <a:r>
              <a:rPr lang="en-US" dirty="0" smtClean="0"/>
              <a:t> </a:t>
            </a:r>
            <a:r>
              <a:rPr lang="en-US" dirty="0" err="1" smtClean="0"/>
              <a:t>penindasan</a:t>
            </a:r>
            <a:r>
              <a:rPr lang="en-US" dirty="0" smtClean="0"/>
              <a:t> </a:t>
            </a:r>
            <a:r>
              <a:rPr lang="en-US" dirty="0" err="1" smtClean="0"/>
              <a:t>dari</a:t>
            </a:r>
            <a:r>
              <a:rPr lang="en-US" dirty="0" smtClean="0"/>
              <a:t> </a:t>
            </a:r>
            <a:r>
              <a:rPr lang="en-US" dirty="0" err="1" smtClean="0"/>
              <a:t>keseluruhan</a:t>
            </a:r>
            <a:r>
              <a:rPr lang="en-US" dirty="0" smtClean="0"/>
              <a:t> </a:t>
            </a:r>
            <a:r>
              <a:rPr lang="en-US" dirty="0" err="1" smtClean="0"/>
              <a:t>sistem</a:t>
            </a:r>
            <a:r>
              <a:rPr lang="en-US" dirty="0" smtClean="0"/>
              <a:t> </a:t>
            </a:r>
            <a:r>
              <a:rPr lang="en-US" dirty="0" err="1" smtClean="0"/>
              <a:t>pendidikan</a:t>
            </a:r>
            <a:r>
              <a:rPr lang="en-US" dirty="0" smtClean="0"/>
              <a:t>.	</a:t>
            </a:r>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Title 1"/>
          <p:cNvSpPr>
            <a:spLocks noGrp="1"/>
          </p:cNvSpPr>
          <p:nvPr>
            <p:ph type="title"/>
          </p:nvPr>
        </p:nvSpPr>
        <p:spPr>
          <a:xfrm>
            <a:off x="457200" y="704850"/>
            <a:ext cx="8229600" cy="819150"/>
          </a:xfrm>
        </p:spPr>
        <p:txBody>
          <a:bodyPr/>
          <a:lstStyle/>
          <a:p>
            <a:pPr algn="ctr" eaLnBrk="1" hangingPunct="1"/>
            <a:r>
              <a:rPr lang="en-US" sz="3600" smtClean="0"/>
              <a:t> ANDRAGOGY</a:t>
            </a:r>
          </a:p>
        </p:txBody>
      </p:sp>
      <p:sp>
        <p:nvSpPr>
          <p:cNvPr id="155651"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smtClean="0"/>
              <a:t>	Pada dunia pendidikan dibedakan antara pendidikan anak-anak dan pendidikan orang dewasa (</a:t>
            </a:r>
            <a:r>
              <a:rPr lang="en-US" i="1" smtClean="0"/>
              <a:t>Andragogy</a:t>
            </a:r>
            <a:r>
              <a:rPr lang="en-US" smtClean="0"/>
              <a:t>).</a:t>
            </a:r>
          </a:p>
          <a:p>
            <a:pPr eaLnBrk="1" hangingPunct="1">
              <a:buFont typeface="Wingdings 2" panose="05020102010507070707" pitchFamily="18" charset="2"/>
              <a:buNone/>
            </a:pPr>
            <a:r>
              <a:rPr lang="en-US" smtClean="0"/>
              <a:t>	Ajaran inti andragogy adalah bahwa pendidikan bukanlah sekedar pengalihan informasi baku dari guru kepada murid, melainkan sesuai dengan sifat dasar orang dewasa sebagai insan mandiri, berpengetahuan, dalam memecahkan masalah-masalah kesehariannya.</a:t>
            </a:r>
          </a:p>
          <a:p>
            <a:pPr eaLnBrk="1" hangingPunct="1">
              <a:buFont typeface="Wingdings 2" panose="05020102010507070707" pitchFamily="18" charset="2"/>
              <a:buNone/>
            </a:pPr>
            <a:r>
              <a:rPr lang="en-US" smtClean="0"/>
              <a:t>Istilah kependidikan yg banyak kita pakai saat ini seperti nara sumber, fasilitator, sebagaipengganti istilah guru, warga belajar sebagai pengganti istilah murid, atau siswa muncul dari andragogi ini.</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5 ALIRAN UTAMA DLM PRA </a:t>
            </a:r>
            <a:endParaRPr lang="en-US" dirty="0"/>
          </a:p>
        </p:txBody>
      </p:sp>
      <p:sp>
        <p:nvSpPr>
          <p:cNvPr id="3" name="Content Placeholder 2"/>
          <p:cNvSpPr>
            <a:spLocks noGrp="1"/>
          </p:cNvSpPr>
          <p:nvPr>
            <p:ph idx="1"/>
          </p:nvPr>
        </p:nvSpPr>
        <p:spPr>
          <a:xfrm>
            <a:off x="457200" y="1524000"/>
            <a:ext cx="8229600" cy="4800600"/>
          </a:xfrm>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err="1" smtClean="0"/>
              <a:t>Menurut</a:t>
            </a:r>
            <a:r>
              <a:rPr lang="en-US" dirty="0" smtClean="0"/>
              <a:t> Robert Chambers </a:t>
            </a:r>
            <a:r>
              <a:rPr lang="en-US" dirty="0" err="1" smtClean="0"/>
              <a:t>ada</a:t>
            </a:r>
            <a:r>
              <a:rPr lang="en-US" dirty="0" smtClean="0"/>
              <a:t> 5 </a:t>
            </a:r>
            <a:r>
              <a:rPr lang="en-US" dirty="0" err="1" smtClean="0"/>
              <a:t>aliran</a:t>
            </a:r>
            <a:r>
              <a:rPr lang="en-US" dirty="0" smtClean="0"/>
              <a:t> PRA :</a:t>
            </a:r>
          </a:p>
          <a:p>
            <a:pPr marL="514350" indent="-514350" eaLnBrk="1" fontAlgn="auto" hangingPunct="1">
              <a:spcAft>
                <a:spcPts val="0"/>
              </a:spcAft>
              <a:buClr>
                <a:schemeClr val="accent3"/>
              </a:buClr>
              <a:buFont typeface="Wingdings 2"/>
              <a:buAutoNum type="alphaLcPeriod"/>
              <a:defRPr/>
            </a:pPr>
            <a:r>
              <a:rPr lang="en-US" dirty="0" err="1" smtClean="0"/>
              <a:t>Riset</a:t>
            </a:r>
            <a:r>
              <a:rPr lang="en-US" dirty="0" smtClean="0"/>
              <a:t> </a:t>
            </a:r>
            <a:r>
              <a:rPr lang="en-US" dirty="0" err="1" smtClean="0"/>
              <a:t>Partisipatif</a:t>
            </a:r>
            <a:r>
              <a:rPr lang="en-US" dirty="0" smtClean="0"/>
              <a:t> </a:t>
            </a:r>
            <a:r>
              <a:rPr lang="en-US" dirty="0" err="1" smtClean="0"/>
              <a:t>oleh</a:t>
            </a:r>
            <a:r>
              <a:rPr lang="en-US" dirty="0" smtClean="0"/>
              <a:t> </a:t>
            </a:r>
            <a:r>
              <a:rPr lang="en-US" dirty="0" err="1" smtClean="0"/>
              <a:t>Aktivis</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Orang</a:t>
            </a:r>
            <a:r>
              <a:rPr lang="en-US" dirty="0" smtClean="0"/>
              <a:t> </a:t>
            </a:r>
            <a:r>
              <a:rPr lang="en-US" dirty="0" err="1" smtClean="0"/>
              <a:t>miskin</a:t>
            </a:r>
            <a:r>
              <a:rPr lang="en-US" dirty="0" smtClean="0"/>
              <a:t> </a:t>
            </a:r>
            <a:r>
              <a:rPr lang="en-US" dirty="0" err="1" smtClean="0"/>
              <a:t>dapat</a:t>
            </a:r>
            <a:r>
              <a:rPr lang="en-US" dirty="0" smtClean="0"/>
              <a:t> </a:t>
            </a:r>
            <a:r>
              <a:rPr lang="en-US" dirty="0" err="1" smtClean="0"/>
              <a:t>dan</a:t>
            </a:r>
            <a:r>
              <a:rPr lang="en-US" dirty="0" smtClean="0"/>
              <a:t> </a:t>
            </a:r>
            <a:r>
              <a:rPr lang="en-US" dirty="0" err="1" smtClean="0"/>
              <a:t>memiliki</a:t>
            </a:r>
            <a:r>
              <a:rPr lang="en-US" dirty="0" smtClean="0"/>
              <a:t> </a:t>
            </a:r>
            <a:r>
              <a:rPr lang="en-US" dirty="0" err="1" smtClean="0"/>
              <a:t>kemungkinan</a:t>
            </a:r>
            <a:r>
              <a:rPr lang="en-US" dirty="0" smtClean="0"/>
              <a:t> </a:t>
            </a:r>
            <a:r>
              <a:rPr lang="en-US" dirty="0" err="1" smtClean="0"/>
              <a:t>melakukan</a:t>
            </a:r>
            <a:r>
              <a:rPr lang="en-US" dirty="0" smtClean="0"/>
              <a:t> </a:t>
            </a:r>
            <a:r>
              <a:rPr lang="en-US" dirty="0" err="1" smtClean="0"/>
              <a:t>analisis</a:t>
            </a:r>
            <a:r>
              <a:rPr lang="en-US" dirty="0" smtClean="0"/>
              <a:t> </a:t>
            </a:r>
            <a:r>
              <a:rPr lang="en-US" dirty="0" err="1" smtClean="0"/>
              <a:t>atas</a:t>
            </a:r>
            <a:r>
              <a:rPr lang="en-US" dirty="0" smtClean="0"/>
              <a:t> </a:t>
            </a:r>
            <a:r>
              <a:rPr lang="en-US" dirty="0" err="1" smtClean="0"/>
              <a:t>kenyataan</a:t>
            </a:r>
            <a:r>
              <a:rPr lang="en-US" dirty="0" smtClean="0"/>
              <a:t> </a:t>
            </a:r>
            <a:r>
              <a:rPr lang="en-US" dirty="0" err="1" smtClean="0"/>
              <a:t>dan</a:t>
            </a:r>
            <a:r>
              <a:rPr lang="en-US" dirty="0" smtClean="0"/>
              <a:t> </a:t>
            </a:r>
            <a:r>
              <a:rPr lang="en-US" dirty="0" err="1" smtClean="0"/>
              <a:t>keberadaan</a:t>
            </a:r>
            <a:r>
              <a:rPr lang="en-US" dirty="0" smtClean="0"/>
              <a:t> </a:t>
            </a:r>
            <a:r>
              <a:rPr lang="en-US" dirty="0" err="1" smtClean="0"/>
              <a:t>dirinya</a:t>
            </a:r>
            <a:r>
              <a:rPr lang="en-US" dirty="0" smtClean="0"/>
              <a:t> </a:t>
            </a:r>
            <a:r>
              <a:rPr lang="en-US" dirty="0" err="1" smtClean="0"/>
              <a:t>sendiri</a:t>
            </a:r>
            <a:r>
              <a:rPr lang="en-US" dirty="0" smtClean="0"/>
              <a:t>.</a:t>
            </a:r>
          </a:p>
          <a:p>
            <a:pPr marL="514350" indent="-514350" eaLnBrk="1" fontAlgn="auto" hangingPunct="1">
              <a:spcAft>
                <a:spcPts val="0"/>
              </a:spcAft>
              <a:buClr>
                <a:schemeClr val="accent3"/>
              </a:buClr>
              <a:buFont typeface="Wingdings 2"/>
              <a:buAutoNum type="alphaLcPeriod" startAt="2"/>
              <a:defRPr/>
            </a:pPr>
            <a:r>
              <a:rPr lang="en-US" dirty="0" err="1" smtClean="0"/>
              <a:t>Analisis</a:t>
            </a:r>
            <a:r>
              <a:rPr lang="en-US" dirty="0" smtClean="0"/>
              <a:t> </a:t>
            </a:r>
            <a:r>
              <a:rPr lang="en-US" dirty="0" err="1" smtClean="0"/>
              <a:t>Agroekosistem</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Berpikir</a:t>
            </a:r>
            <a:r>
              <a:rPr lang="en-US" dirty="0" smtClean="0"/>
              <a:t> </a:t>
            </a:r>
            <a:r>
              <a:rPr lang="en-US" dirty="0" err="1" smtClean="0"/>
              <a:t>secara</a:t>
            </a:r>
            <a:r>
              <a:rPr lang="en-US" dirty="0" smtClean="0"/>
              <a:t> </a:t>
            </a:r>
            <a:r>
              <a:rPr lang="en-US" dirty="0" err="1" smtClean="0"/>
              <a:t>sistematis</a:t>
            </a:r>
            <a:r>
              <a:rPr lang="en-US" dirty="0" smtClean="0"/>
              <a:t> </a:t>
            </a:r>
            <a:r>
              <a:rPr lang="en-US" dirty="0" err="1" smtClean="0"/>
              <a:t>dan</a:t>
            </a:r>
            <a:r>
              <a:rPr lang="en-US" dirty="0" smtClean="0"/>
              <a:t> </a:t>
            </a:r>
            <a:r>
              <a:rPr lang="en-US" dirty="0" err="1" smtClean="0"/>
              <a:t>ekologis</a:t>
            </a:r>
            <a:r>
              <a:rPr lang="en-US" dirty="0" smtClean="0"/>
              <a:t>, </a:t>
            </a:r>
            <a:r>
              <a:rPr lang="en-US" dirty="0" err="1" smtClean="0"/>
              <a:t>mengkombinasikan</a:t>
            </a:r>
            <a:r>
              <a:rPr lang="en-US" dirty="0" smtClean="0"/>
              <a:t> </a:t>
            </a:r>
            <a:r>
              <a:rPr lang="en-US" dirty="0" err="1" smtClean="0"/>
              <a:t>analisis</a:t>
            </a:r>
            <a:r>
              <a:rPr lang="en-US" dirty="0" smtClean="0"/>
              <a:t> </a:t>
            </a:r>
            <a:r>
              <a:rPr lang="en-US" dirty="0" err="1" smtClean="0"/>
              <a:t>kepemilikan</a:t>
            </a:r>
            <a:r>
              <a:rPr lang="en-US" dirty="0" smtClean="0"/>
              <a:t>, </a:t>
            </a:r>
            <a:r>
              <a:rPr lang="en-US" dirty="0" err="1" smtClean="0"/>
              <a:t>dgn</a:t>
            </a:r>
            <a:r>
              <a:rPr lang="en-US" dirty="0" smtClean="0"/>
              <a:t> </a:t>
            </a:r>
            <a:r>
              <a:rPr lang="en-US" dirty="0" err="1" smtClean="0"/>
              <a:t>analisis</a:t>
            </a:r>
            <a:r>
              <a:rPr lang="en-US" dirty="0" smtClean="0"/>
              <a:t> </a:t>
            </a:r>
            <a:r>
              <a:rPr lang="en-US" dirty="0" err="1" smtClean="0"/>
              <a:t>ruang</a:t>
            </a:r>
            <a:r>
              <a:rPr lang="en-US" dirty="0" smtClean="0"/>
              <a:t>, </a:t>
            </a:r>
            <a:r>
              <a:rPr lang="en-US" dirty="0" err="1" smtClean="0"/>
              <a:t>waktu</a:t>
            </a:r>
            <a:r>
              <a:rPr lang="en-US" dirty="0" smtClean="0"/>
              <a:t>, </a:t>
            </a:r>
            <a:r>
              <a:rPr lang="en-US" dirty="0" err="1" smtClean="0"/>
              <a:t>alur</a:t>
            </a:r>
            <a:r>
              <a:rPr lang="en-US" dirty="0" smtClean="0"/>
              <a:t> </a:t>
            </a:r>
            <a:r>
              <a:rPr lang="en-US" dirty="0" err="1" smtClean="0"/>
              <a:t>dan</a:t>
            </a:r>
            <a:r>
              <a:rPr lang="en-US" dirty="0" smtClean="0"/>
              <a:t> </a:t>
            </a:r>
            <a:r>
              <a:rPr lang="en-US" dirty="0" err="1" smtClean="0"/>
              <a:t>pengambilan</a:t>
            </a:r>
            <a:r>
              <a:rPr lang="en-US" dirty="0" smtClean="0"/>
              <a:t> </a:t>
            </a:r>
            <a:r>
              <a:rPr lang="en-US" dirty="0" err="1" smtClean="0"/>
              <a:t>keputusan</a:t>
            </a:r>
            <a:r>
              <a:rPr lang="en-US" dirty="0" smtClean="0"/>
              <a:t>.</a:t>
            </a:r>
          </a:p>
          <a:p>
            <a:pPr marL="514350" indent="-514350" eaLnBrk="1" fontAlgn="auto" hangingPunct="1">
              <a:spcAft>
                <a:spcPts val="0"/>
              </a:spcAft>
              <a:buClr>
                <a:schemeClr val="accent3"/>
              </a:buClr>
              <a:buFont typeface="Wingdings 2"/>
              <a:buNone/>
              <a:defRPr/>
            </a:pPr>
            <a:r>
              <a:rPr lang="en-US" dirty="0" smtClean="0"/>
              <a:t>	</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err="1" smtClean="0"/>
              <a:t>c.Masyarakat</a:t>
            </a:r>
            <a:r>
              <a:rPr lang="en-US" dirty="0" smtClean="0"/>
              <a:t> </a:t>
            </a:r>
            <a:r>
              <a:rPr lang="en-US" dirty="0" err="1" smtClean="0"/>
              <a:t>Antropologi</a:t>
            </a:r>
            <a:r>
              <a:rPr lang="en-US" dirty="0" smtClean="0"/>
              <a:t> </a:t>
            </a:r>
            <a:r>
              <a:rPr lang="en-US" dirty="0" err="1" smtClean="0"/>
              <a:t>Terapan</a:t>
            </a:r>
            <a:endParaRPr lang="en-US" dirty="0" smtClean="0"/>
          </a:p>
          <a:p>
            <a:pPr marL="274320" indent="-274320" eaLnBrk="1" fontAlgn="auto" hangingPunct="1">
              <a:spcAft>
                <a:spcPts val="0"/>
              </a:spcAft>
              <a:buClr>
                <a:schemeClr val="accent3"/>
              </a:buClr>
              <a:buFont typeface="Wingdings 2"/>
              <a:buNone/>
              <a:defRPr/>
            </a:pPr>
            <a:r>
              <a:rPr lang="en-US" dirty="0" smtClean="0"/>
              <a:t>	</a:t>
            </a:r>
            <a:r>
              <a:rPr lang="en-US" dirty="0" err="1" smtClean="0"/>
              <a:t>Antropologi</a:t>
            </a:r>
            <a:r>
              <a:rPr lang="en-US" dirty="0" smtClean="0"/>
              <a:t> </a:t>
            </a:r>
            <a:r>
              <a:rPr lang="en-US" dirty="0" err="1" smtClean="0"/>
              <a:t>lebih</a:t>
            </a:r>
            <a:r>
              <a:rPr lang="en-US" dirty="0" smtClean="0"/>
              <a:t> </a:t>
            </a:r>
            <a:r>
              <a:rPr lang="en-US" dirty="0" err="1" smtClean="0"/>
              <a:t>menekankan</a:t>
            </a:r>
            <a:r>
              <a:rPr lang="en-US" dirty="0" smtClean="0"/>
              <a:t> </a:t>
            </a:r>
            <a:r>
              <a:rPr lang="en-US" dirty="0" err="1" smtClean="0"/>
              <a:t>pada</a:t>
            </a:r>
            <a:r>
              <a:rPr lang="en-US" dirty="0" smtClean="0"/>
              <a:t> </a:t>
            </a:r>
            <a:r>
              <a:rPr lang="en-US" dirty="0" err="1" smtClean="0"/>
              <a:t>pemahaman</a:t>
            </a:r>
            <a:r>
              <a:rPr lang="en-US" dirty="0" smtClean="0"/>
              <a:t> </a:t>
            </a:r>
            <a:r>
              <a:rPr lang="en-US" dirty="0" err="1" smtClean="0"/>
              <a:t>masyarakat</a:t>
            </a:r>
            <a:r>
              <a:rPr lang="en-US" dirty="0" smtClean="0"/>
              <a:t>, </a:t>
            </a:r>
            <a:r>
              <a:rPr lang="en-US" dirty="0" err="1" smtClean="0"/>
              <a:t>karena</a:t>
            </a:r>
            <a:r>
              <a:rPr lang="en-US" dirty="0" smtClean="0"/>
              <a:t> </a:t>
            </a:r>
            <a:r>
              <a:rPr lang="en-US" dirty="0" err="1" smtClean="0"/>
              <a:t>kedalamannya</a:t>
            </a:r>
            <a:r>
              <a:rPr lang="en-US" dirty="0" smtClean="0"/>
              <a:t> </a:t>
            </a:r>
            <a:r>
              <a:rPr lang="en-US" dirty="0" err="1" smtClean="0"/>
              <a:t>menilai</a:t>
            </a:r>
            <a:r>
              <a:rPr lang="en-US" dirty="0" smtClean="0"/>
              <a:t> </a:t>
            </a:r>
            <a:r>
              <a:rPr lang="en-US" dirty="0" err="1" smtClean="0"/>
              <a:t>kemampuan</a:t>
            </a:r>
            <a:r>
              <a:rPr lang="en-US" dirty="0" smtClean="0"/>
              <a:t> </a:t>
            </a:r>
            <a:r>
              <a:rPr lang="en-US" dirty="0" err="1" smtClean="0"/>
              <a:t>dan</a:t>
            </a:r>
            <a:r>
              <a:rPr lang="en-US" dirty="0" smtClean="0"/>
              <a:t> </a:t>
            </a:r>
            <a:r>
              <a:rPr lang="en-US" dirty="0" err="1" smtClean="0"/>
              <a:t>validitas</a:t>
            </a:r>
            <a:r>
              <a:rPr lang="en-US" dirty="0" smtClean="0"/>
              <a:t> </a:t>
            </a:r>
            <a:r>
              <a:rPr lang="en-US" dirty="0" err="1" smtClean="0"/>
              <a:t>pengetahuan</a:t>
            </a:r>
            <a:r>
              <a:rPr lang="en-US" dirty="0" smtClean="0"/>
              <a:t> </a:t>
            </a:r>
            <a:r>
              <a:rPr lang="en-US" dirty="0" err="1" smtClean="0"/>
              <a:t>masy</a:t>
            </a:r>
            <a:r>
              <a:rPr lang="en-US" dirty="0" smtClean="0"/>
              <a:t> </a:t>
            </a:r>
            <a:r>
              <a:rPr lang="en-US" dirty="0" err="1" smtClean="0"/>
              <a:t>pedesaan</a:t>
            </a:r>
            <a:r>
              <a:rPr lang="en-US" dirty="0" smtClean="0"/>
              <a:t>.</a:t>
            </a:r>
          </a:p>
          <a:p>
            <a:pPr marL="274320" indent="-274320" eaLnBrk="1" fontAlgn="auto" hangingPunct="1">
              <a:spcAft>
                <a:spcPts val="0"/>
              </a:spcAft>
              <a:buClr>
                <a:schemeClr val="accent3"/>
              </a:buClr>
              <a:buFont typeface="Wingdings 2"/>
              <a:buNone/>
              <a:defRPr/>
            </a:pPr>
            <a:r>
              <a:rPr lang="en-US" dirty="0" smtClean="0"/>
              <a:t>d. </a:t>
            </a:r>
            <a:r>
              <a:rPr lang="en-US" dirty="0" err="1" smtClean="0"/>
              <a:t>Riset</a:t>
            </a:r>
            <a:r>
              <a:rPr lang="en-US" dirty="0" smtClean="0"/>
              <a:t> </a:t>
            </a:r>
            <a:r>
              <a:rPr lang="en-US" dirty="0" err="1" smtClean="0"/>
              <a:t>Lapangan</a:t>
            </a:r>
            <a:r>
              <a:rPr lang="en-US" dirty="0" smtClean="0"/>
              <a:t> </a:t>
            </a:r>
            <a:r>
              <a:rPr lang="en-US" dirty="0" err="1" smtClean="0"/>
              <a:t>Pada</a:t>
            </a:r>
            <a:r>
              <a:rPr lang="en-US" dirty="0" smtClean="0"/>
              <a:t> </a:t>
            </a:r>
            <a:r>
              <a:rPr lang="en-US" dirty="0" err="1" smtClean="0"/>
              <a:t>sistem</a:t>
            </a:r>
            <a:r>
              <a:rPr lang="en-US" dirty="0" smtClean="0"/>
              <a:t> </a:t>
            </a:r>
            <a:r>
              <a:rPr lang="en-US" dirty="0" err="1" smtClean="0"/>
              <a:t>Pertanian</a:t>
            </a:r>
            <a:r>
              <a:rPr lang="en-US" dirty="0" smtClean="0"/>
              <a:t>.</a:t>
            </a:r>
          </a:p>
          <a:p>
            <a:pPr marL="274320" indent="-274320" eaLnBrk="1" fontAlgn="auto" hangingPunct="1">
              <a:spcAft>
                <a:spcPts val="0"/>
              </a:spcAft>
              <a:buClr>
                <a:schemeClr val="accent3"/>
              </a:buClr>
              <a:buFont typeface="Wingdings 2"/>
              <a:buNone/>
              <a:defRPr/>
            </a:pPr>
            <a:r>
              <a:rPr lang="en-US" dirty="0" smtClean="0"/>
              <a:t>	</a:t>
            </a:r>
            <a:r>
              <a:rPr lang="en-US" dirty="0" err="1" smtClean="0"/>
              <a:t>Riset</a:t>
            </a:r>
            <a:r>
              <a:rPr lang="en-US" dirty="0" smtClean="0"/>
              <a:t> </a:t>
            </a:r>
            <a:r>
              <a:rPr lang="en-US" dirty="0" err="1" smtClean="0"/>
              <a:t>pertanian</a:t>
            </a:r>
            <a:r>
              <a:rPr lang="en-US" dirty="0" smtClean="0"/>
              <a:t> </a:t>
            </a:r>
            <a:r>
              <a:rPr lang="en-US" dirty="0" err="1" smtClean="0"/>
              <a:t>telah</a:t>
            </a:r>
            <a:r>
              <a:rPr lang="en-US" dirty="0" smtClean="0"/>
              <a:t> </a:t>
            </a:r>
            <a:r>
              <a:rPr lang="en-US" dirty="0" err="1" smtClean="0"/>
              <a:t>menemukan</a:t>
            </a:r>
            <a:r>
              <a:rPr lang="en-US" dirty="0" smtClean="0"/>
              <a:t> </a:t>
            </a:r>
            <a:r>
              <a:rPr lang="en-US" dirty="0" err="1" smtClean="0"/>
              <a:t>sifat</a:t>
            </a:r>
            <a:r>
              <a:rPr lang="en-US" dirty="0" smtClean="0"/>
              <a:t> </a:t>
            </a:r>
            <a:r>
              <a:rPr lang="en-US" dirty="0" err="1" smtClean="0"/>
              <a:t>kerumitan</a:t>
            </a:r>
            <a:r>
              <a:rPr lang="en-US" dirty="0" smtClean="0"/>
              <a:t>, </a:t>
            </a:r>
            <a:r>
              <a:rPr lang="en-US" dirty="0" err="1" smtClean="0"/>
              <a:t>keanekaragaman</a:t>
            </a:r>
            <a:r>
              <a:rPr lang="en-US" dirty="0" smtClean="0"/>
              <a:t>, </a:t>
            </a:r>
            <a:r>
              <a:rPr lang="en-US" dirty="0" err="1" smtClean="0"/>
              <a:t>dan</a:t>
            </a:r>
            <a:r>
              <a:rPr lang="en-US" dirty="0" smtClean="0"/>
              <a:t> </a:t>
            </a:r>
            <a:r>
              <a:rPr lang="en-US" dirty="0" err="1" smtClean="0"/>
              <a:t>banyak</a:t>
            </a:r>
            <a:r>
              <a:rPr lang="en-US" dirty="0" smtClean="0"/>
              <a:t> </a:t>
            </a:r>
            <a:r>
              <a:rPr lang="en-US" dirty="0" err="1" smtClean="0"/>
              <a:t>praktek</a:t>
            </a:r>
            <a:r>
              <a:rPr lang="en-US" dirty="0" smtClean="0"/>
              <a:t> </a:t>
            </a:r>
            <a:r>
              <a:rPr lang="en-US" dirty="0" err="1" smtClean="0"/>
              <a:t>pertanian</a:t>
            </a:r>
            <a:r>
              <a:rPr lang="en-US" dirty="0" smtClean="0"/>
              <a:t> </a:t>
            </a:r>
            <a:r>
              <a:rPr lang="en-US" dirty="0" err="1" smtClean="0"/>
              <a:t>yg</a:t>
            </a:r>
            <a:r>
              <a:rPr lang="en-US" dirty="0" smtClean="0"/>
              <a:t> </a:t>
            </a:r>
            <a:r>
              <a:rPr lang="en-US" dirty="0" err="1" smtClean="0"/>
              <a:t>dilakukan</a:t>
            </a:r>
            <a:r>
              <a:rPr lang="en-US" dirty="0" smtClean="0"/>
              <a:t> </a:t>
            </a:r>
            <a:r>
              <a:rPr lang="en-US" dirty="0" err="1" smtClean="0"/>
              <a:t>kurang</a:t>
            </a:r>
            <a:r>
              <a:rPr lang="en-US" dirty="0" smtClean="0"/>
              <a:t> </a:t>
            </a:r>
            <a:r>
              <a:rPr lang="en-US" dirty="0" err="1" smtClean="0"/>
              <a:t>sistematis</a:t>
            </a:r>
            <a:r>
              <a:rPr lang="en-US" dirty="0" smtClean="0"/>
              <a:t> </a:t>
            </a:r>
            <a:r>
              <a:rPr lang="en-US" dirty="0" err="1" smtClean="0"/>
              <a:t>serta</a:t>
            </a:r>
            <a:r>
              <a:rPr lang="en-US" dirty="0" smtClean="0"/>
              <a:t> </a:t>
            </a:r>
            <a:r>
              <a:rPr lang="en-US" dirty="0" err="1" smtClean="0"/>
              <a:t>kurang</a:t>
            </a:r>
            <a:r>
              <a:rPr lang="en-US" dirty="0" smtClean="0"/>
              <a:t> </a:t>
            </a:r>
            <a:r>
              <a:rPr lang="en-US" dirty="0" err="1" smtClean="0"/>
              <a:t>teratur</a:t>
            </a:r>
            <a:r>
              <a:rPr lang="en-US" dirty="0" smtClean="0"/>
              <a:t>. </a:t>
            </a:r>
            <a:r>
              <a:rPr lang="en-US" dirty="0" err="1" smtClean="0"/>
              <a:t>Pada</a:t>
            </a:r>
            <a:r>
              <a:rPr lang="en-US" dirty="0" smtClean="0"/>
              <a:t> </a:t>
            </a:r>
            <a:r>
              <a:rPr lang="en-US" dirty="0" err="1" smtClean="0"/>
              <a:t>hal</a:t>
            </a:r>
            <a:r>
              <a:rPr lang="en-US" dirty="0" smtClean="0"/>
              <a:t> </a:t>
            </a:r>
            <a:r>
              <a:rPr lang="en-US" dirty="0" err="1" smtClean="0"/>
              <a:t>petani</a:t>
            </a:r>
            <a:r>
              <a:rPr lang="en-US" dirty="0" smtClean="0"/>
              <a:t> </a:t>
            </a:r>
            <a:r>
              <a:rPr lang="en-US" dirty="0" err="1" smtClean="0"/>
              <a:t>sebagai</a:t>
            </a:r>
            <a:r>
              <a:rPr lang="en-US" dirty="0" smtClean="0"/>
              <a:t> </a:t>
            </a:r>
            <a:r>
              <a:rPr lang="en-US" dirty="0" err="1" smtClean="0"/>
              <a:t>pelaku</a:t>
            </a:r>
            <a:r>
              <a:rPr lang="en-US" dirty="0" smtClean="0"/>
              <a:t> </a:t>
            </a:r>
            <a:r>
              <a:rPr lang="en-US" dirty="0" err="1" smtClean="0"/>
              <a:t>utama</a:t>
            </a:r>
            <a:r>
              <a:rPr lang="en-US" dirty="0" smtClean="0"/>
              <a:t> </a:t>
            </a:r>
            <a:r>
              <a:rPr lang="en-US" dirty="0" err="1" smtClean="0"/>
              <a:t>dlm</a:t>
            </a:r>
            <a:r>
              <a:rPr lang="en-US" dirty="0" smtClean="0"/>
              <a:t> bid </a:t>
            </a:r>
            <a:r>
              <a:rPr lang="en-US" dirty="0" err="1" smtClean="0"/>
              <a:t>pertanian</a:t>
            </a:r>
            <a:r>
              <a:rPr lang="en-US" dirty="0" smtClean="0"/>
              <a:t> </a:t>
            </a:r>
            <a:r>
              <a:rPr lang="en-US" dirty="0" err="1" smtClean="0"/>
              <a:t>merupakan</a:t>
            </a:r>
            <a:r>
              <a:rPr lang="en-US" dirty="0" smtClean="0"/>
              <a:t> </a:t>
            </a:r>
            <a:r>
              <a:rPr lang="en-US" dirty="0" err="1" smtClean="0"/>
              <a:t>orang</a:t>
            </a:r>
            <a:r>
              <a:rPr lang="en-US" dirty="0" smtClean="0"/>
              <a:t> </a:t>
            </a:r>
            <a:r>
              <a:rPr lang="en-US" dirty="0" err="1" smtClean="0"/>
              <a:t>yg</a:t>
            </a:r>
            <a:r>
              <a:rPr lang="en-US" dirty="0" smtClean="0"/>
              <a:t> </a:t>
            </a:r>
            <a:r>
              <a:rPr lang="en-US" dirty="0" err="1" smtClean="0"/>
              <a:t>berpengalaman</a:t>
            </a:r>
            <a:r>
              <a:rPr lang="en-US" dirty="0" smtClean="0"/>
              <a:t> </a:t>
            </a:r>
            <a:r>
              <a:rPr lang="en-US" dirty="0" err="1" smtClean="0"/>
              <a:t>dan</a:t>
            </a:r>
            <a:r>
              <a:rPr lang="en-US" dirty="0" smtClean="0"/>
              <a:t> </a:t>
            </a:r>
            <a:r>
              <a:rPr lang="en-US" dirty="0" err="1" smtClean="0"/>
              <a:t>memiliki</a:t>
            </a:r>
            <a:r>
              <a:rPr lang="en-US" dirty="0" smtClean="0"/>
              <a:t> </a:t>
            </a:r>
            <a:r>
              <a:rPr lang="en-US" dirty="0" err="1" smtClean="0"/>
              <a:t>cara</a:t>
            </a:r>
            <a:r>
              <a:rPr lang="en-US" dirty="0" smtClean="0"/>
              <a:t> </a:t>
            </a:r>
            <a:r>
              <a:rPr lang="en-US" dirty="0" err="1" smtClean="0"/>
              <a:t>tersendiri</a:t>
            </a:r>
            <a:r>
              <a:rPr lang="en-US" dirty="0" smtClean="0"/>
              <a:t> </a:t>
            </a:r>
            <a:r>
              <a:rPr lang="en-US" dirty="0" err="1" smtClean="0"/>
              <a:t>dlm</a:t>
            </a:r>
            <a:r>
              <a:rPr lang="en-US" dirty="0" smtClean="0"/>
              <a:t> </a:t>
            </a:r>
            <a:r>
              <a:rPr lang="en-US" dirty="0" err="1" smtClean="0"/>
              <a:t>mempertahankan</a:t>
            </a:r>
            <a:r>
              <a:rPr lang="en-US" dirty="0" smtClean="0"/>
              <a:t> </a:t>
            </a:r>
            <a:r>
              <a:rPr lang="en-US" dirty="0" err="1" smtClean="0"/>
              <a:t>kelangsungan</a:t>
            </a:r>
            <a:r>
              <a:rPr lang="en-US" dirty="0" smtClean="0"/>
              <a:t> </a:t>
            </a:r>
            <a:r>
              <a:rPr lang="en-US" dirty="0" err="1" smtClean="0"/>
              <a:t>sistem</a:t>
            </a:r>
            <a:r>
              <a:rPr lang="en-US" dirty="0" smtClean="0"/>
              <a:t> </a:t>
            </a:r>
            <a:r>
              <a:rPr lang="en-US" dirty="0" err="1" smtClean="0"/>
              <a:t>pertanian</a:t>
            </a:r>
            <a:r>
              <a:rPr lang="en-US" dirty="0" smtClean="0"/>
              <a:t>, </a:t>
            </a:r>
            <a:r>
              <a:rPr lang="en-US" dirty="0" err="1" smtClean="0"/>
              <a:t>shg</a:t>
            </a:r>
            <a:r>
              <a:rPr lang="en-US" dirty="0" smtClean="0"/>
              <a:t> </a:t>
            </a:r>
            <a:r>
              <a:rPr lang="en-US" dirty="0" err="1" smtClean="0"/>
              <a:t>petani</a:t>
            </a:r>
            <a:r>
              <a:rPr lang="en-US" dirty="0" smtClean="0"/>
              <a:t> hrs </a:t>
            </a:r>
            <a:r>
              <a:rPr lang="en-US" dirty="0" err="1" smtClean="0"/>
              <a:t>memainkan</a:t>
            </a:r>
            <a:r>
              <a:rPr lang="en-US" dirty="0" smtClean="0"/>
              <a:t> </a:t>
            </a:r>
            <a:r>
              <a:rPr lang="en-US" dirty="0" err="1" smtClean="0"/>
              <a:t>peranan</a:t>
            </a:r>
            <a:r>
              <a:rPr lang="en-US" dirty="0" smtClean="0"/>
              <a:t> </a:t>
            </a:r>
            <a:r>
              <a:rPr lang="en-US" dirty="0" err="1" smtClean="0"/>
              <a:t>yg</a:t>
            </a:r>
            <a:r>
              <a:rPr lang="en-US" dirty="0" smtClean="0"/>
              <a:t> </a:t>
            </a:r>
            <a:r>
              <a:rPr lang="en-US" dirty="0" err="1" smtClean="0"/>
              <a:t>lebih</a:t>
            </a:r>
            <a:r>
              <a:rPr lang="en-US" dirty="0" smtClean="0"/>
              <a:t> </a:t>
            </a:r>
            <a:r>
              <a:rPr lang="en-US" dirty="0" err="1" smtClean="0"/>
              <a:t>besar</a:t>
            </a:r>
            <a:r>
              <a:rPr lang="en-US" dirty="0" smtClean="0"/>
              <a:t> </a:t>
            </a:r>
            <a:r>
              <a:rPr lang="en-US" dirty="0" err="1" smtClean="0"/>
              <a:t>dlm</a:t>
            </a:r>
            <a:r>
              <a:rPr lang="en-US" dirty="0" smtClean="0"/>
              <a:t> </a:t>
            </a:r>
            <a:r>
              <a:rPr lang="en-US" dirty="0" err="1" smtClean="0"/>
              <a:t>riset</a:t>
            </a:r>
            <a:r>
              <a:rPr lang="en-US" dirty="0" smtClean="0"/>
              <a:t> </a:t>
            </a:r>
            <a:r>
              <a:rPr lang="en-US" dirty="0" err="1" smtClean="0"/>
              <a:t>pertanian</a:t>
            </a:r>
            <a:r>
              <a:rPr lang="en-US" dirty="0" smtClean="0"/>
              <a:t>. </a:t>
            </a:r>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Content Placeholder 2"/>
          <p:cNvSpPr>
            <a:spLocks noGrp="1"/>
          </p:cNvSpPr>
          <p:nvPr>
            <p:ph idx="1"/>
          </p:nvPr>
        </p:nvSpPr>
        <p:spPr>
          <a:xfrm>
            <a:off x="457200" y="1143000"/>
            <a:ext cx="8229600" cy="4953000"/>
          </a:xfrm>
        </p:spPr>
        <p:txBody>
          <a:bodyPr/>
          <a:lstStyle/>
          <a:p>
            <a:pPr eaLnBrk="1" hangingPunct="1">
              <a:buFont typeface="Wingdings 2" panose="05020102010507070707" pitchFamily="18" charset="2"/>
              <a:buNone/>
            </a:pPr>
            <a:r>
              <a:rPr lang="en-US" smtClean="0"/>
              <a:t>e. Pengenalan pedesaan dalm waktu singkat (RRA)</a:t>
            </a:r>
          </a:p>
          <a:p>
            <a:pPr eaLnBrk="1" hangingPunct="1">
              <a:buFont typeface="Wingdings 2" panose="05020102010507070707" pitchFamily="18" charset="2"/>
              <a:buNone/>
            </a:pPr>
            <a:r>
              <a:rPr lang="en-US" smtClean="0"/>
              <a:t>	Perbedaan mendasar antara PRA dan RRA adalah pada masalah penekanannya. Jika pada RRA penekanannya pada kecepatannya (rapid nya), dan penggalian informasi oleh orang luar, sedang pada PRA penekanannya pada partisipasi dan pemberdayaan masyarkat. Teknik-teknik RRA diadopsi PRA digunakan secara lebih partisipatif,  dan untuk pelibatan masy dalam proses pengembangan program.  </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Title 1"/>
          <p:cNvSpPr>
            <a:spLocks noGrp="1"/>
          </p:cNvSpPr>
          <p:nvPr>
            <p:ph type="title"/>
          </p:nvPr>
        </p:nvSpPr>
        <p:spPr>
          <a:xfrm>
            <a:off x="457200" y="704850"/>
            <a:ext cx="8229600" cy="666750"/>
          </a:xfrm>
        </p:spPr>
        <p:txBody>
          <a:bodyPr/>
          <a:lstStyle/>
          <a:p>
            <a:pPr algn="ctr" eaLnBrk="1" hangingPunct="1"/>
            <a:r>
              <a:rPr lang="en-US" sz="3600" smtClean="0"/>
              <a:t> ISTILAH PRA</a:t>
            </a:r>
          </a:p>
        </p:txBody>
      </p:sp>
      <p:sp>
        <p:nvSpPr>
          <p:cNvPr id="159747"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smtClean="0"/>
              <a:t>	PRA memang mengandung aspek Appraisal atau penelitian, tetapi tekanannya bukanlah pada kemampuan teknik-teknik PRA dalam pengumpulan data, melainkan pada proses belajar masyarakat dan tujuan praktis untuk pengembangan program. </a:t>
            </a:r>
          </a:p>
          <a:p>
            <a:pPr eaLnBrk="1" hangingPunct="1">
              <a:buFont typeface="Wingdings 2" panose="05020102010507070707" pitchFamily="18" charset="2"/>
              <a:buNone/>
            </a:pPr>
            <a:r>
              <a:rPr lang="en-US" smtClean="0"/>
              <a:t>	Pendekatan dan teknik-teknik PRA tidak hanya sesuai untuk diterapkan di daerah pedesaan/rural, tetapi juga di daerah perkotaan atau pertemuan antara desa dan kota.  </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TUJUAN PRA</a:t>
            </a:r>
            <a:endParaRPr lang="en-US" sz="3600" dirty="0"/>
          </a:p>
        </p:txBody>
      </p:sp>
      <p:sp>
        <p:nvSpPr>
          <p:cNvPr id="160771"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smtClean="0"/>
              <a:t>	Tujuan PRA yg paling utama untuk menghasilkan rancangan program yg relevan dengan hasrat dan keadaan masyarakat. </a:t>
            </a:r>
          </a:p>
          <a:p>
            <a:pPr eaLnBrk="1" hangingPunct="1">
              <a:buFont typeface="Wingdings 2" panose="05020102010507070707" pitchFamily="18" charset="2"/>
              <a:buNone/>
            </a:pPr>
            <a:r>
              <a:rPr lang="en-US" smtClean="0"/>
              <a:t>	Tujuan yg mendasar adalah tujuan kependidikan yakni mengembangkan kemampuan masy dalam menganalisis keadaan mereka sendiri, dan melakukan perencanaan serta kegiatan aksi.</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PRINSIP-PRINSIP PRA</a:t>
            </a:r>
            <a:endParaRPr lang="en-US" dirty="0"/>
          </a:p>
        </p:txBody>
      </p:sp>
      <p:sp>
        <p:nvSpPr>
          <p:cNvPr id="161795" name="Content Placeholder 2"/>
          <p:cNvSpPr>
            <a:spLocks noGrp="1"/>
          </p:cNvSpPr>
          <p:nvPr>
            <p:ph idx="1"/>
          </p:nvPr>
        </p:nvSpPr>
        <p:spPr>
          <a:xfrm>
            <a:off x="457200" y="1600200"/>
            <a:ext cx="8229600" cy="4724400"/>
          </a:xfrm>
        </p:spPr>
        <p:txBody>
          <a:bodyPr/>
          <a:lstStyle/>
          <a:p>
            <a:pPr marL="514350" indent="-514350" algn="ctr" eaLnBrk="1" hangingPunct="1">
              <a:buFont typeface="Wingdings 2" panose="05020102010507070707" pitchFamily="18" charset="2"/>
              <a:buAutoNum type="arabicPeriod"/>
            </a:pPr>
            <a:r>
              <a:rPr lang="en-US" smtClean="0"/>
              <a:t>BELAJAR DARI MASYARAKAT</a:t>
            </a:r>
          </a:p>
          <a:p>
            <a:pPr marL="879475" lvl="1" indent="-514350" eaLnBrk="1" hangingPunct="1">
              <a:buFont typeface="Wingdings 2" panose="05020102010507070707" pitchFamily="18" charset="2"/>
              <a:buNone/>
            </a:pPr>
            <a:r>
              <a:rPr lang="en-US" smtClean="0"/>
              <a:t>	Prinsip mendasar dlm PRA adalah dari, ol</a:t>
            </a:r>
            <a:r>
              <a:rPr lang="id-ID" smtClean="0"/>
              <a:t>e</a:t>
            </a:r>
            <a:r>
              <a:rPr lang="en-US" smtClean="0"/>
              <a:t>h dan untuk masyarakat. PRA  dibangun pada pengakuan serta kepercayaan akan nilai dan relevansi pengetahuan tradisional masy</a:t>
            </a:r>
            <a:r>
              <a:rPr lang="id-ID" smtClean="0"/>
              <a:t>arakat</a:t>
            </a:r>
            <a:r>
              <a:rPr lang="en-US" smtClean="0"/>
              <a:t>, serta kemampuan masy</a:t>
            </a:r>
            <a:r>
              <a:rPr lang="id-ID" smtClean="0"/>
              <a:t>arakat </a:t>
            </a:r>
            <a:r>
              <a:rPr lang="en-US" smtClean="0"/>
              <a:t> untuk  memecahkan masalahnya sendiri.</a:t>
            </a:r>
            <a:r>
              <a:rPr lang="id-ID" smtClean="0"/>
              <a:t> </a:t>
            </a:r>
            <a:r>
              <a:rPr lang="en-US" smtClean="0"/>
              <a:t>Kemajuan teknologi tidaklah mengurangi nilai modernitas teknologi tsb , sebagai indikator kemampuan masy </a:t>
            </a:r>
            <a:r>
              <a:rPr lang="id-ID" smtClean="0"/>
              <a:t>arakat</a:t>
            </a:r>
            <a:r>
              <a:rPr lang="en-US" smtClean="0"/>
              <a:t> secara kreatif  memecahkan masalahnya. Ini berarti PRA merupakan pembalikan dari metode pembelajaran kovensional yang bersifat mengajari masyarakat.</a:t>
            </a:r>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2. ORANG LUAR SEBAGAI FASILITATOR MASY SEBAGAI PELAKU.</a:t>
            </a:r>
          </a:p>
          <a:p>
            <a:pPr eaLnBrk="1" hangingPunct="1">
              <a:buFont typeface="Wingdings 2" panose="05020102010507070707" pitchFamily="18" charset="2"/>
              <a:buNone/>
            </a:pPr>
            <a:r>
              <a:rPr lang="en-US" smtClean="0"/>
              <a:t>	Orang luar menyadari perannya sebagai fasilitator dan bukan sebagai pelaku, guru, penyuluh atau peneliti.</a:t>
            </a:r>
          </a:p>
          <a:p>
            <a:pPr eaLnBrk="1" hangingPunct="1">
              <a:buFont typeface="Wingdings 2" panose="05020102010507070707" pitchFamily="18" charset="2"/>
              <a:buNone/>
            </a:pPr>
            <a:r>
              <a:rPr lang="en-US" smtClean="0"/>
              <a:t>	Orang luar perlu berendah hati serta kesediaannya untuk belajar dari masy dan warga masy sebagai nara sumber utama dlm memahami keadaan lingkungannya dan masy dibiarkan mendominasi kegiatan. Idealnya penentuan dan penggunaan teknik serta materi yang hendak dikaji, lebih banyak ditentukan oleh masyarakat sendiri.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p:nvPr>
        </p:nvSpPr>
        <p:spPr>
          <a:xfrm>
            <a:off x="612775" y="228600"/>
            <a:ext cx="8153400" cy="990600"/>
          </a:xfrm>
        </p:spPr>
        <p:txBody>
          <a:bodyPr/>
          <a:lstStyle/>
          <a:p>
            <a:pPr algn="ctr" eaLnBrk="1" hangingPunct="1"/>
            <a:r>
              <a:rPr lang="en-US" sz="4000" smtClean="0"/>
              <a:t>METODOLOGI </a:t>
            </a:r>
            <a:r>
              <a:rPr lang="en-US" sz="4000" i="1" smtClean="0"/>
              <a:t>RESEARCH</a:t>
            </a:r>
          </a:p>
        </p:txBody>
      </p:sp>
      <p:sp>
        <p:nvSpPr>
          <p:cNvPr id="99331" name="Content Placeholder 2"/>
          <p:cNvSpPr>
            <a:spLocks noGrp="1"/>
          </p:cNvSpPr>
          <p:nvPr>
            <p:ph sz="quarter" idx="1"/>
          </p:nvPr>
        </p:nvSpPr>
        <p:spPr>
          <a:xfrm>
            <a:off x="609600" y="1600200"/>
            <a:ext cx="8153400" cy="4495800"/>
          </a:xfrm>
        </p:spPr>
        <p:txBody>
          <a:bodyPr/>
          <a:lstStyle/>
          <a:p>
            <a:pPr eaLnBrk="1" hangingPunct="1">
              <a:buFont typeface="Wingdings" panose="05000000000000000000" pitchFamily="2" charset="2"/>
              <a:buNone/>
            </a:pPr>
            <a:r>
              <a:rPr lang="en-US" smtClean="0"/>
              <a:t>	</a:t>
            </a:r>
            <a:r>
              <a:rPr lang="en-US" sz="4000" smtClean="0"/>
              <a:t>Metodologi </a:t>
            </a:r>
            <a:r>
              <a:rPr lang="en-US" sz="4000" i="1" smtClean="0"/>
              <a:t>Research</a:t>
            </a:r>
            <a:r>
              <a:rPr lang="en-US" sz="4000" smtClean="0"/>
              <a:t> merupakan pelajaran yang membahas tentang metode-metode ilmiah untuk melakukan penelitian/</a:t>
            </a:r>
            <a:r>
              <a:rPr lang="en-US" sz="4000" i="1" smtClean="0"/>
              <a:t>research.</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Content Placeholder 2"/>
          <p:cNvSpPr>
            <a:spLocks noGrp="1"/>
          </p:cNvSpPr>
          <p:nvPr>
            <p:ph idx="1"/>
          </p:nvPr>
        </p:nvSpPr>
        <p:spPr>
          <a:xfrm>
            <a:off x="457200" y="990600"/>
            <a:ext cx="8229600" cy="5334000"/>
          </a:xfrm>
        </p:spPr>
        <p:txBody>
          <a:bodyPr/>
          <a:lstStyle/>
          <a:p>
            <a:pPr eaLnBrk="1" hangingPunct="1">
              <a:buFont typeface="Wingdings 2" panose="05020102010507070707" pitchFamily="18" charset="2"/>
              <a:buNone/>
            </a:pPr>
            <a:r>
              <a:rPr lang="en-US" smtClean="0"/>
              <a:t>3. SALING BELAJAR SALING BERBAGI PENGALAMAN</a:t>
            </a:r>
          </a:p>
          <a:p>
            <a:pPr eaLnBrk="1" hangingPunct="1">
              <a:buFont typeface="Wingdings 2" panose="05020102010507070707" pitchFamily="18" charset="2"/>
              <a:buNone/>
            </a:pPr>
            <a:r>
              <a:rPr lang="en-US" smtClean="0"/>
              <a:t>Kenyataan telah membuktikan bahwa dlm banyak hal perkembangan pengalaman dan pengetahuan tradisionla masy tidak sempat  mengejar perubhan yang terjadi, dan tidak lagi dapat memecahkan masalah-masalah yg berkembang. Sebaliknya pengetahuan modern yg diperkenalkan orang luar tidak juga memecahkan masalah mereka. </a:t>
            </a:r>
          </a:p>
          <a:p>
            <a:pPr eaLnBrk="1" hangingPunct="1">
              <a:buFont typeface="Wingdings 2" panose="05020102010507070707" pitchFamily="18" charset="2"/>
              <a:buNone/>
            </a:pPr>
            <a:r>
              <a:rPr lang="en-US" smtClean="0"/>
              <a:t>	Pengalaman an pengetahuan masyarakat dan pengetahuan orang luar saling melengkapi dan sama-sama bernilai dan proses PRA perpaduan kedua pengetahuan tsb melahirkan sesuatu yg lebih baik.</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Content Placeholder 2"/>
          <p:cNvSpPr>
            <a:spLocks noGrp="1"/>
          </p:cNvSpPr>
          <p:nvPr>
            <p:ph idx="1"/>
          </p:nvPr>
        </p:nvSpPr>
        <p:spPr>
          <a:xfrm>
            <a:off x="457200" y="914400"/>
            <a:ext cx="8229600" cy="5410200"/>
          </a:xfrm>
        </p:spPr>
        <p:txBody>
          <a:bodyPr/>
          <a:lstStyle/>
          <a:p>
            <a:pPr eaLnBrk="1" hangingPunct="1">
              <a:buFont typeface="Wingdings 2" panose="05020102010507070707" pitchFamily="18" charset="2"/>
              <a:buNone/>
            </a:pPr>
            <a:r>
              <a:rPr lang="en-US" smtClean="0"/>
              <a:t>4. KETERLIBATAN SEMUA KELOMPOK MASYARAKAT</a:t>
            </a:r>
          </a:p>
          <a:p>
            <a:pPr eaLnBrk="1" hangingPunct="1">
              <a:buFont typeface="Wingdings 2" panose="05020102010507070707" pitchFamily="18" charset="2"/>
              <a:buNone/>
            </a:pPr>
            <a:r>
              <a:rPr lang="en-US" smtClean="0"/>
              <a:t>	Kekeliruan yg sering terjadi bahwa masy dipandang sebagai komunitas yg bersifat homogen, sehingga tokoh masy, pimpinan informal dapat mewakili seluruh masyarakat. Kesalahan seperti ini yg melahir kan program-program yg hanya memenuhi kelompok tertentu dan tidak didukung oleh masy secara umum. </a:t>
            </a:r>
          </a:p>
          <a:p>
            <a:pPr eaLnBrk="1" hangingPunct="1">
              <a:buFont typeface="Wingdings 2" panose="05020102010507070707" pitchFamily="18" charset="2"/>
              <a:buNone/>
            </a:pPr>
            <a:r>
              <a:rPr lang="en-US" smtClean="0"/>
              <a:t>	Dlm PRA keterlibatan semua golongan masy sangat penting. Golongan yg paling harus diperhatikan adalah golongan yg paling sedikit memiliki akses dlm kehidupan sosial komunitasnya.</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Content Placeholder 2"/>
          <p:cNvSpPr>
            <a:spLocks noGrp="1"/>
          </p:cNvSpPr>
          <p:nvPr>
            <p:ph idx="1"/>
          </p:nvPr>
        </p:nvSpPr>
        <p:spPr>
          <a:xfrm>
            <a:off x="457200" y="838200"/>
            <a:ext cx="8229600" cy="5486400"/>
          </a:xfrm>
        </p:spPr>
        <p:txBody>
          <a:bodyPr/>
          <a:lstStyle/>
          <a:p>
            <a:pPr algn="ctr" eaLnBrk="1" hangingPunct="1">
              <a:buFont typeface="Wingdings 2" panose="05020102010507070707" pitchFamily="18" charset="2"/>
              <a:buNone/>
            </a:pPr>
            <a:r>
              <a:rPr lang="en-US" smtClean="0"/>
              <a:t>5 . SANTAI DAN INFORMAL.</a:t>
            </a:r>
          </a:p>
          <a:p>
            <a:pPr eaLnBrk="1" hangingPunct="1">
              <a:buFont typeface="Wingdings 2" panose="05020102010507070707" pitchFamily="18" charset="2"/>
              <a:buNone/>
            </a:pPr>
            <a:r>
              <a:rPr lang="en-US" smtClean="0"/>
              <a:t>	Kegiatan PRA dilaksanakan  dalam suasana yg bersifat luwes, terbuka , tidak memaksa dan informal. Suasana yg santai ini akan menimbulkan hubungan akrab, krn orang luar akan berproses masuk sebagai anggota kelompok diskusi, bukan sebagai tamu asing yg harus disambut  secara protokoler. </a:t>
            </a:r>
          </a:p>
          <a:p>
            <a:pPr eaLnBrk="1" hangingPunct="1">
              <a:buFont typeface="Wingdings 2" panose="05020102010507070707" pitchFamily="18" charset="2"/>
              <a:buNone/>
            </a:pPr>
            <a:r>
              <a:rPr lang="en-US" smtClean="0"/>
              <a:t>	Dengan demikian kegiatan PRA berlangsung dalam suasana kekeluargaan seperti itu yg terus berkembang. </a:t>
            </a:r>
          </a:p>
          <a:p>
            <a:pPr eaLnBrk="1" hangingPunct="1">
              <a:buFont typeface="Wingdings 2" panose="05020102010507070707" pitchFamily="18" charset="2"/>
              <a:buNone/>
            </a:pPr>
            <a:endParaRPr lang="en-US" smtClean="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Content Placeholder 2"/>
          <p:cNvSpPr>
            <a:spLocks noGrp="1"/>
          </p:cNvSpPr>
          <p:nvPr>
            <p:ph idx="1"/>
          </p:nvPr>
        </p:nvSpPr>
        <p:spPr>
          <a:xfrm>
            <a:off x="457200" y="838200"/>
            <a:ext cx="8229600" cy="5486400"/>
          </a:xfrm>
        </p:spPr>
        <p:txBody>
          <a:bodyPr/>
          <a:lstStyle/>
          <a:p>
            <a:pPr algn="ctr" eaLnBrk="1" hangingPunct="1">
              <a:buFont typeface="Wingdings 2" panose="05020102010507070707" pitchFamily="18" charset="2"/>
              <a:buNone/>
            </a:pPr>
            <a:r>
              <a:rPr lang="en-US" smtClean="0"/>
              <a:t>6. MENGHARGAI PERBEDAAN</a:t>
            </a:r>
          </a:p>
          <a:p>
            <a:pPr eaLnBrk="1" hangingPunct="1">
              <a:buFont typeface="Wingdings 2" panose="05020102010507070707" pitchFamily="18" charset="2"/>
              <a:buNone/>
            </a:pPr>
            <a:r>
              <a:rPr lang="en-US" smtClean="0"/>
              <a:t>	Masyarakat heterogen memiliki pandangan pribadi atau pandangan kelompoknya, sehingga harus ada semangat yang dibina dalam kegiatan PRA yaitu semangat saling menghargai. Inti dari PRA adalah mencoba melihat sejumlah variasi informasi dan masalah, bukan memberikan rata-rata hasil. Jalan keluar dari permasalahan dengan mengorganisasian masalah dan mengurutkan prioritas masalah yg akan ditentuka oleh masyarakat sendiri sebagai pemiliknya.  </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7. TRIANGGULASI</a:t>
            </a:r>
          </a:p>
          <a:p>
            <a:pPr algn="just" eaLnBrk="1" hangingPunct="1">
              <a:buFont typeface="Wingdings 2" panose="05020102010507070707" pitchFamily="18" charset="2"/>
              <a:buNone/>
            </a:pPr>
            <a:r>
              <a:rPr lang="en-US" smtClean="0"/>
              <a:t>	Salah satu potensi PRA adalah usaha mengumpulkan dan menganalisis data secara sistematis bersama masyarakat berdasar informasi yang ada. Tidak semua informasi bisa dipercaya kebenarannya, sehingga informasi itu perlu dicek kedalaman kebenarannya melalui trianggulasi yg berupa “pemeriksaan” dan “pemeriksaan ulang” (</a:t>
            </a:r>
            <a:r>
              <a:rPr lang="en-US" i="1" smtClean="0"/>
              <a:t>check and recheck</a:t>
            </a:r>
            <a:r>
              <a:rPr lang="en-US" smtClean="0"/>
              <a:t>). </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Content Placeholder 2"/>
          <p:cNvSpPr>
            <a:spLocks noGrp="1"/>
          </p:cNvSpPr>
          <p:nvPr>
            <p:ph idx="1"/>
          </p:nvPr>
        </p:nvSpPr>
        <p:spPr>
          <a:xfrm>
            <a:off x="457200" y="838200"/>
            <a:ext cx="8229600" cy="5486400"/>
          </a:xfrm>
        </p:spPr>
        <p:txBody>
          <a:bodyPr/>
          <a:lstStyle/>
          <a:p>
            <a:pPr algn="ctr" eaLnBrk="1" hangingPunct="1">
              <a:buFont typeface="Wingdings 2" panose="05020102010507070707" pitchFamily="18" charset="2"/>
              <a:buNone/>
            </a:pPr>
            <a:r>
              <a:rPr lang="en-US" smtClean="0"/>
              <a:t>8. MENGOPTIMALKAN HASIL</a:t>
            </a:r>
          </a:p>
          <a:p>
            <a:pPr eaLnBrk="1" hangingPunct="1">
              <a:buFont typeface="Wingdings 2" panose="05020102010507070707" pitchFamily="18" charset="2"/>
              <a:buNone/>
            </a:pPr>
            <a:r>
              <a:rPr lang="en-US" smtClean="0"/>
              <a:t>	Penerapan PRA sering terkendala dalam hal biaya. Kegiatan PRA membutuhkan tenaga, waktu, nara sumber, pelaksana yg terampil dan partisipasi warga masyarakat yg semuanya berkaitan dengan uang yg jumlahnya terbatas. Oleh karena itu kegiatan PRA agar memberi manfaat optimal dengan menggali informasi yg sahih, dan mengoptimalkan hasil dengan pilihan yg paling menguntungkan. Pilihan itu antara lain kuantitas informasi, dan kualitas  atau akurasi informasi. Untuk melakukan pilihan dalam keterbatasan diperlukan sikap cermat, realistis, jangan memilih kegiatan berskala besar biaya t</a:t>
            </a:r>
            <a:r>
              <a:rPr lang="id-ID" smtClean="0"/>
              <a:t>i</a:t>
            </a:r>
            <a:r>
              <a:rPr lang="en-US" smtClean="0"/>
              <a:t>d</a:t>
            </a:r>
            <a:r>
              <a:rPr lang="id-ID" smtClean="0"/>
              <a:t>a</a:t>
            </a:r>
            <a:r>
              <a:rPr lang="en-US" smtClean="0"/>
              <a:t>k cukup.  </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9. BELAJAR DARI KESALAHAN</a:t>
            </a:r>
          </a:p>
          <a:p>
            <a:pPr algn="just" eaLnBrk="1" hangingPunct="1">
              <a:buFont typeface="Wingdings 2" panose="05020102010507070707" pitchFamily="18" charset="2"/>
              <a:buNone/>
            </a:pPr>
            <a:r>
              <a:rPr lang="en-US" smtClean="0"/>
              <a:t>	PRA adalah sesuatu yg wajar bukan kesempurnaan dlm penerapan, tetapi penerapan yg sebaik-baiknya sesuai dgn kemampuan yg ada dan kemudian belajar  dari kekurangan/kesalahan yg terjadi shg kegiatan selanjutnya menjadi lebih baik. Satu hal yg paling penting adalah kegiatan PRA bukanlah coba-coba yg tanpa perhitungan kritis untuk meminimalkan kesalahan. </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Content Placeholder 2"/>
          <p:cNvSpPr>
            <a:spLocks noGrp="1"/>
          </p:cNvSpPr>
          <p:nvPr>
            <p:ph idx="1"/>
          </p:nvPr>
        </p:nvSpPr>
        <p:spPr>
          <a:xfrm>
            <a:off x="457200" y="762000"/>
            <a:ext cx="8229600" cy="5562600"/>
          </a:xfrm>
        </p:spPr>
        <p:txBody>
          <a:bodyPr/>
          <a:lstStyle/>
          <a:p>
            <a:pPr algn="ctr" eaLnBrk="1" hangingPunct="1">
              <a:buFont typeface="Wingdings 2" panose="05020102010507070707" pitchFamily="18" charset="2"/>
              <a:buNone/>
            </a:pPr>
            <a:r>
              <a:rPr lang="en-US" smtClean="0"/>
              <a:t>10. ORIENTASI PRAKTIS</a:t>
            </a:r>
          </a:p>
          <a:p>
            <a:pPr algn="just" eaLnBrk="1" hangingPunct="1">
              <a:buFont typeface="Wingdings 2" panose="05020102010507070707" pitchFamily="18" charset="2"/>
              <a:buNone/>
            </a:pPr>
            <a:r>
              <a:rPr lang="en-US" smtClean="0"/>
              <a:t>	PRA berorientasi praktis, pemecahan masalah dan pengembangan program, shg diperlukan informasi yg relevan dan memadai. Perkiraan yg tepat akan lebih baik dari pada kesimpulan yg pasti tetapi salah. PRA dilakukan untuk meningkatkan kualitas program kemasyarakatan  yang sedang digarap atau yang baru akan dikembangkan.</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11. KEBERLANJUTAN DAN SELANG WAKTU</a:t>
            </a:r>
          </a:p>
          <a:p>
            <a:pPr algn="just" eaLnBrk="1" hangingPunct="1">
              <a:buFont typeface="Wingdings 2" panose="05020102010507070707" pitchFamily="18" charset="2"/>
              <a:buNone/>
            </a:pPr>
            <a:r>
              <a:rPr lang="en-US" smtClean="0"/>
              <a:t>	Permasalahan yang dihadapi masyarakat tidaklah tetap, tetapi berubah, dan bergeser menurut waktu sesuai dengan perubahan dan perkembanganbaru dalam masyarakat itu sendiri. Karena itu pengenalan masyarakat sekali dilakukan terus selesai, namun suatu usaha berlanjut. Metode bukanlah paket kegiatan PRA, yg selesai setelah kegiatan penggalian informasi dianggap cukup, dan orang lain memfasilitasi kegiatannya. PRA merupakan jiwa yg harus dihayati oleh lembaga, dan para pelaksana di lapangan, agar program yg dikemangkan secra terus menerus dapat menggerakkan potensi masyarakat.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tle 1"/>
          <p:cNvSpPr>
            <a:spLocks noGrp="1"/>
          </p:cNvSpPr>
          <p:nvPr>
            <p:ph type="title"/>
          </p:nvPr>
        </p:nvSpPr>
        <p:spPr/>
        <p:txBody>
          <a:bodyPr/>
          <a:lstStyle/>
          <a:p>
            <a:pPr eaLnBrk="1" hangingPunct="1"/>
            <a:r>
              <a:rPr lang="en-US" smtClean="0">
                <a:solidFill>
                  <a:srgbClr val="7B9899"/>
                </a:solidFill>
              </a:rPr>
              <a:t>METODE PENELITIAN</a:t>
            </a:r>
          </a:p>
        </p:txBody>
      </p:sp>
      <p:sp>
        <p:nvSpPr>
          <p:cNvPr id="100355" name="Content Placeholder 2"/>
          <p:cNvSpPr>
            <a:spLocks noGrp="1"/>
          </p:cNvSpPr>
          <p:nvPr>
            <p:ph idx="1"/>
          </p:nvPr>
        </p:nvSpPr>
        <p:spPr>
          <a:xfrm>
            <a:off x="301625" y="1527175"/>
            <a:ext cx="8504238" cy="4572000"/>
          </a:xfrm>
        </p:spPr>
        <p:txBody>
          <a:bodyPr/>
          <a:lstStyle/>
          <a:p>
            <a:pPr eaLnBrk="1" hangingPunct="1">
              <a:buFont typeface="Wingdings 2" panose="05020102010507070707" pitchFamily="18" charset="2"/>
              <a:buNone/>
            </a:pPr>
            <a:r>
              <a:rPr lang="en-US" dirty="0" smtClean="0"/>
              <a:t>	</a:t>
            </a:r>
            <a:r>
              <a:rPr lang="en-US" sz="3200" dirty="0" err="1" smtClean="0"/>
              <a:t>Metode</a:t>
            </a:r>
            <a:r>
              <a:rPr lang="en-US" sz="3200" dirty="0" smtClean="0"/>
              <a:t> </a:t>
            </a:r>
            <a:r>
              <a:rPr lang="en-US" sz="3200" dirty="0" err="1" smtClean="0"/>
              <a:t>penelitian</a:t>
            </a:r>
            <a:r>
              <a:rPr lang="en-US" sz="3200" dirty="0" smtClean="0"/>
              <a:t> </a:t>
            </a:r>
            <a:r>
              <a:rPr lang="en-US" sz="3200" dirty="0" err="1" smtClean="0"/>
              <a:t>menyangkut</a:t>
            </a:r>
            <a:r>
              <a:rPr lang="en-US" sz="3200" dirty="0" smtClean="0"/>
              <a:t> </a:t>
            </a:r>
            <a:r>
              <a:rPr lang="en-US" sz="3200" dirty="0" err="1" smtClean="0"/>
              <a:t>teknik-teknik</a:t>
            </a:r>
            <a:r>
              <a:rPr lang="en-US" sz="3200" dirty="0" smtClean="0"/>
              <a:t> </a:t>
            </a:r>
            <a:r>
              <a:rPr lang="en-US" sz="3200" dirty="0" err="1" smtClean="0"/>
              <a:t>penelitian</a:t>
            </a:r>
            <a:r>
              <a:rPr lang="en-US" sz="3200" dirty="0" smtClean="0"/>
              <a:t>, </a:t>
            </a:r>
            <a:r>
              <a:rPr lang="en-US" sz="3200" dirty="0" err="1" smtClean="0"/>
              <a:t>misalnya</a:t>
            </a:r>
            <a:r>
              <a:rPr lang="en-US" sz="3200" dirty="0" smtClean="0"/>
              <a:t>: </a:t>
            </a:r>
            <a:r>
              <a:rPr lang="en-US" sz="3200" dirty="0" err="1" smtClean="0"/>
              <a:t>teknik</a:t>
            </a:r>
            <a:r>
              <a:rPr lang="en-US" sz="3200" dirty="0" smtClean="0"/>
              <a:t> sampling, </a:t>
            </a:r>
            <a:r>
              <a:rPr lang="en-US" sz="3200" dirty="0" err="1" smtClean="0"/>
              <a:t>penentuan</a:t>
            </a:r>
            <a:r>
              <a:rPr lang="en-US" sz="3200" dirty="0" smtClean="0"/>
              <a:t> </a:t>
            </a:r>
            <a:r>
              <a:rPr lang="en-US" sz="3200" dirty="0" err="1" smtClean="0"/>
              <a:t>responden</a:t>
            </a:r>
            <a:r>
              <a:rPr lang="en-US" sz="3200" dirty="0" smtClean="0"/>
              <a:t>/</a:t>
            </a:r>
            <a:r>
              <a:rPr lang="en-US" sz="3200" dirty="0" err="1" smtClean="0"/>
              <a:t>informan</a:t>
            </a:r>
            <a:r>
              <a:rPr lang="en-US" sz="3200" dirty="0" smtClean="0"/>
              <a:t>, </a:t>
            </a:r>
            <a:r>
              <a:rPr lang="en-US" sz="3200" dirty="0" err="1" smtClean="0"/>
              <a:t>teknik</a:t>
            </a:r>
            <a:r>
              <a:rPr lang="en-US" sz="3200" dirty="0" smtClean="0"/>
              <a:t> </a:t>
            </a:r>
            <a:r>
              <a:rPr lang="en-US" sz="3200" dirty="0" err="1" smtClean="0"/>
              <a:t>pengumpulan</a:t>
            </a:r>
            <a:r>
              <a:rPr lang="en-US" sz="3200" dirty="0" smtClean="0"/>
              <a:t> data, </a:t>
            </a:r>
            <a:r>
              <a:rPr lang="en-US" sz="3200" dirty="0" err="1" smtClean="0"/>
              <a:t>teknik</a:t>
            </a:r>
            <a:r>
              <a:rPr lang="en-US" sz="3200" dirty="0" smtClean="0"/>
              <a:t> </a:t>
            </a:r>
            <a:r>
              <a:rPr lang="en-US" sz="3200" dirty="0" err="1" smtClean="0"/>
              <a:t>analisis</a:t>
            </a:r>
            <a:r>
              <a:rPr lang="en-US" sz="3200" dirty="0" smtClean="0"/>
              <a:t>, </a:t>
            </a:r>
            <a:r>
              <a:rPr lang="en-US" sz="3200" dirty="0" err="1" smtClean="0"/>
              <a:t>teknik</a:t>
            </a:r>
            <a:r>
              <a:rPr lang="en-US" sz="3200" dirty="0" smtClean="0"/>
              <a:t> </a:t>
            </a:r>
            <a:r>
              <a:rPr lang="en-US" sz="3200" dirty="0" err="1" smtClean="0"/>
              <a:t>uji</a:t>
            </a:r>
            <a:r>
              <a:rPr lang="en-US" sz="3200" dirty="0" smtClean="0"/>
              <a:t> </a:t>
            </a:r>
            <a:r>
              <a:rPr lang="en-US" sz="3200" dirty="0" err="1" smtClean="0"/>
              <a:t>hipotesis</a:t>
            </a:r>
            <a:r>
              <a:rPr lang="en-US" sz="3200" dirty="0" smtClean="0"/>
              <a:t>, </a:t>
            </a:r>
            <a:r>
              <a:rPr lang="en-US" sz="3200" dirty="0" err="1" smtClean="0"/>
              <a:t>dll</a:t>
            </a:r>
            <a:r>
              <a:rPr lang="en-US" sz="3200" dirty="0" smtClean="0"/>
              <a:t>.</a:t>
            </a:r>
          </a:p>
          <a:p>
            <a:pPr eaLnBrk="1" hangingPunct="1">
              <a:buFont typeface="Wingdings 2" panose="05020102010507070707" pitchFamily="18" charset="2"/>
              <a:buNone/>
            </a:pPr>
            <a:r>
              <a:rPr lang="en-US" sz="3200" dirty="0" smtClean="0"/>
              <a:t>	</a:t>
            </a:r>
            <a:r>
              <a:rPr lang="en-US" sz="3200" dirty="0" err="1" smtClean="0"/>
              <a:t>Metode</a:t>
            </a:r>
            <a:r>
              <a:rPr lang="en-US" sz="3200" dirty="0" smtClean="0"/>
              <a:t> </a:t>
            </a:r>
            <a:r>
              <a:rPr lang="en-US" sz="3200" dirty="0" err="1" smtClean="0"/>
              <a:t>penelitian</a:t>
            </a:r>
            <a:r>
              <a:rPr lang="en-US" sz="3200" dirty="0" smtClean="0"/>
              <a:t> </a:t>
            </a:r>
            <a:r>
              <a:rPr lang="en-US" sz="3200" dirty="0" err="1" smtClean="0"/>
              <a:t>lebih</a:t>
            </a:r>
            <a:r>
              <a:rPr lang="en-US" sz="3200" dirty="0" smtClean="0"/>
              <a:t> </a:t>
            </a:r>
            <a:r>
              <a:rPr lang="en-US" sz="3200" dirty="0" err="1" smtClean="0"/>
              <a:t>bersifat</a:t>
            </a:r>
            <a:r>
              <a:rPr lang="en-US" sz="3200" dirty="0" smtClean="0"/>
              <a:t> </a:t>
            </a:r>
            <a:r>
              <a:rPr lang="en-US" sz="3200" dirty="0" err="1" smtClean="0"/>
              <a:t>teknis</a:t>
            </a:r>
            <a:r>
              <a:rPr lang="en-US" sz="3200" dirty="0" smtClean="0"/>
              <a:t> </a:t>
            </a:r>
            <a:r>
              <a:rPr lang="en-US" sz="3200" dirty="0" err="1" smtClean="0"/>
              <a:t>pelaksanaan</a:t>
            </a:r>
            <a:r>
              <a:rPr lang="en-US" sz="3200" dirty="0" smtClean="0"/>
              <a:t> </a:t>
            </a:r>
            <a:r>
              <a:rPr lang="en-US" sz="3200" dirty="0" err="1" smtClean="0"/>
              <a:t>penelitian</a:t>
            </a:r>
            <a:r>
              <a:rPr lang="en-US" sz="3200" dirty="0" smtClean="0"/>
              <a:t>.</a:t>
            </a:r>
          </a:p>
          <a:p>
            <a:pPr eaLnBrk="1" hangingPunct="1">
              <a:buFont typeface="Wingdings 2" panose="05020102010507070707" pitchFamily="18" charset="2"/>
              <a:buNone/>
            </a:pPr>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p:cNvSpPr>
            <a:spLocks noGrp="1"/>
          </p:cNvSpPr>
          <p:nvPr>
            <p:ph type="title"/>
          </p:nvPr>
        </p:nvSpPr>
        <p:spPr>
          <a:xfrm>
            <a:off x="304800" y="533400"/>
            <a:ext cx="8229600" cy="1143000"/>
          </a:xfrm>
        </p:spPr>
        <p:txBody>
          <a:bodyPr/>
          <a:lstStyle/>
          <a:p>
            <a:pPr algn="ctr" eaLnBrk="1" hangingPunct="1"/>
            <a:r>
              <a:rPr lang="en-US" sz="4000" smtClean="0"/>
              <a:t>PENGERTIAN PENELITIAN</a:t>
            </a:r>
          </a:p>
        </p:txBody>
      </p:sp>
      <p:sp>
        <p:nvSpPr>
          <p:cNvPr id="101379"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a:t>
            </a:r>
            <a:r>
              <a:rPr lang="en-US" sz="3200" dirty="0" smtClean="0"/>
              <a:t>PENELITIAN ATAU </a:t>
            </a:r>
            <a:r>
              <a:rPr lang="en-US" sz="3200" i="1" dirty="0" smtClean="0"/>
              <a:t>RESEARCH</a:t>
            </a:r>
            <a:r>
              <a:rPr lang="en-US" sz="3200" dirty="0" smtClean="0"/>
              <a:t> ADALAH USAHA UNTUK MENEMUKAN </a:t>
            </a:r>
            <a:r>
              <a:rPr lang="id-ID" sz="3200" dirty="0" smtClean="0"/>
              <a:t> </a:t>
            </a:r>
            <a:r>
              <a:rPr lang="en-US" sz="3200" dirty="0" smtClean="0"/>
              <a:t>MENGEMBANGKAN DAN MENGUJI KEBENARAN SUATU PENGETAHUAN DENGAN MENGGUNAKAN METODE-METODE ILMIAH SESUAI DENGAN TUJUAN PENELITIAN</a:t>
            </a:r>
            <a:r>
              <a:rPr lang="en-US" dirty="0" smtClean="0"/>
              <a:t>.</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14.jpeg"/></Relationships>
</file>

<file path=ppt/theme/_rels/theme12.xml.rels><?xml version="1.0" encoding="UTF-8" standalone="yes"?>
<Relationships xmlns="http://schemas.openxmlformats.org/package/2006/relationships"><Relationship Id="rId1" Type="http://schemas.openxmlformats.org/officeDocument/2006/relationships/image" Target="../media/image15.jpeg"/></Relationships>
</file>

<file path=ppt/theme/_rels/theme13.xml.rels><?xml version="1.0" encoding="UTF-8" standalone="yes"?>
<Relationships xmlns="http://schemas.openxmlformats.org/package/2006/relationships"><Relationship Id="rId1" Type="http://schemas.openxmlformats.org/officeDocument/2006/relationships/image" Target="../media/image7.jpeg"/></Relationships>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_rels/them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image" Target="../media/image4.jpeg"/></Relationships>
</file>

<file path=ppt/theme/_rels/theme4.xml.rels><?xml version="1.0" encoding="UTF-8" standalone="yes"?>
<Relationships xmlns="http://schemas.openxmlformats.org/package/2006/relationships"><Relationship Id="rId1" Type="http://schemas.openxmlformats.org/officeDocument/2006/relationships/image" Target="../media/image6.jpeg"/></Relationships>
</file>

<file path=ppt/theme/_rels/theme5.xml.rels><?xml version="1.0" encoding="UTF-8" standalone="yes"?>
<Relationships xmlns="http://schemas.openxmlformats.org/package/2006/relationships"><Relationship Id="rId1" Type="http://schemas.openxmlformats.org/officeDocument/2006/relationships/image" Target="../media/image7.jpeg"/></Relationships>
</file>

<file path=ppt/theme/_rels/theme6.xml.rels><?xml version="1.0" encoding="UTF-8" standalone="yes"?>
<Relationships xmlns="http://schemas.openxmlformats.org/package/2006/relationships"><Relationship Id="rId1" Type="http://schemas.openxmlformats.org/officeDocument/2006/relationships/image" Target="../media/image8.jpeg"/></Relationships>
</file>

<file path=ppt/theme/_rels/them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image" Target="../media/image9.jpeg"/></Relationships>
</file>

<file path=ppt/theme/_rels/them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image" Target="../media/image11.jpeg"/></Relationships>
</file>

<file path=ppt/theme/_rels/theme9.xml.rels><?xml version="1.0" encoding="UTF-8" standalone="yes"?>
<Relationships xmlns="http://schemas.openxmlformats.org/package/2006/relationships"><Relationship Id="rId1" Type="http://schemas.openxmlformats.org/officeDocument/2006/relationships/image" Target="../media/image13.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10.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13.xml><?xml version="1.0" encoding="utf-8"?>
<a:theme xmlns:a="http://schemas.openxmlformats.org/drawingml/2006/main" name="1_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1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4.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5.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6.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7.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8.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9.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0.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1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12.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xml><?xml version="1.0" encoding="utf-8"?>
<a:themeOverride xmlns:a="http://schemas.openxmlformats.org/drawingml/2006/main">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ppt/theme/themeOverride4.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5.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6.xml><?xml version="1.0" encoding="utf-8"?>
<a:themeOverride xmlns:a="http://schemas.openxmlformats.org/drawingml/2006/main">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7.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ppt/theme/themeOverride8.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9.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Civic</Template>
  <TotalTime>2075</TotalTime>
  <Words>1616</Words>
  <Application>Microsoft Office PowerPoint</Application>
  <PresentationFormat>On-screen Show (4:3)</PresentationFormat>
  <Paragraphs>422</Paragraphs>
  <Slides>78</Slides>
  <Notes>2</Notes>
  <HiddenSlides>0</HiddenSlides>
  <MMClips>0</MMClips>
  <ScaleCrop>false</ScaleCrop>
  <HeadingPairs>
    <vt:vector size="4" baseType="variant">
      <vt:variant>
        <vt:lpstr>Theme</vt:lpstr>
      </vt:variant>
      <vt:variant>
        <vt:i4>13</vt:i4>
      </vt:variant>
      <vt:variant>
        <vt:lpstr>Slide Titles</vt:lpstr>
      </vt:variant>
      <vt:variant>
        <vt:i4>78</vt:i4>
      </vt:variant>
    </vt:vector>
  </HeadingPairs>
  <TitlesOfParts>
    <vt:vector size="91" baseType="lpstr">
      <vt:lpstr>Civic</vt:lpstr>
      <vt:lpstr>Flow</vt:lpstr>
      <vt:lpstr>Median</vt:lpstr>
      <vt:lpstr>Module</vt:lpstr>
      <vt:lpstr>Foundry</vt:lpstr>
      <vt:lpstr>Opulent</vt:lpstr>
      <vt:lpstr>Trek</vt:lpstr>
      <vt:lpstr>Paper</vt:lpstr>
      <vt:lpstr>Concourse</vt:lpstr>
      <vt:lpstr>Solstice</vt:lpstr>
      <vt:lpstr>Office Theme</vt:lpstr>
      <vt:lpstr>Oriel</vt:lpstr>
      <vt:lpstr>1_Foundry</vt:lpstr>
      <vt:lpstr>METODE PENELITIAN PERDESAAN</vt:lpstr>
      <vt:lpstr>PENGETAHUAN DAN ILMU PENGETAHUAN </vt:lpstr>
      <vt:lpstr>PowerPoint Presentation</vt:lpstr>
      <vt:lpstr>MENGAPA PENELITIAN ?</vt:lpstr>
      <vt:lpstr>CARA MEMPEROLEH PENGETAHUAN NON-ILMIAH</vt:lpstr>
      <vt:lpstr>CARA MEMPEROLEH ILMU PENGETAHUAN</vt:lpstr>
      <vt:lpstr>METODOLOGI RESEARCH</vt:lpstr>
      <vt:lpstr>METODE PENELITIAN</vt:lpstr>
      <vt:lpstr>PENGERTIAN PENELITIAN</vt:lpstr>
      <vt:lpstr>OBYEK PENELITIAN</vt:lpstr>
      <vt:lpstr>TUJUAN PENELITIAN</vt:lpstr>
      <vt:lpstr>JENIS-JENIS PENELITIAN</vt:lpstr>
      <vt:lpstr>PENELITIAN SURVEI</vt:lpstr>
      <vt:lpstr>MAKSUD PENELITIAN SURVEI</vt:lpstr>
      <vt:lpstr>PENELITIAN PENJAJAGAN/EKSPLORASI </vt:lpstr>
      <vt:lpstr>PENELITIAN DESKRIPTIF</vt:lpstr>
      <vt:lpstr>CIRI-CIRI PENELITIAN DESKRIPTIF</vt:lpstr>
      <vt:lpstr>PENELITIAN PENJELASAN</vt:lpstr>
      <vt:lpstr>PENELITIAN EVALUASI</vt:lpstr>
      <vt:lpstr>PENELITIAN PREDIKSI</vt:lpstr>
      <vt:lpstr>PENELITIAN OPERASIONAL</vt:lpstr>
      <vt:lpstr>PENELITIAN EKSPERIMEN</vt:lpstr>
      <vt:lpstr>GROUNDED RESEARCH</vt:lpstr>
      <vt:lpstr>Kombinasi kualitatif dan kuantitatif</vt:lpstr>
      <vt:lpstr>Analisis data sekunder</vt:lpstr>
      <vt:lpstr> PROSES PENELITIAN</vt:lpstr>
      <vt:lpstr> LANGKAH-LANGKAH PENELITIAN SURVEI</vt:lpstr>
      <vt:lpstr> POLA DASAR PENELITIAN</vt:lpstr>
      <vt:lpstr>MODEL PENELITIAN STATIS</vt:lpstr>
      <vt:lpstr> MODEL PENELITIAN DINAMIS</vt:lpstr>
      <vt:lpstr> BAGAN PROSES PENELITIAN</vt:lpstr>
      <vt:lpstr>PowerPoint Presentation</vt:lpstr>
      <vt:lpstr>  KEGUNAAN/MANFAAT PENELITIAN PEDESAAN</vt:lpstr>
      <vt:lpstr>UNSUR-UNSUR PENELITIAN ILMIAH</vt:lpstr>
      <vt:lpstr> APA KONSEP ITU ?</vt:lpstr>
      <vt:lpstr> FUNGSI KONSEP</vt:lpstr>
      <vt:lpstr>PROPOSISI</vt:lpstr>
      <vt:lpstr> FUNGSI PROPOSISI</vt:lpstr>
      <vt:lpstr> TEORI</vt:lpstr>
      <vt:lpstr>PowerPoint Presentation</vt:lpstr>
      <vt:lpstr>FUNGSI TEORI</vt:lpstr>
      <vt:lpstr>HIPOTESIS</vt:lpstr>
      <vt:lpstr> Contoh hipotesis </vt:lpstr>
      <vt:lpstr> VARIABEL DAN INDIKATOR</vt:lpstr>
      <vt:lpstr> INDIKATOR</vt:lpstr>
      <vt:lpstr>  JENIS VARIABEL</vt:lpstr>
      <vt:lpstr>PowerPoint Presentation</vt:lpstr>
      <vt:lpstr>PowerPoint Presentation</vt:lpstr>
      <vt:lpstr> DEFINISI</vt:lpstr>
      <vt:lpstr> ATURAN MENYUSUN DEFINISI</vt:lpstr>
      <vt:lpstr> DEFINISI OPERASIONAL</vt:lpstr>
      <vt:lpstr>CARA BERFIKIR DEDUKTIF</vt:lpstr>
      <vt:lpstr> CARA BERFIKIR INDUKTIF</vt:lpstr>
      <vt:lpstr>RRA DAN PRA</vt:lpstr>
      <vt:lpstr>RAPID  RURAL APPRAISAL (RRA) </vt:lpstr>
      <vt:lpstr>PowerPoint Presentation</vt:lpstr>
      <vt:lpstr> PARTICIPATORY RURAL APPRAISAL (PRA)</vt:lpstr>
      <vt:lpstr> KESINAMBUNGAN RRA DAN PRA</vt:lpstr>
      <vt:lpstr> PERBANDINGAN RRA DAN PRA</vt:lpstr>
      <vt:lpstr>PowerPoint Presentation</vt:lpstr>
      <vt:lpstr> PRA DAN METODE PARTISIPATIF LAIN</vt:lpstr>
      <vt:lpstr> ANDRAGOGY</vt:lpstr>
      <vt:lpstr>  5 ALIRAN UTAMA DLM PRA </vt:lpstr>
      <vt:lpstr>PowerPoint Presentation</vt:lpstr>
      <vt:lpstr>PowerPoint Presentation</vt:lpstr>
      <vt:lpstr> ISTILAH PRA</vt:lpstr>
      <vt:lpstr> TUJUAN PRA</vt:lpstr>
      <vt:lpstr>PRINSIP-PRINSIP PRA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APMD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METODE PENELITIAN PERDESAAN</dc:title>
  <dc:creator>P3M</dc:creator>
  <cp:lastModifiedBy>Acer_PC</cp:lastModifiedBy>
  <cp:revision>196</cp:revision>
  <dcterms:created xsi:type="dcterms:W3CDTF">2014-02-25T02:45:44Z</dcterms:created>
  <dcterms:modified xsi:type="dcterms:W3CDTF">2018-10-22T09:06:42Z</dcterms:modified>
</cp:coreProperties>
</file>