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6" d="100"/>
          <a:sy n="96" d="100"/>
        </p:scale>
        <p:origin x="-540" y="12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5FE42BF-E9D2-4DB7-AE85-6BFC9BD1B853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6629361-298F-4CB7-BD03-660E82B850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E42BF-E9D2-4DB7-AE85-6BFC9BD1B853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29361-298F-4CB7-BD03-660E82B850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E42BF-E9D2-4DB7-AE85-6BFC9BD1B853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29361-298F-4CB7-BD03-660E82B850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5FE42BF-E9D2-4DB7-AE85-6BFC9BD1B853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6629361-298F-4CB7-BD03-660E82B850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5FE42BF-E9D2-4DB7-AE85-6BFC9BD1B853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6629361-298F-4CB7-BD03-660E82B850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E42BF-E9D2-4DB7-AE85-6BFC9BD1B853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29361-298F-4CB7-BD03-660E82B850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E42BF-E9D2-4DB7-AE85-6BFC9BD1B853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29361-298F-4CB7-BD03-660E82B850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5FE42BF-E9D2-4DB7-AE85-6BFC9BD1B853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6629361-298F-4CB7-BD03-660E82B850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E42BF-E9D2-4DB7-AE85-6BFC9BD1B853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29361-298F-4CB7-BD03-660E82B850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5FE42BF-E9D2-4DB7-AE85-6BFC9BD1B853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6629361-298F-4CB7-BD03-660E82B850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5FE42BF-E9D2-4DB7-AE85-6BFC9BD1B853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6629361-298F-4CB7-BD03-660E82B850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5FE42BF-E9D2-4DB7-AE85-6BFC9BD1B853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6629361-298F-4CB7-BD03-660E82B8508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1115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SKEMA DAN ALUR ORID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00034" y="1571612"/>
            <a:ext cx="7467600" cy="4873752"/>
          </a:xfrm>
        </p:spPr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571472" y="928670"/>
            <a:ext cx="2571768" cy="14287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OBJECTIVE : </a:t>
            </a:r>
            <a:r>
              <a:rPr lang="en-US" sz="1600" dirty="0" err="1" smtClean="0"/>
              <a:t>Identifikasi</a:t>
            </a:r>
            <a:r>
              <a:rPr lang="en-US" sz="1600" dirty="0" smtClean="0"/>
              <a:t>  </a:t>
            </a:r>
            <a:r>
              <a:rPr lang="en-US" sz="1600" dirty="0" err="1" smtClean="0"/>
              <a:t>masalah</a:t>
            </a:r>
            <a:r>
              <a:rPr lang="en-US" sz="1600" dirty="0"/>
              <a:t> </a:t>
            </a:r>
            <a:r>
              <a:rPr lang="en-US" sz="1600" dirty="0" err="1" smtClean="0"/>
              <a:t>menemukan</a:t>
            </a:r>
            <a:r>
              <a:rPr lang="en-US" sz="1600" dirty="0" smtClean="0"/>
              <a:t> data/</a:t>
            </a:r>
            <a:r>
              <a:rPr lang="en-US" sz="1600" dirty="0" err="1" smtClean="0"/>
              <a:t>fakta,sharing</a:t>
            </a:r>
            <a:r>
              <a:rPr lang="en-US" sz="1600" dirty="0" smtClean="0"/>
              <a:t> </a:t>
            </a:r>
            <a:r>
              <a:rPr lang="en-US" sz="1600" dirty="0" err="1" smtClean="0"/>
              <a:t>informasi</a:t>
            </a:r>
            <a:r>
              <a:rPr lang="en-US" sz="1600" dirty="0" smtClean="0"/>
              <a:t>.</a:t>
            </a:r>
            <a:endParaRPr lang="en-US" sz="1600" dirty="0"/>
          </a:p>
        </p:txBody>
      </p:sp>
      <p:sp>
        <p:nvSpPr>
          <p:cNvPr id="6" name="Rounded Rectangle 5"/>
          <p:cNvSpPr/>
          <p:nvPr/>
        </p:nvSpPr>
        <p:spPr>
          <a:xfrm>
            <a:off x="5857884" y="5357802"/>
            <a:ext cx="2571768" cy="15001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DECISIONAL : </a:t>
            </a:r>
            <a:r>
              <a:rPr lang="en-US" sz="1600" dirty="0" err="1" smtClean="0"/>
              <a:t>Mencari</a:t>
            </a:r>
            <a:r>
              <a:rPr lang="en-US" sz="1600" dirty="0" smtClean="0"/>
              <a:t> </a:t>
            </a:r>
            <a:r>
              <a:rPr lang="en-US" sz="1600" dirty="0" err="1" smtClean="0"/>
              <a:t>solusi</a:t>
            </a:r>
            <a:r>
              <a:rPr lang="en-US" sz="1600" dirty="0" smtClean="0"/>
              <a:t>, </a:t>
            </a:r>
            <a:r>
              <a:rPr lang="en-US" sz="1600" dirty="0" err="1" smtClean="0"/>
              <a:t>arah</a:t>
            </a:r>
            <a:r>
              <a:rPr lang="en-US" sz="1600" dirty="0" smtClean="0"/>
              <a:t> </a:t>
            </a:r>
            <a:r>
              <a:rPr lang="en-US" sz="1600" dirty="0" err="1" smtClean="0"/>
              <a:t>masa</a:t>
            </a:r>
            <a:r>
              <a:rPr lang="en-US" sz="1600" dirty="0" smtClean="0"/>
              <a:t> </a:t>
            </a:r>
            <a:r>
              <a:rPr lang="en-US" sz="1600" dirty="0" err="1" smtClean="0"/>
              <a:t>depan</a:t>
            </a:r>
            <a:r>
              <a:rPr lang="en-US" sz="1600" dirty="0" smtClean="0"/>
              <a:t>, </a:t>
            </a:r>
            <a:r>
              <a:rPr lang="en-US" sz="1600" dirty="0" err="1" smtClean="0"/>
              <a:t>rencana</a:t>
            </a:r>
            <a:r>
              <a:rPr lang="en-US" sz="1600" dirty="0" smtClean="0"/>
              <a:t> </a:t>
            </a:r>
            <a:r>
              <a:rPr lang="en-US" sz="1600" dirty="0" err="1" smtClean="0"/>
              <a:t>aksi</a:t>
            </a:r>
            <a:r>
              <a:rPr lang="en-US" sz="1600" dirty="0" smtClean="0"/>
              <a:t>.</a:t>
            </a:r>
            <a:endParaRPr lang="en-US" sz="1600" dirty="0"/>
          </a:p>
        </p:txBody>
      </p:sp>
      <p:sp>
        <p:nvSpPr>
          <p:cNvPr id="7" name="Rounded Rectangle 6"/>
          <p:cNvSpPr/>
          <p:nvPr/>
        </p:nvSpPr>
        <p:spPr>
          <a:xfrm>
            <a:off x="3286116" y="4071942"/>
            <a:ext cx="2571768" cy="15001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INTERPRET</a:t>
            </a:r>
            <a:r>
              <a:rPr lang="id-ID" sz="1600" dirty="0" smtClean="0"/>
              <a:t>AT</a:t>
            </a:r>
            <a:r>
              <a:rPr lang="en-US" sz="1600" dirty="0" smtClean="0"/>
              <a:t>IVE : </a:t>
            </a:r>
            <a:r>
              <a:rPr lang="en-US" sz="1600" dirty="0" err="1" smtClean="0"/>
              <a:t>Memahami</a:t>
            </a:r>
            <a:r>
              <a:rPr lang="en-US" sz="1600" dirty="0" smtClean="0"/>
              <a:t> </a:t>
            </a:r>
            <a:r>
              <a:rPr lang="en-US" sz="1600" dirty="0" err="1" smtClean="0"/>
              <a:t>ulang</a:t>
            </a:r>
            <a:r>
              <a:rPr lang="en-US" sz="1600" dirty="0" smtClean="0"/>
              <a:t>,</a:t>
            </a:r>
            <a:r>
              <a:rPr lang="id-ID" sz="1600" dirty="0" smtClean="0"/>
              <a:t> </a:t>
            </a:r>
            <a:r>
              <a:rPr lang="en-US" sz="1600" dirty="0" err="1" smtClean="0"/>
              <a:t>menemukan</a:t>
            </a:r>
            <a:r>
              <a:rPr lang="en-US" sz="1600" dirty="0" smtClean="0"/>
              <a:t> </a:t>
            </a:r>
            <a:r>
              <a:rPr lang="en-US" sz="1600" dirty="0" err="1" smtClean="0"/>
              <a:t>makna</a:t>
            </a:r>
            <a:r>
              <a:rPr lang="en-US" sz="1600" dirty="0" smtClean="0"/>
              <a:t>, </a:t>
            </a:r>
            <a:r>
              <a:rPr lang="en-US" sz="1600" dirty="0" err="1" smtClean="0"/>
              <a:t>gagasan</a:t>
            </a:r>
            <a:r>
              <a:rPr lang="en-US" sz="1600" dirty="0" smtClean="0"/>
              <a:t>,</a:t>
            </a:r>
            <a:r>
              <a:rPr lang="id-ID" sz="1600" dirty="0" smtClean="0"/>
              <a:t> </a:t>
            </a:r>
            <a:r>
              <a:rPr lang="en-US" sz="1600" dirty="0" err="1" smtClean="0"/>
              <a:t>nilai</a:t>
            </a:r>
            <a:r>
              <a:rPr lang="en-US" sz="1600" dirty="0" smtClean="0"/>
              <a:t> </a:t>
            </a:r>
            <a:r>
              <a:rPr lang="en-US" sz="1600" dirty="0" err="1" smtClean="0"/>
              <a:t>baru</a:t>
            </a:r>
            <a:r>
              <a:rPr lang="en-US" sz="1600" dirty="0" smtClean="0"/>
              <a:t>.</a:t>
            </a:r>
            <a:endParaRPr lang="en-US" sz="1600" dirty="0"/>
          </a:p>
        </p:txBody>
      </p:sp>
      <p:sp>
        <p:nvSpPr>
          <p:cNvPr id="8" name="Rounded Rectangle 7"/>
          <p:cNvSpPr/>
          <p:nvPr/>
        </p:nvSpPr>
        <p:spPr>
          <a:xfrm>
            <a:off x="1928794" y="2500306"/>
            <a:ext cx="2571768" cy="14287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REFLECTIVE :</a:t>
            </a:r>
            <a:r>
              <a:rPr lang="en-US" sz="1600" dirty="0" err="1" smtClean="0"/>
              <a:t>Analisis</a:t>
            </a:r>
            <a:r>
              <a:rPr lang="en-US" sz="1600" dirty="0" smtClean="0"/>
              <a:t> ma</a:t>
            </a:r>
            <a:r>
              <a:rPr lang="id-ID" sz="1600" dirty="0" smtClean="0"/>
              <a:t>s</a:t>
            </a:r>
            <a:r>
              <a:rPr lang="en-US" sz="1600" dirty="0" err="1" smtClean="0"/>
              <a:t>alah</a:t>
            </a:r>
            <a:r>
              <a:rPr lang="en-US" sz="1600" dirty="0" smtClean="0"/>
              <a:t>/</a:t>
            </a:r>
            <a:r>
              <a:rPr lang="en-US" sz="1600" dirty="0" err="1" smtClean="0"/>
              <a:t>fakta</a:t>
            </a:r>
            <a:r>
              <a:rPr lang="en-US" sz="1600" dirty="0" smtClean="0"/>
              <a:t>, review </a:t>
            </a:r>
            <a:r>
              <a:rPr lang="en-US" sz="1600" dirty="0" err="1" smtClean="0"/>
              <a:t>atas</a:t>
            </a:r>
            <a:r>
              <a:rPr lang="en-US" sz="1600" dirty="0" smtClean="0"/>
              <a:t> </a:t>
            </a:r>
            <a:r>
              <a:rPr lang="en-US" sz="1600" dirty="0" err="1" smtClean="0"/>
              <a:t>pengalaman</a:t>
            </a:r>
            <a:r>
              <a:rPr lang="id-ID" sz="1600" dirty="0" smtClean="0"/>
              <a:t>,  </a:t>
            </a:r>
            <a:r>
              <a:rPr lang="en-US" sz="1600" dirty="0" err="1" smtClean="0"/>
              <a:t>menentukan</a:t>
            </a:r>
            <a:r>
              <a:rPr lang="en-US" sz="1600" dirty="0" smtClean="0"/>
              <a:t> </a:t>
            </a:r>
            <a:r>
              <a:rPr lang="en-US" sz="1600" dirty="0" err="1" smtClean="0"/>
              <a:t>sikap</a:t>
            </a:r>
            <a:r>
              <a:rPr lang="en-US" sz="1600" dirty="0" smtClean="0"/>
              <a:t>.</a:t>
            </a:r>
            <a:endParaRPr lang="en-US" sz="1600" dirty="0"/>
          </a:p>
        </p:txBody>
      </p:sp>
      <p:sp>
        <p:nvSpPr>
          <p:cNvPr id="9" name="Curved Right Arrow 8"/>
          <p:cNvSpPr/>
          <p:nvPr/>
        </p:nvSpPr>
        <p:spPr>
          <a:xfrm>
            <a:off x="571472" y="2428868"/>
            <a:ext cx="857256" cy="1285884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Curved Right Arrow 9"/>
          <p:cNvSpPr/>
          <p:nvPr/>
        </p:nvSpPr>
        <p:spPr>
          <a:xfrm>
            <a:off x="1857356" y="4000504"/>
            <a:ext cx="1071570" cy="135732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Curved Right Arrow 10"/>
          <p:cNvSpPr/>
          <p:nvPr/>
        </p:nvSpPr>
        <p:spPr>
          <a:xfrm>
            <a:off x="4143372" y="5643578"/>
            <a:ext cx="1000132" cy="121442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57148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ORID :Level – </a:t>
            </a:r>
            <a:r>
              <a:rPr lang="en-US" sz="2400" dirty="0" err="1" smtClean="0"/>
              <a:t>langkah</a:t>
            </a:r>
            <a:r>
              <a:rPr lang="en-US" sz="2400" dirty="0" smtClean="0"/>
              <a:t>, </a:t>
            </a:r>
            <a:r>
              <a:rPr lang="en-US" sz="2400" dirty="0" err="1" smtClean="0"/>
              <a:t>tugas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pertanyaan</a:t>
            </a: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214282" y="642918"/>
          <a:ext cx="8429685" cy="60007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9895"/>
                <a:gridCol w="2809895"/>
                <a:gridCol w="2809895"/>
              </a:tblGrid>
              <a:tr h="809293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Level/</a:t>
                      </a:r>
                      <a:r>
                        <a:rPr lang="en-US" sz="1400" dirty="0" err="1" smtClean="0"/>
                        <a:t>langkah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Tugas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Pertanyaan</a:t>
                      </a:r>
                      <a:endParaRPr lang="en-US" sz="1400" dirty="0"/>
                    </a:p>
                  </a:txBody>
                  <a:tcPr/>
                </a:tc>
              </a:tr>
              <a:tr h="121261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OBJECTIVE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Melakukan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observasi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atas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pengalaman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masalah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utama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beserta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faktanya</a:t>
                      </a:r>
                      <a:r>
                        <a:rPr lang="en-US" sz="1400" dirty="0" smtClean="0"/>
                        <a:t>, </a:t>
                      </a:r>
                      <a:r>
                        <a:rPr lang="en-US" sz="1400" i="1" dirty="0" smtClean="0"/>
                        <a:t>sharing</a:t>
                      </a:r>
                      <a:r>
                        <a:rPr lang="en-US" sz="1400" i="0" dirty="0" smtClean="0"/>
                        <a:t> </a:t>
                      </a:r>
                      <a:r>
                        <a:rPr lang="en-US" sz="1400" i="0" dirty="0" err="1" smtClean="0"/>
                        <a:t>informasi</a:t>
                      </a:r>
                      <a:r>
                        <a:rPr lang="en-US" sz="1400" i="0" dirty="0" smtClean="0"/>
                        <a:t> </a:t>
                      </a:r>
                      <a:r>
                        <a:rPr lang="en-US" sz="1400" i="0" dirty="0" err="1" smtClean="0"/>
                        <a:t>antar</a:t>
                      </a:r>
                      <a:r>
                        <a:rPr lang="en-US" sz="1400" i="0" dirty="0" smtClean="0"/>
                        <a:t> </a:t>
                      </a:r>
                      <a:r>
                        <a:rPr lang="en-US" sz="1400" i="0" dirty="0" err="1" smtClean="0"/>
                        <a:t>peserta</a:t>
                      </a:r>
                      <a:r>
                        <a:rPr lang="en-US" sz="1400" i="0" dirty="0" smtClean="0"/>
                        <a:t>.</a:t>
                      </a:r>
                      <a:endParaRPr lang="en-US" sz="14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Apa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masalahnya</a:t>
                      </a:r>
                      <a:r>
                        <a:rPr lang="en-US" sz="1400" dirty="0" smtClean="0"/>
                        <a:t>?</a:t>
                      </a:r>
                      <a:r>
                        <a:rPr lang="id-ID" sz="1400" dirty="0" smtClean="0"/>
                        <a:t>  </a:t>
                      </a:r>
                      <a:r>
                        <a:rPr lang="en-US" sz="1400" dirty="0" err="1" smtClean="0"/>
                        <a:t>Apa</a:t>
                      </a:r>
                      <a:r>
                        <a:rPr lang="en-US" sz="1400" dirty="0" smtClean="0"/>
                        <a:t> yang </a:t>
                      </a:r>
                      <a:r>
                        <a:rPr lang="en-US" sz="1400" dirty="0" err="1" smtClean="0"/>
                        <a:t>terjadi</a:t>
                      </a:r>
                      <a:r>
                        <a:rPr lang="en-US" sz="1400" dirty="0" smtClean="0"/>
                        <a:t>?</a:t>
                      </a:r>
                      <a:r>
                        <a:rPr lang="id-ID" sz="1400" dirty="0" smtClean="0"/>
                        <a:t>  </a:t>
                      </a:r>
                      <a:r>
                        <a:rPr lang="en-US" sz="1400" dirty="0" err="1" smtClean="0"/>
                        <a:t>Apa</a:t>
                      </a:r>
                      <a:r>
                        <a:rPr lang="en-US" sz="1400" dirty="0" smtClean="0"/>
                        <a:t> yang </a:t>
                      </a:r>
                      <a:r>
                        <a:rPr lang="en-US" sz="1400" dirty="0" err="1" smtClean="0"/>
                        <a:t>dialami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dirasakan</a:t>
                      </a:r>
                      <a:r>
                        <a:rPr lang="en-US" sz="1400" dirty="0" smtClean="0"/>
                        <a:t>?</a:t>
                      </a:r>
                      <a:endParaRPr lang="en-US" sz="1400" dirty="0"/>
                    </a:p>
                  </a:txBody>
                  <a:tcPr/>
                </a:tc>
              </a:tr>
              <a:tr h="121261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REFLEKTIVE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Menganalisis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masalah</a:t>
                      </a:r>
                      <a:r>
                        <a:rPr lang="en-US" sz="1400" dirty="0" smtClean="0"/>
                        <a:t>, </a:t>
                      </a:r>
                      <a:r>
                        <a:rPr lang="en-US" sz="1400" dirty="0" err="1" smtClean="0"/>
                        <a:t>melihat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kembali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pengalaman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dalam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menyelesaikan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masalah</a:t>
                      </a:r>
                      <a:r>
                        <a:rPr lang="en-US" sz="1400" baseline="0" dirty="0" smtClean="0"/>
                        <a:t>, </a:t>
                      </a:r>
                      <a:r>
                        <a:rPr lang="en-US" sz="1400" baseline="0" dirty="0" err="1" smtClean="0"/>
                        <a:t>dan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menentukan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sikap</a:t>
                      </a:r>
                      <a:r>
                        <a:rPr lang="en-US" sz="1400" baseline="0" dirty="0" smtClean="0"/>
                        <a:t>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Apa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penyebab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dampak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masalah</a:t>
                      </a:r>
                      <a:r>
                        <a:rPr lang="en-US" sz="1400" baseline="0" dirty="0" smtClean="0"/>
                        <a:t>?</a:t>
                      </a:r>
                      <a:r>
                        <a:rPr lang="id-ID" sz="1400" baseline="0" dirty="0" smtClean="0"/>
                        <a:t> </a:t>
                      </a:r>
                      <a:r>
                        <a:rPr lang="en-US" sz="1400" baseline="0" dirty="0" err="1" smtClean="0"/>
                        <a:t>Apa</a:t>
                      </a:r>
                      <a:r>
                        <a:rPr lang="en-US" sz="1400" baseline="0" dirty="0" smtClean="0"/>
                        <a:t> yang </a:t>
                      </a:r>
                      <a:r>
                        <a:rPr lang="en-US" sz="1400" baseline="0" dirty="0" err="1" smtClean="0"/>
                        <a:t>sudah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dilakukan</a:t>
                      </a:r>
                      <a:r>
                        <a:rPr lang="en-US" sz="1400" baseline="0" dirty="0" smtClean="0"/>
                        <a:t>?</a:t>
                      </a:r>
                      <a:r>
                        <a:rPr lang="id-ID" sz="1400" baseline="0" dirty="0" smtClean="0"/>
                        <a:t> </a:t>
                      </a:r>
                      <a:r>
                        <a:rPr lang="en-US" sz="1400" baseline="0" dirty="0" err="1" smtClean="0"/>
                        <a:t>Adakah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pengalaman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berharga</a:t>
                      </a:r>
                      <a:r>
                        <a:rPr lang="en-US" sz="1400" baseline="0" dirty="0" smtClean="0"/>
                        <a:t>?</a:t>
                      </a:r>
                      <a:r>
                        <a:rPr lang="id-ID" sz="1400" baseline="0" dirty="0" smtClean="0"/>
                        <a:t>  </a:t>
                      </a:r>
                      <a:r>
                        <a:rPr lang="en-US" sz="1400" baseline="0" dirty="0" err="1" smtClean="0"/>
                        <a:t>Apa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kesulitannya</a:t>
                      </a:r>
                      <a:r>
                        <a:rPr lang="en-US" sz="1400" baseline="0" dirty="0" smtClean="0"/>
                        <a:t>?</a:t>
                      </a:r>
                      <a:r>
                        <a:rPr lang="id-ID" sz="1400" baseline="0" dirty="0" smtClean="0"/>
                        <a:t> </a:t>
                      </a:r>
                      <a:r>
                        <a:rPr lang="en-US" sz="1400" baseline="0" dirty="0" err="1" smtClean="0"/>
                        <a:t>Apa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sikapnya</a:t>
                      </a:r>
                      <a:r>
                        <a:rPr lang="en-US" sz="1400" baseline="0" dirty="0" smtClean="0"/>
                        <a:t>?</a:t>
                      </a:r>
                      <a:endParaRPr lang="en-US" sz="1400" dirty="0"/>
                    </a:p>
                  </a:txBody>
                  <a:tcPr/>
                </a:tc>
              </a:tr>
              <a:tr h="1106914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INTERPRE</a:t>
                      </a:r>
                      <a:r>
                        <a:rPr lang="id-ID" sz="1400" dirty="0" smtClean="0"/>
                        <a:t>TA</a:t>
                      </a:r>
                      <a:r>
                        <a:rPr lang="en-US" sz="1400" dirty="0" smtClean="0"/>
                        <a:t>TIVE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Memaknai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ulang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atas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masa</a:t>
                      </a:r>
                      <a:r>
                        <a:rPr lang="id-ID" sz="1400" dirty="0" smtClean="0"/>
                        <a:t>la</a:t>
                      </a:r>
                      <a:r>
                        <a:rPr lang="en-US" sz="1400" dirty="0" smtClean="0"/>
                        <a:t>h </a:t>
                      </a:r>
                      <a:r>
                        <a:rPr lang="en-US" sz="1400" dirty="0" err="1" smtClean="0"/>
                        <a:t>serta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menggali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gagasan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nilai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baru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Apa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makna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kesimpulannya</a:t>
                      </a:r>
                      <a:r>
                        <a:rPr lang="en-US" sz="1400" baseline="0" dirty="0" smtClean="0"/>
                        <a:t>?</a:t>
                      </a:r>
                      <a:r>
                        <a:rPr lang="id-ID" sz="1400" baseline="0" dirty="0" smtClean="0"/>
                        <a:t> </a:t>
                      </a:r>
                      <a:r>
                        <a:rPr lang="en-US" sz="1400" baseline="0" dirty="0" err="1" smtClean="0"/>
                        <a:t>Apa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nilai</a:t>
                      </a:r>
                      <a:r>
                        <a:rPr lang="en-US" sz="1400" baseline="0" dirty="0" smtClean="0"/>
                        <a:t> – </a:t>
                      </a:r>
                      <a:r>
                        <a:rPr lang="en-US" sz="1400" baseline="0" dirty="0" err="1" smtClean="0"/>
                        <a:t>nilai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gagasan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alternatif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barunya</a:t>
                      </a:r>
                      <a:r>
                        <a:rPr lang="en-US" sz="1400" baseline="0" dirty="0" smtClean="0"/>
                        <a:t>?</a:t>
                      </a:r>
                      <a:endParaRPr lang="en-US" sz="1400" dirty="0"/>
                    </a:p>
                  </a:txBody>
                  <a:tcPr/>
                </a:tc>
              </a:tr>
              <a:tr h="1659363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DECISIONAL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Mengambil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kesepakatan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bersama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untuk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merumuskan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solusi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dari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gagasan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baru,beserta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recana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aksinya</a:t>
                      </a:r>
                      <a:r>
                        <a:rPr lang="en-US" sz="1400" baseline="0" dirty="0" smtClean="0"/>
                        <a:t>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Apa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solusinya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konkretnya</a:t>
                      </a:r>
                      <a:r>
                        <a:rPr lang="en-US" sz="1400" dirty="0" smtClean="0"/>
                        <a:t>?</a:t>
                      </a:r>
                      <a:r>
                        <a:rPr lang="id-ID" sz="1400" dirty="0" smtClean="0"/>
                        <a:t> </a:t>
                      </a:r>
                      <a:r>
                        <a:rPr lang="en-US" sz="1400" dirty="0" err="1" smtClean="0"/>
                        <a:t>Apa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opsinya</a:t>
                      </a:r>
                      <a:r>
                        <a:rPr lang="en-US" sz="1400" baseline="0" dirty="0" smtClean="0"/>
                        <a:t>?</a:t>
                      </a:r>
                      <a:r>
                        <a:rPr lang="id-ID" sz="1400" baseline="0" dirty="0" smtClean="0"/>
                        <a:t> </a:t>
                      </a:r>
                      <a:r>
                        <a:rPr lang="en-US" sz="1400" baseline="0" dirty="0" err="1" smtClean="0"/>
                        <a:t>Apa</a:t>
                      </a:r>
                      <a:r>
                        <a:rPr lang="en-US" sz="1400" baseline="0" dirty="0" smtClean="0"/>
                        <a:t> yang </a:t>
                      </a:r>
                      <a:r>
                        <a:rPr lang="en-US" sz="1400" baseline="0" dirty="0" err="1" smtClean="0"/>
                        <a:t>akan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dilakukan</a:t>
                      </a:r>
                      <a:r>
                        <a:rPr lang="en-US" sz="1400" baseline="0" dirty="0" smtClean="0"/>
                        <a:t>?</a:t>
                      </a:r>
                      <a:r>
                        <a:rPr lang="id-ID" sz="1400" baseline="0" dirty="0" smtClean="0"/>
                        <a:t>  </a:t>
                      </a:r>
                      <a:r>
                        <a:rPr lang="en-US" sz="1400" baseline="0" dirty="0" err="1" smtClean="0"/>
                        <a:t>Bagaimana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langkah</a:t>
                      </a:r>
                      <a:r>
                        <a:rPr lang="en-US" sz="1400" baseline="0" dirty="0" smtClean="0"/>
                        <a:t> – </a:t>
                      </a:r>
                      <a:r>
                        <a:rPr lang="en-US" sz="1400" baseline="0" dirty="0" err="1" smtClean="0"/>
                        <a:t>langkahnya</a:t>
                      </a:r>
                      <a:r>
                        <a:rPr lang="en-US" sz="1400" baseline="0" dirty="0" smtClean="0"/>
                        <a:t>?</a:t>
                      </a:r>
                      <a:r>
                        <a:rPr lang="id-ID" sz="1400" baseline="0" dirty="0" smtClean="0"/>
                        <a:t>  </a:t>
                      </a:r>
                      <a:r>
                        <a:rPr lang="en-US" sz="1400" baseline="0" dirty="0" err="1" smtClean="0"/>
                        <a:t>Siapa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melakukannya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apa</a:t>
                      </a:r>
                      <a:r>
                        <a:rPr lang="en-US" sz="1400" baseline="0" dirty="0" smtClean="0"/>
                        <a:t>?</a:t>
                      </a:r>
                      <a:r>
                        <a:rPr lang="id-ID" sz="1400" baseline="0" dirty="0" smtClean="0"/>
                        <a:t>  </a:t>
                      </a:r>
                      <a:r>
                        <a:rPr lang="en-US" sz="1400" baseline="0" dirty="0" err="1" smtClean="0"/>
                        <a:t>Apa</a:t>
                      </a:r>
                      <a:r>
                        <a:rPr lang="en-US" sz="1400" baseline="0" dirty="0" smtClean="0"/>
                        <a:t> yang dib</a:t>
                      </a:r>
                      <a:r>
                        <a:rPr lang="id-ID" sz="1400" baseline="0" dirty="0" smtClean="0"/>
                        <a:t>u</a:t>
                      </a:r>
                      <a:r>
                        <a:rPr lang="en-US" sz="1400" baseline="0" dirty="0" err="1" smtClean="0"/>
                        <a:t>tuhkan</a:t>
                      </a:r>
                      <a:r>
                        <a:rPr lang="en-US" sz="1400" baseline="0" dirty="0" smtClean="0"/>
                        <a:t>?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285728"/>
            <a:ext cx="8643998" cy="1000132"/>
          </a:xfrm>
        </p:spPr>
        <p:txBody>
          <a:bodyPr>
            <a:noAutofit/>
          </a:bodyPr>
          <a:lstStyle/>
          <a:p>
            <a:pPr algn="ctr"/>
            <a:r>
              <a:rPr lang="en-US" sz="3200" dirty="0" err="1" smtClean="0"/>
              <a:t>Langkah</a:t>
            </a:r>
            <a:r>
              <a:rPr lang="en-US" sz="3200" dirty="0" smtClean="0"/>
              <a:t> – </a:t>
            </a:r>
            <a:r>
              <a:rPr lang="en-US" sz="3200" dirty="0" err="1" smtClean="0"/>
              <a:t>langkah</a:t>
            </a:r>
            <a:r>
              <a:rPr lang="en-US" sz="3200" dirty="0" smtClean="0"/>
              <a:t> </a:t>
            </a:r>
            <a:r>
              <a:rPr lang="en-US" sz="3200" dirty="0" err="1" smtClean="0"/>
              <a:t>penerapan</a:t>
            </a:r>
            <a:r>
              <a:rPr lang="en-US" sz="3200" dirty="0" smtClean="0"/>
              <a:t> </a:t>
            </a:r>
            <a:r>
              <a:rPr lang="en-US" sz="3200" dirty="0" err="1" smtClean="0"/>
              <a:t>metode</a:t>
            </a:r>
            <a:r>
              <a:rPr lang="en-US" sz="3200" dirty="0" smtClean="0"/>
              <a:t> </a:t>
            </a:r>
            <a:r>
              <a:rPr lang="en-US" sz="3200" dirty="0" err="1" smtClean="0"/>
              <a:t>orid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28802"/>
            <a:ext cx="7467600" cy="4545150"/>
          </a:xfrm>
        </p:spPr>
        <p:txBody>
          <a:bodyPr/>
          <a:lstStyle/>
          <a:p>
            <a:pPr algn="just"/>
            <a:r>
              <a:rPr lang="en-US" dirty="0" err="1" smtClean="0"/>
              <a:t>Langkah</a:t>
            </a:r>
            <a:r>
              <a:rPr lang="en-US" dirty="0" smtClean="0"/>
              <a:t> 1 : </a:t>
            </a:r>
            <a:r>
              <a:rPr lang="en-US" dirty="0" err="1" smtClean="0"/>
              <a:t>Pembukaan</a:t>
            </a:r>
            <a:endParaRPr lang="en-US" dirty="0" smtClean="0"/>
          </a:p>
          <a:p>
            <a:pPr marL="273050" indent="-7938" algn="just">
              <a:buNone/>
            </a:pPr>
            <a:r>
              <a:rPr lang="en-US" dirty="0" err="1" smtClean="0"/>
              <a:t>Sampaikan</a:t>
            </a:r>
            <a:r>
              <a:rPr lang="en-US" dirty="0" smtClean="0"/>
              <a:t> </a:t>
            </a:r>
            <a:r>
              <a:rPr lang="en-US" dirty="0" err="1" smtClean="0"/>
              <a:t>tema</a:t>
            </a:r>
            <a:r>
              <a:rPr lang="en-US" dirty="0" smtClean="0"/>
              <a:t> (</a:t>
            </a:r>
            <a:r>
              <a:rPr lang="en-US" dirty="0" err="1" smtClean="0"/>
              <a:t>topik</a:t>
            </a:r>
            <a:r>
              <a:rPr lang="en-US" dirty="0" smtClean="0"/>
              <a:t>) </a:t>
            </a:r>
            <a:r>
              <a:rPr lang="en-US" dirty="0" err="1" smtClean="0"/>
              <a:t>utama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dijadikan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id-ID" dirty="0" smtClean="0"/>
              <a:t>n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. </a:t>
            </a:r>
            <a:r>
              <a:rPr lang="en-US" dirty="0" err="1" smtClean="0"/>
              <a:t>Lalu</a:t>
            </a:r>
            <a:r>
              <a:rPr lang="en-US" dirty="0" smtClean="0"/>
              <a:t> </a:t>
            </a:r>
            <a:r>
              <a:rPr lang="en-US" dirty="0" err="1" smtClean="0"/>
              <a:t>sampaikan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output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dicapai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. </a:t>
            </a:r>
            <a:r>
              <a:rPr lang="en-US" dirty="0" err="1" smtClean="0"/>
              <a:t>Kalau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sampaikan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langkah</a:t>
            </a:r>
            <a:r>
              <a:rPr lang="en-US" dirty="0" smtClean="0"/>
              <a:t> – </a:t>
            </a:r>
            <a:r>
              <a:rPr lang="en-US" dirty="0" err="1" smtClean="0"/>
              <a:t>langkah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ditempuh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, </a:t>
            </a:r>
            <a:r>
              <a:rPr lang="en-US" dirty="0" err="1" smtClean="0"/>
              <a:t>sekaligus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ditempuh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57166"/>
            <a:ext cx="7467600" cy="6116786"/>
          </a:xfrm>
        </p:spPr>
        <p:txBody>
          <a:bodyPr/>
          <a:lstStyle/>
          <a:p>
            <a:r>
              <a:rPr lang="en-US" dirty="0" err="1" smtClean="0"/>
              <a:t>Langkah</a:t>
            </a:r>
            <a:r>
              <a:rPr lang="en-US" dirty="0" smtClean="0"/>
              <a:t> 2 : D</a:t>
            </a:r>
            <a:r>
              <a:rPr lang="id-ID" dirty="0" smtClean="0"/>
              <a:t>e</a:t>
            </a:r>
            <a:r>
              <a:rPr lang="en-US" dirty="0" err="1" smtClean="0"/>
              <a:t>skripsi</a:t>
            </a:r>
            <a:r>
              <a:rPr lang="en-US" dirty="0" smtClean="0"/>
              <a:t>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Ajaklah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curah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(</a:t>
            </a:r>
            <a:r>
              <a:rPr lang="en-US" i="1" dirty="0" err="1" smtClean="0"/>
              <a:t>brainstroming</a:t>
            </a:r>
            <a:r>
              <a:rPr lang="en-US" dirty="0" smtClean="0"/>
              <a:t>)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beserta</a:t>
            </a:r>
            <a:r>
              <a:rPr lang="en-US" dirty="0" smtClean="0"/>
              <a:t> </a:t>
            </a:r>
            <a:r>
              <a:rPr lang="en-US" dirty="0" err="1" smtClean="0"/>
              <a:t>fakta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yang </a:t>
            </a:r>
            <a:r>
              <a:rPr lang="en-US" dirty="0" err="1" smtClean="0"/>
              <a:t>dialami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terbatas</a:t>
            </a:r>
            <a:r>
              <a:rPr lang="en-US" dirty="0" smtClean="0"/>
              <a:t>, </a:t>
            </a:r>
            <a:r>
              <a:rPr lang="en-US" dirty="0" err="1" smtClean="0"/>
              <a:t>upayakan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menyampaikan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singkat</a:t>
            </a:r>
            <a:r>
              <a:rPr lang="en-US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Lakukan</a:t>
            </a:r>
            <a:r>
              <a:rPr lang="en-US" dirty="0" smtClean="0"/>
              <a:t> </a:t>
            </a:r>
            <a:r>
              <a:rPr lang="en-US" dirty="0" err="1" smtClean="0"/>
              <a:t>pemetaan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masalahnya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lakukan</a:t>
            </a:r>
            <a:r>
              <a:rPr lang="en-US" dirty="0" smtClean="0"/>
              <a:t> </a:t>
            </a:r>
            <a:r>
              <a:rPr lang="en-US" dirty="0" err="1" smtClean="0"/>
              <a:t>pengelompokan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yang </a:t>
            </a:r>
            <a:r>
              <a:rPr lang="en-US" dirty="0" err="1" smtClean="0"/>
              <a:t>kompleks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sederhana</a:t>
            </a:r>
            <a:r>
              <a:rPr lang="en-US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Ambil</a:t>
            </a:r>
            <a:r>
              <a:rPr lang="id-ID" dirty="0" smtClean="0"/>
              <a:t>l</a:t>
            </a:r>
            <a:r>
              <a:rPr lang="en-US" dirty="0" smtClean="0"/>
              <a:t>ah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fokus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prioritas</a:t>
            </a:r>
            <a:r>
              <a:rPr lang="en-US" dirty="0" smtClean="0"/>
              <a:t> </a:t>
            </a:r>
            <a:r>
              <a:rPr lang="en-US" dirty="0" err="1" smtClean="0"/>
              <a:t>fokus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agar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kesepakatan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dibahas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lanjut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7467600" cy="1143000"/>
          </a:xfrm>
        </p:spPr>
        <p:txBody>
          <a:bodyPr/>
          <a:lstStyle/>
          <a:p>
            <a:r>
              <a:rPr lang="en-US" dirty="0" err="1" smtClean="0"/>
              <a:t>Langkah</a:t>
            </a:r>
            <a:r>
              <a:rPr lang="en-US" dirty="0" smtClean="0"/>
              <a:t> 3 : </a:t>
            </a:r>
            <a:r>
              <a:rPr lang="en-US" dirty="0" err="1" smtClean="0"/>
              <a:t>Refleksi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Ajakan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penajaman</a:t>
            </a:r>
            <a:r>
              <a:rPr lang="en-US" dirty="0" smtClean="0"/>
              <a:t> </a:t>
            </a:r>
            <a:r>
              <a:rPr lang="en-US" dirty="0" err="1" smtClean="0"/>
              <a:t>pembahasan</a:t>
            </a:r>
            <a:endParaRPr lang="en-US" dirty="0" smtClean="0"/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Lakukan</a:t>
            </a:r>
            <a:r>
              <a:rPr lang="en-US" dirty="0" smtClean="0"/>
              <a:t> </a:t>
            </a:r>
            <a:r>
              <a:rPr lang="en-US" dirty="0" err="1" smtClean="0"/>
              <a:t>pemetaan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kaitan</a:t>
            </a:r>
            <a:r>
              <a:rPr lang="en-US" dirty="0" smtClean="0"/>
              <a:t> </a:t>
            </a:r>
            <a:r>
              <a:rPr lang="en-US" dirty="0" err="1" smtClean="0"/>
              <a:t>penyebab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Sampaikan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,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dil</a:t>
            </a:r>
            <a:r>
              <a:rPr lang="id-ID" dirty="0" smtClean="0"/>
              <a:t>a</a:t>
            </a:r>
            <a:r>
              <a:rPr lang="en-US" dirty="0" err="1" smtClean="0"/>
              <a:t>kukan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mengatasi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,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dicapai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kendala</a:t>
            </a:r>
            <a:r>
              <a:rPr lang="en-US" dirty="0" smtClean="0"/>
              <a:t>/</a:t>
            </a:r>
            <a:r>
              <a:rPr lang="en-US" dirty="0" err="1" smtClean="0"/>
              <a:t>kesulitannya</a:t>
            </a:r>
            <a:r>
              <a:rPr lang="en-US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Lakukan</a:t>
            </a:r>
            <a:r>
              <a:rPr lang="en-US" dirty="0" smtClean="0"/>
              <a:t> </a:t>
            </a:r>
            <a:r>
              <a:rPr lang="en-US" dirty="0" err="1" smtClean="0"/>
              <a:t>konfrontasi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Sampaikan</a:t>
            </a:r>
            <a:r>
              <a:rPr lang="en-US" dirty="0" smtClean="0"/>
              <a:t> </a:t>
            </a:r>
            <a:r>
              <a:rPr lang="en-US" dirty="0" err="1" smtClean="0"/>
              <a:t>kesimpulan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peta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pen</a:t>
            </a:r>
            <a:r>
              <a:rPr lang="id-ID" dirty="0" smtClean="0"/>
              <a:t>da</a:t>
            </a:r>
            <a:r>
              <a:rPr lang="en-US" dirty="0" smtClean="0"/>
              <a:t>pat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Catatan</a:t>
            </a:r>
            <a:r>
              <a:rPr lang="en-US" dirty="0" smtClean="0"/>
              <a:t> :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fokuskan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,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yang </a:t>
            </a:r>
            <a:r>
              <a:rPr lang="en-US" dirty="0" err="1" smtClean="0"/>
              <a:t>meng</a:t>
            </a:r>
            <a:r>
              <a:rPr lang="id-ID" dirty="0" smtClean="0"/>
              <a:t>a</a:t>
            </a:r>
            <a:r>
              <a:rPr lang="en-US" dirty="0" smtClean="0"/>
              <a:t>rah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solusi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.</a:t>
            </a:r>
          </a:p>
          <a:p>
            <a:pPr marL="457200" indent="-457200" algn="just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80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800" decel="100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Langkah</a:t>
            </a:r>
            <a:r>
              <a:rPr lang="en-US" dirty="0" smtClean="0"/>
              <a:t> 4 : </a:t>
            </a:r>
            <a:r>
              <a:rPr lang="en-US" dirty="0" err="1" smtClean="0"/>
              <a:t>Interpretasi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Ajaklah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ulang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menyampaikan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–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 yang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tema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yang </a:t>
            </a:r>
            <a:r>
              <a:rPr lang="en-US" dirty="0" err="1" smtClean="0"/>
              <a:t>dibicarakan</a:t>
            </a:r>
            <a:r>
              <a:rPr lang="en-US" dirty="0" smtClean="0"/>
              <a:t> </a:t>
            </a:r>
            <a:r>
              <a:rPr lang="en-US" dirty="0" err="1" smtClean="0"/>
              <a:t>sebelumnnya</a:t>
            </a:r>
            <a:r>
              <a:rPr lang="en-US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Berikan</a:t>
            </a:r>
            <a:r>
              <a:rPr lang="en-US" dirty="0" smtClean="0"/>
              <a:t> </a:t>
            </a:r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 smtClean="0"/>
              <a:t>sebanyak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 yang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Lakukan</a:t>
            </a:r>
            <a:r>
              <a:rPr lang="en-US" dirty="0" smtClean="0"/>
              <a:t> </a:t>
            </a:r>
            <a:r>
              <a:rPr lang="en-US" dirty="0" err="1" smtClean="0"/>
              <a:t>pemetaan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– </a:t>
            </a:r>
            <a:r>
              <a:rPr lang="en-US" dirty="0" err="1" smtClean="0"/>
              <a:t>gagasan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muncul</a:t>
            </a:r>
            <a:r>
              <a:rPr lang="en-US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Lakukan</a:t>
            </a:r>
            <a:r>
              <a:rPr lang="en-US" dirty="0" smtClean="0"/>
              <a:t> </a:t>
            </a:r>
            <a:r>
              <a:rPr lang="en-US" dirty="0" err="1" smtClean="0"/>
              <a:t>konfrontasi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ciptakan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interprestasi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siapa</a:t>
            </a:r>
            <a:r>
              <a:rPr lang="en-US" dirty="0" smtClean="0"/>
              <a:t> yang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kontra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Ke</a:t>
            </a:r>
            <a:r>
              <a:rPr lang="id-ID" dirty="0" smtClean="0"/>
              <a:t>r</a:t>
            </a:r>
            <a:r>
              <a:rPr lang="en-US" dirty="0" smtClean="0"/>
              <a:t>u</a:t>
            </a:r>
            <a:r>
              <a:rPr lang="id-ID" dirty="0" smtClean="0"/>
              <a:t>c</a:t>
            </a:r>
            <a:r>
              <a:rPr lang="en-US" dirty="0" err="1" smtClean="0"/>
              <a:t>utkan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didukung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Langkah</a:t>
            </a:r>
            <a:r>
              <a:rPr lang="en-US" dirty="0" smtClean="0"/>
              <a:t> 5 : </a:t>
            </a:r>
            <a:r>
              <a:rPr lang="en-US" dirty="0" err="1" smtClean="0"/>
              <a:t>solusi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Ajaklah</a:t>
            </a:r>
            <a:r>
              <a:rPr lang="en-US" dirty="0" smtClean="0"/>
              <a:t> peseta </a:t>
            </a:r>
            <a:r>
              <a:rPr lang="en-US" dirty="0" err="1" smtClean="0"/>
              <a:t>mempertajam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melengkapi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agar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menj</a:t>
            </a:r>
            <a:r>
              <a:rPr lang="id-ID" dirty="0" smtClean="0"/>
              <a:t>a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solusi</a:t>
            </a:r>
            <a:r>
              <a:rPr lang="en-US" dirty="0" smtClean="0"/>
              <a:t>.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disain</a:t>
            </a:r>
            <a:r>
              <a:rPr lang="en-US" dirty="0" smtClean="0"/>
              <a:t> </a:t>
            </a:r>
            <a:r>
              <a:rPr lang="en-US" dirty="0" err="1" smtClean="0"/>
              <a:t>kelembagaan</a:t>
            </a:r>
            <a:r>
              <a:rPr lang="en-US" dirty="0" smtClean="0"/>
              <a:t>,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pendukung</a:t>
            </a:r>
            <a:r>
              <a:rPr lang="en-US" dirty="0" smtClean="0"/>
              <a:t>, </a:t>
            </a:r>
            <a:r>
              <a:rPr lang="en-US" dirty="0" err="1" smtClean="0"/>
              <a:t>langkah</a:t>
            </a:r>
            <a:r>
              <a:rPr lang="en-US" dirty="0" smtClean="0"/>
              <a:t> – </a:t>
            </a: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i="1" dirty="0" smtClean="0"/>
              <a:t>roadmap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ditempuh</a:t>
            </a:r>
            <a:r>
              <a:rPr lang="en-US" dirty="0" smtClean="0"/>
              <a:t>, </a:t>
            </a:r>
            <a:r>
              <a:rPr lang="en-US" dirty="0" err="1" smtClean="0"/>
              <a:t>risiko</a:t>
            </a:r>
            <a:r>
              <a:rPr lang="en-US" dirty="0" smtClean="0"/>
              <a:t> – </a:t>
            </a:r>
            <a:r>
              <a:rPr lang="en-US" dirty="0" err="1" smtClean="0"/>
              <a:t>risiko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tentu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mengatasi</a:t>
            </a:r>
            <a:r>
              <a:rPr lang="en-US" dirty="0" smtClean="0"/>
              <a:t> </a:t>
            </a:r>
            <a:r>
              <a:rPr lang="en-US" dirty="0" err="1" smtClean="0"/>
              <a:t>risiko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Ajaklah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mendiskusikan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kedepan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mew</a:t>
            </a:r>
            <a:r>
              <a:rPr lang="id-ID" dirty="0" smtClean="0"/>
              <a:t>u</a:t>
            </a:r>
            <a:r>
              <a:rPr lang="en-US" dirty="0" err="1" smtClean="0"/>
              <a:t>judkan</a:t>
            </a:r>
            <a:r>
              <a:rPr lang="en-US" dirty="0" smtClean="0"/>
              <a:t> </a:t>
            </a:r>
            <a:r>
              <a:rPr lang="en-US" dirty="0" err="1" smtClean="0"/>
              <a:t>solusi</a:t>
            </a:r>
            <a:r>
              <a:rPr lang="en-US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Ajaklah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kesepakatan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solusi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Langkah</a:t>
            </a:r>
            <a:r>
              <a:rPr lang="en-US" dirty="0" smtClean="0"/>
              <a:t> 6 : </a:t>
            </a:r>
            <a:r>
              <a:rPr lang="en-US" dirty="0" err="1" smtClean="0"/>
              <a:t>penutup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kesimpulan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sebelumnya</a:t>
            </a:r>
            <a:r>
              <a:rPr lang="en-US" dirty="0" smtClean="0"/>
              <a:t>.</a:t>
            </a:r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r>
              <a:rPr lang="en-US" dirty="0" err="1" smtClean="0">
                <a:latin typeface="Algerian" pitchFamily="82" charset="0"/>
              </a:rPr>
              <a:t>Catatan</a:t>
            </a:r>
            <a:r>
              <a:rPr lang="en-US" dirty="0" smtClean="0">
                <a:latin typeface="Algerian" pitchFamily="82" charset="0"/>
              </a:rPr>
              <a:t> :</a:t>
            </a:r>
          </a:p>
          <a:p>
            <a:pPr algn="just">
              <a:buNone/>
            </a:pPr>
            <a:r>
              <a:rPr lang="en-US" dirty="0" smtClean="0"/>
              <a:t>1. </a:t>
            </a:r>
            <a:r>
              <a:rPr lang="en-US" dirty="0" err="1" smtClean="0"/>
              <a:t>Langkah</a:t>
            </a:r>
            <a:r>
              <a:rPr lang="en-US" dirty="0" smtClean="0"/>
              <a:t> – </a:t>
            </a: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tentu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teoritis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praktik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penyederhanaan</a:t>
            </a:r>
            <a:r>
              <a:rPr lang="en-US" dirty="0" smtClean="0"/>
              <a:t> </a:t>
            </a:r>
            <a:r>
              <a:rPr lang="en-US" dirty="0" err="1" smtClean="0"/>
              <a:t>langkah</a:t>
            </a:r>
            <a:r>
              <a:rPr lang="en-US" dirty="0" smtClean="0"/>
              <a:t>,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identifikasi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, </a:t>
            </a:r>
            <a:r>
              <a:rPr lang="en-US" dirty="0" err="1" smtClean="0"/>
              <a:t>penentuan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penyampaian</a:t>
            </a:r>
            <a:r>
              <a:rPr lang="en-US" dirty="0" smtClean="0"/>
              <a:t> </a:t>
            </a:r>
            <a:r>
              <a:rPr lang="en-US" dirty="0" err="1" smtClean="0"/>
              <a:t>usu</a:t>
            </a:r>
            <a:r>
              <a:rPr lang="id-ID" dirty="0" smtClean="0"/>
              <a:t>l</a:t>
            </a:r>
            <a:r>
              <a:rPr lang="en-US" dirty="0" smtClean="0"/>
              <a:t>an – </a:t>
            </a:r>
            <a:r>
              <a:rPr lang="en-US" dirty="0" err="1" smtClean="0"/>
              <a:t>usulan</a:t>
            </a:r>
            <a:r>
              <a:rPr lang="en-US" dirty="0" smtClean="0"/>
              <a:t> </a:t>
            </a:r>
            <a:r>
              <a:rPr lang="en-US" dirty="0" err="1" smtClean="0"/>
              <a:t>solusi</a:t>
            </a:r>
            <a:r>
              <a:rPr lang="en-US" dirty="0" smtClean="0"/>
              <a:t>.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fasilitator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bertindak</a:t>
            </a:r>
            <a:r>
              <a:rPr lang="en-US" dirty="0" smtClean="0"/>
              <a:t> </a:t>
            </a:r>
            <a:r>
              <a:rPr lang="en-US" dirty="0" err="1" smtClean="0"/>
              <a:t>fleksibel</a:t>
            </a:r>
            <a:r>
              <a:rPr lang="en-US" dirty="0" smtClean="0"/>
              <a:t>, yang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 </a:t>
            </a:r>
            <a:r>
              <a:rPr lang="en-US" dirty="0" err="1" smtClean="0"/>
              <a:t>fasilitasi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–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solusi</a:t>
            </a:r>
            <a:r>
              <a:rPr lang="en-US" dirty="0" smtClean="0"/>
              <a:t> </a:t>
            </a:r>
            <a:r>
              <a:rPr lang="en-US" dirty="0" err="1" smtClean="0"/>
              <a:t>kedepan</a:t>
            </a:r>
            <a:r>
              <a:rPr lang="en-US" dirty="0" smtClean="0"/>
              <a:t>,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solusi</a:t>
            </a:r>
            <a:r>
              <a:rPr lang="en-US" dirty="0" smtClean="0"/>
              <a:t> </a:t>
            </a:r>
            <a:r>
              <a:rPr lang="en-US" dirty="0" err="1" smtClean="0"/>
              <a:t>sekaligus</a:t>
            </a:r>
            <a:r>
              <a:rPr lang="en-US" dirty="0" smtClean="0"/>
              <a:t>, </a:t>
            </a:r>
            <a:r>
              <a:rPr lang="en-US" dirty="0" err="1" smtClean="0"/>
              <a:t>kompleksnya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fasilitator</a:t>
            </a:r>
            <a:r>
              <a:rPr lang="en-US" dirty="0" smtClean="0"/>
              <a:t>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substansi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85720" y="142852"/>
            <a:ext cx="8215370" cy="650085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smtClean="0"/>
              <a:t>CONTOH :</a:t>
            </a:r>
          </a:p>
          <a:p>
            <a:pPr marL="0" indent="0" algn="just">
              <a:buNone/>
            </a:pP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fasilitator</a:t>
            </a:r>
            <a:r>
              <a:rPr lang="en-US" dirty="0" smtClean="0"/>
              <a:t> </a:t>
            </a:r>
            <a:r>
              <a:rPr lang="en-US" dirty="0" err="1" smtClean="0"/>
              <a:t>memfasiltasi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sejumlah</a:t>
            </a:r>
            <a:r>
              <a:rPr lang="en-US" dirty="0" smtClean="0"/>
              <a:t> 15 </a:t>
            </a:r>
            <a:r>
              <a:rPr lang="en-US" dirty="0" err="1" smtClean="0"/>
              <a:t>bupati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mendiskusikan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Bantuan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Tunai</a:t>
            </a:r>
            <a:r>
              <a:rPr lang="en-US" dirty="0" smtClean="0"/>
              <a:t> (BLT),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tempo 3 jam.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langkah</a:t>
            </a:r>
            <a:r>
              <a:rPr lang="en-US" dirty="0" smtClean="0"/>
              <a:t> yang </a:t>
            </a:r>
            <a:r>
              <a:rPr lang="en-US" dirty="0" err="1" smtClean="0"/>
              <a:t>ditempuh</a:t>
            </a:r>
            <a:r>
              <a:rPr lang="en-US" dirty="0" smtClean="0"/>
              <a:t> :</a:t>
            </a:r>
          </a:p>
          <a:p>
            <a:pPr marL="457200" indent="-457200" algn="just">
              <a:buAutoNum type="arabicPeriod"/>
            </a:pPr>
            <a:r>
              <a:rPr lang="en-US" dirty="0" err="1" smtClean="0"/>
              <a:t>Identifikasikan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sisi</a:t>
            </a:r>
            <a:r>
              <a:rPr lang="en-US" dirty="0" smtClean="0"/>
              <a:t> </a:t>
            </a:r>
            <a:r>
              <a:rPr lang="en-US" dirty="0" err="1" smtClean="0"/>
              <a:t>orientasi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,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pendataan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lapangan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– </a:t>
            </a:r>
            <a:r>
              <a:rPr lang="en-US" dirty="0" err="1" smtClean="0"/>
              <a:t>kasus</a:t>
            </a:r>
            <a:r>
              <a:rPr lang="en-US" dirty="0" smtClean="0"/>
              <a:t> yang </a:t>
            </a:r>
            <a:r>
              <a:rPr lang="en-US" dirty="0" err="1" smtClean="0"/>
              <a:t>beraneka</a:t>
            </a:r>
            <a:r>
              <a:rPr lang="en-US" dirty="0" smtClean="0"/>
              <a:t> </a:t>
            </a:r>
            <a:r>
              <a:rPr lang="en-US" dirty="0" err="1" smtClean="0"/>
              <a:t>ragam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.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peta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BLT.</a:t>
            </a:r>
          </a:p>
          <a:p>
            <a:pPr marL="457200" indent="-457200" algn="just">
              <a:buAutoNum type="arabicPeriod"/>
            </a:pPr>
            <a:r>
              <a:rPr lang="en-US" dirty="0" err="1" smtClean="0"/>
              <a:t>Mendiskusikan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bupati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BLT.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bupati</a:t>
            </a:r>
            <a:r>
              <a:rPr lang="en-US" dirty="0" smtClean="0"/>
              <a:t> yang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alasan</a:t>
            </a:r>
            <a:r>
              <a:rPr lang="en-US" dirty="0" smtClean="0"/>
              <a:t>,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bupati</a:t>
            </a:r>
            <a:r>
              <a:rPr lang="en-US" dirty="0" smtClean="0"/>
              <a:t> yang </a:t>
            </a:r>
            <a:r>
              <a:rPr lang="en-US" dirty="0" err="1" smtClean="0"/>
              <a:t>menolak</a:t>
            </a:r>
            <a:r>
              <a:rPr lang="en-US" dirty="0" smtClean="0"/>
              <a:t> BLT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alasan</a:t>
            </a:r>
            <a:r>
              <a:rPr lang="en-US" dirty="0" smtClean="0"/>
              <a:t>. </a:t>
            </a:r>
            <a:r>
              <a:rPr lang="en-US" dirty="0" err="1" smtClean="0"/>
              <a:t>Lalu</a:t>
            </a:r>
            <a:r>
              <a:rPr lang="en-US" dirty="0" smtClean="0"/>
              <a:t> </a:t>
            </a:r>
            <a:r>
              <a:rPr lang="en-US" dirty="0" err="1" smtClean="0"/>
              <a:t>didiskusikan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kelebihan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kelemahan</a:t>
            </a:r>
            <a:r>
              <a:rPr lang="en-US" dirty="0" smtClean="0"/>
              <a:t> </a:t>
            </a:r>
            <a:r>
              <a:rPr lang="en-US" dirty="0" err="1" smtClean="0"/>
              <a:t>kalau</a:t>
            </a:r>
            <a:r>
              <a:rPr lang="en-US" dirty="0" smtClean="0"/>
              <a:t> </a:t>
            </a:r>
            <a:r>
              <a:rPr lang="en-US" dirty="0" err="1" smtClean="0"/>
              <a:t>menolak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. </a:t>
            </a:r>
            <a:r>
              <a:rPr lang="en-US" dirty="0" err="1" smtClean="0"/>
              <a:t>Kalaupun</a:t>
            </a:r>
            <a:r>
              <a:rPr lang="en-US" dirty="0" smtClean="0"/>
              <a:t> </a:t>
            </a:r>
            <a:r>
              <a:rPr lang="en-US" dirty="0" err="1" smtClean="0"/>
              <a:t>ditolak</a:t>
            </a:r>
            <a:r>
              <a:rPr lang="en-US" dirty="0" smtClean="0"/>
              <a:t>, </a:t>
            </a:r>
            <a:r>
              <a:rPr lang="en-US" dirty="0" err="1" smtClean="0"/>
              <a:t>toh</a:t>
            </a:r>
            <a:r>
              <a:rPr lang="en-US" dirty="0" smtClean="0"/>
              <a:t> BLT </a:t>
            </a:r>
            <a:r>
              <a:rPr lang="en-US" dirty="0" err="1" smtClean="0"/>
              <a:t>jalan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r>
              <a:rPr lang="en-US" dirty="0" smtClean="0"/>
              <a:t>.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berlangsung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a</a:t>
            </a:r>
            <a:r>
              <a:rPr lang="id-ID" dirty="0" smtClean="0"/>
              <a:t>l</a:t>
            </a:r>
            <a:r>
              <a:rPr lang="en-US" dirty="0" err="1" smtClean="0"/>
              <a:t>ot</a:t>
            </a:r>
            <a:r>
              <a:rPr lang="en-US" dirty="0" smtClean="0"/>
              <a:t>. </a:t>
            </a:r>
            <a:r>
              <a:rPr lang="en-US" dirty="0" err="1" smtClean="0"/>
              <a:t>Lalu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usulan</a:t>
            </a:r>
            <a:r>
              <a:rPr lang="en-US" dirty="0" smtClean="0"/>
              <a:t> agar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terjebak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menolak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mengajak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kritis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BLT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BLT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alasan</a:t>
            </a:r>
            <a:r>
              <a:rPr lang="en-US" dirty="0" smtClean="0"/>
              <a:t>.</a:t>
            </a:r>
          </a:p>
          <a:p>
            <a:pPr marL="457200" indent="-457200" algn="just">
              <a:buAutoNum type="arabicPeriod"/>
            </a:pP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kritis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selanjutnya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mendi</a:t>
            </a:r>
            <a:r>
              <a:rPr lang="id-ID" dirty="0" smtClean="0"/>
              <a:t>s</a:t>
            </a:r>
            <a:r>
              <a:rPr lang="en-US" dirty="0" err="1" smtClean="0"/>
              <a:t>kusikan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–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BLT.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opsi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diuraikan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id-ID" dirty="0" err="1" smtClean="0"/>
              <a:t>l</a:t>
            </a:r>
            <a:r>
              <a:rPr lang="en-US" dirty="0" err="1" smtClean="0"/>
              <a:t>ebih</a:t>
            </a:r>
            <a:r>
              <a:rPr lang="en-US" dirty="0" smtClean="0"/>
              <a:t> </a:t>
            </a:r>
            <a:r>
              <a:rPr lang="en-US" dirty="0" err="1" smtClean="0"/>
              <a:t>lengkap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538</TotalTime>
  <Words>853</Words>
  <Application>Microsoft Office PowerPoint</Application>
  <PresentationFormat>On-screen Show (4:3)</PresentationFormat>
  <Paragraphs>56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Oriel</vt:lpstr>
      <vt:lpstr>SKEMA DAN ALUR ORID</vt:lpstr>
      <vt:lpstr>ORID :Level – langkah, tugas dan pertanyaan</vt:lpstr>
      <vt:lpstr>Langkah – langkah penerapan metode orid</vt:lpstr>
      <vt:lpstr>PowerPoint Presentation</vt:lpstr>
      <vt:lpstr>Langkah 3 : Refleksi</vt:lpstr>
      <vt:lpstr>Langkah 4 : Interpretasi</vt:lpstr>
      <vt:lpstr>Langkah 5 : solusi dan aksi</vt:lpstr>
      <vt:lpstr>Langkah 6 : penutup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SKEMA DAN ALUR ORID</dc:title>
  <dc:creator>nitha cute</dc:creator>
  <cp:lastModifiedBy>Acer_PC</cp:lastModifiedBy>
  <cp:revision>32</cp:revision>
  <dcterms:created xsi:type="dcterms:W3CDTF">2013-10-13T07:45:18Z</dcterms:created>
  <dcterms:modified xsi:type="dcterms:W3CDTF">2018-10-25T11:04:59Z</dcterms:modified>
</cp:coreProperties>
</file>