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rcRect b="3795"/>
          <a:stretch>
            <a:fillRect/>
          </a:stretch>
        </p:blipFill>
        <p:spPr>
          <a:xfrm>
            <a:off x="0" y="260350"/>
            <a:ext cx="12192000" cy="6597650"/>
          </a:xfrm>
          <a:prstGeom prst="rect">
            <a:avLst/>
          </a:prstGeom>
          <a:noFill/>
          <a:ln w="9525">
            <a:noFill/>
          </a:ln>
        </p:spPr>
      </p:pic>
      <p:sp>
        <p:nvSpPr>
          <p:cNvPr id="2051" name="Rectangle 3"/>
          <p:cNvSpPr>
            <a:spLocks noGrp="1" noChangeArrowheads="1"/>
          </p:cNvSpPr>
          <p:nvPr>
            <p:ph type="ctrTitle"/>
          </p:nvPr>
        </p:nvSpPr>
        <p:spPr>
          <a:xfrm>
            <a:off x="624417" y="620713"/>
            <a:ext cx="10943167" cy="1082675"/>
          </a:xfrm>
        </p:spPr>
        <p:txBody>
          <a:bodyPr/>
          <a:lstStyle>
            <a:lvl1pP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1843088"/>
            <a:ext cx="10949517" cy="981075"/>
          </a:xfrm>
        </p:spPr>
        <p:txBody>
          <a:bodyPr/>
          <a:lstStyle>
            <a:lvl1pPr marL="0" indent="0">
              <a:buFontTx/>
              <a:buNone/>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C4527FD-C22F-4528-B2BB-24ACAEFD76BE}"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C4527FD-C22F-4528-B2BB-24ACAEFD76BE}"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2"/>
          <p:cNvPicPr>
            <a:picLocks noChangeAspect="1"/>
          </p:cNvPicPr>
          <p:nvPr/>
        </p:nvPicPr>
        <p:blipFill>
          <a:blip r:embed="rId12"/>
          <a:stretch>
            <a:fillRect/>
          </a:stretch>
        </p:blipFill>
        <p:spPr>
          <a:xfrm>
            <a:off x="0" y="0"/>
            <a:ext cx="12192000"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p:txBody>
          <a:bodyPr/>
          <a:p>
            <a:pPr algn="ctr"/>
            <a:r>
              <a:rPr lang="en-US" b="1">
                <a:solidFill>
                  <a:srgbClr val="FF0000"/>
                </a:solidFill>
              </a:rPr>
              <a:t>REFLEKSI DEMOKRASI DAN PEMILU</a:t>
            </a:r>
            <a:endParaRPr lang="en-US" b="1">
              <a:solidFill>
                <a:srgbClr val="FF0000"/>
              </a:solidFill>
            </a:endParaRPr>
          </a:p>
        </p:txBody>
      </p:sp>
      <p:sp>
        <p:nvSpPr>
          <p:cNvPr id="3" name="Subtitle 2"/>
          <p:cNvSpPr>
            <a:spLocks noGrp="1"/>
          </p:cNvSpPr>
          <p:nvPr>
            <p:ph type="subTitle" idx="1"/>
          </p:nvPr>
        </p:nvSpPr>
        <p:spPr/>
        <p:txBody>
          <a:bodyPr/>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Refleksi 1</a:t>
            </a:r>
            <a:endParaRPr lang="en-US"/>
          </a:p>
        </p:txBody>
      </p:sp>
      <p:sp>
        <p:nvSpPr>
          <p:cNvPr id="3" name="Content Placeholder 2"/>
          <p:cNvSpPr>
            <a:spLocks noGrp="1"/>
          </p:cNvSpPr>
          <p:nvPr>
            <p:ph idx="1"/>
          </p:nvPr>
        </p:nvSpPr>
        <p:spPr/>
        <p:txBody>
          <a:bodyPr/>
          <a:p>
            <a:r>
              <a:rPr lang="en-US"/>
              <a:t>1. Menurut anda, apakah demokrasi di Indonesia sudah mensejahterakan masyarakat ? Jelaskanlah minimal 1 halaman !</a:t>
            </a:r>
            <a:endParaRPr lang="en-US"/>
          </a:p>
          <a:p>
            <a:r>
              <a:rPr lang="en-US"/>
              <a:t>2.Menurut anda, apakah partai politik sudah melaksanakan tujuan dan fungsinya untuk mensejahterakan masyarakat ? Jelaskanlah minimal 1 halaman !</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Refleksi 2</a:t>
            </a:r>
            <a:endParaRPr lang="en-US"/>
          </a:p>
        </p:txBody>
      </p:sp>
      <p:sp>
        <p:nvSpPr>
          <p:cNvPr id="3" name="Content Placeholder 2"/>
          <p:cNvSpPr>
            <a:spLocks noGrp="1"/>
          </p:cNvSpPr>
          <p:nvPr>
            <p:ph idx="1"/>
          </p:nvPr>
        </p:nvSpPr>
        <p:spPr/>
        <p:txBody>
          <a:bodyPr/>
          <a:p>
            <a:r>
              <a:rPr lang="en-US"/>
              <a:t>3. Demokrasi langsung adalah demokrasi liberal (Barat) yang tidak sesuai dengan budaya Indonesia (Timur). Jelaskanlah sikap anda terhadap perbedaan budaya tersebut, minimal 1 halaman !</a:t>
            </a:r>
            <a:endParaRPr lang="en-US"/>
          </a:p>
          <a:p>
            <a:r>
              <a:rPr lang="en-US"/>
              <a:t>4.Bagaimana pendapat anda terhadap golput dalam pemilu ? Jelaskanlah minimal 1 halaman</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Refleksi 3</a:t>
            </a:r>
            <a:endParaRPr lang="en-US"/>
          </a:p>
        </p:txBody>
      </p:sp>
      <p:sp>
        <p:nvSpPr>
          <p:cNvPr id="3" name="Content Placeholder 2"/>
          <p:cNvSpPr>
            <a:spLocks noGrp="1"/>
          </p:cNvSpPr>
          <p:nvPr>
            <p:ph idx="1"/>
          </p:nvPr>
        </p:nvSpPr>
        <p:spPr/>
        <p:txBody>
          <a:bodyPr/>
          <a:p>
            <a:r>
              <a:rPr lang="en-US"/>
              <a:t>5.Jelaskanlah minimal 1 halaman, manfaat apa yang anda pelajari dalam kuliah ini !</a:t>
            </a:r>
            <a:endParaRPr lang="en-US"/>
          </a:p>
          <a:p>
            <a:r>
              <a:rPr lang="en-US"/>
              <a:t>6.Jelaskanlah minimal 1 halaman, rencana anda setelah lulus dari pascasarjana STPMD “APMD” !</a:t>
            </a:r>
            <a:endParaRPr lang="en-US"/>
          </a:p>
          <a:p>
            <a:endParaRPr lang="en-US"/>
          </a:p>
          <a:p>
            <a:r>
              <a:rPr lang="en-US" sz="2400" b="1">
                <a:solidFill>
                  <a:srgbClr val="FF0000"/>
                </a:solidFill>
              </a:rPr>
              <a:t>Jawaban bisa anda diskusikan dengan teman dan baca referensi buku. Jawaban diketik dan dikirim via portal akademik,paling lambat tanggal 21 Maret 2019 jam 24.00 WIB. Keterlambatan pengiriman jawaban, nilai akan dipotong 0,2 per hari.</a:t>
            </a:r>
            <a:endParaRPr lang="en-US" sz="2400" b="1">
              <a:solidFill>
                <a:srgbClr val="FF0000"/>
              </a:solidFill>
            </a:endParaRPr>
          </a:p>
        </p:txBody>
      </p:sp>
    </p:spTree>
  </p:cSld>
  <p:clrMapOvr>
    <a:masterClrMapping/>
  </p:clrMapOvr>
</p:sld>
</file>

<file path=ppt/theme/theme1.xml><?xml version="1.0" encoding="utf-8"?>
<a:theme xmlns:a="http://schemas.openxmlformats.org/drawingml/2006/main" name="Orange Waves">
  <a:themeElements>
    <a:clrScheme name="Orange Waves 13">
      <a:dk1>
        <a:srgbClr val="000000"/>
      </a:dk1>
      <a:lt1>
        <a:srgbClr val="FFFFFF"/>
      </a:lt1>
      <a:dk2>
        <a:srgbClr val="000000"/>
      </a:dk2>
      <a:lt2>
        <a:srgbClr val="969696"/>
      </a:lt2>
      <a:accent1>
        <a:srgbClr val="C73109"/>
      </a:accent1>
      <a:accent2>
        <a:srgbClr val="FF5050"/>
      </a:accent2>
      <a:accent3>
        <a:srgbClr val="FFFFFF"/>
      </a:accent3>
      <a:accent4>
        <a:srgbClr val="000000"/>
      </a:accent4>
      <a:accent5>
        <a:srgbClr val="E0ADAA"/>
      </a:accent5>
      <a:accent6>
        <a:srgbClr val="E74848"/>
      </a:accent6>
      <a:hlink>
        <a:srgbClr val="4D4D4D"/>
      </a:hlink>
      <a:folHlink>
        <a:srgbClr val="777777"/>
      </a:folHlink>
    </a:clrScheme>
    <a:fontScheme name="Orang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Orang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rang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rang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rang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rang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rang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ang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rang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rang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rang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rang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rang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range Waves 13">
        <a:dk1>
          <a:srgbClr val="000000"/>
        </a:dk1>
        <a:lt1>
          <a:srgbClr val="FFFFFF"/>
        </a:lt1>
        <a:dk2>
          <a:srgbClr val="000000"/>
        </a:dk2>
        <a:lt2>
          <a:srgbClr val="969696"/>
        </a:lt2>
        <a:accent1>
          <a:srgbClr val="C73109"/>
        </a:accent1>
        <a:accent2>
          <a:srgbClr val="FF5050"/>
        </a:accent2>
        <a:accent3>
          <a:srgbClr val="FFFFFF"/>
        </a:accent3>
        <a:accent4>
          <a:srgbClr val="000000"/>
        </a:accent4>
        <a:accent5>
          <a:srgbClr val="E0ADAA"/>
        </a:accent5>
        <a:accent6>
          <a:srgbClr val="E74848"/>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993</Words>
  <Application>WPS Presentation</Application>
  <PresentationFormat>Widescreen</PresentationFormat>
  <Paragraphs>19</Paragraphs>
  <Slides>4</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4</vt:i4>
      </vt:variant>
    </vt:vector>
  </HeadingPairs>
  <TitlesOfParts>
    <vt:vector size="12" baseType="lpstr">
      <vt:lpstr>Arial</vt:lpstr>
      <vt:lpstr>SimSun</vt:lpstr>
      <vt:lpstr>Wingdings</vt:lpstr>
      <vt:lpstr>Arial Unicode MS</vt:lpstr>
      <vt:lpstr>Calibri Light</vt:lpstr>
      <vt:lpstr>Calibri</vt:lpstr>
      <vt:lpstr>Microsoft YaHei</vt:lpstr>
      <vt:lpstr>Orange Waves</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REFLEKSI DEMOKRASI DAN PEMILU</dc:title>
  <dc:creator>LENOVO</dc:creator>
  <cp:lastModifiedBy>LENOVO</cp:lastModifiedBy>
  <cp:revision>3</cp:revision>
  <dcterms:created xsi:type="dcterms:W3CDTF">2019-03-13T14:55:26Z</dcterms:created>
  <dcterms:modified xsi:type="dcterms:W3CDTF">2019-03-13T14:59:14Z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1033-10.2.0.7635</vt:lpwstr>
  </property>
</Properties>
</file>