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Maven Pro" charset="0"/>
      <p:regular r:id="rId9"/>
      <p:bold r:id="rId10"/>
    </p:embeddedFont>
    <p:embeddedFont>
      <p:font typeface="Nunito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9979978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6f602c9293_0_2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Google Shape;280;g6f602c9293_0_2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6f602c9293_0_2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6f602c9293_0_2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6f602c9293_0_2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6f602c9293_0_2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6f602c9293_0_2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6f602c9293_0_2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6f602c9293_0_2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6f602c9293_0_2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3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name="adj1" fmla="val 8244818"/>
                  <a:gd name="adj2" fmla="val 16246175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name="adj1" fmla="val 8801158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name="adj1" fmla="val 1255410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Google Shape;46;p2"/>
          <p:cNvSpPr txBox="1">
            <a:spLocks noGrp="1"/>
          </p:cNvSpPr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2"/>
          <p:cNvSpPr txBox="1">
            <a:spLocks noGrp="1"/>
          </p:cNvSpPr>
          <p:nvPr>
            <p:ph type="subTitle" idx="1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2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3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68" name="Google Shape;268;p11"/>
          <p:cNvSpPr txBox="1">
            <a:spLocks noGrp="1"/>
          </p:cNvSpPr>
          <p:nvPr>
            <p:ph type="title" hasCustomPrompt="1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>
            <a:spLocks noGrp="1"/>
          </p:cNvSpPr>
          <p:nvPr>
            <p:ph type="body" idx="1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70" name="Google Shape;270;p1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2" name="Google Shape;82;p3"/>
          <p:cNvSpPr txBox="1">
            <a:spLocks noGrp="1"/>
          </p:cNvSpPr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p3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4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0" name="Google Shape;90;p4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5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5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7" name="Google Shape;97;p5"/>
          <p:cNvSpPr txBox="1">
            <a:spLocks noGrp="1"/>
          </p:cNvSpPr>
          <p:nvPr>
            <p:ph type="body" idx="2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5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103;p6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6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9" name="Google Shape;109;p7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7"/>
          <p:cNvSpPr txBox="1">
            <a:spLocks noGrp="1"/>
          </p:cNvSpPr>
          <p:nvPr>
            <p:ph type="body" idx="1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11" name="Google Shape;111;p7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1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25" name="Google Shape;125;p8"/>
          <p:cNvSpPr txBox="1">
            <a:spLocks noGrp="1"/>
          </p:cNvSpPr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6" name="Google Shape;126;p8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" name="Google Shape;131;p9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subTitle" idx="1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3" name="Google Shape;133;p9"/>
          <p:cNvSpPr txBox="1">
            <a:spLocks noGrp="1"/>
          </p:cNvSpPr>
          <p:nvPr>
            <p:ph type="body" idx="2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34" name="Google Shape;134;p9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" name="Google Shape;139;p10"/>
          <p:cNvSpPr txBox="1">
            <a:spLocks noGrp="1"/>
          </p:cNvSpPr>
          <p:nvPr>
            <p:ph type="body" idx="1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40" name="Google Shape;140;p10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oment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>
            <a:spLocks noGrp="1"/>
          </p:cNvSpPr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Manfaat Etika dalam komunikasi personal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4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4632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Manfaat etika </a:t>
            </a:r>
            <a:endParaRPr/>
          </a:p>
        </p:txBody>
      </p:sp>
      <p:sp>
        <p:nvSpPr>
          <p:cNvPr id="283" name="Google Shape;283;p14"/>
          <p:cNvSpPr txBox="1">
            <a:spLocks noGrp="1"/>
          </p:cNvSpPr>
          <p:nvPr>
            <p:ph type="body" idx="1"/>
          </p:nvPr>
        </p:nvSpPr>
        <p:spPr>
          <a:xfrm>
            <a:off x="1303800" y="1156000"/>
            <a:ext cx="6265200" cy="3930900"/>
          </a:xfrm>
          <a:prstGeom prst="rect">
            <a:avLst/>
          </a:prstGeom>
          <a:solidFill>
            <a:srgbClr val="FFFF00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rabicPeriod"/>
            </a:pPr>
            <a:r>
              <a:rPr lang="id" sz="2400">
                <a:latin typeface="Arial"/>
                <a:ea typeface="Arial"/>
                <a:cs typeface="Arial"/>
                <a:sym typeface="Arial"/>
              </a:rPr>
              <a:t>Dapat membantu memiliki  pendirian dalam beragam pandangan dan moral.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rabicPeriod"/>
            </a:pPr>
            <a:r>
              <a:rPr lang="id" sz="2400">
                <a:latin typeface="Arial"/>
                <a:ea typeface="Arial"/>
                <a:cs typeface="Arial"/>
                <a:sym typeface="Arial"/>
              </a:rPr>
              <a:t>Dapat membantu membedakan mana yang tidak boleh diubah dan mana yang boleh diubah.</a:t>
            </a:r>
            <a:endParaRPr sz="2400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rabicPeriod"/>
            </a:pPr>
            <a:r>
              <a:rPr lang="id" sz="2400">
                <a:latin typeface="Arial"/>
                <a:ea typeface="Arial"/>
                <a:cs typeface="Arial"/>
                <a:sym typeface="Arial"/>
              </a:rPr>
              <a:t>Dapat membantu seseorang mampu menentukan pendapat.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rabicPeriod"/>
            </a:pPr>
            <a:r>
              <a:rPr lang="id" sz="2400">
                <a:latin typeface="Arial"/>
                <a:ea typeface="Arial"/>
                <a:cs typeface="Arial"/>
                <a:sym typeface="Arial"/>
              </a:rPr>
              <a:t>Dapat menjembatani semua dimensi atau nilai-nilai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5"/>
          <p:cNvSpPr txBox="1">
            <a:spLocks noGrp="1"/>
          </p:cNvSpPr>
          <p:nvPr>
            <p:ph type="title"/>
          </p:nvPr>
        </p:nvSpPr>
        <p:spPr>
          <a:xfrm>
            <a:off x="1303800" y="111500"/>
            <a:ext cx="3881400" cy="64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 sz="1400"/>
              <a:t>Manfaat lainnya</a:t>
            </a:r>
            <a:r>
              <a:rPr lang="id"/>
              <a:t> </a:t>
            </a:r>
            <a:r>
              <a:rPr lang="id" sz="1400"/>
              <a:t>(ketut Rinjin 2004)</a:t>
            </a:r>
            <a:r>
              <a:rPr lang="id"/>
              <a:t> </a:t>
            </a:r>
            <a:endParaRPr/>
          </a:p>
        </p:txBody>
      </p:sp>
      <p:sp>
        <p:nvSpPr>
          <p:cNvPr id="289" name="Google Shape;289;p15"/>
          <p:cNvSpPr txBox="1">
            <a:spLocks noGrp="1"/>
          </p:cNvSpPr>
          <p:nvPr>
            <p:ph type="body" idx="1"/>
          </p:nvPr>
        </p:nvSpPr>
        <p:spPr>
          <a:xfrm>
            <a:off x="1303800" y="655125"/>
            <a:ext cx="7030500" cy="4488300"/>
          </a:xfrm>
          <a:prstGeom prst="rect">
            <a:avLst/>
          </a:prstGeom>
          <a:solidFill>
            <a:srgbClr val="00FFFF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id" sz="1800"/>
              <a:t>Manusia hidup sebagai anggota masyarakat sehingga ia akan berhadapan dengan norma sosial, norma agama, hukum, adat istiadat dan lain-lain sehingga ia harus mengorbankan sedikit kebebasannya</a:t>
            </a: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id" sz="1800"/>
              <a:t> Norma moral memberikan manusia untuk bertindak sesuai dengan kesadarannya </a:t>
            </a: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id" sz="1800"/>
              <a:t>Sekalipun sudah ada norma hukum namun tetap diperlukan etika karena hukum tidak akan menjangkau kesemuanya.</a:t>
            </a: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id" sz="1800"/>
              <a:t>Etika akan mengarahkan manusia untuk bersikap kritis, dan rasional serta memberikan kehidupan lebih tertib dan nyaman dengan orang lain</a:t>
            </a: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id" sz="1800"/>
              <a:t>Kekuasaan cenderung  membuat orang akan menggunakan segala cara tetapi dengan adanya etika akan membatasi perilaku tersebut</a:t>
            </a:r>
            <a:endParaRPr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6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Manfaat etika komunikasi</a:t>
            </a:r>
            <a:endParaRPr/>
          </a:p>
        </p:txBody>
      </p:sp>
      <p:sp>
        <p:nvSpPr>
          <p:cNvPr id="295" name="Google Shape;295;p16"/>
          <p:cNvSpPr txBox="1">
            <a:spLocks noGrp="1"/>
          </p:cNvSpPr>
          <p:nvPr>
            <p:ph type="body" idx="1"/>
          </p:nvPr>
        </p:nvSpPr>
        <p:spPr>
          <a:xfrm>
            <a:off x="1303800" y="1379975"/>
            <a:ext cx="5108100" cy="3456900"/>
          </a:xfrm>
          <a:prstGeom prst="rect">
            <a:avLst/>
          </a:prstGeom>
          <a:solidFill>
            <a:srgbClr val="C27BA0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 sz="1800"/>
              <a:t>Agar dapat menjalin relasi dengan orang lain secara mudah</a:t>
            </a:r>
            <a:endParaRPr sz="18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d" sz="1800"/>
              <a:t>Memelihara hubungan dengan lingkungan </a:t>
            </a:r>
            <a:endParaRPr sz="18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d" sz="1800"/>
              <a:t>Menciptakan diri pribadi sebagai individu yang menarik</a:t>
            </a:r>
            <a:endParaRPr sz="18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id" sz="1800"/>
              <a:t>Memberikan keyakinan diri dalam berkomunikasi dengan orang lain </a:t>
            </a:r>
            <a:endParaRPr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7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Empat etika komunikasi personal (menurut Mc Crosky)</a:t>
            </a:r>
            <a:endParaRPr/>
          </a:p>
        </p:txBody>
      </p:sp>
      <p:sp>
        <p:nvSpPr>
          <p:cNvPr id="301" name="Google Shape;301;p17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2571300" cy="2929500"/>
          </a:xfrm>
          <a:prstGeom prst="rect">
            <a:avLst/>
          </a:prstGeom>
          <a:solidFill>
            <a:srgbClr val="FF9900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 sz="2400">
                <a:latin typeface="Arial"/>
                <a:ea typeface="Arial"/>
                <a:cs typeface="Arial"/>
                <a:sym typeface="Arial"/>
              </a:rPr>
              <a:t>To Speak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d" sz="2400">
                <a:latin typeface="Arial"/>
                <a:ea typeface="Arial"/>
                <a:cs typeface="Arial"/>
                <a:sym typeface="Arial"/>
              </a:rPr>
              <a:t>Spek well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d" sz="2400">
                <a:latin typeface="Arial"/>
                <a:ea typeface="Arial"/>
                <a:cs typeface="Arial"/>
                <a:sym typeface="Arial"/>
              </a:rPr>
              <a:t>To listen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id" sz="2400">
                <a:latin typeface="Arial"/>
                <a:ea typeface="Arial"/>
                <a:cs typeface="Arial"/>
                <a:sym typeface="Arial"/>
              </a:rPr>
              <a:t>Remaint to silent 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8"/>
          <p:cNvSpPr txBox="1">
            <a:spLocks noGrp="1"/>
          </p:cNvSpPr>
          <p:nvPr>
            <p:ph type="body" idx="1"/>
          </p:nvPr>
        </p:nvSpPr>
        <p:spPr>
          <a:xfrm>
            <a:off x="1303800" y="1338150"/>
            <a:ext cx="7030500" cy="319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307" name="Google Shape;30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03800" y="1133475"/>
            <a:ext cx="6209325" cy="339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</Words>
  <Application>Microsoft Office PowerPoint</Application>
  <PresentationFormat>On-screen Show (16:9)</PresentationFormat>
  <Paragraphs>22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Maven Pro</vt:lpstr>
      <vt:lpstr>Nunito</vt:lpstr>
      <vt:lpstr>Momentum</vt:lpstr>
      <vt:lpstr>Manfaat Etika dalam komunikasi personal</vt:lpstr>
      <vt:lpstr>Manfaat etika </vt:lpstr>
      <vt:lpstr>Manfaat lainnya (ketut Rinjin 2004) </vt:lpstr>
      <vt:lpstr>Manfaat etika komunikasi</vt:lpstr>
      <vt:lpstr>Empat etika komunikasi personal (menurut Mc Crosky)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Manfaat Etika dalam komunikasi personal</dc:title>
  <dc:creator>BU FAJAR</dc:creator>
  <cp:lastModifiedBy>BU FAJAR</cp:lastModifiedBy>
  <cp:revision>1</cp:revision>
  <dcterms:modified xsi:type="dcterms:W3CDTF">2019-10-23T14:10:57Z</dcterms:modified>
</cp:coreProperties>
</file>