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A61A9-0649-4FA7-A2E3-A28BB000BACA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EFCC8-7AEC-490E-A960-EE16D8721E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A61A9-0649-4FA7-A2E3-A28BB000BACA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EFCC8-7AEC-490E-A960-EE16D8721E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A61A9-0649-4FA7-A2E3-A28BB000BACA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EFCC8-7AEC-490E-A960-EE16D8721E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A61A9-0649-4FA7-A2E3-A28BB000BACA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EFCC8-7AEC-490E-A960-EE16D8721E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A61A9-0649-4FA7-A2E3-A28BB000BACA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EFCC8-7AEC-490E-A960-EE16D8721E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A61A9-0649-4FA7-A2E3-A28BB000BACA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EFCC8-7AEC-490E-A960-EE16D8721E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A61A9-0649-4FA7-A2E3-A28BB000BACA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EFCC8-7AEC-490E-A960-EE16D8721E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A61A9-0649-4FA7-A2E3-A28BB000BACA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EFCC8-7AEC-490E-A960-EE16D8721E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A61A9-0649-4FA7-A2E3-A28BB000BACA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EFCC8-7AEC-490E-A960-EE16D8721E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A61A9-0649-4FA7-A2E3-A28BB000BACA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EFCC8-7AEC-490E-A960-EE16D8721E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A61A9-0649-4FA7-A2E3-A28BB000BACA}" type="datetimeFigureOut">
              <a:rPr lang="en-US" smtClean="0"/>
              <a:pPr/>
              <a:t>10/3/2018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A6EFCC8-7AEC-490E-A960-EE16D8721E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EA6EFCC8-7AEC-490E-A960-EE16D8721E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43A61A9-0649-4FA7-A2E3-A28BB000BACA}" type="datetimeFigureOut">
              <a:rPr lang="en-US" smtClean="0"/>
              <a:pPr/>
              <a:t>10/3/2018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990599"/>
          </a:xfrm>
        </p:spPr>
        <p:txBody>
          <a:bodyPr/>
          <a:lstStyle/>
          <a:p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676400"/>
            <a:ext cx="7086600" cy="3962400"/>
          </a:xfrm>
        </p:spPr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n-US" dirty="0" err="1" smtClean="0"/>
              <a:t>Kehadiran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mengintegrasikan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mengkoordinasikan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orang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 </a:t>
            </a:r>
            <a:r>
              <a:rPr lang="en-US" dirty="0" err="1" smtClean="0"/>
              <a:t>Kepenting</a:t>
            </a:r>
            <a:r>
              <a:rPr lang="en-US" dirty="0" smtClean="0"/>
              <a:t> </a:t>
            </a:r>
            <a:r>
              <a:rPr lang="en-US" dirty="0" err="1"/>
              <a:t>yaanng</a:t>
            </a:r>
            <a:r>
              <a:rPr lang="en-US" dirty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bertabrakan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lain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diintegrasikan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tabrakan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ditekan</a:t>
            </a:r>
            <a:r>
              <a:rPr lang="en-US" dirty="0" smtClean="0"/>
              <a:t> </a:t>
            </a:r>
            <a:r>
              <a:rPr lang="en-US" dirty="0" err="1" smtClean="0"/>
              <a:t>sekecil-kecilnya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Soerojo</a:t>
            </a:r>
            <a:r>
              <a:rPr lang="en-US" dirty="0" smtClean="0"/>
              <a:t> W, SH</a:t>
            </a:r>
          </a:p>
          <a:p>
            <a:pPr algn="just">
              <a:buNone/>
            </a:pP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mengusahakan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dihindarkan</a:t>
            </a:r>
            <a:r>
              <a:rPr lang="en-US" dirty="0" smtClean="0"/>
              <a:t> </a:t>
            </a:r>
            <a:r>
              <a:rPr lang="en-US" dirty="0" err="1" smtClean="0"/>
              <a:t>kekacauan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Menurut</a:t>
            </a:r>
            <a:r>
              <a:rPr lang="en-US" dirty="0" smtClean="0"/>
              <a:t> E. Utrecht</a:t>
            </a:r>
          </a:p>
          <a:p>
            <a:pPr algn="just">
              <a:buNone/>
            </a:pP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kumpulan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(</a:t>
            </a:r>
            <a:r>
              <a:rPr lang="en-US" dirty="0" err="1" smtClean="0"/>
              <a:t>perintah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larangan</a:t>
            </a:r>
            <a:r>
              <a:rPr lang="en-US" dirty="0" smtClean="0"/>
              <a:t>)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tertib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ditaati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algn="just"/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Simorangkir</a:t>
            </a:r>
            <a:r>
              <a:rPr lang="en-US" dirty="0" smtClean="0"/>
              <a:t> SH</a:t>
            </a:r>
          </a:p>
          <a:p>
            <a:pPr algn="just">
              <a:buNone/>
            </a:pP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–</a:t>
            </a:r>
            <a:r>
              <a:rPr lang="en-US" dirty="0" err="1" smtClean="0"/>
              <a:t>peraturan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memaksa</a:t>
            </a:r>
            <a:r>
              <a:rPr lang="en-US" dirty="0" smtClean="0"/>
              <a:t> yang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tingkah</a:t>
            </a:r>
            <a:r>
              <a:rPr lang="en-US" dirty="0" smtClean="0"/>
              <a:t> </a:t>
            </a:r>
            <a:r>
              <a:rPr lang="en-US" dirty="0" err="1" smtClean="0"/>
              <a:t>laku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badan-badan</a:t>
            </a:r>
            <a:r>
              <a:rPr lang="en-US" dirty="0" smtClean="0"/>
              <a:t> 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berakibat</a:t>
            </a:r>
            <a:r>
              <a:rPr lang="en-US" dirty="0" smtClean="0"/>
              <a:t> </a:t>
            </a:r>
            <a:r>
              <a:rPr lang="en-US" dirty="0" err="1" smtClean="0"/>
              <a:t>hukuman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Perintah</a:t>
            </a:r>
            <a:endParaRPr lang="en-US" dirty="0" smtClean="0"/>
          </a:p>
          <a:p>
            <a:pPr algn="just"/>
            <a:r>
              <a:rPr lang="en-US" dirty="0" err="1" smtClean="0"/>
              <a:t>Larangan</a:t>
            </a:r>
            <a:endParaRPr lang="en-US" dirty="0" smtClean="0"/>
          </a:p>
          <a:p>
            <a:pPr algn="just"/>
            <a:r>
              <a:rPr lang="en-US" dirty="0" err="1" smtClean="0"/>
              <a:t>Sanksi</a:t>
            </a:r>
            <a:endParaRPr lang="en-US" dirty="0" smtClean="0"/>
          </a:p>
          <a:p>
            <a:pPr algn="just">
              <a:buNone/>
            </a:pP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: </a:t>
            </a:r>
            <a:r>
              <a:rPr lang="en-US" dirty="0" err="1" smtClean="0"/>
              <a:t>tertulis</a:t>
            </a:r>
            <a:r>
              <a:rPr lang="en-US" dirty="0" smtClean="0"/>
              <a:t>: 1)</a:t>
            </a:r>
            <a:r>
              <a:rPr lang="en-US" dirty="0" err="1" smtClean="0"/>
              <a:t>dikodifikasikan</a:t>
            </a:r>
            <a:r>
              <a:rPr lang="en-US" dirty="0" smtClean="0"/>
              <a:t>; KUH </a:t>
            </a:r>
            <a:r>
              <a:rPr lang="en-US" dirty="0" err="1" smtClean="0"/>
              <a:t>Pidana</a:t>
            </a:r>
            <a:r>
              <a:rPr lang="en-US" dirty="0" smtClean="0"/>
              <a:t>, KUH </a:t>
            </a:r>
            <a:r>
              <a:rPr lang="en-US" dirty="0" err="1" smtClean="0"/>
              <a:t>Perdata</a:t>
            </a:r>
            <a:r>
              <a:rPr lang="en-US" dirty="0" smtClean="0"/>
              <a:t>, KUH </a:t>
            </a:r>
            <a:r>
              <a:rPr lang="en-US" dirty="0" err="1" smtClean="0"/>
              <a:t>Acara</a:t>
            </a:r>
            <a:r>
              <a:rPr lang="en-US" dirty="0" smtClean="0"/>
              <a:t> </a:t>
            </a:r>
            <a:r>
              <a:rPr lang="en-US" dirty="0" err="1" smtClean="0"/>
              <a:t>Perdata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KUH </a:t>
            </a:r>
            <a:r>
              <a:rPr lang="en-US" dirty="0" err="1" smtClean="0"/>
              <a:t>Acara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 2) </a:t>
            </a:r>
            <a:r>
              <a:rPr lang="en-US" dirty="0" err="1" smtClean="0"/>
              <a:t>belum</a:t>
            </a:r>
            <a:r>
              <a:rPr lang="en-US" dirty="0" smtClean="0"/>
              <a:t>/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dikodifikasikan</a:t>
            </a:r>
            <a:endParaRPr lang="en-US" dirty="0" smtClean="0"/>
          </a:p>
          <a:p>
            <a:pPr algn="just">
              <a:buNone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:  kebiasaan2,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endParaRPr lang="en-US" dirty="0" smtClean="0"/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Norma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masyarakat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Norma </a:t>
            </a:r>
            <a:r>
              <a:rPr lang="en-US" dirty="0" err="1" smtClean="0"/>
              <a:t>kesopanan</a:t>
            </a:r>
            <a:endParaRPr lang="en-US" dirty="0" smtClean="0"/>
          </a:p>
          <a:p>
            <a:pPr algn="just"/>
            <a:r>
              <a:rPr lang="en-US" dirty="0" smtClean="0"/>
              <a:t>Norma </a:t>
            </a:r>
            <a:r>
              <a:rPr lang="en-US" dirty="0" err="1" smtClean="0"/>
              <a:t>kesusilaan</a:t>
            </a:r>
            <a:endParaRPr lang="en-US" dirty="0" smtClean="0"/>
          </a:p>
          <a:p>
            <a:pPr algn="just"/>
            <a:r>
              <a:rPr lang="en-US" dirty="0" smtClean="0"/>
              <a:t>Norma agama</a:t>
            </a:r>
          </a:p>
          <a:p>
            <a:pPr algn="just"/>
            <a:r>
              <a:rPr lang="en-US" dirty="0" smtClean="0"/>
              <a:t>Norma </a:t>
            </a:r>
            <a:r>
              <a:rPr lang="en-US" dirty="0" err="1" smtClean="0"/>
              <a:t>hukum</a:t>
            </a:r>
            <a:r>
              <a:rPr lang="en-US" dirty="0" smtClean="0"/>
              <a:t>: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melindungi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pergaulan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: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paksaan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, </a:t>
            </a:r>
            <a:r>
              <a:rPr lang="en-US" dirty="0" err="1" smtClean="0"/>
              <a:t>umum</a:t>
            </a:r>
            <a:r>
              <a:rPr lang="en-US" dirty="0" smtClean="0"/>
              <a:t> (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),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membedakan</a:t>
            </a:r>
            <a:r>
              <a:rPr lang="en-US" dirty="0" smtClean="0"/>
              <a:t> </a:t>
            </a:r>
            <a:r>
              <a:rPr lang="en-US" dirty="0" err="1" smtClean="0"/>
              <a:t>pangkat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kedudukan,sanksinya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segera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dirasakan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 smtClean="0"/>
          </a:p>
          <a:p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menganalisis</a:t>
            </a:r>
            <a:r>
              <a:rPr lang="en-US" dirty="0" smtClean="0"/>
              <a:t> </a:t>
            </a:r>
            <a:r>
              <a:rPr lang="en-US" dirty="0" err="1" smtClean="0"/>
              <a:t>kasus-kasus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 smtClean="0"/>
          </a:p>
          <a:p>
            <a:r>
              <a:rPr lang="en-US" dirty="0" err="1" smtClean="0"/>
              <a:t>Mengkritisi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UU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UU?</a:t>
            </a:r>
          </a:p>
          <a:p>
            <a:pPr>
              <a:buNone/>
            </a:pPr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kemerdekaan</a:t>
            </a:r>
            <a:r>
              <a:rPr lang="en-US" dirty="0" smtClean="0"/>
              <a:t> </a:t>
            </a:r>
            <a:r>
              <a:rPr lang="en-US" dirty="0" err="1" smtClean="0"/>
              <a:t>berekspresi</a:t>
            </a:r>
            <a:r>
              <a:rPr lang="en-US" dirty="0" smtClean="0"/>
              <a:t> (</a:t>
            </a:r>
            <a:r>
              <a:rPr lang="en-US" i="1" dirty="0" smtClean="0"/>
              <a:t>freedom of expression)</a:t>
            </a:r>
            <a:r>
              <a:rPr lang="en-US" dirty="0" smtClean="0"/>
              <a:t>, </a:t>
            </a:r>
            <a:r>
              <a:rPr lang="en-US" dirty="0" err="1" smtClean="0"/>
              <a:t>kemerdekaan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r>
              <a:rPr lang="en-US" dirty="0" smtClean="0"/>
              <a:t> (</a:t>
            </a:r>
            <a:r>
              <a:rPr lang="en-US" i="1" dirty="0" smtClean="0"/>
              <a:t>freedom of speech)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kemerdekaan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(</a:t>
            </a:r>
            <a:r>
              <a:rPr lang="en-US" i="1" dirty="0" smtClean="0"/>
              <a:t>freedom of the press).</a:t>
            </a:r>
          </a:p>
          <a:p>
            <a:pPr>
              <a:buNone/>
            </a:pP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haruslah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pula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i="1" dirty="0" smtClean="0"/>
              <a:t>diversity of voices, diversity of content, diversity of ownership. 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menghalangi</a:t>
            </a:r>
            <a:r>
              <a:rPr lang="en-US" dirty="0" smtClean="0"/>
              <a:t> </a:t>
            </a:r>
            <a:r>
              <a:rPr lang="en-US" dirty="0" err="1" smtClean="0"/>
              <a:t>lahirnya</a:t>
            </a:r>
            <a:r>
              <a:rPr lang="en-US" dirty="0" smtClean="0"/>
              <a:t> </a:t>
            </a:r>
            <a:r>
              <a:rPr lang="en-US" dirty="0" err="1" smtClean="0"/>
              <a:t>otoritarianisme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oligopoli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segelintir</a:t>
            </a:r>
            <a:r>
              <a:rPr lang="en-US" dirty="0" smtClean="0"/>
              <a:t> org yang </a:t>
            </a:r>
            <a:r>
              <a:rPr lang="en-US" dirty="0" err="1" smtClean="0"/>
              <a:t>mengatasnamakan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.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3716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UU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UU </a:t>
            </a:r>
            <a:r>
              <a:rPr lang="en-US" dirty="0" err="1" smtClean="0"/>
              <a:t>pers</a:t>
            </a:r>
            <a:r>
              <a:rPr lang="en-US" dirty="0" smtClean="0"/>
              <a:t> No. 40/1999</a:t>
            </a:r>
          </a:p>
          <a:p>
            <a:pPr algn="just"/>
            <a:r>
              <a:rPr lang="en-US" dirty="0" smtClean="0"/>
              <a:t>UU </a:t>
            </a:r>
            <a:r>
              <a:rPr lang="en-US" dirty="0" err="1" smtClean="0"/>
              <a:t>Penyiaran</a:t>
            </a:r>
            <a:r>
              <a:rPr lang="en-US" dirty="0" smtClean="0"/>
              <a:t> No.32/2002</a:t>
            </a:r>
          </a:p>
          <a:p>
            <a:pPr algn="just"/>
            <a:r>
              <a:rPr lang="en-US" dirty="0" smtClean="0"/>
              <a:t>UU </a:t>
            </a:r>
            <a:r>
              <a:rPr lang="en-US" dirty="0" err="1" smtClean="0"/>
              <a:t>Perfilman</a:t>
            </a:r>
            <a:r>
              <a:rPr lang="en-US" dirty="0" smtClean="0"/>
              <a:t> No. 33/2009</a:t>
            </a:r>
          </a:p>
          <a:p>
            <a:pPr algn="just"/>
            <a:r>
              <a:rPr lang="en-US" dirty="0" smtClean="0"/>
              <a:t>UU </a:t>
            </a:r>
            <a:r>
              <a:rPr lang="en-US" dirty="0" err="1" smtClean="0"/>
              <a:t>Keterbukaaan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(KIP) No. 14/2008</a:t>
            </a:r>
          </a:p>
          <a:p>
            <a:pPr algn="just"/>
            <a:r>
              <a:rPr lang="en-US" dirty="0" smtClean="0"/>
              <a:t>UU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Elektronik</a:t>
            </a:r>
            <a:r>
              <a:rPr lang="en-US" dirty="0" smtClean="0"/>
              <a:t> (ITE) No.11/2008</a:t>
            </a:r>
          </a:p>
          <a:p>
            <a:pPr algn="just"/>
            <a:r>
              <a:rPr lang="en-US" dirty="0" smtClean="0"/>
              <a:t>UU </a:t>
            </a:r>
            <a:r>
              <a:rPr lang="en-US" dirty="0" err="1" smtClean="0"/>
              <a:t>Pornografi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838199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Landasan</a:t>
            </a:r>
            <a:r>
              <a:rPr lang="en-US" sz="2800" dirty="0" smtClean="0"/>
              <a:t> UU yang </a:t>
            </a:r>
            <a:r>
              <a:rPr lang="en-US" sz="2800" dirty="0" err="1" smtClean="0"/>
              <a:t>berkaitan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komunikasi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76400"/>
            <a:ext cx="8077200" cy="396240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Pasal</a:t>
            </a:r>
            <a:r>
              <a:rPr lang="en-US" dirty="0" smtClean="0">
                <a:solidFill>
                  <a:schemeClr val="tx1"/>
                </a:solidFill>
              </a:rPr>
              <a:t> 28 UUD 1945 (</a:t>
            </a:r>
            <a:r>
              <a:rPr lang="en-US" dirty="0" err="1" smtClean="0">
                <a:solidFill>
                  <a:schemeClr val="tx1"/>
                </a:solidFill>
              </a:rPr>
              <a:t>khususnya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pasal</a:t>
            </a:r>
            <a:r>
              <a:rPr lang="en-US" dirty="0" smtClean="0">
                <a:solidFill>
                  <a:schemeClr val="tx1"/>
                </a:solidFill>
              </a:rPr>
              <a:t> 28F)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Kemerdekaan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berserikat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mengeluarkan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dilindungi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oleh</a:t>
            </a:r>
            <a:r>
              <a:rPr lang="en-US" dirty="0" smtClean="0">
                <a:solidFill>
                  <a:schemeClr val="tx1"/>
                </a:solidFill>
              </a:rPr>
              <a:t> UU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Deklarasi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hak-hak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asasi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manusia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sedunia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dirty="0" err="1" smtClean="0">
                <a:solidFill>
                  <a:schemeClr val="tx1"/>
                </a:solidFill>
              </a:rPr>
              <a:t>piagam</a:t>
            </a:r>
            <a:r>
              <a:rPr lang="en-US" smtClean="0">
                <a:solidFill>
                  <a:schemeClr val="tx1"/>
                </a:solidFill>
              </a:rPr>
              <a:t> PBB)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141</TotalTime>
  <Words>390</Words>
  <Application>Microsoft Office PowerPoint</Application>
  <PresentationFormat>On-screen Show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Adjacency</vt:lpstr>
      <vt:lpstr>Pentingnya hukum</vt:lpstr>
      <vt:lpstr>Konsep hukum menurut para ahli</vt:lpstr>
      <vt:lpstr>PowerPoint Presentation</vt:lpstr>
      <vt:lpstr>Isi hukum</vt:lpstr>
      <vt:lpstr>Norma dalam masyarakat</vt:lpstr>
      <vt:lpstr>Hukum komunikasi</vt:lpstr>
      <vt:lpstr>UU yang berkaitan dengan komunikasi</vt:lpstr>
      <vt:lpstr>Berbagai produk UU yang berkaitan dengan komunikasi</vt:lpstr>
      <vt:lpstr>Landasan UU yang berkaitan dengan komunikasi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Pentingnya hukum</dc:title>
  <dc:creator>FADJARINI</dc:creator>
  <cp:lastModifiedBy>BU FAJAR</cp:lastModifiedBy>
  <cp:revision>14</cp:revision>
  <dcterms:created xsi:type="dcterms:W3CDTF">2011-09-22T13:22:36Z</dcterms:created>
  <dcterms:modified xsi:type="dcterms:W3CDTF">2018-10-03T06:54:32Z</dcterms:modified>
</cp:coreProperties>
</file>