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90599"/>
          </a:xfrm>
        </p:spPr>
        <p:txBody>
          <a:bodyPr/>
          <a:lstStyle/>
          <a:p>
            <a:r>
              <a:rPr lang="en-US" dirty="0" err="1" smtClean="0"/>
              <a:t>Sumber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905000"/>
            <a:ext cx="7696200" cy="44958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dua</a:t>
            </a:r>
            <a:r>
              <a:rPr lang="en-US" dirty="0" smtClean="0">
                <a:solidFill>
                  <a:schemeClr val="tx1"/>
                </a:solidFill>
              </a:rPr>
              <a:t> data: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Data primer: data yang </a:t>
            </a:r>
            <a:r>
              <a:rPr lang="en-US" dirty="0" err="1" smtClean="0">
                <a:solidFill>
                  <a:schemeClr val="tx1"/>
                </a:solidFill>
              </a:rPr>
              <a:t>diperoleh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FGD, 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observasi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lapangan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juga</a:t>
            </a:r>
            <a:r>
              <a:rPr lang="en-US" dirty="0" smtClean="0">
                <a:solidFill>
                  <a:schemeClr val="tx1"/>
                </a:solidFill>
              </a:rPr>
              <a:t> data 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wawancara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sumber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Data </a:t>
            </a:r>
            <a:r>
              <a:rPr lang="en-US" dirty="0" err="1" smtClean="0">
                <a:solidFill>
                  <a:schemeClr val="tx1"/>
                </a:solidFill>
              </a:rPr>
              <a:t>sekunder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data yang </a:t>
            </a:r>
            <a:r>
              <a:rPr lang="en-US" dirty="0" err="1" smtClean="0">
                <a:solidFill>
                  <a:schemeClr val="tx1"/>
                </a:solidFill>
              </a:rPr>
              <a:t>diperoleh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pihak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kedua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misalnya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catatan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dokumentasi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perusahaan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berupa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absensi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gaji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laporan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publikasi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perusahaan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laporan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, data yang </a:t>
            </a:r>
            <a:r>
              <a:rPr lang="en-US" dirty="0" err="1" smtClean="0">
                <a:solidFill>
                  <a:schemeClr val="tx1"/>
                </a:solidFill>
              </a:rPr>
              <a:t>diperoleh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majalah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lain </a:t>
            </a:r>
            <a:r>
              <a:rPr lang="en-US" dirty="0" err="1" smtClean="0">
                <a:solidFill>
                  <a:schemeClr val="tx1"/>
                </a:solidFill>
              </a:rPr>
              <a:t>sebagainya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observasi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merekam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fenomena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(</a:t>
            </a:r>
            <a:r>
              <a:rPr lang="en-US" sz="2800" dirty="0" err="1" smtClean="0"/>
              <a:t>situasi</a:t>
            </a:r>
            <a:r>
              <a:rPr lang="en-US" sz="2800" dirty="0" smtClean="0"/>
              <a:t>,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).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ditujukan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,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, </a:t>
            </a:r>
            <a:r>
              <a:rPr lang="en-US" sz="2800" dirty="0" err="1" smtClean="0"/>
              <a:t>gejala-gejala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responden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terlalu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.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i="1" dirty="0" smtClean="0"/>
              <a:t>Participant </a:t>
            </a:r>
            <a:r>
              <a:rPr lang="en-US" sz="2800" i="1" dirty="0" smtClean="0"/>
              <a:t>observation</a:t>
            </a:r>
            <a:r>
              <a:rPr lang="en-US" sz="2800" dirty="0" smtClean="0"/>
              <a:t>: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observasi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,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kegiatam</a:t>
            </a:r>
            <a:r>
              <a:rPr lang="en-US" sz="2800" dirty="0" smtClean="0"/>
              <a:t> </a:t>
            </a:r>
            <a:r>
              <a:rPr lang="en-US" sz="2800" dirty="0" err="1" smtClean="0"/>
              <a:t>sehari-hari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situasi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diamati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data</a:t>
            </a:r>
            <a:r>
              <a:rPr lang="en-US" sz="2800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sz="2800" i="1" dirty="0" smtClean="0"/>
              <a:t>Non participant </a:t>
            </a:r>
            <a:r>
              <a:rPr lang="en-US" sz="2800" i="1" dirty="0" err="1" smtClean="0"/>
              <a:t>observation</a:t>
            </a:r>
            <a:r>
              <a:rPr lang="en-US" sz="2800" dirty="0" err="1" smtClean="0"/>
              <a:t>:merupakan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observasi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penelitinya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ikut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sedang</a:t>
            </a:r>
            <a:r>
              <a:rPr lang="en-US" sz="2800" dirty="0" smtClean="0"/>
              <a:t> </a:t>
            </a:r>
            <a:r>
              <a:rPr lang="en-US" sz="2800" dirty="0" err="1" smtClean="0"/>
              <a:t>diamati</a:t>
            </a:r>
            <a:r>
              <a:rPr lang="en-US" sz="2800" dirty="0" smtClean="0"/>
              <a:t>.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menempatkan</a:t>
            </a:r>
            <a:r>
              <a:rPr lang="en-US" sz="2800" dirty="0" smtClean="0"/>
              <a:t> </a:t>
            </a:r>
            <a:r>
              <a:rPr lang="en-US" sz="2800" dirty="0" err="1" smtClean="0"/>
              <a:t>dirinya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pengamat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wawancara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algn="just"/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algn="just"/>
            <a:r>
              <a:rPr lang="en-US" dirty="0" err="1" smtClean="0"/>
              <a:t>Menyebar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endParaRPr lang="en-US" dirty="0" smtClean="0"/>
          </a:p>
          <a:p>
            <a:pPr algn="just"/>
            <a:r>
              <a:rPr lang="en-US" dirty="0" err="1" smtClean="0"/>
              <a:t>Melakukan</a:t>
            </a:r>
            <a:r>
              <a:rPr lang="en-US" dirty="0" smtClean="0"/>
              <a:t> FGD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dokumentasi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Mengumpulkan</a:t>
            </a:r>
            <a:r>
              <a:rPr lang="en-US" dirty="0" smtClean="0"/>
              <a:t> data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, media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data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dicermati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yang </a:t>
            </a:r>
            <a:r>
              <a:rPr lang="en-US" smtClean="0"/>
              <a:t>sesuai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201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Sumber data</vt:lpstr>
      <vt:lpstr>observasi</vt:lpstr>
      <vt:lpstr>wawancara</vt:lpstr>
      <vt:lpstr>dokumentasi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Sumber data</dc:title>
  <dc:creator/>
  <cp:lastModifiedBy>FADJARINI</cp:lastModifiedBy>
  <cp:revision>2</cp:revision>
  <dcterms:created xsi:type="dcterms:W3CDTF">2006-08-16T00:00:00Z</dcterms:created>
  <dcterms:modified xsi:type="dcterms:W3CDTF">2014-04-23T19:56:23Z</dcterms:modified>
</cp:coreProperties>
</file>