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115E8-68C1-4A68-A937-8F1AC4BA9E5B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00DB8-4520-490F-9597-B2B41E959E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 9/10</a:t>
            </a:r>
            <a:br>
              <a:rPr lang="en-US" dirty="0" smtClean="0"/>
            </a:br>
            <a:r>
              <a:rPr lang="en-US" dirty="0" smtClean="0"/>
              <a:t>Model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sz="3100" dirty="0" err="1" smtClean="0"/>
              <a:t>oleh</a:t>
            </a:r>
            <a:r>
              <a:rPr lang="en-US" sz="3100" dirty="0" smtClean="0"/>
              <a:t> </a:t>
            </a:r>
            <a:r>
              <a:rPr lang="en-US" sz="3100" dirty="0" err="1" smtClean="0"/>
              <a:t>Badan</a:t>
            </a:r>
            <a:r>
              <a:rPr lang="en-US" sz="3100" dirty="0" smtClean="0"/>
              <a:t> </a:t>
            </a:r>
            <a:r>
              <a:rPr lang="en-US" sz="3100" dirty="0" err="1" smtClean="0"/>
              <a:t>Pengawasan</a:t>
            </a:r>
            <a:r>
              <a:rPr lang="en-US" sz="3100" dirty="0" smtClean="0"/>
              <a:t> </a:t>
            </a:r>
            <a:r>
              <a:rPr lang="en-US" sz="3100" dirty="0" err="1" smtClean="0"/>
              <a:t>Keuangan</a:t>
            </a:r>
            <a:r>
              <a:rPr lang="en-US" sz="3100" dirty="0" smtClean="0"/>
              <a:t> Pembangunan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Profesionalisme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kapabilitas</a:t>
            </a:r>
            <a:r>
              <a:rPr lang="en-US" dirty="0" smtClean="0"/>
              <a:t>, </a:t>
            </a:r>
            <a:r>
              <a:rPr lang="en-US" dirty="0" err="1" smtClean="0"/>
              <a:t>berdisiplin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Wewenang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hak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kekuasaan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sesuatu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Tanggung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jawab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kesediaan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menanggung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sesuatu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Tanggung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jawab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hendaknya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seimbang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kewenangan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dimiliki</a:t>
            </a:r>
            <a:r>
              <a:rPr lang="en-US" dirty="0" smtClean="0">
                <a:sym typeface="Wingdings" pitchFamily="2" charset="2"/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Kepribadian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landasi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kejujuran</a:t>
            </a:r>
            <a:r>
              <a:rPr lang="en-US" dirty="0" smtClean="0"/>
              <a:t>, </a:t>
            </a:r>
            <a:r>
              <a:rPr lang="en-US" dirty="0" err="1" smtClean="0"/>
              <a:t>keberanian</a:t>
            </a:r>
            <a:r>
              <a:rPr lang="en-US" dirty="0" smtClean="0"/>
              <a:t>, </a:t>
            </a:r>
            <a:r>
              <a:rPr lang="en-US" dirty="0" err="1" smtClean="0"/>
              <a:t>kebijaksanaan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pertanggung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rasa </a:t>
            </a:r>
            <a:r>
              <a:rPr lang="en-US" dirty="0" err="1" smtClean="0"/>
              <a:t>hormat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terampil</a:t>
            </a:r>
            <a:r>
              <a:rPr lang="en-US" dirty="0" smtClean="0"/>
              <a:t>, </a:t>
            </a:r>
            <a:r>
              <a:rPr lang="en-US" dirty="0" err="1" smtClean="0"/>
              <a:t>andal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profesinya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Ketepatan</a:t>
            </a:r>
            <a:r>
              <a:rPr lang="en-US" dirty="0" smtClean="0"/>
              <a:t>/</a:t>
            </a:r>
            <a:r>
              <a:rPr lang="en-US" dirty="0" err="1" smtClean="0"/>
              <a:t>keakurasian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mengena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,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ketelitian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keteraturan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taat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taat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sekalipun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hasil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studi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penelitian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objek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tertentu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murni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maupun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terapan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diolah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metode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tertentu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sehingga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bermanfaat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kehidupan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individu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instansi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luas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Teknologi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metodr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menghasilkan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produk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barang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jasa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tertentu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dibutuhkan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instansi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216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Perkuliahan ke  9/10 Model Pengembangan Budaya Kerja (oleh Badan Pengawasan Keuangan Pembangunan)</vt:lpstr>
      <vt:lpstr>Profesionalisme</vt:lpstr>
      <vt:lpstr>Wewenang dan Tanggung Jawab</vt:lpstr>
      <vt:lpstr>Integritas dan Profesional</vt:lpstr>
      <vt:lpstr>Ketepatan/keakurasian dan Kecepatan</vt:lpstr>
      <vt:lpstr>Disiplin dan keteraturan kerja</vt:lpstr>
      <vt:lpstr>Penguasaan Ilmu Pengetahuan dn Teknologi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Perkuliahan ke  9/10 Model Pengembangan Budaya Kerja (oleh Badan Pengawasan Keuangan Pembangunan)</dc:title>
  <dc:creator>Heri</dc:creator>
  <cp:lastModifiedBy>Heri</cp:lastModifiedBy>
  <cp:revision>1</cp:revision>
  <dcterms:created xsi:type="dcterms:W3CDTF">2018-11-29T02:53:18Z</dcterms:created>
  <dcterms:modified xsi:type="dcterms:W3CDTF">2018-11-29T07:37:03Z</dcterms:modified>
</cp:coreProperties>
</file>