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85-E56A-458A-8749-F1F3F510DF25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85-E56A-458A-8749-F1F3F510DF25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85-E56A-458A-8749-F1F3F510DF25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85-E56A-458A-8749-F1F3F510DF25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85-E56A-458A-8749-F1F3F510DF25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85-E56A-458A-8749-F1F3F510DF25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85-E56A-458A-8749-F1F3F510DF25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85-E56A-458A-8749-F1F3F510DF25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85-E56A-458A-8749-F1F3F510DF25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85-E56A-458A-8749-F1F3F510DF25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85-E56A-458A-8749-F1F3F510DF25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81AB885-E56A-458A-8749-F1F3F510DF25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53339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Fungsi</a:t>
            </a:r>
            <a:r>
              <a:rPr lang="en-US" dirty="0" smtClean="0"/>
              <a:t> Media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447800"/>
            <a:ext cx="5715000" cy="48006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H. </a:t>
            </a:r>
            <a:r>
              <a:rPr lang="en-US" dirty="0" err="1" smtClean="0"/>
              <a:t>Lasswell</a:t>
            </a:r>
            <a:r>
              <a:rPr lang="en-US" dirty="0" smtClean="0"/>
              <a:t> &amp; Charles Wright </a:t>
            </a:r>
            <a:r>
              <a:rPr lang="en-US" dirty="0" err="1" smtClean="0"/>
              <a:t>menyampaikan</a:t>
            </a:r>
            <a:r>
              <a:rPr lang="en-US" dirty="0" smtClean="0"/>
              <a:t> 4 </a:t>
            </a:r>
            <a:r>
              <a:rPr lang="en-US" dirty="0" err="1" smtClean="0"/>
              <a:t>fungsi</a:t>
            </a:r>
            <a:r>
              <a:rPr lang="en-US" dirty="0" smtClean="0"/>
              <a:t> media </a:t>
            </a:r>
            <a:r>
              <a:rPr lang="en-US" dirty="0" err="1" smtClean="0"/>
              <a:t>massa</a:t>
            </a:r>
            <a:r>
              <a:rPr lang="en-US" dirty="0" smtClean="0"/>
              <a:t>:</a:t>
            </a:r>
          </a:p>
          <a:p>
            <a:pPr algn="just"/>
            <a:r>
              <a:rPr lang="en-US" dirty="0" smtClean="0"/>
              <a:t>1. </a:t>
            </a:r>
            <a:r>
              <a:rPr lang="en-US" dirty="0" err="1" smtClean="0"/>
              <a:t>Pengawasan</a:t>
            </a:r>
            <a:r>
              <a:rPr lang="en-US" dirty="0" smtClean="0"/>
              <a:t> (surveillance): media 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2. </a:t>
            </a:r>
            <a:r>
              <a:rPr lang="en-US" dirty="0" err="1" smtClean="0"/>
              <a:t>Korelasi</a:t>
            </a:r>
            <a:r>
              <a:rPr lang="en-US" dirty="0" smtClean="0"/>
              <a:t> (correlation): media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seleksi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interpretasi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ingkungan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3.Penyampaian </a:t>
            </a:r>
            <a:r>
              <a:rPr lang="en-US" dirty="0" err="1" smtClean="0"/>
              <a:t>warisan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(transmission of Social Heritage):  media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,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4.  </a:t>
            </a:r>
            <a:r>
              <a:rPr lang="en-US" dirty="0" err="1" smtClean="0"/>
              <a:t>Hiburan</a:t>
            </a:r>
            <a:r>
              <a:rPr lang="en-US" dirty="0" smtClean="0"/>
              <a:t> (entertain) 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447800"/>
            <a:ext cx="2590799" cy="3581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endParaRPr lang="en-US" dirty="0" smtClean="0"/>
          </a:p>
          <a:p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pemantau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(</a:t>
            </a:r>
            <a:r>
              <a:rPr lang="en-US" i="1" dirty="0" smtClean="0"/>
              <a:t>The Watch Dog)</a:t>
            </a:r>
          </a:p>
          <a:p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pilar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4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851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Maknanya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diberikan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konstitusional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berkaitan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media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bahan-bahan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dipublikasikan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menyebarluaskan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media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cetak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media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elektronik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penyiaran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media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campur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perlakuan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sensor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kebebasan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0" indent="0" algn="just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Kebebasan</a:t>
            </a:r>
            <a:r>
              <a:rPr lang="en-US" sz="2400" dirty="0" smtClean="0"/>
              <a:t> </a:t>
            </a:r>
            <a:r>
              <a:rPr lang="en-US" sz="2400" dirty="0" err="1"/>
              <a:t>pers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memunculkan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yang </a:t>
            </a:r>
            <a:r>
              <a:rPr lang="en-US" sz="2400" dirty="0" err="1"/>
              <a:t>cerdas</a:t>
            </a:r>
            <a:r>
              <a:rPr lang="en-US" sz="2400" dirty="0"/>
              <a:t>, </a:t>
            </a:r>
            <a:r>
              <a:rPr lang="en-US" sz="2400" dirty="0" err="1"/>
              <a:t>bijaksana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bersih</a:t>
            </a:r>
            <a:r>
              <a:rPr lang="en-US" sz="2400" dirty="0"/>
              <a:t>.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kebebasan</a:t>
            </a:r>
            <a:r>
              <a:rPr lang="en-US" sz="2400" dirty="0"/>
              <a:t> </a:t>
            </a:r>
            <a:r>
              <a:rPr lang="en-US" sz="2400" dirty="0" err="1"/>
              <a:t>pers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mengetahui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peristiwa</a:t>
            </a:r>
            <a:r>
              <a:rPr lang="en-US" sz="2400" dirty="0"/>
              <a:t>,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,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muncul</a:t>
            </a:r>
            <a:r>
              <a:rPr lang="en-US" sz="2400" dirty="0"/>
              <a:t> </a:t>
            </a:r>
            <a:r>
              <a:rPr lang="en-US" sz="2400" dirty="0" err="1"/>
              <a:t>mekanisme</a:t>
            </a:r>
            <a:r>
              <a:rPr lang="en-US" sz="2400" dirty="0"/>
              <a:t> check and balance, </a:t>
            </a:r>
            <a:r>
              <a:rPr lang="en-US" sz="2400" dirty="0" err="1"/>
              <a:t>kontrol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kekuasaan</a:t>
            </a:r>
            <a:r>
              <a:rPr lang="en-US" sz="2400" dirty="0"/>
              <a:t>,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247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pers</a:t>
            </a:r>
            <a:r>
              <a:rPr lang="en-US" sz="2800" dirty="0" smtClean="0"/>
              <a:t> (</a:t>
            </a:r>
            <a:r>
              <a:rPr lang="en-US" sz="2800" dirty="0" err="1" smtClean="0"/>
              <a:t>Hikmat</a:t>
            </a:r>
            <a:r>
              <a:rPr lang="en-US" sz="2800" dirty="0" smtClean="0"/>
              <a:t> &amp; </a:t>
            </a:r>
            <a:r>
              <a:rPr lang="en-US" sz="2800" dirty="0" err="1" smtClean="0"/>
              <a:t>Kusuma</a:t>
            </a:r>
            <a:r>
              <a:rPr lang="en-US" sz="2800" dirty="0" smtClean="0"/>
              <a:t> </a:t>
            </a:r>
            <a:r>
              <a:rPr lang="en-US" sz="2800" dirty="0" err="1" smtClean="0"/>
              <a:t>Kusumaningrat</a:t>
            </a:r>
            <a:r>
              <a:rPr lang="en-US" sz="2800" dirty="0" smtClean="0"/>
              <a:t>: 2005)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informatif</a:t>
            </a:r>
            <a:r>
              <a:rPr lang="en-US" dirty="0" smtClean="0"/>
              <a:t>: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khalayak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teratur</a:t>
            </a:r>
            <a:r>
              <a:rPr lang="en-US" dirty="0" smtClean="0"/>
              <a:t>. 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menghimpun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berguna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.  </a:t>
            </a:r>
          </a:p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: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perannya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i="1" dirty="0" smtClean="0"/>
              <a:t>the watch dog,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diinformasikan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yang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disampaikan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. </a:t>
            </a:r>
            <a:r>
              <a:rPr lang="en-US" i="1" dirty="0" smtClean="0"/>
              <a:t>  </a:t>
            </a:r>
            <a:endParaRPr lang="en-US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interpretatif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direktif</a:t>
            </a:r>
            <a:r>
              <a:rPr lang="en-US" dirty="0" smtClean="0"/>
              <a:t>: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interpretasi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bimbingan</a:t>
            </a:r>
            <a:r>
              <a:rPr lang="en-US" dirty="0" smtClean="0"/>
              <a:t>. 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saran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khalayak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. 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 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ledakan</a:t>
            </a:r>
            <a:r>
              <a:rPr lang="en-US" dirty="0" smtClean="0"/>
              <a:t> gas LPG.</a:t>
            </a:r>
          </a:p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menghibur</a:t>
            </a:r>
            <a:r>
              <a:rPr lang="en-US" dirty="0" smtClean="0"/>
              <a:t>,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menyajikan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menghibur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regeneratif</a:t>
            </a:r>
            <a:r>
              <a:rPr lang="en-US" dirty="0" smtClean="0"/>
              <a:t>:  </a:t>
            </a:r>
            <a:r>
              <a:rPr lang="en-US" dirty="0" err="1" smtClean="0"/>
              <a:t>menceritakan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lampau</a:t>
            </a:r>
            <a:r>
              <a:rPr lang="en-US" dirty="0" smtClean="0"/>
              <a:t> yang </a:t>
            </a:r>
            <a:r>
              <a:rPr lang="en-US" dirty="0" err="1" smtClean="0"/>
              <a:t>diceritakan</a:t>
            </a:r>
            <a:r>
              <a:rPr lang="en-US" dirty="0" smtClean="0"/>
              <a:t> </a:t>
            </a:r>
            <a:r>
              <a:rPr lang="en-US" dirty="0" err="1" smtClean="0"/>
              <a:t>ulang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pengawalan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warganegara</a:t>
            </a:r>
            <a:r>
              <a:rPr lang="en-US" dirty="0" smtClean="0"/>
              <a:t>,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warganegara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opininya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kritikan</a:t>
            </a:r>
            <a:r>
              <a:rPr lang="en-US" dirty="0" smtClean="0"/>
              <a:t> </a:t>
            </a:r>
            <a:r>
              <a:rPr lang="en-US" dirty="0" err="1" smtClean="0"/>
              <a:t>lewat</a:t>
            </a:r>
            <a:r>
              <a:rPr lang="en-US" dirty="0" smtClean="0"/>
              <a:t> media </a:t>
            </a:r>
            <a:r>
              <a:rPr lang="en-US" dirty="0" err="1" smtClean="0"/>
              <a:t>massa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: </a:t>
            </a:r>
            <a:r>
              <a:rPr lang="en-US" dirty="0" err="1" smtClean="0"/>
              <a:t>iklan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125</TotalTime>
  <Words>297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Apex</vt:lpstr>
      <vt:lpstr>Fungsi Media</vt:lpstr>
      <vt:lpstr>Mengapa perlu adanya pers?</vt:lpstr>
      <vt:lpstr>Kebebasan Pers</vt:lpstr>
      <vt:lpstr>Fungsi pers (Hikmat &amp; Kusuma Kusumaningrat: 2005)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Fungsi Media</dc:title>
  <dc:creator>FADJARINI</dc:creator>
  <cp:lastModifiedBy>BU FAJAR</cp:lastModifiedBy>
  <cp:revision>16</cp:revision>
  <dcterms:created xsi:type="dcterms:W3CDTF">2011-10-03T01:31:39Z</dcterms:created>
  <dcterms:modified xsi:type="dcterms:W3CDTF">2020-03-08T23:43:35Z</dcterms:modified>
</cp:coreProperties>
</file>