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59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4C1C47C-7FE9-4CAC-9A66-FF0581A11D9A}" type="datetimeFigureOut">
              <a:rPr lang="en-US" smtClean="0"/>
              <a:pPr/>
              <a:t>3/9/2022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3F8CBB-80B1-488D-B236-614F56001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Filosofi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10000"/>
            <a:ext cx="7772400" cy="914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Management process</a:t>
            </a:r>
            <a:r>
              <a:rPr lang="en-US" dirty="0"/>
              <a:t>: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program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: (1) </a:t>
            </a:r>
            <a:r>
              <a:rPr lang="en-US" dirty="0" err="1"/>
              <a:t>pengorganisasian</a:t>
            </a:r>
            <a:r>
              <a:rPr lang="en-US" dirty="0"/>
              <a:t> program: (2) </a:t>
            </a:r>
            <a:r>
              <a:rPr lang="en-US" dirty="0" err="1"/>
              <a:t>Pelaksana</a:t>
            </a:r>
            <a:r>
              <a:rPr lang="en-US" dirty="0"/>
              <a:t> program: (3) </a:t>
            </a:r>
            <a:r>
              <a:rPr lang="en-US" dirty="0" err="1"/>
              <a:t>Implementasi</a:t>
            </a:r>
            <a:r>
              <a:rPr lang="en-US" dirty="0"/>
              <a:t> program; (4) </a:t>
            </a:r>
            <a:r>
              <a:rPr lang="en-US" dirty="0" err="1"/>
              <a:t>Pemantauan</a:t>
            </a:r>
            <a:r>
              <a:rPr lang="en-US" dirty="0"/>
              <a:t> Program; (5) </a:t>
            </a:r>
            <a:r>
              <a:rPr lang="en-US" dirty="0" err="1"/>
              <a:t>Pengawasan</a:t>
            </a:r>
            <a:r>
              <a:rPr lang="en-US" dirty="0"/>
              <a:t> program; (6) Audit Program.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Impact of Programs</a:t>
            </a:r>
            <a:r>
              <a:rPr lang="en-US" dirty="0"/>
              <a:t>: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/</a:t>
            </a:r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program. </a:t>
            </a:r>
            <a:r>
              <a:rPr lang="en-US" dirty="0" err="1"/>
              <a:t>Misalnya</a:t>
            </a:r>
            <a:r>
              <a:rPr lang="en-US" dirty="0"/>
              <a:t>: (1) trend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: (2) </a:t>
            </a:r>
            <a:r>
              <a:rPr lang="en-US" dirty="0" err="1"/>
              <a:t>pengangguran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Report Card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337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Key Success Attributes</a:t>
                      </a:r>
                      <a:r>
                        <a:rPr lang="en-US" sz="1100" baseline="0" dirty="0"/>
                        <a:t> of Programs</a:t>
                      </a:r>
                      <a:endParaRPr lang="en-US" sz="1100" dirty="0"/>
                    </a:p>
                    <a:p>
                      <a:endParaRPr 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Content of Programs (</a:t>
                      </a:r>
                      <a:r>
                        <a:rPr lang="en-US" sz="1100" dirty="0" err="1"/>
                        <a:t>Isi</a:t>
                      </a:r>
                      <a:r>
                        <a:rPr lang="en-US" sz="1100" dirty="0"/>
                        <a:t> Program)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Alignment</a:t>
                      </a:r>
                      <a:r>
                        <a:rPr lang="en-US" sz="1100" baseline="0" dirty="0"/>
                        <a:t> of Programs (</a:t>
                      </a:r>
                      <a:r>
                        <a:rPr lang="en-US" sz="1100" baseline="0" dirty="0" err="1"/>
                        <a:t>Penjabaran</a:t>
                      </a:r>
                      <a:r>
                        <a:rPr lang="en-US" sz="1100" baseline="0" dirty="0"/>
                        <a:t> Program)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Resources Allocation of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Management</a:t>
                      </a:r>
                      <a:r>
                        <a:rPr lang="en-US" sz="1100" baseline="0" dirty="0"/>
                        <a:t> Process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Impact of</a:t>
                      </a:r>
                      <a:r>
                        <a:rPr lang="en-US" sz="1100" baseline="0" dirty="0"/>
                        <a:t> Programs (</a:t>
                      </a:r>
                      <a:r>
                        <a:rPr lang="en-US" sz="1100" baseline="0" dirty="0" err="1"/>
                        <a:t>Dampak</a:t>
                      </a:r>
                      <a:r>
                        <a:rPr lang="en-US" sz="1100" baseline="0" dirty="0"/>
                        <a:t>)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Key Success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Strategic Implementation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Organization &amp; 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Success of Programs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6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/>
                        <a:t>Need assessment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Pelatihan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pembuatan</a:t>
                      </a:r>
                      <a:r>
                        <a:rPr lang="en-US" dirty="0"/>
                        <a:t> krupuk </a:t>
                      </a:r>
                      <a:r>
                        <a:rPr lang="en-US" dirty="0" err="1"/>
                        <a:t>singkong</a:t>
                      </a:r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dsb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Alignment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 assessment </a:t>
                      </a:r>
                      <a:r>
                        <a:rPr lang="en-US" dirty="0" err="1"/>
                        <a:t>melibatkan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kelompok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ibu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rumah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tangga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desa</a:t>
                      </a:r>
                      <a:r>
                        <a:rPr lang="en-US" dirty="0"/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warung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toko</a:t>
                      </a:r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/>
                        <a:t>5 </a:t>
                      </a:r>
                      <a:r>
                        <a:rPr lang="en-US" dirty="0" err="1"/>
                        <a:t>orang</a:t>
                      </a:r>
                      <a:endParaRPr lang="en-US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/>
                        <a:t>5 </a:t>
                      </a:r>
                      <a:r>
                        <a:rPr lang="en-US" dirty="0" err="1"/>
                        <a:t>juta</a:t>
                      </a:r>
                      <a:r>
                        <a:rPr lang="en-US" dirty="0"/>
                        <a:t> rupiah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dirty="0" err="1"/>
                        <a:t>Membuat</a:t>
                      </a:r>
                      <a:r>
                        <a:rPr lang="en-US" dirty="0"/>
                        <a:t> krupuk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staf</a:t>
                      </a:r>
                      <a:r>
                        <a:rPr lang="en-US" dirty="0"/>
                        <a:t>;</a:t>
                      </a:r>
                      <a:r>
                        <a:rPr lang="en-US" baseline="0" dirty="0"/>
                        <a:t> 2.lembaga; 3.internal; 4.internal; 5.dsb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Ekonomi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desa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mengalami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kenaikan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pertumbuhan</a:t>
                      </a:r>
                      <a:r>
                        <a:rPr lang="en-US" baseline="0" dirty="0"/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Utama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Samuel C. </a:t>
            </a:r>
            <a:r>
              <a:rPr lang="en-US" dirty="0" err="1"/>
              <a:t>Certo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J. Paul Peter: “Strategic Management Concepts and Applications (</a:t>
            </a:r>
            <a:r>
              <a:rPr lang="en-US" dirty="0" err="1"/>
              <a:t>Thrid</a:t>
            </a:r>
            <a:r>
              <a:rPr lang="en-US" dirty="0"/>
              <a:t> Edition)”, Austen Press, 1995.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Filosofi</a:t>
            </a:r>
            <a:r>
              <a:rPr lang="en-US" dirty="0"/>
              <a:t> </a:t>
            </a:r>
            <a:r>
              <a:rPr lang="en-US" dirty="0" err="1"/>
              <a:t>Supplay</a:t>
            </a:r>
            <a:r>
              <a:rPr lang="en-US" dirty="0"/>
              <a:t> and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supply of ideas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 err="1"/>
              <a:t>ketersediaan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).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,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program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gagsan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r>
              <a:rPr lang="en-US" dirty="0" err="1"/>
              <a:t>Baiknya</a:t>
            </a:r>
            <a:r>
              <a:rPr lang="en-US" dirty="0"/>
              <a:t> program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ide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Core of Programs (inti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Program)</a:t>
            </a:r>
          </a:p>
          <a:p>
            <a:r>
              <a:rPr lang="en-US" dirty="0">
                <a:solidFill>
                  <a:srgbClr val="FF0000"/>
                </a:solidFill>
              </a:rPr>
              <a:t>Objective/Purpose </a:t>
            </a:r>
            <a:r>
              <a:rPr lang="en-US" dirty="0"/>
              <a:t>of Programs (</a:t>
            </a:r>
            <a:r>
              <a:rPr lang="en-US" dirty="0" err="1"/>
              <a:t>tujuan</a:t>
            </a:r>
            <a:r>
              <a:rPr lang="en-US" dirty="0"/>
              <a:t>/</a:t>
            </a:r>
            <a:r>
              <a:rPr lang="en-US" dirty="0" err="1"/>
              <a:t>sasaran</a:t>
            </a:r>
            <a:r>
              <a:rPr lang="en-US" dirty="0"/>
              <a:t>)  </a:t>
            </a:r>
          </a:p>
          <a:p>
            <a:r>
              <a:rPr lang="en-US" dirty="0">
                <a:solidFill>
                  <a:srgbClr val="FF0000"/>
                </a:solidFill>
              </a:rPr>
              <a:t>Benefit of programs (</a:t>
            </a:r>
            <a:r>
              <a:rPr lang="en-US" dirty="0" err="1">
                <a:solidFill>
                  <a:srgbClr val="FF0000"/>
                </a:solidFill>
              </a:rPr>
              <a:t>manfaat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  <a:p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of programs (</a:t>
            </a:r>
            <a:r>
              <a:rPr lang="en-US" dirty="0" err="1"/>
              <a:t>isi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FF0000"/>
                </a:solidFill>
              </a:rPr>
              <a:t>Alignment</a:t>
            </a:r>
            <a:r>
              <a:rPr lang="en-US" dirty="0"/>
              <a:t> of Programs (</a:t>
            </a:r>
            <a:r>
              <a:rPr lang="id-ID" dirty="0"/>
              <a:t>Penyelarasan Program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FF0000"/>
                </a:solidFill>
              </a:rPr>
              <a:t>Resources</a:t>
            </a:r>
            <a:r>
              <a:rPr lang="en-US" dirty="0"/>
              <a:t> allocation (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FF0000"/>
                </a:solidFill>
              </a:rPr>
              <a:t>Management</a:t>
            </a:r>
            <a:r>
              <a:rPr lang="en-US" dirty="0"/>
              <a:t> Process (</a:t>
            </a:r>
            <a:r>
              <a:rPr lang="en-US" dirty="0" err="1"/>
              <a:t>manajemen</a:t>
            </a:r>
            <a:r>
              <a:rPr lang="en-US" dirty="0"/>
              <a:t> program)</a:t>
            </a:r>
          </a:p>
          <a:p>
            <a:r>
              <a:rPr lang="en-US" dirty="0">
                <a:solidFill>
                  <a:srgbClr val="FF0000"/>
                </a:solidFill>
              </a:rPr>
              <a:t>Impact</a:t>
            </a:r>
            <a:r>
              <a:rPr lang="en-US" dirty="0"/>
              <a:t> of Programs (</a:t>
            </a:r>
            <a:r>
              <a:rPr lang="en-US" dirty="0" err="1"/>
              <a:t>dampak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Core of Programs</a:t>
            </a:r>
            <a:r>
              <a:rPr lang="en-US" dirty="0"/>
              <a:t>: “Program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 </a:t>
            </a:r>
            <a:r>
              <a:rPr lang="en-US" dirty="0" err="1"/>
              <a:t>berangkat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kurangnya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Objectives of Programs: </a:t>
            </a:r>
            <a:r>
              <a:rPr lang="en-US" dirty="0"/>
              <a:t>Program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 lvl="1"/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Benefit of Programs: </a:t>
            </a:r>
            <a:r>
              <a:rPr lang="en-US" dirty="0" err="1"/>
              <a:t>Setiap</a:t>
            </a:r>
            <a:r>
              <a:rPr lang="en-US" dirty="0"/>
              <a:t> program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(1) agar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; (2) agar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Content of Programs</a:t>
            </a:r>
            <a:r>
              <a:rPr lang="en-US" dirty="0"/>
              <a:t>: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program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 (1) Need assessment (</a:t>
            </a:r>
            <a:r>
              <a:rPr lang="en-US" dirty="0" err="1"/>
              <a:t>penaksiran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); (2)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krupuk </a:t>
            </a:r>
            <a:r>
              <a:rPr lang="en-US" dirty="0" err="1"/>
              <a:t>singkong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Alignment of Programs</a:t>
            </a:r>
            <a:r>
              <a:rPr lang="en-US" dirty="0"/>
              <a:t>: program </a:t>
            </a:r>
            <a:r>
              <a:rPr lang="en-US" dirty="0" err="1"/>
              <a:t>sedapat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dijabarkan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: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krupuk </a:t>
            </a:r>
            <a:r>
              <a:rPr lang="en-US" dirty="0" err="1"/>
              <a:t>singkong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testimoni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krupuk </a:t>
            </a:r>
            <a:r>
              <a:rPr lang="en-US" dirty="0" err="1"/>
              <a:t>singkong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Resources Allocation</a:t>
            </a:r>
            <a:r>
              <a:rPr lang="en-US" dirty="0"/>
              <a:t>: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program. </a:t>
            </a:r>
            <a:r>
              <a:rPr lang="en-US" dirty="0" err="1"/>
              <a:t>Sumberdaya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 1. modal </a:t>
            </a:r>
            <a:r>
              <a:rPr lang="en-US" dirty="0" err="1"/>
              <a:t>usaha</a:t>
            </a:r>
            <a:r>
              <a:rPr lang="en-US" dirty="0"/>
              <a:t>; 2.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 3. skill/</a:t>
            </a:r>
            <a:r>
              <a:rPr lang="en-US" dirty="0" err="1"/>
              <a:t>keterampilan</a:t>
            </a:r>
            <a:r>
              <a:rPr lang="en-US" dirty="0"/>
              <a:t>; 4. </a:t>
            </a:r>
            <a:r>
              <a:rPr lang="en-US" dirty="0" err="1"/>
              <a:t>dana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Contoh</a:t>
            </a:r>
            <a:r>
              <a:rPr lang="en-US" dirty="0"/>
              <a:t> Program: “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”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120</TotalTime>
  <Words>591</Words>
  <Application>Microsoft Office PowerPoint</Application>
  <PresentationFormat>On-screen Show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Verdana</vt:lpstr>
      <vt:lpstr>Wingdings 2</vt:lpstr>
      <vt:lpstr>Aspect</vt:lpstr>
      <vt:lpstr>Filosofi Dasar Manajemen Program</vt:lpstr>
      <vt:lpstr>Referensi Utama</vt:lpstr>
      <vt:lpstr>Filosofi Supplay and Need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Contoh Program: “Pengembangan Ekonomi Desa”</vt:lpstr>
      <vt:lpstr>Strategic Report Card </vt:lpstr>
      <vt:lpstr>Key Success of Programs</vt:lpstr>
    </vt:vector>
  </TitlesOfParts>
  <Company>IPD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 Dasar Manajemen Program</dc:title>
  <dc:creator>GORIS</dc:creator>
  <cp:lastModifiedBy>Putra Perdana</cp:lastModifiedBy>
  <cp:revision>15</cp:revision>
  <dcterms:created xsi:type="dcterms:W3CDTF">2011-09-29T00:27:45Z</dcterms:created>
  <dcterms:modified xsi:type="dcterms:W3CDTF">2022-03-08T17:10:59Z</dcterms:modified>
</cp:coreProperties>
</file>