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9BAC77-89CB-4374-AD2B-DAB8858CFE27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2CE89D-EFF0-410E-B8BD-B762BC4380F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Kebijakan</a:t>
            </a:r>
            <a:r>
              <a:rPr lang="en-US" sz="4000" dirty="0" smtClean="0"/>
              <a:t> Pembangunan Daerah-B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, S. </a:t>
            </a:r>
            <a:r>
              <a:rPr lang="en-US" dirty="0" err="1" smtClean="0"/>
              <a:t>Sos</a:t>
            </a:r>
            <a:r>
              <a:rPr lang="en-US" dirty="0" smtClean="0"/>
              <a:t>, MPA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Petunjuk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Bacalah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TATA KELOLA PENANGANAN COVID 19 DI INDOENESIA: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, </a:t>
            </a:r>
            <a:r>
              <a:rPr lang="en-US" dirty="0" err="1" smtClean="0"/>
              <a:t>Bab</a:t>
            </a:r>
            <a:r>
              <a:rPr lang="en-US" dirty="0" smtClean="0"/>
              <a:t> 4= </a:t>
            </a:r>
            <a:r>
              <a:rPr lang="en-US" dirty="0" err="1" smtClean="0"/>
              <a:t>hal</a:t>
            </a:r>
            <a:r>
              <a:rPr lang="en-US" dirty="0" smtClean="0"/>
              <a:t> 64-79 (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sediakan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pdf</a:t>
            </a:r>
            <a:r>
              <a:rPr lang="en-US" dirty="0" smtClean="0"/>
              <a:t>.)</a:t>
            </a:r>
          </a:p>
          <a:p>
            <a:r>
              <a:rPr lang="en-US" dirty="0" err="1" smtClean="0"/>
              <a:t>Rangkumlah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4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Ceritakanlah</a:t>
            </a:r>
            <a:r>
              <a:rPr lang="en-US" dirty="0" smtClean="0"/>
              <a:t> minimal 1 </a:t>
            </a:r>
            <a:r>
              <a:rPr lang="en-US" dirty="0" err="1" smtClean="0"/>
              <a:t>halaman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poin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tempatmu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wabah</a:t>
            </a:r>
            <a:r>
              <a:rPr lang="en-US" dirty="0" smtClean="0"/>
              <a:t> COVID 19?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model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daerahmu</a:t>
            </a:r>
            <a:r>
              <a:rPr lang="en-US" dirty="0" smtClean="0"/>
              <a:t>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Rangkuman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smtClean="0"/>
              <a:t>Word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kumpulkan</a:t>
            </a:r>
            <a:r>
              <a:rPr lang="en-US" dirty="0" smtClean="0"/>
              <a:t>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21 Mei 2020 </a:t>
            </a:r>
            <a:r>
              <a:rPr lang="en-US" dirty="0" err="1" smtClean="0"/>
              <a:t>melalui</a:t>
            </a:r>
            <a:r>
              <a:rPr lang="en-US" dirty="0" smtClean="0"/>
              <a:t> PORTAL AKADEMIK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</TotalTime>
  <Words>102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Kebijakan Pembangunan Daerah-B</vt:lpstr>
      <vt:lpstr>Petunjuk</vt:lpstr>
      <vt:lpstr>TUGAS</vt:lpstr>
      <vt:lpstr>Slide 4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Pembangunan Daerah-B</dc:title>
  <dc:creator>Heri</dc:creator>
  <cp:lastModifiedBy>Heri</cp:lastModifiedBy>
  <cp:revision>2</cp:revision>
  <dcterms:created xsi:type="dcterms:W3CDTF">2020-05-13T08:04:33Z</dcterms:created>
  <dcterms:modified xsi:type="dcterms:W3CDTF">2020-05-13T08:31:15Z</dcterms:modified>
</cp:coreProperties>
</file>