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D76F426-FDD7-4156-AD70-345E58073C83}" type="datetimeFigureOut">
              <a:rPr lang="en-US" smtClean="0"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1A56EA-9284-489B-B852-8BB2805264C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Mengenal dan memahami dinamika Industri     Media Massa Indonesia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Media Massa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400" b="1" i="1" dirty="0" err="1" smtClean="0"/>
              <a:t>Sejarah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Awal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Pers</a:t>
            </a:r>
            <a:r>
              <a:rPr lang="en-US" sz="2400" b="1" i="1" dirty="0" smtClean="0"/>
              <a:t> Indonesia (</a:t>
            </a:r>
            <a:r>
              <a:rPr lang="en-US" sz="2400" b="1" i="1" dirty="0" err="1" smtClean="0"/>
              <a:t>atau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pers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di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kepulauan</a:t>
            </a:r>
            <a:r>
              <a:rPr lang="en-US" sz="2400" b="1" i="1" dirty="0" smtClean="0"/>
              <a:t> Nusantara, </a:t>
            </a:r>
            <a:r>
              <a:rPr lang="en-US" sz="2400" b="1" i="1" dirty="0" err="1" smtClean="0"/>
              <a:t>atau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Hindia</a:t>
            </a:r>
            <a:r>
              <a:rPr lang="en-US" sz="2400" b="1" i="1" dirty="0" smtClean="0"/>
              <a:t> </a:t>
            </a:r>
            <a:r>
              <a:rPr lang="en-US" sz="2400" b="1" i="1" dirty="0" err="1" smtClean="0"/>
              <a:t>Timur</a:t>
            </a:r>
            <a:r>
              <a:rPr lang="en-US" sz="2400" b="1" i="1" dirty="0" smtClean="0"/>
              <a:t> – East Netherland Indies)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kepulauan</a:t>
            </a:r>
            <a:r>
              <a:rPr lang="en-US" dirty="0"/>
              <a:t> Nusantara </a:t>
            </a:r>
            <a:r>
              <a:rPr lang="en-US" dirty="0" err="1"/>
              <a:t>pertama</a:t>
            </a:r>
            <a:r>
              <a:rPr lang="en-US" dirty="0"/>
              <a:t> kali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ke-17 </a:t>
            </a:r>
            <a:r>
              <a:rPr lang="en-US" dirty="0" err="1"/>
              <a:t>oleh</a:t>
            </a:r>
            <a:r>
              <a:rPr lang="en-US" dirty="0"/>
              <a:t> VOC (</a:t>
            </a:r>
            <a:r>
              <a:rPr lang="en-US" i="1" dirty="0" err="1"/>
              <a:t>Vereenidge</a:t>
            </a:r>
            <a:r>
              <a:rPr lang="en-US" i="1" dirty="0"/>
              <a:t> </a:t>
            </a:r>
            <a:r>
              <a:rPr lang="en-US" i="1" dirty="0" err="1"/>
              <a:t>Oost-Indische</a:t>
            </a:r>
            <a:r>
              <a:rPr lang="en-US" i="1" dirty="0"/>
              <a:t> </a:t>
            </a:r>
            <a:r>
              <a:rPr lang="en-US" i="1" dirty="0" err="1"/>
              <a:t>Compagnie</a:t>
            </a:r>
            <a:r>
              <a:rPr lang="en-US" dirty="0"/>
              <a:t>),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VOC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, “…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agar 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percetakan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didirikan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mencetak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moral, </a:t>
            </a:r>
            <a:r>
              <a:rPr lang="en-US" dirty="0" err="1"/>
              <a:t>sopan</a:t>
            </a:r>
            <a:r>
              <a:rPr lang="en-US" dirty="0"/>
              <a:t> </a:t>
            </a:r>
            <a:r>
              <a:rPr lang="en-US" dirty="0" err="1"/>
              <a:t>santun</a:t>
            </a:r>
            <a:r>
              <a:rPr lang="en-US" dirty="0"/>
              <a:t>, </a:t>
            </a:r>
            <a:r>
              <a:rPr lang="en-US" dirty="0" err="1"/>
              <a:t>kesusilaan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agama”.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Pieter Pau,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VOC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Juli</a:t>
            </a:r>
            <a:r>
              <a:rPr lang="en-US" dirty="0"/>
              <a:t> 1688.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Barulah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abad</a:t>
            </a:r>
            <a:r>
              <a:rPr lang="en-US" dirty="0" smtClean="0"/>
              <a:t> 18, </a:t>
            </a:r>
            <a:r>
              <a:rPr lang="en-US" dirty="0" err="1" smtClean="0"/>
              <a:t>percetakan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diperbolehkan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mencetak</a:t>
            </a:r>
            <a:r>
              <a:rPr lang="en-US" dirty="0" smtClean="0"/>
              <a:t> </a:t>
            </a:r>
            <a:r>
              <a:rPr lang="en-US" dirty="0" err="1" smtClean="0"/>
              <a:t>suratkabar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bernama</a:t>
            </a:r>
            <a:r>
              <a:rPr lang="en-US" dirty="0" smtClean="0"/>
              <a:t> </a:t>
            </a:r>
            <a:r>
              <a:rPr lang="en-US" i="1" dirty="0" err="1" smtClean="0"/>
              <a:t>Bataviasche</a:t>
            </a:r>
            <a:r>
              <a:rPr lang="en-US" i="1" dirty="0" smtClean="0"/>
              <a:t> </a:t>
            </a:r>
            <a:r>
              <a:rPr lang="en-US" i="1" dirty="0" err="1" smtClean="0"/>
              <a:t>Nouvelles</a:t>
            </a:r>
            <a:r>
              <a:rPr lang="en-US" dirty="0" smtClean="0"/>
              <a:t> (1744-1746),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err="1" smtClean="0"/>
              <a:t>Vendue-Nieuws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berita-berita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penawaran</a:t>
            </a:r>
            <a:r>
              <a:rPr lang="en-US" dirty="0" smtClean="0"/>
              <a:t> </a:t>
            </a:r>
            <a:r>
              <a:rPr lang="en-US" dirty="0" err="1" smtClean="0"/>
              <a:t>barang-barang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dijual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Kompeni</a:t>
            </a:r>
            <a:r>
              <a:rPr lang="en-US" dirty="0" smtClean="0"/>
              <a:t> yang </a:t>
            </a:r>
            <a:r>
              <a:rPr lang="en-US" dirty="0" err="1" smtClean="0"/>
              <a:t>pulang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Nederland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dipindahkan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Batavia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lain. </a:t>
            </a:r>
            <a:r>
              <a:rPr lang="en-US" i="1" dirty="0" err="1" smtClean="0"/>
              <a:t>Vendue-Nieuws</a:t>
            </a:r>
            <a:r>
              <a:rPr lang="en-US" dirty="0" smtClean="0"/>
              <a:t> </a:t>
            </a:r>
            <a:r>
              <a:rPr lang="en-US" dirty="0" err="1" smtClean="0"/>
              <a:t>bertahan</a:t>
            </a:r>
            <a:r>
              <a:rPr lang="en-US" dirty="0" smtClean="0"/>
              <a:t> </a:t>
            </a:r>
            <a:r>
              <a:rPr lang="en-US" dirty="0" err="1" smtClean="0"/>
              <a:t>agak</a:t>
            </a:r>
            <a:r>
              <a:rPr lang="en-US" dirty="0" smtClean="0"/>
              <a:t> lama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1776-1809.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i="1" dirty="0" err="1"/>
              <a:t>Masa</a:t>
            </a:r>
            <a:r>
              <a:rPr lang="en-US" sz="3200" b="1" i="1" dirty="0"/>
              <a:t> </a:t>
            </a:r>
            <a:r>
              <a:rPr lang="en-US" sz="3200" b="1" i="1" dirty="0" err="1"/>
              <a:t>Kemerdekaan</a:t>
            </a:r>
            <a:r>
              <a:rPr lang="en-US" sz="3200" b="1" i="1" dirty="0"/>
              <a:t> – </a:t>
            </a:r>
            <a:r>
              <a:rPr lang="en-US" sz="3200" b="1" i="1" dirty="0" err="1"/>
              <a:t>Demokrasi</a:t>
            </a:r>
            <a:r>
              <a:rPr lang="en-US" sz="3200" b="1" i="1" dirty="0"/>
              <a:t> </a:t>
            </a:r>
            <a:r>
              <a:rPr lang="en-US" sz="3200" b="1" i="1" dirty="0" err="1"/>
              <a:t>Konstitusional</a:t>
            </a:r>
            <a:r>
              <a:rPr lang="en-US" sz="3200" b="1" i="1" dirty="0"/>
              <a:t> – </a:t>
            </a:r>
            <a:r>
              <a:rPr lang="en-US" sz="3200" b="1" i="1" dirty="0" err="1"/>
              <a:t>Demokrasi</a:t>
            </a:r>
            <a:r>
              <a:rPr lang="en-US" sz="3200" b="1" i="1" dirty="0"/>
              <a:t> </a:t>
            </a:r>
            <a:r>
              <a:rPr lang="en-US" sz="3200" b="1" i="1" dirty="0" err="1"/>
              <a:t>Terpimpin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495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/>
              <a:t>pers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adalah</a:t>
            </a:r>
            <a:r>
              <a:rPr lang="en-US" dirty="0"/>
              <a:t>: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Merdeka</a:t>
            </a:r>
            <a:r>
              <a:rPr lang="en-US" dirty="0"/>
              <a:t> (Jakarta),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Kedaulatan</a:t>
            </a:r>
            <a:r>
              <a:rPr lang="en-US" dirty="0"/>
              <a:t> Rakyat (Yogyakarta),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Waspada</a:t>
            </a:r>
            <a:r>
              <a:rPr lang="en-US" dirty="0"/>
              <a:t> (Medan),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Rakyat (Ujung Pandang).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i="1" dirty="0" err="1"/>
              <a:t>Orde</a:t>
            </a:r>
            <a:r>
              <a:rPr lang="en-US" sz="4000" b="1" i="1" dirty="0"/>
              <a:t> </a:t>
            </a:r>
            <a:r>
              <a:rPr lang="en-US" sz="4000" b="1" i="1" dirty="0" err="1"/>
              <a:t>Baru</a:t>
            </a:r>
            <a:r>
              <a:rPr lang="en-US" sz="4000" b="1" i="1" dirty="0"/>
              <a:t> (</a:t>
            </a:r>
            <a:r>
              <a:rPr lang="en-US" sz="4000" b="1" i="1" dirty="0" err="1"/>
              <a:t>akhir</a:t>
            </a:r>
            <a:r>
              <a:rPr lang="en-US" sz="4000" b="1" i="1" dirty="0"/>
              <a:t> </a:t>
            </a:r>
            <a:r>
              <a:rPr lang="en-US" sz="4000" b="1" i="1" dirty="0" err="1"/>
              <a:t>dari</a:t>
            </a:r>
            <a:r>
              <a:rPr lang="en-US" sz="4000" b="1" i="1" dirty="0"/>
              <a:t> </a:t>
            </a:r>
            <a:r>
              <a:rPr lang="en-US" sz="4000" b="1" i="1" dirty="0" err="1"/>
              <a:t>pers-pers</a:t>
            </a:r>
            <a:r>
              <a:rPr lang="en-US" sz="4000" b="1" i="1" dirty="0"/>
              <a:t> </a:t>
            </a:r>
            <a:r>
              <a:rPr lang="en-US" sz="4000" b="1" i="1" dirty="0" err="1"/>
              <a:t>ideologis</a:t>
            </a:r>
            <a:r>
              <a:rPr lang="en-US" sz="4000" b="1" i="1" dirty="0"/>
              <a:t>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Kemunculan</a:t>
            </a:r>
            <a:r>
              <a:rPr lang="en-US" dirty="0" smtClean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1965/66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konstalasi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Indonesia.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Suharto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Darat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kuasaan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koran-koran</a:t>
            </a:r>
            <a:r>
              <a:rPr lang="en-US" dirty="0"/>
              <a:t> </a:t>
            </a:r>
            <a:r>
              <a:rPr lang="en-US" dirty="0" err="1"/>
              <a:t>kiri</a:t>
            </a:r>
            <a:r>
              <a:rPr lang="en-US" dirty="0"/>
              <a:t>.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100an </a:t>
            </a:r>
            <a:r>
              <a:rPr lang="en-US" dirty="0" err="1"/>
              <a:t>penerbitan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ditutup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ratusan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ditahan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dibuang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pulau</a:t>
            </a:r>
            <a:r>
              <a:rPr lang="en-US" dirty="0"/>
              <a:t> Buru.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antikomunis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larangan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eks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(yang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dihadirkan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puluhan</a:t>
            </a:r>
            <a:r>
              <a:rPr lang="en-US" dirty="0"/>
              <a:t> </a:t>
            </a:r>
            <a:r>
              <a:rPr lang="en-US" dirty="0" err="1"/>
              <a:t>ribu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)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tahanan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boleh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sector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: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(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ABRI),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dosen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pengajar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Pembersihan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ratusan</a:t>
            </a:r>
            <a:r>
              <a:rPr lang="en-US" dirty="0"/>
              <a:t> </a:t>
            </a:r>
            <a:r>
              <a:rPr lang="en-US" dirty="0" err="1"/>
              <a:t>suratkabar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nyatalah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pintu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30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berikutnya</a:t>
            </a:r>
            <a:r>
              <a:rPr lang="en-US" dirty="0"/>
              <a:t>.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pembredelan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1974 </a:t>
            </a:r>
            <a:r>
              <a:rPr lang="en-US" dirty="0" smtClean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pelarangan</a:t>
            </a:r>
            <a:r>
              <a:rPr lang="en-US" dirty="0"/>
              <a:t> </a:t>
            </a:r>
            <a:r>
              <a:rPr lang="en-US" dirty="0" err="1"/>
              <a:t>terbit</a:t>
            </a:r>
            <a:r>
              <a:rPr lang="en-US" dirty="0"/>
              <a:t> </a:t>
            </a:r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1978 </a:t>
            </a:r>
            <a:r>
              <a:rPr lang="en-US" dirty="0" smtClean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pencabutan</a:t>
            </a:r>
            <a:r>
              <a:rPr lang="en-US" dirty="0"/>
              <a:t> SIUPP (</a:t>
            </a:r>
            <a:r>
              <a:rPr lang="en-US" dirty="0" err="1"/>
              <a:t>istilah</a:t>
            </a:r>
            <a:r>
              <a:rPr lang="en-US" dirty="0"/>
              <a:t> yang </a:t>
            </a:r>
            <a:r>
              <a:rPr lang="en-US" dirty="0" err="1"/>
              <a:t>dihaluskan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‘</a:t>
            </a:r>
            <a:r>
              <a:rPr lang="en-US" dirty="0" err="1"/>
              <a:t>pembredelan</a:t>
            </a:r>
            <a:r>
              <a:rPr lang="en-US" dirty="0"/>
              <a:t>’)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suratkabar</a:t>
            </a:r>
            <a:r>
              <a:rPr lang="en-US" dirty="0"/>
              <a:t> </a:t>
            </a:r>
            <a:r>
              <a:rPr lang="en-US" dirty="0" err="1"/>
              <a:t>Sinar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, Tabloid Monitor,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suratkabar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. Dan </a:t>
            </a:r>
            <a:r>
              <a:rPr lang="en-US" dirty="0" err="1"/>
              <a:t>menjelang</a:t>
            </a:r>
            <a:r>
              <a:rPr lang="en-US" dirty="0"/>
              <a:t> </a:t>
            </a:r>
            <a:r>
              <a:rPr lang="en-US" dirty="0" err="1"/>
              <a:t>akhir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mingguan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; </a:t>
            </a:r>
            <a:r>
              <a:rPr lang="en-US" dirty="0" err="1"/>
              <a:t>Majalah</a:t>
            </a:r>
            <a:r>
              <a:rPr lang="en-US" dirty="0"/>
              <a:t> Tempo, Editor </a:t>
            </a:r>
            <a:r>
              <a:rPr lang="en-US" dirty="0" err="1"/>
              <a:t>dan</a:t>
            </a:r>
            <a:r>
              <a:rPr lang="en-US" dirty="0"/>
              <a:t> Tabloid </a:t>
            </a:r>
            <a:r>
              <a:rPr lang="en-US" dirty="0" err="1"/>
              <a:t>Detik</a:t>
            </a:r>
            <a:r>
              <a:rPr lang="en-US" dirty="0"/>
              <a:t> pun </a:t>
            </a:r>
            <a:r>
              <a:rPr lang="en-US" dirty="0" err="1"/>
              <a:t>dicabut</a:t>
            </a:r>
            <a:r>
              <a:rPr lang="en-US" dirty="0"/>
              <a:t> SIUPP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21 </a:t>
            </a:r>
            <a:r>
              <a:rPr lang="en-US" dirty="0" err="1"/>
              <a:t>Juni</a:t>
            </a:r>
            <a:r>
              <a:rPr lang="en-US" dirty="0"/>
              <a:t> 1994 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Daniel </a:t>
            </a:r>
            <a:r>
              <a:rPr lang="en-US" dirty="0" err="1"/>
              <a:t>Dhakidae</a:t>
            </a:r>
            <a:r>
              <a:rPr lang="en-US" dirty="0"/>
              <a:t> </a:t>
            </a:r>
            <a:r>
              <a:rPr lang="en-US" dirty="0" err="1"/>
              <a:t>menyebut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pers-pers</a:t>
            </a:r>
            <a:r>
              <a:rPr lang="en-US" dirty="0"/>
              <a:t> </a:t>
            </a:r>
            <a:r>
              <a:rPr lang="en-US" dirty="0" err="1"/>
              <a:t>ideologis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yang </a:t>
            </a:r>
            <a:r>
              <a:rPr lang="en-US" dirty="0" err="1"/>
              <a:t>berafiliasi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partai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mengemban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 ideology </a:t>
            </a:r>
            <a:r>
              <a:rPr lang="en-US" dirty="0" err="1"/>
              <a:t>tertentu</a:t>
            </a:r>
            <a:r>
              <a:rPr lang="en-US" dirty="0"/>
              <a:t>) </a:t>
            </a:r>
            <a:r>
              <a:rPr lang="en-US" dirty="0" err="1"/>
              <a:t>berakhir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digantikan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munculnya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industrial.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/>
              <a:t>Reformasi</a:t>
            </a:r>
            <a:r>
              <a:rPr lang="en-US" b="1" i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mtClean="0"/>
              <a:t>	Secara</a:t>
            </a:r>
            <a:r>
              <a:rPr lang="en-US" dirty="0" smtClean="0"/>
              <a:t> </a:t>
            </a:r>
            <a:r>
              <a:rPr lang="en-US" dirty="0" err="1"/>
              <a:t>singkat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media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liberal. </a:t>
            </a:r>
            <a:r>
              <a:rPr lang="en-US" dirty="0" err="1"/>
              <a:t>Gelombang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televisi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: TRANS TV, TRANS 7 (DULU TV 7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</a:t>
            </a:r>
            <a:r>
              <a:rPr lang="en-US" dirty="0" err="1"/>
              <a:t>Kompas</a:t>
            </a:r>
            <a:r>
              <a:rPr lang="en-US" dirty="0"/>
              <a:t>,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dijual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Trans Corp), METRO TV, GLOBAL, O CHANNEL,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aneka</a:t>
            </a:r>
            <a:r>
              <a:rPr lang="en-US" dirty="0"/>
              <a:t> TV local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30</TotalTime>
  <Words>294</Words>
  <Application>Microsoft Office PowerPoint</Application>
  <PresentationFormat>On-screen Show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Mengenal dan memahami dinamika Industri     Media Massa Indonesia </vt:lpstr>
      <vt:lpstr>Sejarah Awal Pers Indonesia (atau pers di kepulauan Nusantara, atau Hindia Timur – East Netherland Indies)</vt:lpstr>
      <vt:lpstr>PowerPoint Presentation</vt:lpstr>
      <vt:lpstr>Masa Kemerdekaan – Demokrasi Konstitusional – Demokrasi Terpimpin </vt:lpstr>
      <vt:lpstr>Orde Baru (akhir dari pers-pers ideologis)  </vt:lpstr>
      <vt:lpstr>PowerPoint Presentation</vt:lpstr>
      <vt:lpstr>Reformasi  </vt:lpstr>
    </vt:vector>
  </TitlesOfParts>
  <Company>WORKGROUP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dan memahami dinamika Industri     Media Massa Indonesia</dc:title>
  <dc:creator>ILMU KOMUNIKASI</dc:creator>
  <cp:lastModifiedBy>my</cp:lastModifiedBy>
  <cp:revision>5</cp:revision>
  <dcterms:created xsi:type="dcterms:W3CDTF">2012-03-01T09:32:59Z</dcterms:created>
  <dcterms:modified xsi:type="dcterms:W3CDTF">2020-04-13T18:13:31Z</dcterms:modified>
</cp:coreProperties>
</file>