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FF9900"/>
    <a:srgbClr val="D99B01"/>
    <a:srgbClr val="FF66CC"/>
    <a:srgbClr val="FF67AC"/>
    <a:srgbClr val="CC0099"/>
    <a:srgbClr val="FFDC47"/>
    <a:srgbClr val="5EEC3C"/>
    <a:srgbClr val="CCCC00"/>
    <a:srgbClr val="FFCC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6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B8A86-3586-436A-B3FA-3FD8215A21F7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B49BE6-9887-4B9B-B3DD-1CB491A1DF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9511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913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877161"/>
            <a:ext cx="8246070" cy="1383822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251505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xmlns="" id="{0FCF48A3-297D-4920-BA73-9F031282FE8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91995"/>
            <a:ext cx="8246070" cy="61082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502815"/>
            <a:ext cx="8246070" cy="3206799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9540" y="433880"/>
            <a:ext cx="5802790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9540" y="1198559"/>
            <a:ext cx="5802790" cy="3511061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C777C50-1820-421B-A14A-53B07EBE9138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891995"/>
            <a:ext cx="8246071" cy="61082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98752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419045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98752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419045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562350"/>
            <a:ext cx="8246070" cy="1383822"/>
          </a:xfrm>
        </p:spPr>
        <p:txBody>
          <a:bodyPr/>
          <a:lstStyle/>
          <a:p>
            <a:r>
              <a:rPr lang="en-US" dirty="0" smtClean="0"/>
              <a:t>SEJARAH PERGERAKAN NASIONAL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97930" y="895350"/>
            <a:ext cx="8246070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KONTRAK BELAJAR</a:t>
            </a:r>
            <a:endParaRPr lang="en-US" dirty="0"/>
          </a:p>
        </p:txBody>
      </p:sp>
      <p:pic>
        <p:nvPicPr>
          <p:cNvPr id="9" name="Picture 8" descr="ja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657350"/>
            <a:ext cx="762000" cy="762000"/>
          </a:xfrm>
          <a:prstGeom prst="rect">
            <a:avLst/>
          </a:prstGeom>
        </p:spPr>
      </p:pic>
      <p:pic>
        <p:nvPicPr>
          <p:cNvPr id="11" name="Picture 10" descr="uji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714750"/>
            <a:ext cx="749592" cy="957261"/>
          </a:xfrm>
          <a:prstGeom prst="rect">
            <a:avLst/>
          </a:prstGeom>
        </p:spPr>
      </p:pic>
      <p:pic>
        <p:nvPicPr>
          <p:cNvPr id="13" name="Picture 12" descr="nilai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200" y="1657351"/>
            <a:ext cx="685799" cy="838200"/>
          </a:xfrm>
          <a:prstGeom prst="rect">
            <a:avLst/>
          </a:prstGeom>
        </p:spPr>
      </p:pic>
      <p:pic>
        <p:nvPicPr>
          <p:cNvPr id="14" name="Picture 13" descr="studen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8200" y="3638550"/>
            <a:ext cx="762000" cy="762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371600" y="371475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 SKS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62600" y="371475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KOORDINATOR KELAS</a:t>
            </a:r>
            <a:endParaRPr lang="en-US" b="1" dirty="0"/>
          </a:p>
        </p:txBody>
      </p:sp>
      <p:sp>
        <p:nvSpPr>
          <p:cNvPr id="18" name="Rectangle 17"/>
          <p:cNvSpPr/>
          <p:nvPr/>
        </p:nvSpPr>
        <p:spPr>
          <a:xfrm>
            <a:off x="5486400" y="1657350"/>
            <a:ext cx="3429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b="1" dirty="0" smtClean="0"/>
              <a:t>PARTISIPASI</a:t>
            </a:r>
          </a:p>
          <a:p>
            <a:pPr marL="342900" indent="-342900"/>
            <a:r>
              <a:rPr lang="en-US" b="1" dirty="0" smtClean="0"/>
              <a:t>TUGAS DI KELAS</a:t>
            </a:r>
          </a:p>
          <a:p>
            <a:pPr marL="342900" indent="-342900"/>
            <a:r>
              <a:rPr lang="en-US" b="1" dirty="0" smtClean="0"/>
              <a:t>UJIAN TENGAH SEMESTER</a:t>
            </a:r>
          </a:p>
          <a:p>
            <a:pPr marL="342900" indent="-342900"/>
            <a:r>
              <a:rPr lang="en-US" b="1" dirty="0" smtClean="0"/>
              <a:t>UJIAN AKHIR SEMESTER 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1371600" y="1657350"/>
            <a:ext cx="1828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b="1" dirty="0" smtClean="0"/>
              <a:t>RABU</a:t>
            </a:r>
          </a:p>
          <a:p>
            <a:pPr marL="342900" indent="-342900"/>
            <a:r>
              <a:rPr lang="en-US" b="1" dirty="0" smtClean="0"/>
              <a:t>12.45-15.15</a:t>
            </a:r>
          </a:p>
          <a:p>
            <a:pPr marL="342900" indent="-342900"/>
            <a:r>
              <a:rPr lang="en-US" b="1" dirty="0" smtClean="0"/>
              <a:t>GPN </a:t>
            </a:r>
            <a:r>
              <a:rPr lang="en-US" b="1" dirty="0" smtClean="0"/>
              <a:t>3</a:t>
            </a:r>
            <a:r>
              <a:rPr lang="en-US" b="1" dirty="0" smtClean="0"/>
              <a:t>1 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930" y="1200150"/>
            <a:ext cx="8246070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MATERI/POKOK BAHASAN</a:t>
            </a:r>
            <a:endParaRPr lang="en-US" dirty="0"/>
          </a:p>
        </p:txBody>
      </p:sp>
      <p:pic>
        <p:nvPicPr>
          <p:cNvPr id="1027" name="Picture 3" descr="C:\Users\Heri\AppData\Local\Microsoft\Windows\Temporary Internet Files\Content.IE5\T0L2WHPF\point-of-interest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809750"/>
            <a:ext cx="457200" cy="728606"/>
          </a:xfrm>
          <a:prstGeom prst="rect">
            <a:avLst/>
          </a:prstGeom>
          <a:noFill/>
        </p:spPr>
      </p:pic>
      <p:pic>
        <p:nvPicPr>
          <p:cNvPr id="10" name="Picture 3" descr="C:\Users\Heri\AppData\Local\Microsoft\Windows\Temporary Internet Files\Content.IE5\T0L2WHPF\point-of-interest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724150"/>
            <a:ext cx="457200" cy="728606"/>
          </a:xfrm>
          <a:prstGeom prst="rect">
            <a:avLst/>
          </a:prstGeom>
          <a:noFill/>
        </p:spPr>
      </p:pic>
      <p:pic>
        <p:nvPicPr>
          <p:cNvPr id="11" name="Picture 3" descr="C:\Users\Heri\AppData\Local\Microsoft\Windows\Temporary Internet Files\Content.IE5\T0L2WHPF\point-of-interest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3790950"/>
            <a:ext cx="457200" cy="72860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1295400" y="2038350"/>
            <a:ext cx="4343400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PENGANTAR TENTANG SEJARAH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676400" y="2952750"/>
            <a:ext cx="4267200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TIMBULNYA PERGERAKAN BANGSA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09800" y="3943350"/>
            <a:ext cx="4267200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BANGKITNYA NASIONALISME DI INDONESIA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ouwes dekk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581150"/>
            <a:ext cx="1295400" cy="1166576"/>
          </a:xfrm>
          <a:prstGeom prst="rect">
            <a:avLst/>
          </a:prstGeom>
        </p:spPr>
      </p:pic>
      <p:pic>
        <p:nvPicPr>
          <p:cNvPr id="16" name="Picture 15" descr="dr sotom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1581150"/>
            <a:ext cx="1371600" cy="1219199"/>
          </a:xfrm>
          <a:prstGeom prst="rect">
            <a:avLst/>
          </a:prstGeom>
        </p:spPr>
      </p:pic>
      <p:pic>
        <p:nvPicPr>
          <p:cNvPr id="17" name="Picture 16" descr="ki hadjar dewantar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800" y="1581150"/>
            <a:ext cx="1447800" cy="1219199"/>
          </a:xfrm>
          <a:prstGeom prst="rect">
            <a:avLst/>
          </a:prstGeom>
        </p:spPr>
      </p:pic>
      <p:pic>
        <p:nvPicPr>
          <p:cNvPr id="18" name="Picture 17" descr="patimura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" y="1581150"/>
            <a:ext cx="1295400" cy="1142999"/>
          </a:xfrm>
          <a:prstGeom prst="rect">
            <a:avLst/>
          </a:prstGeom>
        </p:spPr>
      </p:pic>
      <p:pic>
        <p:nvPicPr>
          <p:cNvPr id="19" name="Picture 18" descr="soe hok gie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52800" y="3105150"/>
            <a:ext cx="1309687" cy="1447800"/>
          </a:xfrm>
          <a:prstGeom prst="rect">
            <a:avLst/>
          </a:prstGeom>
        </p:spPr>
      </p:pic>
      <p:pic>
        <p:nvPicPr>
          <p:cNvPr id="20" name="Picture 19" descr="hatta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4801" y="3028950"/>
            <a:ext cx="1371600" cy="1447800"/>
          </a:xfrm>
          <a:prstGeom prst="rect">
            <a:avLst/>
          </a:prstGeom>
        </p:spPr>
      </p:pic>
      <p:pic>
        <p:nvPicPr>
          <p:cNvPr id="21" name="Picture 20" descr="soekarno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05000" y="3105150"/>
            <a:ext cx="1252648" cy="1447800"/>
          </a:xfrm>
          <a:prstGeom prst="rect">
            <a:avLst/>
          </a:prstGeom>
        </p:spPr>
      </p:pic>
      <p:pic>
        <p:nvPicPr>
          <p:cNvPr id="22" name="Picture 21" descr="gusdur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76800" y="3105150"/>
            <a:ext cx="1352550" cy="142875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629400" y="2266950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SIAPAKAH DIA?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810000" y="742951"/>
            <a:ext cx="4114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TUGAS  PEMANASAN</a:t>
            </a:r>
          </a:p>
          <a:p>
            <a:pPr algn="ctr"/>
            <a:endParaRPr lang="en-US" sz="4000" b="1" dirty="0"/>
          </a:p>
        </p:txBody>
      </p:sp>
      <p:pic>
        <p:nvPicPr>
          <p:cNvPr id="14" name="Picture 13" descr="dos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2437" y="4071937"/>
            <a:ext cx="1071563" cy="107156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09800" y="2800350"/>
            <a:ext cx="6553200" cy="923330"/>
          </a:xfrm>
          <a:prstGeom prst="rect">
            <a:avLst/>
          </a:prstGeom>
          <a:solidFill>
            <a:schemeClr val="accent1"/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perspectiveLeft">
              <a:rot lat="0" lon="1200000" rev="0"/>
            </a:camera>
            <a:lightRig rig="threePt" dir="t"/>
          </a:scene3d>
        </p:spPr>
        <p:txBody>
          <a:bodyPr wrap="square">
            <a:spAutoFit/>
          </a:bodyPr>
          <a:lstStyle/>
          <a:p>
            <a:endParaRPr lang="en-US" b="1" dirty="0" smtClean="0"/>
          </a:p>
          <a:p>
            <a:r>
              <a:rPr lang="en-US" b="1" dirty="0" smtClean="0"/>
              <a:t>CERITAKAN SEJARAH DALAM HIDUPMU YANG KAMU KENANG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queto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428750"/>
            <a:ext cx="4953000" cy="307483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0910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</TotalTime>
  <Words>48</Words>
  <Application>Microsoft Office PowerPoint</Application>
  <PresentationFormat>On-screen Show (16:9)</PresentationFormat>
  <Paragraphs>20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SEJARAH PERGERAKAN NASIONAL</vt:lpstr>
      <vt:lpstr>KONTRAK BELAJAR</vt:lpstr>
      <vt:lpstr>MATERI/POKOK BAHASAN</vt:lpstr>
      <vt:lpstr>Slide 4</vt:lpstr>
      <vt:lpstr>Slide 5</vt:lpstr>
      <vt:lpstr>Slide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Heri</cp:lastModifiedBy>
  <cp:revision>136</cp:revision>
  <dcterms:created xsi:type="dcterms:W3CDTF">2013-08-21T19:17:07Z</dcterms:created>
  <dcterms:modified xsi:type="dcterms:W3CDTF">2020-03-04T06:58:39Z</dcterms:modified>
</cp:coreProperties>
</file>