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esiden" TargetMode="External"/><Relationship Id="rId2" Type="http://schemas.openxmlformats.org/officeDocument/2006/relationships/hyperlink" Target="https://id.wikipedia.org/wiki/Asisten_Resi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Hindia_Beland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Pertumbuhan Pemerintahan Daerah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kawula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pegawai-pegawai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/>
              <a:t> </a:t>
            </a:r>
            <a:r>
              <a:rPr lang="en-US" dirty="0" smtClean="0"/>
              <a:t>pula. Dengan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adalah orang </a:t>
            </a:r>
            <a:r>
              <a:rPr lang="en-US" dirty="0" err="1" smtClean="0"/>
              <a:t>Belanda</a:t>
            </a:r>
            <a:r>
              <a:rPr lang="en-US" dirty="0" smtClean="0"/>
              <a:t> sendiri,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penjajahan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kemakmuran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mengukuhkan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Asisten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tooltip="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pemerintah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Hindia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Belanda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masa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hanya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memaksimal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menggunakan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struktur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mobilisasi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rakyat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melalui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komoditas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rempah-rempah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yaitu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cengkeh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lada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teh</a:t>
            </a:r>
            <a:r>
              <a:rPr lang="en-US" sz="9600" dirty="0">
                <a:cs typeface="Arial" pitchFamily="34" charset="0"/>
              </a:rPr>
              <a:t>, kopi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 agar  </a:t>
            </a:r>
            <a:r>
              <a:rPr lang="en-US" sz="9600" dirty="0" err="1">
                <a:cs typeface="Arial" pitchFamily="34" charset="0"/>
              </a:rPr>
              <a:t>mengukuhkan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VOC  di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internasional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dirty="0"/>
              <a:t>D</a:t>
            </a:r>
            <a:r>
              <a:rPr lang="en-US" sz="9600" dirty="0" smtClean="0"/>
              <a:t>alam VOC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korupsi</a:t>
            </a:r>
            <a:r>
              <a:rPr lang="en-US" sz="9600" dirty="0" smtClean="0"/>
              <a:t> </a:t>
            </a:r>
            <a:r>
              <a:rPr lang="en-US" sz="9600" dirty="0" err="1" smtClean="0"/>
              <a:t>besar</a:t>
            </a:r>
            <a:r>
              <a:rPr lang="en-US" sz="9600" dirty="0" smtClean="0"/>
              <a:t>-  </a:t>
            </a:r>
            <a:r>
              <a:rPr lang="en-US" sz="9600" dirty="0" err="1" smtClean="0"/>
              <a:t>maka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menutup</a:t>
            </a:r>
            <a:r>
              <a:rPr lang="en-US" sz="9600" dirty="0" smtClean="0"/>
              <a:t> </a:t>
            </a:r>
            <a:r>
              <a:rPr lang="en-US" sz="9600" dirty="0" err="1" smtClean="0"/>
              <a:t>kongsi</a:t>
            </a:r>
            <a:r>
              <a:rPr lang="en-US" sz="9600" dirty="0" smtClean="0"/>
              <a:t> dg VOC </a:t>
            </a:r>
            <a:r>
              <a:rPr lang="en-US" sz="9600" dirty="0" err="1" smtClean="0"/>
              <a:t>kemudian</a:t>
            </a:r>
            <a:r>
              <a:rPr lang="en-US" sz="9600" dirty="0" smtClean="0"/>
              <a:t>  </a:t>
            </a:r>
            <a:r>
              <a:rPr lang="en-US" sz="9600" dirty="0" err="1" smtClean="0"/>
              <a:t>dibentuk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H</a:t>
            </a:r>
            <a:r>
              <a:rPr lang="en-US" sz="9600" dirty="0" err="1" smtClean="0"/>
              <a:t>india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merupakan</a:t>
            </a:r>
            <a:r>
              <a:rPr lang="en-US" sz="9600" dirty="0" smtClean="0"/>
              <a:t> </a:t>
            </a:r>
            <a:r>
              <a:rPr lang="en-US" sz="9600" dirty="0" err="1" smtClean="0"/>
              <a:t>propinsi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di </a:t>
            </a:r>
            <a:r>
              <a:rPr lang="en-US" sz="9600" dirty="0" err="1" smtClean="0"/>
              <a:t>luar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seperti</a:t>
            </a:r>
            <a:r>
              <a:rPr lang="en-US" sz="9600" dirty="0" smtClean="0"/>
              <a:t> Suriname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Kalidonia</a:t>
            </a:r>
            <a:r>
              <a:rPr lang="en-US" sz="9600" dirty="0" smtClean="0"/>
              <a:t> </a:t>
            </a:r>
            <a:r>
              <a:rPr lang="en-US" sz="9600" dirty="0" err="1" smtClean="0"/>
              <a:t>Baru</a:t>
            </a:r>
            <a:r>
              <a:rPr lang="en-US" sz="9600" dirty="0" smtClean="0"/>
              <a:t>.</a:t>
            </a:r>
          </a:p>
          <a:p>
            <a:r>
              <a:rPr lang="en-US" sz="9600" dirty="0" smtClean="0"/>
              <a:t>Dengan </a:t>
            </a:r>
            <a:r>
              <a:rPr lang="en-US" sz="9600" dirty="0">
                <a:cs typeface="Arial" pitchFamily="34" charset="0"/>
              </a:rPr>
              <a:t>Desentralisasi </a:t>
            </a:r>
            <a:r>
              <a:rPr lang="en-US" sz="9600" dirty="0" smtClean="0">
                <a:cs typeface="Arial" pitchFamily="34" charset="0"/>
              </a:rPr>
              <a:t>1903/</a:t>
            </a:r>
            <a:r>
              <a:rPr lang="en-US" sz="9600" dirty="0" err="1" smtClean="0">
                <a:cs typeface="Arial" pitchFamily="34" charset="0"/>
              </a:rPr>
              <a:t>Desa</a:t>
            </a:r>
            <a:r>
              <a:rPr lang="en-US" sz="9600" dirty="0" smtClean="0">
                <a:cs typeface="Arial" pitchFamily="34" charset="0"/>
              </a:rPr>
              <a:t> Wet 1904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tidak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modernisasi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meningkatkan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kesejahteraan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rakyat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bukti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kongkritnya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melakukan</a:t>
            </a:r>
            <a:r>
              <a:rPr lang="en-US" sz="9600" dirty="0" smtClean="0"/>
              <a:t>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di </a:t>
            </a:r>
            <a:r>
              <a:rPr lang="en-US" sz="9600" dirty="0" err="1" smtClean="0"/>
              <a:t>P.Jawa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mengisi</a:t>
            </a:r>
            <a:r>
              <a:rPr lang="en-US" sz="9600" dirty="0" smtClean="0"/>
              <a:t> </a:t>
            </a:r>
            <a:r>
              <a:rPr lang="en-US" sz="9600" dirty="0" err="1" smtClean="0"/>
              <a:t>kekosongan</a:t>
            </a:r>
            <a:r>
              <a:rPr lang="en-US" sz="9600" dirty="0" smtClean="0"/>
              <a:t> </a:t>
            </a:r>
            <a:r>
              <a:rPr lang="en-US" sz="9600" dirty="0" err="1" smtClean="0"/>
              <a:t>kas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endParaRPr lang="en-US" sz="9600" dirty="0" smtClean="0"/>
          </a:p>
          <a:p>
            <a:r>
              <a:rPr lang="en-US" sz="9600" dirty="0"/>
              <a:t>Dengan </a:t>
            </a:r>
            <a:r>
              <a:rPr lang="en-US" sz="9600" dirty="0">
                <a:cs typeface="Arial" pitchFamily="34" charset="0"/>
              </a:rPr>
              <a:t>Desentralisasi 1903/</a:t>
            </a:r>
            <a:r>
              <a:rPr lang="en-US" sz="9600" dirty="0" err="1">
                <a:cs typeface="Arial" pitchFamily="34" charset="0"/>
              </a:rPr>
              <a:t>Desa</a:t>
            </a:r>
            <a:r>
              <a:rPr lang="en-US" sz="9600" dirty="0">
                <a:cs typeface="Arial" pitchFamily="34" charset="0"/>
              </a:rPr>
              <a:t> Wet </a:t>
            </a:r>
            <a:r>
              <a:rPr lang="en-US" sz="9600" dirty="0" smtClean="0">
                <a:cs typeface="Arial" pitchFamily="34" charset="0"/>
              </a:rPr>
              <a:t>1904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menerapkan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 smtClean="0"/>
              <a:t>tidak</a:t>
            </a:r>
            <a:r>
              <a:rPr lang="en-US" sz="9600" dirty="0" smtClean="0"/>
              <a:t> </a:t>
            </a:r>
            <a:r>
              <a:rPr lang="en-US" sz="9600" dirty="0" err="1" smtClean="0"/>
              <a:t>langsung</a:t>
            </a:r>
            <a:r>
              <a:rPr lang="en-US" sz="9600" dirty="0" smtClean="0"/>
              <a:t> </a:t>
            </a:r>
            <a:r>
              <a:rPr lang="en-US" sz="9600" dirty="0" err="1" smtClean="0"/>
              <a:t>guna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memanfaatkan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pengaruh</a:t>
            </a:r>
            <a:r>
              <a:rPr lang="en-US" sz="9600" dirty="0" smtClean="0"/>
              <a:t> </a:t>
            </a:r>
            <a:r>
              <a:rPr lang="en-US" sz="9600" dirty="0" err="1" smtClean="0"/>
              <a:t>para</a:t>
            </a:r>
            <a:r>
              <a:rPr lang="en-US" sz="9600" dirty="0" smtClean="0"/>
              <a:t> </a:t>
            </a:r>
            <a:r>
              <a:rPr lang="en-US" sz="9600" dirty="0" err="1" smtClean="0"/>
              <a:t>elit</a:t>
            </a:r>
            <a:r>
              <a:rPr lang="en-US" sz="9600" dirty="0" smtClean="0"/>
              <a:t> </a:t>
            </a:r>
            <a:r>
              <a:rPr lang="en-US" sz="9600" dirty="0" err="1" smtClean="0"/>
              <a:t>lokal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mmemaksimalkan</a:t>
            </a:r>
            <a:r>
              <a:rPr lang="en-US" sz="9600" dirty="0" smtClean="0"/>
              <a:t> </a:t>
            </a:r>
            <a:r>
              <a:rPr lang="en-US" sz="9600" dirty="0" err="1" smtClean="0"/>
              <a:t>keuntungan</a:t>
            </a:r>
            <a:r>
              <a:rPr lang="en-US" sz="9600" dirty="0" smtClean="0"/>
              <a:t> politik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tenaga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murah</a:t>
            </a:r>
            <a:r>
              <a:rPr lang="en-US" sz="9600" dirty="0" smtClean="0"/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1942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berkuasa</a:t>
            </a:r>
            <a:r>
              <a:rPr lang="en-US" dirty="0">
                <a:latin typeface="Arial" pitchFamily="34" charset="0"/>
                <a:cs typeface="Arial" pitchFamily="34" charset="0"/>
              </a:rPr>
              <a:t> di Indonesia.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Madura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dirty="0">
                <a:latin typeface="Arial" pitchFamily="34" charset="0"/>
                <a:cs typeface="Arial" pitchFamily="34" charset="0"/>
              </a:rPr>
              <a:t> Surakarta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Yogyakarta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Syu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Gun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Son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dihapuskan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Tokbetu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 Hal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membuktikan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terbatas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(Kabupaten /Kota)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Zyoo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Rei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pekerjaannya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dibentuklah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Kepulauan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Cuco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Saingiin</a:t>
            </a:r>
            <a:r>
              <a:rPr lang="en-US" dirty="0">
                <a:latin typeface="Arial" pitchFamily="34" charset="0"/>
                <a:cs typeface="Arial" pitchFamily="34" charset="0"/>
              </a:rPr>
              <a:t>)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Syuu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Tokobetu</a:t>
            </a:r>
            <a:r>
              <a:rPr lang="en-US" dirty="0">
                <a:latin typeface="Arial" pitchFamily="34" charset="0"/>
                <a:cs typeface="Arial" pitchFamily="34" charset="0"/>
              </a:rPr>
              <a:t> Si,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kenyataanya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Pemerintahan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(Kabupaten)  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tingkat</a:t>
            </a:r>
            <a:r>
              <a:rPr lang="en-US" dirty="0" smtClean="0">
                <a:cs typeface="Arial" pitchFamily="34" charset="0"/>
              </a:rPr>
              <a:t> . Berikut </a:t>
            </a:r>
            <a:r>
              <a:rPr lang="en-US" dirty="0" err="1" smtClean="0">
                <a:cs typeface="Arial" pitchFamily="34" charset="0"/>
              </a:rPr>
              <a:t>pembagiannya</a:t>
            </a:r>
            <a:r>
              <a:rPr lang="en-US" dirty="0" smtClean="0">
                <a:cs typeface="Arial" pitchFamily="34" charset="0"/>
              </a:rPr>
              <a:t> : </a:t>
            </a:r>
          </a:p>
          <a:p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Syu</a:t>
            </a:r>
            <a:r>
              <a:rPr lang="id-ID" b="1" u="sng" dirty="0" smtClean="0"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dirty="0" err="1" smtClean="0">
                <a:cs typeface="Arial" pitchFamily="34" charset="0"/>
              </a:rPr>
              <a:t>Syi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 </a:t>
            </a:r>
            <a:r>
              <a:rPr lang="en-US" dirty="0" err="1">
                <a:solidFill>
                  <a:srgbClr val="00B0F0"/>
                </a:solidFill>
                <a:cs typeface="Arial" pitchFamily="34" charset="0"/>
              </a:rPr>
              <a:t>K</a:t>
            </a:r>
            <a:r>
              <a:rPr lang="en-US" dirty="0" err="1" smtClean="0">
                <a:solidFill>
                  <a:srgbClr val="00B0F0"/>
                </a:solidFill>
                <a:cs typeface="Arial" pitchFamily="34" charset="0"/>
              </a:rPr>
              <a:t>otapraja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syico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i="1" dirty="0" smtClean="0">
                <a:cs typeface="Arial" pitchFamily="34" charset="0"/>
              </a:rPr>
              <a:t>Ken </a:t>
            </a:r>
            <a:r>
              <a:rPr lang="id-ID" b="1" i="1" u="sng" dirty="0" smtClean="0">
                <a:cs typeface="Arial" pitchFamily="34" charset="0"/>
                <a:hlinkClick r:id="rId3" tooltip="Kabupaten"/>
              </a:rPr>
              <a:t> </a:t>
            </a:r>
            <a:r>
              <a:rPr lang="en-US" i="1" u="sng" dirty="0">
                <a:cs typeface="Arial" pitchFamily="34" charset="0"/>
                <a:hlinkClick r:id="rId3" tooltip="Kabupaten"/>
              </a:rPr>
              <a:t>(</a:t>
            </a:r>
            <a:r>
              <a:rPr lang="id-ID" u="sng" dirty="0" smtClean="0">
                <a:cs typeface="Arial" pitchFamily="34" charset="0"/>
                <a:hlinkClick r:id="rId3" tooltip="Kabupaten"/>
              </a:rPr>
              <a:t>Kabupaten</a:t>
            </a:r>
            <a:r>
              <a:rPr lang="en-US" i="1" dirty="0" smtClean="0">
                <a:cs typeface="Arial" pitchFamily="34" charset="0"/>
              </a:rPr>
              <a:t>.)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i="1" dirty="0" smtClean="0">
                <a:cs typeface="Arial" pitchFamily="34" charset="0"/>
              </a:rPr>
              <a:t> Kenco </a:t>
            </a:r>
            <a:r>
              <a:rPr lang="en-US" b="1" i="1" dirty="0" smtClean="0">
                <a:cs typeface="Arial" pitchFamily="34" charset="0"/>
              </a:rPr>
              <a:t>G</a:t>
            </a:r>
            <a:r>
              <a:rPr lang="en-US" b="1" dirty="0" smtClean="0">
                <a:cs typeface="Arial" pitchFamily="34" charset="0"/>
              </a:rPr>
              <a:t>un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 </a:t>
            </a:r>
            <a:r>
              <a:rPr lang="en-US" u="sng" dirty="0">
                <a:cs typeface="Arial" pitchFamily="34" charset="0"/>
                <a:hlinkClick r:id="rId4" tooltip="Kawedanan"/>
              </a:rPr>
              <a:t>(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Kawedanan</a:t>
            </a:r>
            <a:r>
              <a:rPr lang="en-US" u="sng" dirty="0" smtClean="0">
                <a:cs typeface="Arial" pitchFamily="34" charset="0"/>
              </a:rPr>
              <a:t>/ </a:t>
            </a:r>
            <a:r>
              <a:rPr lang="en-US" u="sng" dirty="0" err="1" smtClean="0">
                <a:cs typeface="Arial" pitchFamily="34" charset="0"/>
              </a:rPr>
              <a:t>distrik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,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gunco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r>
              <a:rPr lang="en-US" b="1" dirty="0" smtClean="0">
                <a:cs typeface="Arial" pitchFamily="34" charset="0"/>
              </a:rPr>
              <a:t>Son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id-ID" u="sng" dirty="0">
                <a:cs typeface="Arial" pitchFamily="34" charset="0"/>
                <a:hlinkClick r:id="rId5" tooltip="Kecamatan"/>
              </a:rPr>
              <a:t>Kecamatan 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</a:t>
            </a:r>
            <a:r>
              <a:rPr lang="en-US" i="1" dirty="0" err="1" smtClean="0">
                <a:cs typeface="Arial" pitchFamily="34" charset="0"/>
              </a:rPr>
              <a:t>onco</a:t>
            </a:r>
            <a:r>
              <a:rPr lang="en-US" u="sng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Ku</a:t>
            </a:r>
            <a:r>
              <a:rPr lang="en-US" dirty="0">
                <a:cs typeface="Arial" pitchFamily="34" charset="0"/>
              </a:rPr>
              <a:t> (</a:t>
            </a:r>
            <a:r>
              <a:rPr lang="id-ID" u="sng" dirty="0">
                <a:cs typeface="Arial" pitchFamily="34" charset="0"/>
                <a:hlinkClick r:id="rId6" tooltip="Desa"/>
              </a:rPr>
              <a:t> </a:t>
            </a:r>
            <a:r>
              <a:rPr lang="en-US" u="sng" dirty="0" err="1" smtClean="0">
                <a:cs typeface="Arial" pitchFamily="34" charset="0"/>
                <a:hlinkClick r:id="rId6" tooltip="Desa"/>
              </a:rPr>
              <a:t>kelurahan</a:t>
            </a:r>
            <a:r>
              <a:rPr lang="en-US" u="sng" dirty="0" smtClean="0">
                <a:cs typeface="Arial" pitchFamily="34" charset="0"/>
                <a:hlinkClick r:id="rId6" tooltip="Desa"/>
              </a:rPr>
              <a:t> /</a:t>
            </a:r>
            <a:r>
              <a:rPr lang="id-ID" u="sng" dirty="0" smtClean="0">
                <a:cs typeface="Arial" pitchFamily="34" charset="0"/>
                <a:hlinkClick r:id="rId6" tooltip="Desa"/>
              </a:rPr>
              <a:t>Desa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kuco</a:t>
            </a:r>
            <a:endParaRPr lang="en-US" i="1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i="1" dirty="0" err="1" smtClean="0">
                <a:cs typeface="Arial" pitchFamily="34" charset="0"/>
              </a:rPr>
              <a:t>Syu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tertinggi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Gunseikabu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syucokan</a:t>
            </a:r>
            <a:r>
              <a:rPr lang="en-US" i="1" dirty="0" smtClean="0">
                <a:cs typeface="Arial" pitchFamily="34" charset="0"/>
              </a:rPr>
              <a:t> </a:t>
            </a:r>
            <a:endParaRPr lang="en-US" i="1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pemimpin-pemimpin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/>
              <a:t>J</a:t>
            </a:r>
            <a:r>
              <a:rPr lang="en-US" dirty="0" smtClean="0"/>
              <a:t>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,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angreh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raja</a:t>
            </a:r>
            <a:r>
              <a:rPr lang="en-US" i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Jalur</a:t>
            </a:r>
            <a:r>
              <a:rPr lang="en-US" dirty="0" smtClean="0"/>
              <a:t>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Europeese</a:t>
            </a:r>
            <a:r>
              <a:rPr lang="en-US" i="1" dirty="0" smtClean="0"/>
              <a:t> B.B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Inlandsche</a:t>
            </a:r>
            <a:r>
              <a:rPr lang="en-US" i="1" dirty="0" smtClean="0"/>
              <a:t> B.B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yuu</a:t>
            </a:r>
            <a:r>
              <a:rPr lang="en-US" i="1" dirty="0" smtClean="0"/>
              <a:t>- Coo </a:t>
            </a:r>
            <a:r>
              <a:rPr lang="en-US" dirty="0" smtClean="0"/>
              <a:t>(</a:t>
            </a:r>
            <a:r>
              <a:rPr lang="en-US" dirty="0" err="1" smtClean="0"/>
              <a:t>rasiden</a:t>
            </a:r>
            <a:r>
              <a:rPr lang="en-US" dirty="0" smtClean="0"/>
              <a:t>)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diduduki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Ken-Coo</a:t>
            </a:r>
            <a:r>
              <a:rPr lang="en-US" dirty="0" smtClean="0"/>
              <a:t> (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di Indonesia </a:t>
            </a:r>
            <a:r>
              <a:rPr lang="en-US" i="1" dirty="0" err="1"/>
              <a:t>Syuu</a:t>
            </a:r>
            <a:r>
              <a:rPr lang="en-US" i="1" dirty="0"/>
              <a:t>- Coo</a:t>
            </a:r>
            <a:r>
              <a:rPr lang="en-US" dirty="0"/>
              <a:t> (</a:t>
            </a:r>
            <a:r>
              <a:rPr lang="en-US" dirty="0" err="1" smtClean="0"/>
              <a:t>rasiden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ditiadakan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</a:t>
            </a:r>
            <a:r>
              <a:rPr lang="en-US" dirty="0" err="1" smtClean="0"/>
              <a:t>Panglima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kepentngan</a:t>
            </a:r>
            <a:r>
              <a:rPr lang="en-US" dirty="0" smtClean="0"/>
              <a:t> orang-orang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orang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Orang-orang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tresebut</a:t>
            </a:r>
            <a:r>
              <a:rPr lang="en-US" dirty="0" smtClean="0"/>
              <a:t> </a:t>
            </a:r>
            <a:r>
              <a:rPr lang="en-US" dirty="0" err="1" smtClean="0"/>
              <a:t>membenuk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Sisem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ditruskan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otamadya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Si (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)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/>
              <a:t> </a:t>
            </a:r>
            <a:r>
              <a:rPr lang="en-US" i="1" dirty="0" smtClean="0"/>
              <a:t>Si-Coo</a:t>
            </a:r>
            <a:r>
              <a:rPr lang="en-US" dirty="0" smtClean="0"/>
              <a:t> (</a:t>
            </a:r>
            <a:r>
              <a:rPr lang="en-US" dirty="0" err="1" smtClean="0"/>
              <a:t>walikota</a:t>
            </a:r>
            <a:r>
              <a:rPr lang="en-US" dirty="0" smtClean="0"/>
              <a:t>). </a:t>
            </a:r>
            <a:r>
              <a:rPr lang="en-US" dirty="0" err="1" smtClean="0"/>
              <a:t>Trjadi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prisipiil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Kabupaten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ditinggalkan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kenegeri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Kotamadya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dirty="0" err="1" smtClean="0"/>
              <a:t>aliKotamadya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cs typeface="Arial" pitchFamily="34" charset="0"/>
              </a:rPr>
              <a:t>Wet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Pangreh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raja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</a:t>
            </a:r>
            <a:r>
              <a:rPr lang="en-US" dirty="0" err="1" smtClean="0"/>
              <a:t>Makasar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Jakarta.</a:t>
            </a:r>
          </a:p>
          <a:p>
            <a:r>
              <a:rPr lang="en-US" dirty="0" smtClean="0"/>
              <a:t>Pemerintahan </a:t>
            </a:r>
            <a:r>
              <a:rPr lang="en-US" dirty="0" err="1"/>
              <a:t>J</a:t>
            </a:r>
            <a:r>
              <a:rPr lang="en-US" dirty="0" err="1" smtClean="0"/>
              <a:t>epang</a:t>
            </a:r>
            <a:r>
              <a:rPr lang="en-US" dirty="0" smtClean="0"/>
              <a:t> </a:t>
            </a:r>
            <a:r>
              <a:rPr lang="en-US" dirty="0" err="1" smtClean="0"/>
              <a:t>mengapdosi</a:t>
            </a:r>
            <a:r>
              <a:rPr lang="en-US" dirty="0" smtClean="0"/>
              <a:t> 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Kodam</a:t>
            </a:r>
            <a:r>
              <a:rPr lang="en-US" dirty="0" smtClean="0"/>
              <a:t>, </a:t>
            </a:r>
            <a:r>
              <a:rPr lang="en-US" dirty="0" err="1" smtClean="0"/>
              <a:t>Kodim</a:t>
            </a:r>
            <a:r>
              <a:rPr lang="en-US" dirty="0" smtClean="0"/>
              <a:t>, </a:t>
            </a:r>
            <a:r>
              <a:rPr lang="en-US" dirty="0" err="1" smtClean="0"/>
              <a:t>Koramil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RW</a:t>
            </a:r>
            <a:r>
              <a:rPr lang="en-US" dirty="0"/>
              <a:t> </a:t>
            </a:r>
            <a:r>
              <a:rPr lang="en-US" dirty="0" smtClean="0"/>
              <a:t>&amp; RT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 Raya.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orang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Romusa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milisi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NIM;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Paralel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400" dirty="0">
                <a:latin typeface="Arial" pitchFamily="34" charset="0"/>
                <a:cs typeface="Arial" pitchFamily="34" charset="0"/>
              </a:rPr>
              <a:t>Jawaban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mohon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0" indent="-457200"/>
            <a:r>
              <a:rPr lang="en-US" sz="2400" dirty="0">
                <a:latin typeface="Arial" pitchFamily="34" charset="0"/>
                <a:cs typeface="Arial" pitchFamily="34" charset="0"/>
              </a:rPr>
              <a:t>Tugas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dikumpul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VIA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WA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group) paling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lambat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2020.</a:t>
            </a:r>
          </a:p>
          <a:p>
            <a:pPr marL="0" lv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Tugas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Jelaskan, apa yang dimaksud dengan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emerintah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emerintahan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Jelaskan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Pemerintahan-Daerah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kelemahannya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Jelaskan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3 Urusan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saudara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 </a:t>
            </a:r>
          </a:p>
          <a:p>
            <a:pPr marL="514350" lvl="0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Sukses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Wet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smtClean="0">
                <a:cs typeface="Arial" pitchFamily="34" charset="0"/>
              </a:rPr>
              <a:t>Wet  </a:t>
            </a:r>
            <a:r>
              <a:rPr lang="en-US" i="1" dirty="0" err="1" smtClean="0">
                <a:cs typeface="Arial" pitchFamily="34" charset="0"/>
              </a:rPr>
              <a:t>Houdende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van  Het </a:t>
            </a:r>
            <a:r>
              <a:rPr lang="en-US" i="1" dirty="0" err="1" smtClean="0">
                <a:cs typeface="Arial" pitchFamily="34" charset="0"/>
              </a:rPr>
              <a:t>Bestuur</a:t>
            </a:r>
            <a:r>
              <a:rPr lang="en-US" i="1" dirty="0" smtClean="0">
                <a:cs typeface="Arial" pitchFamily="34" charset="0"/>
              </a:rPr>
              <a:t> in </a:t>
            </a:r>
            <a:r>
              <a:rPr lang="en-US" i="1" dirty="0" err="1" smtClean="0">
                <a:cs typeface="Arial" pitchFamily="34" charset="0"/>
              </a:rPr>
              <a:t>Nederlans</a:t>
            </a:r>
            <a:r>
              <a:rPr lang="en-US" i="1" dirty="0" smtClean="0">
                <a:cs typeface="Arial" pitchFamily="34" charset="0"/>
              </a:rPr>
              <a:t>- Indie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diundangkan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tanggal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Juli</a:t>
            </a:r>
            <a:r>
              <a:rPr lang="en-US" dirty="0" smtClean="0">
                <a:cs typeface="Arial" pitchFamily="34" charset="0"/>
              </a:rPr>
              <a:t> 1903 ( </a:t>
            </a:r>
            <a:r>
              <a:rPr lang="en-US" dirty="0" err="1" smtClean="0">
                <a:cs typeface="Arial" pitchFamily="34" charset="0"/>
              </a:rPr>
              <a:t>dipublikasikan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lewat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Nederlanche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Staatsblad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No 329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amandemen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1854 (RR1854) </a:t>
            </a:r>
          </a:p>
          <a:p>
            <a:pPr marL="0" indent="0">
              <a:buNone/>
            </a:pPr>
            <a:r>
              <a:rPr lang="en-US" b="1" i="1" dirty="0" smtClean="0">
                <a:cs typeface="Arial" pitchFamily="34" charset="0"/>
              </a:rPr>
              <a:t>     </a:t>
            </a:r>
            <a:r>
              <a:rPr lang="en-US" b="1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 yang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bahasa</a:t>
            </a:r>
            <a:r>
              <a:rPr lang="en-US" dirty="0" smtClean="0">
                <a:cs typeface="Arial" pitchFamily="34" charset="0"/>
              </a:rPr>
              <a:t> Indonesia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berarti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lonstitusi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1854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menambahkan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disisipkan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diantara</a:t>
            </a:r>
            <a:r>
              <a:rPr lang="en-US" dirty="0" smtClean="0">
                <a:cs typeface="Arial" pitchFamily="34" charset="0"/>
              </a:rPr>
              <a:t> pasal 68, 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pasal 69 RR 1854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pasal 68a, 68b,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68c. Dengan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dimaksudkan</a:t>
            </a:r>
            <a:r>
              <a:rPr lang="en-US" dirty="0" smtClean="0">
                <a:cs typeface="Arial" pitchFamily="34" charset="0"/>
              </a:rPr>
              <a:t> agar </a:t>
            </a:r>
            <a:r>
              <a:rPr lang="en-US" dirty="0" err="1" smtClean="0">
                <a:cs typeface="Arial" pitchFamily="34" charset="0"/>
              </a:rPr>
              <a:t>reorganisasi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terwujudnya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administratif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daerah-daerah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jajahan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dimungkinkan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Pasal 68 RR 1854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4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Wilayah </a:t>
            </a:r>
            <a:r>
              <a:rPr lang="en-US" dirty="0" err="1"/>
              <a:t>H</a:t>
            </a:r>
            <a:r>
              <a:rPr lang="en-US" dirty="0" err="1" smtClean="0"/>
              <a:t>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Pemerintahan  di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(</a:t>
            </a:r>
            <a:r>
              <a:rPr lang="en-US" i="1" dirty="0" err="1" smtClean="0"/>
              <a:t>hoofdambtenaren</a:t>
            </a:r>
            <a:r>
              <a:rPr lang="en-US" dirty="0" smtClean="0"/>
              <a:t>) yang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adalah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Desentralisasi 1903 yang </a:t>
            </a:r>
            <a:r>
              <a:rPr lang="en-US" dirty="0" err="1" smtClean="0">
                <a:cs typeface="Arial" pitchFamily="34" charset="0"/>
              </a:rPr>
              <a:t>ditindakanjuti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(</a:t>
            </a:r>
            <a:r>
              <a:rPr lang="en-US" b="1" i="1" dirty="0" err="1" smtClean="0">
                <a:cs typeface="Arial" pitchFamily="34" charset="0"/>
              </a:rPr>
              <a:t>Groepsgemeenschaps</a:t>
            </a:r>
            <a:r>
              <a:rPr lang="en-US" b="1" i="1" dirty="0" smtClean="0">
                <a:cs typeface="Arial" pitchFamily="34" charset="0"/>
              </a:rPr>
              <a:t> 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Kota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Staatsgemeente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Buitengewesten</a:t>
            </a:r>
            <a:r>
              <a:rPr lang="en-US" b="1" i="1" dirty="0" smtClean="0">
                <a:cs typeface="Arial" pitchFamily="34" charset="0"/>
              </a:rPr>
              <a:t>). </a:t>
            </a:r>
          </a:p>
          <a:p>
            <a:pPr marL="0" indent="0">
              <a:buNone/>
            </a:pPr>
            <a:endParaRPr lang="en-US" b="1" i="1" dirty="0" smtClean="0">
              <a:cs typeface="Arial" pitchFamily="34" charset="0"/>
            </a:endParaRPr>
          </a:p>
          <a:p>
            <a:pPr marL="514350" indent="-514350"/>
            <a:r>
              <a:rPr lang="en-US" dirty="0" err="1" smtClean="0">
                <a:cs typeface="Arial" pitchFamily="34" charset="0"/>
              </a:rPr>
              <a:t>Keseluruhan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Pemerintahan </a:t>
            </a:r>
            <a:r>
              <a:rPr lang="en-US" dirty="0" err="1" smtClean="0">
                <a:cs typeface="Arial" pitchFamily="34" charset="0"/>
              </a:rPr>
              <a:t>dari</a:t>
            </a:r>
            <a:r>
              <a:rPr lang="en-US" dirty="0" smtClean="0">
                <a:cs typeface="Arial" pitchFamily="34" charset="0"/>
              </a:rPr>
              <a:t> Daerah - Daerah yang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Daerah-Daerah yang 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Daerah-Daerah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berupa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persekutuan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kerajaan-kerajaan</a:t>
            </a:r>
            <a:r>
              <a:rPr lang="en-US" dirty="0" smtClean="0">
                <a:cs typeface="Arial" pitchFamily="34" charset="0"/>
              </a:rPr>
              <a:t>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) 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mengubah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memungkinkan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rakyat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bersidang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organisasi-organisasi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1903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diperbaharui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dikenal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err="1" smtClean="0">
                <a:cs typeface="Arial" pitchFamily="34" charset="0"/>
              </a:rPr>
              <a:t>Wer</a:t>
            </a:r>
            <a:r>
              <a:rPr lang="en-US" i="1" dirty="0" smtClean="0">
                <a:cs typeface="Arial" pitchFamily="34" charset="0"/>
              </a:rPr>
              <a:t> op de </a:t>
            </a:r>
            <a:r>
              <a:rPr lang="en-US" i="1" dirty="0" err="1" smtClean="0">
                <a:cs typeface="Arial" pitchFamily="34" charset="0"/>
              </a:rPr>
              <a:t>Bestuurhervorming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1922</a:t>
            </a:r>
          </a:p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dasar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provinciaal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dirty="0" smtClean="0">
                <a:cs typeface="Arial" pitchFamily="34" charset="0"/>
              </a:rPr>
              <a:t>),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harian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diangkat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jenderal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provinciale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di p.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dibentuk</a:t>
            </a:r>
            <a:r>
              <a:rPr lang="en-US" dirty="0" smtClean="0">
                <a:cs typeface="Arial" pitchFamily="34" charset="0"/>
              </a:rPr>
              <a:t> province /  </a:t>
            </a:r>
            <a:r>
              <a:rPr lang="en-US" dirty="0" err="1" smtClean="0">
                <a:cs typeface="Arial" pitchFamily="34" charset="0"/>
              </a:rPr>
              <a:t>provinsi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regenschap</a:t>
            </a:r>
            <a:r>
              <a:rPr lang="en-US" dirty="0" smtClean="0">
                <a:cs typeface="Arial" pitchFamily="34" charset="0"/>
              </a:rPr>
              <a:t> (Kabupaten)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dewannya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Sebaliknya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terbentuk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i="1" dirty="0" err="1" smtClean="0">
                <a:cs typeface="Arial" pitchFamily="34" charset="0"/>
              </a:rPr>
              <a:t>gewest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residentie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dilikuidasi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gemeente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dipertahankan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perubahan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stadsgemeente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Januari</a:t>
            </a:r>
            <a:r>
              <a:rPr lang="en-US" dirty="0" smtClean="0"/>
              <a:t> 1926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est Java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Pasoendan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melebur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lama </a:t>
            </a:r>
            <a:r>
              <a:rPr lang="en-US" dirty="0" err="1" smtClean="0"/>
              <a:t>yaitu</a:t>
            </a:r>
            <a:r>
              <a:rPr lang="en-US" dirty="0" smtClean="0"/>
              <a:t> Bantam, Batavia, </a:t>
            </a:r>
            <a:r>
              <a:rPr lang="en-US" dirty="0" err="1" smtClean="0"/>
              <a:t>Preanger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Chirebon</a:t>
            </a:r>
            <a:r>
              <a:rPr lang="en-US" dirty="0" smtClean="0"/>
              <a:t>. Untuk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membawahi</a:t>
            </a:r>
            <a:r>
              <a:rPr lang="en-US" dirty="0" smtClean="0"/>
              <a:t> 9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afdelingen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residentie</a:t>
            </a:r>
            <a:r>
              <a:rPr lang="en-US" i="1" dirty="0" smtClean="0"/>
              <a:t>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stijl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18 </a:t>
            </a:r>
            <a:r>
              <a:rPr lang="en-US" i="1" dirty="0" err="1" smtClean="0"/>
              <a:t>otonome</a:t>
            </a:r>
            <a:r>
              <a:rPr lang="en-US" i="1" dirty="0" smtClean="0"/>
              <a:t> </a:t>
            </a:r>
            <a:r>
              <a:rPr lang="en-US" i="1" dirty="0" err="1" smtClean="0"/>
              <a:t>ontvoogde</a:t>
            </a:r>
            <a:r>
              <a:rPr lang="en-US" i="1" dirty="0" smtClean="0"/>
              <a:t> </a:t>
            </a:r>
            <a:r>
              <a:rPr lang="en-US" i="1" dirty="0" err="1" smtClean="0"/>
              <a:t>regentschappen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I </a:t>
            </a:r>
            <a:r>
              <a:rPr lang="en-US" dirty="0" err="1" smtClean="0"/>
              <a:t>Januari</a:t>
            </a:r>
            <a:r>
              <a:rPr lang="en-US" dirty="0" smtClean="0"/>
              <a:t> 1929, </a:t>
            </a:r>
            <a:r>
              <a:rPr lang="en-US" i="1" dirty="0" err="1" smtClean="0"/>
              <a:t>Provinsi</a:t>
            </a:r>
            <a:r>
              <a:rPr lang="en-US" i="1" dirty="0" smtClean="0"/>
              <a:t> </a:t>
            </a:r>
            <a:r>
              <a:rPr lang="en-US" i="1" dirty="0" err="1" smtClean="0"/>
              <a:t>Oost</a:t>
            </a:r>
            <a:r>
              <a:rPr lang="en-US" i="1" dirty="0" smtClean="0"/>
              <a:t> Java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,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Januari</a:t>
            </a:r>
            <a:r>
              <a:rPr lang="en-US" dirty="0" smtClean="0"/>
              <a:t>  1930 </a:t>
            </a:r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giliran</a:t>
            </a:r>
            <a:r>
              <a:rPr lang="en-US" dirty="0" smtClean="0"/>
              <a:t> </a:t>
            </a:r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difungsikannya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Medan.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1788</Words>
  <Application>Microsoft Office PowerPoint</Application>
  <PresentationFormat>On-screen Show (4:3)</PresentationFormat>
  <Paragraphs>109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Pemerintahan Daerah  masa Pemerintahan Hindia Belanda</vt:lpstr>
      <vt:lpstr>lanjutan</vt:lpstr>
      <vt:lpstr>lanjutan</vt:lpstr>
      <vt:lpstr>Pasal 68 RR 1854</vt:lpstr>
      <vt:lpstr>lanjutan</vt:lpstr>
      <vt:lpstr>Makna </vt:lpstr>
      <vt:lpstr>Pembentukan Provinsi </vt:lpstr>
      <vt:lpstr>lanjutan</vt:lpstr>
      <vt:lpstr>lanjutan</vt:lpstr>
      <vt:lpstr>lanjutan</vt:lpstr>
      <vt:lpstr>lanjutan</vt:lpstr>
      <vt:lpstr>Pemerintahan Daerah pada Masa Pemerintahan Jepang</vt:lpstr>
      <vt:lpstr>Struktur Pemerintahan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52</cp:revision>
  <dcterms:created xsi:type="dcterms:W3CDTF">2020-10-21T01:27:49Z</dcterms:created>
  <dcterms:modified xsi:type="dcterms:W3CDTF">2020-10-23T07:08:13Z</dcterms:modified>
</cp:coreProperties>
</file>