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ANGKA INDEKS 1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638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>
            <a:noAutofit/>
          </a:bodyPr>
          <a:lstStyle/>
          <a:p>
            <a:r>
              <a:rPr lang="id-ID" sz="5400" dirty="0" smtClean="0"/>
              <a:t>Definisi</a:t>
            </a:r>
            <a:br>
              <a:rPr lang="id-ID" sz="5400" dirty="0" smtClean="0"/>
            </a:br>
            <a:endParaRPr lang="id-ID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1"/>
            <a:ext cx="82296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4000" dirty="0"/>
              <a:t>Angka indek merupakan suatu konsep yang dapat memberikan gambaran tentang perubahan-perubahan variabel dari suatu periode ke periode berikutnya.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4679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524001"/>
            <a:ext cx="6196405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200" dirty="0" smtClean="0"/>
              <a:t>Angka </a:t>
            </a:r>
            <a:r>
              <a:rPr lang="id-ID" sz="3200" dirty="0"/>
              <a:t>indek dapat diartikan sebagai angka perbandingan yang perubahan relatifnya dinyatakan dalam bentuk prosentase (%) terhadap yang lain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546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C00000"/>
                </a:solidFill>
              </a:rPr>
              <a:t>Kegunaan Angka Indeks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d-ID" sz="2900" b="1" dirty="0"/>
              <a:t>Dari angka indeks dapat diketahui maju </a:t>
            </a:r>
          </a:p>
          <a:p>
            <a:pPr marL="0" indent="0" algn="ctr">
              <a:buNone/>
            </a:pPr>
            <a:r>
              <a:rPr lang="id-ID" sz="2900" b="1" dirty="0"/>
              <a:t>mundurnya atau naik turunnya suatu usaha atau </a:t>
            </a:r>
          </a:p>
          <a:p>
            <a:pPr marL="0" indent="0" algn="ctr">
              <a:buNone/>
            </a:pPr>
            <a:r>
              <a:rPr lang="id-ID" sz="2900" b="1" dirty="0"/>
              <a:t>kegiatan. Jadi tujuan pembuatan angka indeks </a:t>
            </a:r>
          </a:p>
          <a:p>
            <a:pPr marL="0" indent="0" algn="ctr">
              <a:buNone/>
            </a:pPr>
            <a:r>
              <a:rPr lang="id-ID" sz="2900" b="1" dirty="0"/>
              <a:t>sebetulnya adalah untuk mengukur secara </a:t>
            </a:r>
          </a:p>
          <a:p>
            <a:pPr marL="0" indent="0" algn="ctr">
              <a:buNone/>
            </a:pPr>
            <a:r>
              <a:rPr lang="id-ID" sz="2900" b="1" dirty="0"/>
              <a:t>kuantitatif terjadinya perubahan dalam dua waktu </a:t>
            </a:r>
          </a:p>
          <a:p>
            <a:pPr marL="0" indent="0" algn="ctr">
              <a:buNone/>
            </a:pPr>
            <a:r>
              <a:rPr lang="id-ID" sz="2900" b="1" dirty="0"/>
              <a:t>yang berlainan misalnya indeks harga untuk </a:t>
            </a:r>
          </a:p>
          <a:p>
            <a:pPr marL="0" indent="0" algn="ctr">
              <a:buNone/>
            </a:pPr>
            <a:r>
              <a:rPr lang="id-ID" sz="2900" b="1" dirty="0"/>
              <a:t>mengukur perubahan harga (berapa kenaikannya </a:t>
            </a:r>
          </a:p>
          <a:p>
            <a:pPr marL="0" indent="0" algn="ctr">
              <a:buNone/>
            </a:pPr>
            <a:r>
              <a:rPr lang="id-ID" sz="2900" b="1" dirty="0"/>
              <a:t>atau penurunannya), indeks produksi untuk </a:t>
            </a:r>
          </a:p>
          <a:p>
            <a:pPr marL="0" indent="0" algn="ctr">
              <a:buNone/>
            </a:pPr>
            <a:r>
              <a:rPr lang="id-ID" sz="2900" b="1" dirty="0"/>
              <a:t>mengetahui perubahan yang terjadi dalam </a:t>
            </a:r>
          </a:p>
          <a:p>
            <a:pPr marL="0" indent="0" algn="ctr">
              <a:buNone/>
            </a:pPr>
            <a:r>
              <a:rPr lang="id-ID" sz="2900" b="1" dirty="0"/>
              <a:t>kegiatan produksi, indeks biaya hidup untuk </a:t>
            </a:r>
          </a:p>
          <a:p>
            <a:pPr marL="0" indent="0" algn="ctr">
              <a:buNone/>
            </a:pPr>
            <a:r>
              <a:rPr lang="id-ID" sz="2900" b="1" dirty="0"/>
              <a:t>mengukur tingkat inflasi, dll.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955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dirty="0"/>
              <a:t>Didalam membuat angka indeks diperlukan </a:t>
            </a:r>
            <a:r>
              <a:rPr lang="id-ID" dirty="0" smtClean="0"/>
              <a:t>dua </a:t>
            </a:r>
            <a:r>
              <a:rPr lang="id-ID" dirty="0"/>
              <a:t>macam waktu, yaitu waktu dasar </a:t>
            </a:r>
            <a:r>
              <a:rPr lang="id-ID" dirty="0" smtClean="0"/>
              <a:t>(base period) </a:t>
            </a:r>
            <a:r>
              <a:rPr lang="id-ID" dirty="0"/>
              <a:t>dan waktu yang bersangkutan atau </a:t>
            </a:r>
            <a:r>
              <a:rPr lang="id-ID" dirty="0" smtClean="0"/>
              <a:t>sedang </a:t>
            </a:r>
            <a:r>
              <a:rPr lang="id-ID" dirty="0"/>
              <a:t>berjalan </a:t>
            </a:r>
            <a:r>
              <a:rPr lang="id-ID" dirty="0" smtClean="0"/>
              <a:t>(current period). </a:t>
            </a:r>
            <a:endParaRPr lang="id-ID" dirty="0"/>
          </a:p>
          <a:p>
            <a:pPr marL="0" indent="0" algn="ctr">
              <a:buNone/>
            </a:pPr>
            <a:r>
              <a:rPr lang="id-ID" dirty="0" smtClean="0"/>
              <a:t>Kedua </a:t>
            </a:r>
            <a:r>
              <a:rPr lang="id-ID" dirty="0"/>
              <a:t>macam waktu ini digunakan untuk </a:t>
            </a:r>
          </a:p>
          <a:p>
            <a:pPr marL="0" indent="0" algn="ctr">
              <a:buNone/>
            </a:pPr>
            <a:r>
              <a:rPr lang="id-ID" dirty="0"/>
              <a:t>melakukan perhitungan terhadap indeks </a:t>
            </a:r>
            <a:r>
              <a:rPr lang="id-ID" dirty="0" smtClean="0"/>
              <a:t>tersebut</a:t>
            </a:r>
            <a:endParaRPr lang="id-ID" dirty="0"/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681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143000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Arti dan Klasifikasi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latin typeface="Arial"/>
              </a:rPr>
              <a:t>Ukuran yang menyatakan tingkat perubahan harga, kuantitas dan produktivitas pada suatu periode dibandingkan pada periode tertentu (periode dasar).</a:t>
            </a:r>
            <a:endParaRPr lang="id-ID" dirty="0">
              <a:latin typeface="Arial"/>
            </a:endParaRPr>
          </a:p>
          <a:p>
            <a:pPr marL="0" indent="0">
              <a:buNone/>
            </a:pPr>
            <a:r>
              <a:rPr lang="id-ID" dirty="0" smtClean="0"/>
              <a:t>Klasifikasi  Angka Indeks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1.Indeks Harga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2.Indeks Kuantitas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3.Indeks</a:t>
            </a:r>
            <a:r>
              <a:rPr lang="id-ID" dirty="0"/>
              <a:t> </a:t>
            </a:r>
            <a:r>
              <a:rPr lang="id-ID" dirty="0" smtClean="0"/>
              <a:t>Nilai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294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7800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id-ID" dirty="0"/>
              <a:t>Macam-Macam Angka Indeks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0"/>
            <a:ext cx="6196405" cy="38942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000" dirty="0"/>
              <a:t>Ada tiga macam angka indeks, yaitu</a:t>
            </a:r>
            <a:r>
              <a:rPr lang="id-ID" sz="2000" dirty="0" smtClean="0"/>
              <a:t>:</a:t>
            </a:r>
          </a:p>
          <a:p>
            <a:pPr marL="349250" indent="-349250">
              <a:buNone/>
            </a:pPr>
            <a:r>
              <a:rPr lang="id-ID" sz="2000" dirty="0" smtClean="0"/>
              <a:t> </a:t>
            </a:r>
            <a:r>
              <a:rPr lang="id-ID" sz="2000" dirty="0"/>
              <a:t>a. Angka indeks harga, yaitu angka perbandingan untuk mengukur perubahan harga dari suatu periode ke periode lainnya. </a:t>
            </a:r>
            <a:endParaRPr lang="id-ID" sz="2000" dirty="0" smtClean="0"/>
          </a:p>
          <a:p>
            <a:pPr marL="349250" indent="-349250">
              <a:buNone/>
            </a:pPr>
            <a:r>
              <a:rPr lang="id-ID" sz="2000" dirty="0" smtClean="0"/>
              <a:t>b</a:t>
            </a:r>
            <a:r>
              <a:rPr lang="id-ID" sz="2000" dirty="0"/>
              <a:t>. </a:t>
            </a:r>
            <a:r>
              <a:rPr lang="id-ID" sz="2000" dirty="0" smtClean="0"/>
              <a:t> Angka </a:t>
            </a:r>
            <a:r>
              <a:rPr lang="id-ID" sz="2000" dirty="0"/>
              <a:t>indeks jumlah (kuantitas), yaitu angka perbandingan untuk mengukur perubahan jumlah dari suatu periode ke periode lainnya. </a:t>
            </a:r>
            <a:endParaRPr lang="id-ID" sz="2000" dirty="0" smtClean="0"/>
          </a:p>
          <a:p>
            <a:pPr marL="349250" indent="-349250">
              <a:buNone/>
            </a:pPr>
            <a:r>
              <a:rPr lang="id-ID" sz="2000" dirty="0" smtClean="0"/>
              <a:t>c</a:t>
            </a:r>
            <a:r>
              <a:rPr lang="id-ID" sz="2000" dirty="0"/>
              <a:t>. </a:t>
            </a:r>
            <a:r>
              <a:rPr lang="id-ID" sz="2000" dirty="0" smtClean="0"/>
              <a:t> Angka </a:t>
            </a:r>
            <a:r>
              <a:rPr lang="id-ID" sz="2000" dirty="0"/>
              <a:t>indeks nilai (value), yaitu angka perbandingan untuk mengukur perubahan nilai dari suatu periode ke periode lainnya. Nilai dihitung dengan cara mengalikan harga dengan jumlah (kuantitas).</a:t>
            </a:r>
            <a:r>
              <a:rPr lang="id-ID" sz="2000" dirty="0"/>
              <a:t/>
            </a:r>
            <a:br>
              <a:rPr lang="id-ID" sz="2000" dirty="0"/>
            </a:br>
            <a:r>
              <a:rPr lang="id-ID" sz="2000" dirty="0"/>
              <a:t/>
            </a:r>
            <a:br>
              <a:rPr lang="id-ID" sz="2000" dirty="0"/>
            </a:b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56518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Waktu Dasar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d-ID" dirty="0"/>
              <a:t>Waktu dasar adalah waktu dimana suatu </a:t>
            </a:r>
          </a:p>
          <a:p>
            <a:pPr marL="0" indent="0" algn="ctr">
              <a:buNone/>
            </a:pPr>
            <a:r>
              <a:rPr lang="id-ID" dirty="0"/>
              <a:t>kegiatan (kejadian) dipergunakan </a:t>
            </a:r>
          </a:p>
          <a:p>
            <a:pPr marL="0" indent="0" algn="ctr">
              <a:buNone/>
            </a:pPr>
            <a:r>
              <a:rPr lang="id-ID" dirty="0"/>
              <a:t>sebagai dasar perbandingan.</a:t>
            </a:r>
          </a:p>
          <a:p>
            <a:pPr algn="ctr"/>
            <a:endParaRPr lang="id-ID" dirty="0"/>
          </a:p>
          <a:p>
            <a:pPr marL="0" indent="0" algn="ctr">
              <a:buNone/>
            </a:pPr>
            <a:r>
              <a:rPr lang="id-ID" dirty="0"/>
              <a:t>Dalam perbandingan variabel tahun </a:t>
            </a:r>
          </a:p>
          <a:p>
            <a:pPr marL="0" indent="0" algn="ctr">
              <a:buNone/>
            </a:pPr>
            <a:r>
              <a:rPr lang="id-ID" dirty="0"/>
              <a:t>dasar berfungsi sebagai penyebut.</a:t>
            </a:r>
          </a:p>
          <a:p>
            <a:pPr marL="0" indent="0" algn="ctr">
              <a:buNone/>
            </a:pPr>
            <a:r>
              <a:rPr lang="id-ID" dirty="0" smtClean="0"/>
              <a:t>Angka </a:t>
            </a:r>
            <a:r>
              <a:rPr lang="id-ID" dirty="0"/>
              <a:t>Indeks pada tahun ini adalah </a:t>
            </a:r>
          </a:p>
          <a:p>
            <a:pPr marL="0" indent="0" algn="ctr">
              <a:buNone/>
            </a:pPr>
            <a:r>
              <a:rPr lang="id-ID" dirty="0"/>
              <a:t>sama dengan100 % 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8795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301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Pushpin</vt:lpstr>
      <vt:lpstr>ANGKA INDEKS 1</vt:lpstr>
      <vt:lpstr>Definisi </vt:lpstr>
      <vt:lpstr>PowerPoint Presentation</vt:lpstr>
      <vt:lpstr>Kegunaan Angka Indeks</vt:lpstr>
      <vt:lpstr>PowerPoint Presentation</vt:lpstr>
      <vt:lpstr> Arti dan Klasifikasi </vt:lpstr>
      <vt:lpstr>Macam-Macam Angka Indeks  </vt:lpstr>
      <vt:lpstr>Waktu Dasar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ANGKA INDEKS</dc:title>
  <dc:creator>IP</dc:creator>
  <cp:lastModifiedBy>IP</cp:lastModifiedBy>
  <cp:revision>3</cp:revision>
  <dcterms:created xsi:type="dcterms:W3CDTF">2006-08-16T00:00:00Z</dcterms:created>
  <dcterms:modified xsi:type="dcterms:W3CDTF">2022-05-17T02:53:57Z</dcterms:modified>
</cp:coreProperties>
</file>