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57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30" d="100"/>
          <a:sy n="130" d="100"/>
        </p:scale>
        <p:origin x="438" y="26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8C751-8991-4037-AAC7-BFF52D7F22A0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D8F20-B9D2-4B37-BE9A-33DB5F2981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8C751-8991-4037-AAC7-BFF52D7F22A0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D8F20-B9D2-4B37-BE9A-33DB5F2981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8C751-8991-4037-AAC7-BFF52D7F22A0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D8F20-B9D2-4B37-BE9A-33DB5F2981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8C751-8991-4037-AAC7-BFF52D7F22A0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D8F20-B9D2-4B37-BE9A-33DB5F2981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8C751-8991-4037-AAC7-BFF52D7F22A0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D8F20-B9D2-4B37-BE9A-33DB5F2981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8C751-8991-4037-AAC7-BFF52D7F22A0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D8F20-B9D2-4B37-BE9A-33DB5F2981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8C751-8991-4037-AAC7-BFF52D7F22A0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D8F20-B9D2-4B37-BE9A-33DB5F2981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8C751-8991-4037-AAC7-BFF52D7F22A0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D8F20-B9D2-4B37-BE9A-33DB5F2981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8C751-8991-4037-AAC7-BFF52D7F22A0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D8F20-B9D2-4B37-BE9A-33DB5F2981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8C751-8991-4037-AAC7-BFF52D7F22A0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D8F20-B9D2-4B37-BE9A-33DB5F2981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8C751-8991-4037-AAC7-BFF52D7F22A0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D8F20-B9D2-4B37-BE9A-33DB5F2981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8C751-8991-4037-AAC7-BFF52D7F22A0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D8F20-B9D2-4B37-BE9A-33DB5F2981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838199"/>
          </a:xfrm>
        </p:spPr>
        <p:txBody>
          <a:bodyPr>
            <a:normAutofit/>
          </a:bodyPr>
          <a:lstStyle/>
          <a:p>
            <a:r>
              <a:rPr lang="en-US" sz="2400" b="1" dirty="0" err="1" smtClean="0"/>
              <a:t>Bekal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untuk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menjadi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jurnalis</a:t>
            </a:r>
            <a:r>
              <a:rPr lang="en-US" sz="2400" b="1" dirty="0" smtClean="0"/>
              <a:t>/</a:t>
            </a:r>
            <a:r>
              <a:rPr lang="en-US" sz="2400" b="1" dirty="0" err="1" smtClean="0"/>
              <a:t>wartawan</a:t>
            </a:r>
            <a:endParaRPr lang="en-US" sz="2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447800"/>
            <a:ext cx="7620000" cy="4648200"/>
          </a:xfrm>
        </p:spPr>
        <p:txBody>
          <a:bodyPr>
            <a:normAutofit fontScale="92500" lnSpcReduction="20000"/>
          </a:bodyPr>
          <a:lstStyle/>
          <a:p>
            <a:pPr marL="514350" indent="-514350" algn="just">
              <a:buAutoNum type="arabicPeriod"/>
            </a:pP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Naluri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berita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wartawan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harus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memiliki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indera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keenam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untuk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mengetahui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mana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berita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mana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bukan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Untuk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mengasah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naluri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berita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seorang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wartawan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harus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mampu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melihat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segala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kemungkinan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suatu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peristiwa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menjadi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berita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meliputi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kemampuan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mengenal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informasi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bisa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menarik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perhatian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pembaca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kemampuan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mengenal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petunjuk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mungkin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sangat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umum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tetapi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dapat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membawa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suatu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penemuan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berita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penting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kemampuan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mengenal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relatif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penting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dari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sejumlah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fakta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menyangkut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masalah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sama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kemampuan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mengenal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kemungkinan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berita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lain yang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ada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hubungannya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dengan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informasi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tangan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 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lnSpcReduction="10000"/>
          </a:bodyPr>
          <a:lstStyle/>
          <a:p>
            <a:pPr marL="514350" indent="-514350"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observasi</a:t>
            </a:r>
            <a:r>
              <a:rPr lang="en-US" dirty="0" smtClean="0"/>
              <a:t>, </a:t>
            </a:r>
            <a:r>
              <a:rPr lang="en-US" dirty="0" err="1" smtClean="0"/>
              <a:t>bakat</a:t>
            </a:r>
            <a:r>
              <a:rPr lang="en-US" dirty="0" smtClean="0"/>
              <a:t> </a:t>
            </a:r>
            <a:r>
              <a:rPr lang="en-US" dirty="0" err="1" smtClean="0"/>
              <a:t>pengamatan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wartawan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,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nuansa</a:t>
            </a:r>
            <a:r>
              <a:rPr lang="en-US" dirty="0" smtClean="0"/>
              <a:t>, </a:t>
            </a:r>
            <a:r>
              <a:rPr lang="en-US" dirty="0" err="1" smtClean="0"/>
              <a:t>mencium</a:t>
            </a:r>
            <a:r>
              <a:rPr lang="en-US" dirty="0" smtClean="0"/>
              <a:t> </a:t>
            </a:r>
            <a:r>
              <a:rPr lang="en-US" dirty="0" err="1" smtClean="0"/>
              <a:t>pertentangan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yang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.</a:t>
            </a:r>
          </a:p>
          <a:p>
            <a:pPr marL="514350" indent="-514350"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Keingintahuan</a:t>
            </a:r>
            <a:r>
              <a:rPr lang="en-US" dirty="0" smtClean="0"/>
              <a:t>,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senjata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wartawan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diasah</a:t>
            </a:r>
            <a:r>
              <a:rPr lang="en-US" dirty="0" smtClean="0"/>
              <a:t>,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melahirkan</a:t>
            </a:r>
            <a:r>
              <a:rPr lang="en-US" dirty="0" smtClean="0"/>
              <a:t> </a:t>
            </a:r>
            <a:r>
              <a:rPr lang="en-US" dirty="0" err="1" smtClean="0"/>
              <a:t>kreativitas</a:t>
            </a:r>
            <a:r>
              <a:rPr lang="en-US" dirty="0" smtClean="0"/>
              <a:t>, </a:t>
            </a:r>
            <a:r>
              <a:rPr lang="en-US" dirty="0" err="1" smtClean="0"/>
              <a:t>imajinasi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semangat</a:t>
            </a:r>
            <a:r>
              <a:rPr lang="en-US" dirty="0" smtClean="0"/>
              <a:t>.  </a:t>
            </a:r>
          </a:p>
          <a:p>
            <a:pPr marL="514350" indent="-514350" algn="just">
              <a:buNone/>
            </a:pPr>
            <a:r>
              <a:rPr lang="en-US" dirty="0" smtClean="0"/>
              <a:t>4. </a:t>
            </a:r>
            <a:r>
              <a:rPr lang="en-US" dirty="0" err="1" smtClean="0"/>
              <a:t>Mengenal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,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medianya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5. </a:t>
            </a:r>
            <a:r>
              <a:rPr lang="en-US" dirty="0" err="1" smtClean="0"/>
              <a:t>Menangani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, </a:t>
            </a:r>
            <a:r>
              <a:rPr lang="en-US" dirty="0" err="1" smtClean="0"/>
              <a:t>wartawan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tahu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perlengkapannya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menyajikan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terbaik</a:t>
            </a:r>
            <a:r>
              <a:rPr lang="en-US" dirty="0" smtClean="0"/>
              <a:t>. 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6. </a:t>
            </a:r>
            <a:r>
              <a:rPr lang="en-US" dirty="0" err="1" smtClean="0"/>
              <a:t>Mengungkapkan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, </a:t>
            </a:r>
            <a:r>
              <a:rPr lang="en-US" dirty="0" err="1" smtClean="0"/>
              <a:t>wartawan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mengekspresikan</a:t>
            </a:r>
            <a:r>
              <a:rPr lang="en-US" dirty="0" smtClean="0"/>
              <a:t> </a:t>
            </a:r>
            <a:r>
              <a:rPr lang="en-US" dirty="0" err="1" smtClean="0"/>
              <a:t>dirinya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tulisan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kata-kata</a:t>
            </a:r>
            <a:r>
              <a:rPr lang="en-US" dirty="0" smtClean="0"/>
              <a:t>.  </a:t>
            </a:r>
          </a:p>
          <a:p>
            <a:pPr algn="just">
              <a:buNone/>
            </a:pPr>
            <a:r>
              <a:rPr lang="en-US" dirty="0" smtClean="0"/>
              <a:t>7. </a:t>
            </a:r>
            <a:r>
              <a:rPr lang="en-US" dirty="0" err="1" smtClean="0"/>
              <a:t>Kepribadian</a:t>
            </a:r>
            <a:r>
              <a:rPr lang="en-US" dirty="0" smtClean="0"/>
              <a:t> yang </a:t>
            </a:r>
            <a:r>
              <a:rPr lang="en-US" dirty="0" err="1" smtClean="0"/>
              <a:t>luwes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8. </a:t>
            </a:r>
            <a:r>
              <a:rPr lang="en-US" dirty="0" err="1" smtClean="0"/>
              <a:t>Pendekatan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9. </a:t>
            </a:r>
            <a:r>
              <a:rPr lang="en-US" dirty="0" err="1" smtClean="0"/>
              <a:t>Kecepatan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10. </a:t>
            </a:r>
            <a:r>
              <a:rPr lang="en-US" dirty="0" err="1" smtClean="0"/>
              <a:t>Cerdik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11. </a:t>
            </a:r>
            <a:r>
              <a:rPr lang="en-US" dirty="0" err="1" smtClean="0"/>
              <a:t>Teguh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janji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12.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ingat</a:t>
            </a:r>
            <a:r>
              <a:rPr lang="en-US" dirty="0" smtClean="0"/>
              <a:t> </a:t>
            </a:r>
            <a:r>
              <a:rPr lang="en-US" dirty="0" err="1" smtClean="0"/>
              <a:t>tajam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13. </a:t>
            </a:r>
            <a:r>
              <a:rPr lang="en-US" dirty="0" err="1" smtClean="0"/>
              <a:t>Wawasan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Ciri-ciri</a:t>
            </a:r>
            <a:r>
              <a:rPr lang="en-US" sz="2800" dirty="0" smtClean="0"/>
              <a:t> </a:t>
            </a:r>
            <a:r>
              <a:rPr lang="en-US" sz="2800" dirty="0" err="1" smtClean="0"/>
              <a:t>jurnalisme</a:t>
            </a:r>
            <a:r>
              <a:rPr lang="en-US" sz="2800" dirty="0" smtClean="0"/>
              <a:t> </a:t>
            </a:r>
            <a:r>
              <a:rPr lang="en-US" sz="2800" dirty="0" err="1" smtClean="0"/>
              <a:t>menurut</a:t>
            </a:r>
            <a:r>
              <a:rPr lang="en-US" sz="2800" dirty="0" smtClean="0"/>
              <a:t> (</a:t>
            </a:r>
            <a:r>
              <a:rPr lang="en-US" sz="2800" dirty="0" err="1" smtClean="0"/>
              <a:t>Iswhara</a:t>
            </a:r>
            <a:r>
              <a:rPr lang="en-US" sz="2800" dirty="0" smtClean="0"/>
              <a:t>: 2005)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Skeptis</a:t>
            </a:r>
            <a:r>
              <a:rPr lang="en-US" dirty="0" smtClean="0"/>
              <a:t>=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mempertanyakan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, </a:t>
            </a:r>
            <a:r>
              <a:rPr lang="en-US" dirty="0" err="1" smtClean="0"/>
              <a:t>meragukan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dn</a:t>
            </a:r>
            <a:r>
              <a:rPr lang="en-US" dirty="0" smtClean="0"/>
              <a:t> </a:t>
            </a:r>
            <a:r>
              <a:rPr lang="en-US" dirty="0" err="1" smtClean="0"/>
              <a:t>mewaspadai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kepastian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tertipu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Joseph </a:t>
            </a:r>
            <a:r>
              <a:rPr lang="en-US" dirty="0" err="1" smtClean="0"/>
              <a:t>pulitzer</a:t>
            </a:r>
            <a:r>
              <a:rPr lang="en-US" dirty="0" smtClean="0"/>
              <a:t> </a:t>
            </a:r>
            <a:r>
              <a:rPr lang="en-US" dirty="0" err="1" smtClean="0"/>
              <a:t>mengatakan</a:t>
            </a:r>
            <a:r>
              <a:rPr lang="en-US" dirty="0" smtClean="0"/>
              <a:t>”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kabar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sekadar</a:t>
            </a:r>
            <a:r>
              <a:rPr lang="en-US" dirty="0" smtClean="0"/>
              <a:t> </a:t>
            </a:r>
            <a:r>
              <a:rPr lang="en-US" dirty="0" err="1" smtClean="0"/>
              <a:t>mencetak</a:t>
            </a:r>
            <a:r>
              <a:rPr lang="en-US" dirty="0" smtClean="0"/>
              <a:t> </a:t>
            </a:r>
            <a:r>
              <a:rPr lang="en-US" dirty="0" err="1" smtClean="0"/>
              <a:t>selebaran-selebaran</a:t>
            </a:r>
            <a:r>
              <a:rPr lang="en-US" dirty="0" smtClean="0"/>
              <a:t> yang </a:t>
            </a:r>
            <a:r>
              <a:rPr lang="en-US" dirty="0" err="1" smtClean="0"/>
              <a:t>disiarkan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pengusaha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.” </a:t>
            </a:r>
            <a:r>
              <a:rPr lang="en-US" dirty="0" err="1" smtClean="0"/>
              <a:t>wartawan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b="1" dirty="0" err="1" smtClean="0"/>
              <a:t>terjun</a:t>
            </a:r>
            <a:r>
              <a:rPr lang="en-US" b="1" dirty="0" smtClean="0"/>
              <a:t>  </a:t>
            </a:r>
            <a:r>
              <a:rPr lang="en-US" b="1" dirty="0" err="1" smtClean="0"/>
              <a:t>ke</a:t>
            </a:r>
            <a:r>
              <a:rPr lang="en-US" b="1" dirty="0" smtClean="0"/>
              <a:t> </a:t>
            </a:r>
            <a:r>
              <a:rPr lang="en-US" b="1" dirty="0" err="1" smtClean="0"/>
              <a:t>lapangan</a:t>
            </a:r>
            <a:r>
              <a:rPr lang="en-US" dirty="0" smtClean="0"/>
              <a:t>, </a:t>
            </a:r>
            <a:r>
              <a:rPr lang="en-US" dirty="0" err="1" smtClean="0"/>
              <a:t>berjuang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menggali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eksklusif</a:t>
            </a:r>
            <a:r>
              <a:rPr lang="en-US" dirty="0" smtClean="0"/>
              <a:t>  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09600" y="533400"/>
            <a:ext cx="8001000" cy="5791200"/>
          </a:xfrm>
        </p:spPr>
        <p:txBody>
          <a:bodyPr>
            <a:normAutofit fontScale="92500"/>
          </a:bodyPr>
          <a:lstStyle/>
          <a:p>
            <a:pPr algn="just">
              <a:buFont typeface="Arial" pitchFamily="34" charset="0"/>
              <a:buChar char="•"/>
            </a:pP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Bertindak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action</a:t>
            </a:r>
          </a:p>
          <a:p>
            <a:pPr algn="just"/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Wartawan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tidak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menunggu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sampai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peristiwa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itu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muncul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tetapi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akan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mencari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mengamati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dengan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ketajaman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naluri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seorang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wartawan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 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Berubah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jurnalisme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mendorong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perubahan</a:t>
            </a:r>
            <a:endParaRPr lang="en-US" sz="2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Bahwa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satu-satunya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pasti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tidak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berubah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dihadapi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industri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surat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kabar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masa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depan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adalah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ketidakpastian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perubahan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Seni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profesi</a:t>
            </a:r>
            <a:endParaRPr lang="en-US" sz="2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Jurnalisme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bukan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mesin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jurnalisme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adalah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seni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profesi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dengan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tanggung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jawab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profesional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—yang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mensyaratkan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wartawannya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melihat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dengan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mata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segar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pada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setiap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peristiwa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untuk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menangkap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aspek-aspek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unik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algn="just">
              <a:buNone/>
            </a:pPr>
            <a:r>
              <a:rPr lang="en-US" dirty="0" err="1" smtClean="0"/>
              <a:t>Jurnalisme</a:t>
            </a:r>
            <a:r>
              <a:rPr lang="en-US" dirty="0" smtClean="0"/>
              <a:t> </a:t>
            </a:r>
            <a:r>
              <a:rPr lang="en-US" dirty="0" err="1" smtClean="0"/>
              <a:t>bukanlah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menulis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sesungguhnya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sebenarnya</a:t>
            </a:r>
            <a:r>
              <a:rPr lang="en-US" dirty="0" smtClean="0"/>
              <a:t> </a:t>
            </a:r>
            <a:r>
              <a:rPr lang="en-US" dirty="0" err="1" smtClean="0"/>
              <a:t>bertanya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</a:t>
            </a:r>
            <a:r>
              <a:rPr lang="en-US" dirty="0" err="1" smtClean="0"/>
              <a:t>pelik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kegigihan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Louis W. Hodges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i="1" dirty="0" smtClean="0"/>
              <a:t>responsibility journalism</a:t>
            </a:r>
            <a:r>
              <a:rPr lang="en-US" sz="3200" dirty="0" smtClean="0"/>
              <a:t> </a:t>
            </a:r>
            <a:r>
              <a:rPr lang="en-US" sz="3200" dirty="0" err="1" smtClean="0"/>
              <a:t>menyatakan</a:t>
            </a:r>
            <a:r>
              <a:rPr lang="en-US" sz="3200" dirty="0" smtClean="0"/>
              <a:t> </a:t>
            </a:r>
            <a:r>
              <a:rPr lang="en-US" sz="3200" dirty="0" err="1" smtClean="0"/>
              <a:t>ada</a:t>
            </a:r>
            <a:r>
              <a:rPr lang="en-US" sz="3200" dirty="0" smtClean="0"/>
              <a:t> </a:t>
            </a:r>
            <a:r>
              <a:rPr lang="en-US" sz="3200" dirty="0" err="1" smtClean="0"/>
              <a:t>tiga</a:t>
            </a:r>
            <a:r>
              <a:rPr lang="en-US" sz="3200" dirty="0" smtClean="0"/>
              <a:t> </a:t>
            </a:r>
            <a:r>
              <a:rPr lang="en-US" sz="3200" dirty="0" err="1" smtClean="0"/>
              <a:t>kategori</a:t>
            </a:r>
            <a:r>
              <a:rPr lang="en-US" sz="3200" dirty="0" smtClean="0"/>
              <a:t> </a:t>
            </a:r>
            <a:r>
              <a:rPr lang="en-US" sz="3200" dirty="0" err="1" smtClean="0"/>
              <a:t>tanggung</a:t>
            </a:r>
            <a:r>
              <a:rPr lang="en-US" sz="3200" dirty="0" smtClean="0"/>
              <a:t> </a:t>
            </a:r>
            <a:r>
              <a:rPr lang="en-US" sz="3200" dirty="0" err="1" smtClean="0"/>
              <a:t>jawab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dunia</a:t>
            </a:r>
            <a:r>
              <a:rPr lang="en-US" sz="3200" dirty="0" smtClean="0"/>
              <a:t> </a:t>
            </a:r>
            <a:r>
              <a:rPr lang="en-US" sz="3200" dirty="0" err="1" smtClean="0"/>
              <a:t>pers</a:t>
            </a:r>
            <a:r>
              <a:rPr lang="en-US" sz="3200" dirty="0" smtClean="0"/>
              <a:t>: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yang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penugasan</a:t>
            </a:r>
            <a:r>
              <a:rPr lang="en-US" dirty="0" smtClean="0"/>
              <a:t>—</a:t>
            </a:r>
            <a:r>
              <a:rPr lang="en-US" i="1" dirty="0" smtClean="0"/>
              <a:t>assigned </a:t>
            </a:r>
            <a:r>
              <a:rPr lang="en-US" i="1" dirty="0" err="1" smtClean="0"/>
              <a:t>responsiblities</a:t>
            </a:r>
            <a:r>
              <a:rPr lang="en-US" i="1" dirty="0" smtClean="0"/>
              <a:t>--</a:t>
            </a:r>
            <a:r>
              <a:rPr lang="en-US" dirty="0" smtClean="0"/>
              <a:t>, </a:t>
            </a:r>
            <a:r>
              <a:rPr lang="en-US" dirty="0" err="1" smtClean="0"/>
              <a:t>atasan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penugasan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bawahannya</a:t>
            </a:r>
            <a:endParaRPr lang="en-US" dirty="0" smtClean="0"/>
          </a:p>
          <a:p>
            <a:pPr algn="just"/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kontrak</a:t>
            </a:r>
            <a:r>
              <a:rPr lang="en-US" dirty="0" smtClean="0"/>
              <a:t> ,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yang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432</Words>
  <Application>Microsoft Office PowerPoint</Application>
  <PresentationFormat>On-screen Show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Bekal untuk menjadi jurnalis/wartawan</vt:lpstr>
      <vt:lpstr>Slide 2</vt:lpstr>
      <vt:lpstr>Slide 3</vt:lpstr>
      <vt:lpstr>Ciri-ciri jurnalisme menurut (Iswhara: 2005)</vt:lpstr>
      <vt:lpstr>Slide 5</vt:lpstr>
      <vt:lpstr>Slide 6</vt:lpstr>
      <vt:lpstr>Louis W. Hodges dalam responsibility journalism menyatakan ada tiga kategori tanggung jawab dalam dunia pers: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Bekal untuk menjadi jurnalis/wartawan</dc:title>
  <dc:creator>FADJARINI</dc:creator>
  <cp:lastModifiedBy>FADJARINI</cp:lastModifiedBy>
  <cp:revision>12</cp:revision>
  <dcterms:created xsi:type="dcterms:W3CDTF">2011-03-01T13:23:54Z</dcterms:created>
  <dcterms:modified xsi:type="dcterms:W3CDTF">2011-03-03T06:58:58Z</dcterms:modified>
</cp:coreProperties>
</file>