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94" r:id="rId2"/>
    <p:sldId id="295" r:id="rId3"/>
    <p:sldId id="296" r:id="rId4"/>
    <p:sldId id="297" r:id="rId5"/>
    <p:sldId id="298" r:id="rId6"/>
    <p:sldId id="299" r:id="rId7"/>
    <p:sldId id="301" r:id="rId8"/>
    <p:sldId id="302" r:id="rId9"/>
    <p:sldId id="317" r:id="rId10"/>
    <p:sldId id="385" r:id="rId11"/>
    <p:sldId id="386" r:id="rId12"/>
    <p:sldId id="387" r:id="rId13"/>
    <p:sldId id="305" r:id="rId14"/>
    <p:sldId id="306" r:id="rId15"/>
    <p:sldId id="307" r:id="rId16"/>
    <p:sldId id="358" r:id="rId17"/>
    <p:sldId id="359" r:id="rId18"/>
    <p:sldId id="388" r:id="rId19"/>
    <p:sldId id="360" r:id="rId20"/>
    <p:sldId id="361" r:id="rId21"/>
    <p:sldId id="362" r:id="rId22"/>
    <p:sldId id="363" r:id="rId23"/>
    <p:sldId id="364" r:id="rId24"/>
    <p:sldId id="365" r:id="rId25"/>
    <p:sldId id="366" r:id="rId26"/>
    <p:sldId id="367" r:id="rId27"/>
    <p:sldId id="389" r:id="rId28"/>
    <p:sldId id="397" r:id="rId29"/>
    <p:sldId id="390" r:id="rId30"/>
    <p:sldId id="395" r:id="rId31"/>
    <p:sldId id="391" r:id="rId32"/>
    <p:sldId id="392" r:id="rId33"/>
    <p:sldId id="39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E07C8-5A8C-4F70-96C6-3FE34B9155EC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228E4-7C4A-4910-9E5B-279436C07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228E4-7C4A-4910-9E5B-279436C072D0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12/4/2018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lphaLcPeriod"/>
            </a:pPr>
            <a:r>
              <a:rPr lang="en-US" dirty="0" smtClean="0"/>
              <a:t>UUD RI 1945 (18/8/1945 – 27/12/1949)</a:t>
            </a:r>
          </a:p>
          <a:p>
            <a:pPr marL="514350" indent="-514350" algn="just">
              <a:buNone/>
            </a:pPr>
            <a:r>
              <a:rPr lang="en-US" dirty="0" smtClean="0"/>
              <a:t>       UUD RI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PPKI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18 </a:t>
            </a:r>
            <a:r>
              <a:rPr lang="en-US" dirty="0" err="1" smtClean="0"/>
              <a:t>Agustus</a:t>
            </a:r>
            <a:r>
              <a:rPr lang="en-US" dirty="0" smtClean="0"/>
              <a:t> 1945. UUD RI 1945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dipersiapkan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BPUPKI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kerjakan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PPKI.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Bung </a:t>
            </a:r>
            <a:r>
              <a:rPr lang="en-US" dirty="0" err="1" smtClean="0"/>
              <a:t>Karno</a:t>
            </a:r>
            <a:r>
              <a:rPr lang="en-US" dirty="0" smtClean="0"/>
              <a:t>, UUD NRI 1945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revolutie</a:t>
            </a:r>
            <a:r>
              <a:rPr lang="en-US" dirty="0" smtClean="0"/>
              <a:t> </a:t>
            </a:r>
            <a:r>
              <a:rPr lang="en-US" dirty="0" err="1" smtClean="0"/>
              <a:t>grondwet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–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Kilat</a:t>
            </a:r>
            <a:r>
              <a:rPr lang="en-US" dirty="0" smtClean="0"/>
              <a:t>, yang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diganti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merdeka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keadaannya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.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MPR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(</a:t>
            </a:r>
            <a:r>
              <a:rPr lang="en-US" dirty="0" err="1" smtClean="0"/>
              <a:t>amandemen</a:t>
            </a:r>
            <a:r>
              <a:rPr lang="en-US" dirty="0" smtClean="0"/>
              <a:t>).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Th. 1999 (</a:t>
            </a:r>
            <a:r>
              <a:rPr lang="en-US" dirty="0" err="1" smtClean="0"/>
              <a:t>pertama</a:t>
            </a:r>
            <a:r>
              <a:rPr lang="en-US" dirty="0" smtClean="0"/>
              <a:t>) s/d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4 (2002).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Cara </a:t>
            </a:r>
            <a:r>
              <a:rPr lang="en-US" dirty="0" err="1" smtClean="0"/>
              <a:t>perubahan</a:t>
            </a:r>
            <a:r>
              <a:rPr lang="en-US" dirty="0" smtClean="0"/>
              <a:t> (</a:t>
            </a:r>
            <a:r>
              <a:rPr lang="en-US" dirty="0" err="1" smtClean="0"/>
              <a:t>amandemen</a:t>
            </a:r>
            <a:r>
              <a:rPr lang="en-US" dirty="0" smtClean="0"/>
              <a:t>) </a:t>
            </a:r>
            <a:r>
              <a:rPr lang="en-US" dirty="0" err="1" smtClean="0"/>
              <a:t>kostitusi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Perbincangan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rigid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. UUD  yang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UUD rigid. </a:t>
            </a:r>
            <a:r>
              <a:rPr lang="en-US" dirty="0" err="1" smtClean="0"/>
              <a:t>Perubahan</a:t>
            </a:r>
            <a:r>
              <a:rPr lang="en-US" dirty="0" smtClean="0"/>
              <a:t>/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smtClean="0"/>
              <a:t>(K.C. </a:t>
            </a:r>
            <a:r>
              <a:rPr lang="en-US" dirty="0" err="1" smtClean="0"/>
              <a:t>Wheare</a:t>
            </a:r>
            <a:r>
              <a:rPr lang="en-US" dirty="0" smtClean="0"/>
              <a:t>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(some primary forces)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/</a:t>
            </a:r>
            <a:r>
              <a:rPr lang="en-US" dirty="0" err="1" smtClean="0"/>
              <a:t>dominan</a:t>
            </a:r>
            <a:r>
              <a:rPr lang="en-US" dirty="0" smtClean="0"/>
              <a:t>, </a:t>
            </a:r>
            <a:r>
              <a:rPr lang="en-US" dirty="0" err="1" smtClean="0"/>
              <a:t>golongan-golongan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kekuatan-kekuatan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2. Formal </a:t>
            </a:r>
            <a:r>
              <a:rPr lang="en-US" dirty="0" err="1" smtClean="0"/>
              <a:t>amandemen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cara-cara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UUD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000" dirty="0" smtClean="0"/>
              <a:t>3. </a:t>
            </a:r>
            <a:r>
              <a:rPr lang="en-US" sz="3000" dirty="0" err="1" smtClean="0"/>
              <a:t>Penafsiran</a:t>
            </a:r>
            <a:r>
              <a:rPr lang="en-US" sz="3000" dirty="0" smtClean="0"/>
              <a:t> </a:t>
            </a:r>
            <a:r>
              <a:rPr lang="en-US" sz="3000" dirty="0" err="1" smtClean="0"/>
              <a:t>yudisial</a:t>
            </a:r>
            <a:r>
              <a:rPr lang="en-US" sz="3000" dirty="0" smtClean="0"/>
              <a:t> (</a:t>
            </a:r>
            <a:r>
              <a:rPr lang="en-US" sz="3000" dirty="0" err="1" smtClean="0"/>
              <a:t>Yudicial</a:t>
            </a:r>
            <a:r>
              <a:rPr lang="en-US" sz="3000" dirty="0" smtClean="0"/>
              <a:t> </a:t>
            </a:r>
            <a:r>
              <a:rPr lang="en-US" sz="3000" dirty="0" err="1" smtClean="0"/>
              <a:t>Interpratation</a:t>
            </a:r>
            <a:r>
              <a:rPr lang="en-US" sz="3000" dirty="0" smtClean="0"/>
              <a:t>)</a:t>
            </a:r>
          </a:p>
          <a:p>
            <a:pPr>
              <a:buNone/>
            </a:pPr>
            <a:r>
              <a:rPr lang="en-US" sz="3000" dirty="0" smtClean="0"/>
              <a:t>	</a:t>
            </a:r>
            <a:r>
              <a:rPr lang="en-US" sz="3000" dirty="0" err="1" smtClean="0"/>
              <a:t>Perubahan</a:t>
            </a:r>
            <a:r>
              <a:rPr lang="en-US" sz="3000" dirty="0" smtClean="0"/>
              <a:t> </a:t>
            </a:r>
            <a:r>
              <a:rPr lang="en-US" sz="3000" dirty="0" err="1" smtClean="0"/>
              <a:t>melalui</a:t>
            </a:r>
            <a:r>
              <a:rPr lang="en-US" sz="3000" dirty="0" smtClean="0"/>
              <a:t> </a:t>
            </a:r>
            <a:r>
              <a:rPr lang="en-US" sz="3000" dirty="0" err="1" smtClean="0"/>
              <a:t>penafsiran</a:t>
            </a:r>
            <a:r>
              <a:rPr lang="en-US" sz="3000" dirty="0" smtClean="0"/>
              <a:t> </a:t>
            </a:r>
            <a:r>
              <a:rPr lang="en-US" sz="3000" dirty="0" err="1" smtClean="0"/>
              <a:t>berdasarkan</a:t>
            </a:r>
            <a:r>
              <a:rPr lang="en-US" sz="3000" dirty="0" smtClean="0"/>
              <a:t> </a:t>
            </a:r>
            <a:r>
              <a:rPr lang="en-US" sz="3000" dirty="0" err="1" smtClean="0"/>
              <a:t>hukum</a:t>
            </a:r>
            <a:r>
              <a:rPr lang="en-US" sz="3000" dirty="0" smtClean="0"/>
              <a:t>, </a:t>
            </a:r>
            <a:r>
              <a:rPr lang="en-US" sz="3000" dirty="0" err="1" smtClean="0"/>
              <a:t>penafsiran</a:t>
            </a:r>
            <a:r>
              <a:rPr lang="en-US" sz="3000" dirty="0" smtClean="0"/>
              <a:t> </a:t>
            </a:r>
            <a:r>
              <a:rPr lang="en-US" sz="3000" dirty="0" err="1" smtClean="0"/>
              <a:t>dilakukan</a:t>
            </a:r>
            <a:r>
              <a:rPr lang="en-US" sz="3000" dirty="0" smtClean="0"/>
              <a:t> </a:t>
            </a:r>
            <a:r>
              <a:rPr lang="en-US" sz="3000" dirty="0" err="1" smtClean="0"/>
              <a:t>menurut</a:t>
            </a:r>
            <a:r>
              <a:rPr lang="en-US" sz="3000" dirty="0" smtClean="0"/>
              <a:t> </a:t>
            </a:r>
            <a:r>
              <a:rPr lang="en-US" sz="3000" dirty="0" err="1" smtClean="0"/>
              <a:t>ketentuan</a:t>
            </a:r>
            <a:r>
              <a:rPr lang="en-US" sz="3000" dirty="0" smtClean="0"/>
              <a:t> </a:t>
            </a:r>
            <a:r>
              <a:rPr lang="en-US" sz="3000" dirty="0" err="1" smtClean="0"/>
              <a:t>peruundang-undangan</a:t>
            </a:r>
            <a:r>
              <a:rPr lang="en-US" sz="3000" dirty="0" smtClean="0"/>
              <a:t> </a:t>
            </a:r>
            <a:r>
              <a:rPr lang="en-US" sz="3000" dirty="0" err="1" smtClean="0"/>
              <a:t>yg</a:t>
            </a:r>
            <a:r>
              <a:rPr lang="en-US" sz="3000" dirty="0" smtClean="0"/>
              <a:t> </a:t>
            </a:r>
            <a:r>
              <a:rPr lang="en-US" sz="3000" dirty="0" err="1" smtClean="0"/>
              <a:t>berlaku</a:t>
            </a: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4. </a:t>
            </a:r>
            <a:r>
              <a:rPr lang="en-US" sz="3000" dirty="0" err="1" smtClean="0"/>
              <a:t>Kebiasaan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adat</a:t>
            </a:r>
            <a:r>
              <a:rPr lang="en-US" sz="3000" dirty="0" smtClean="0"/>
              <a:t> </a:t>
            </a:r>
            <a:r>
              <a:rPr lang="en-US" sz="3000" dirty="0" err="1" smtClean="0"/>
              <a:t>istiadat</a:t>
            </a: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	</a:t>
            </a:r>
            <a:r>
              <a:rPr lang="en-US" sz="3000" dirty="0" err="1" smtClean="0"/>
              <a:t>Menurut</a:t>
            </a:r>
            <a:r>
              <a:rPr lang="en-US" sz="3000" dirty="0" smtClean="0"/>
              <a:t> </a:t>
            </a:r>
            <a:r>
              <a:rPr lang="en-US" sz="3000" dirty="0" err="1" smtClean="0"/>
              <a:t>cara</a:t>
            </a:r>
            <a:r>
              <a:rPr lang="en-US" sz="3000" dirty="0" smtClean="0"/>
              <a:t> </a:t>
            </a:r>
            <a:r>
              <a:rPr lang="en-US" sz="3000" dirty="0" err="1" smtClean="0"/>
              <a:t>ini</a:t>
            </a:r>
            <a:r>
              <a:rPr lang="en-US" sz="3000" dirty="0" smtClean="0"/>
              <a:t> </a:t>
            </a:r>
            <a:r>
              <a:rPr lang="en-US" sz="3000" dirty="0" err="1" smtClean="0"/>
              <a:t>perubahan</a:t>
            </a:r>
            <a:r>
              <a:rPr lang="en-US" sz="3000" dirty="0" smtClean="0"/>
              <a:t> UUD </a:t>
            </a:r>
            <a:r>
              <a:rPr lang="en-US" sz="3000" dirty="0" err="1" smtClean="0"/>
              <a:t>dilakukan</a:t>
            </a:r>
            <a:r>
              <a:rPr lang="en-US" sz="3000" dirty="0" smtClean="0"/>
              <a:t> </a:t>
            </a:r>
            <a:r>
              <a:rPr lang="en-US" sz="3000" dirty="0" err="1" smtClean="0"/>
              <a:t>melalui</a:t>
            </a:r>
            <a:r>
              <a:rPr lang="en-US" sz="3000" dirty="0" smtClean="0"/>
              <a:t> </a:t>
            </a:r>
            <a:r>
              <a:rPr lang="en-US" sz="3000" dirty="0" err="1" smtClean="0"/>
              <a:t>kebiasaan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adat</a:t>
            </a:r>
            <a:r>
              <a:rPr lang="en-US" sz="3000" dirty="0" smtClean="0"/>
              <a:t> </a:t>
            </a:r>
            <a:r>
              <a:rPr lang="en-US" sz="3000" dirty="0" err="1" smtClean="0"/>
              <a:t>istiadat</a:t>
            </a:r>
            <a:r>
              <a:rPr lang="en-US" sz="3000" dirty="0" smtClean="0"/>
              <a:t> </a:t>
            </a:r>
            <a:r>
              <a:rPr lang="en-US" sz="3000" dirty="0" err="1" smtClean="0"/>
              <a:t>ketatanegaraan</a:t>
            </a:r>
            <a:r>
              <a:rPr lang="en-US" sz="3000" dirty="0" smtClean="0"/>
              <a:t>.</a:t>
            </a:r>
          </a:p>
          <a:p>
            <a:pPr>
              <a:buNone/>
            </a:pPr>
            <a:endParaRPr lang="en-US" sz="3000" dirty="0" smtClean="0"/>
          </a:p>
          <a:p>
            <a:pPr marL="0" indent="0" algn="just">
              <a:buNone/>
            </a:pPr>
            <a:r>
              <a:rPr lang="en-US" sz="3000" dirty="0" err="1" smtClean="0"/>
              <a:t>Perubahan</a:t>
            </a:r>
            <a:r>
              <a:rPr lang="en-US" sz="3000" dirty="0" smtClean="0"/>
              <a:t>/</a:t>
            </a:r>
            <a:r>
              <a:rPr lang="en-US" sz="3000" dirty="0" err="1" smtClean="0"/>
              <a:t>amandemen</a:t>
            </a:r>
            <a:r>
              <a:rPr lang="en-US" sz="3000" dirty="0" smtClean="0"/>
              <a:t> </a:t>
            </a:r>
            <a:r>
              <a:rPr lang="en-US" sz="3000" dirty="0" err="1" smtClean="0"/>
              <a:t>Konstitusi</a:t>
            </a:r>
            <a:r>
              <a:rPr lang="en-US" sz="3000" dirty="0" smtClean="0"/>
              <a:t> </a:t>
            </a:r>
            <a:r>
              <a:rPr lang="en-US" sz="3000" dirty="0" err="1" smtClean="0"/>
              <a:t>di</a:t>
            </a:r>
            <a:r>
              <a:rPr lang="en-US" sz="3000" dirty="0" smtClean="0"/>
              <a:t> Indonesia: Formal </a:t>
            </a:r>
            <a:r>
              <a:rPr lang="en-US" sz="3000" dirty="0" err="1" smtClean="0"/>
              <a:t>amandemen</a:t>
            </a:r>
            <a:r>
              <a:rPr lang="en-US" sz="3000" dirty="0" smtClean="0"/>
              <a:t> (</a:t>
            </a:r>
            <a:r>
              <a:rPr lang="en-US" sz="3000" dirty="0" err="1" smtClean="0"/>
              <a:t>Pasal</a:t>
            </a:r>
            <a:r>
              <a:rPr lang="en-US" sz="3000" dirty="0" smtClean="0"/>
              <a:t> 37 UUD 1945), yang </a:t>
            </a:r>
            <a:r>
              <a:rPr lang="en-US" sz="3000" dirty="0" err="1" smtClean="0"/>
              <a:t>mempunyai</a:t>
            </a:r>
            <a:r>
              <a:rPr lang="en-US" sz="3000" dirty="0" smtClean="0"/>
              <a:t> </a:t>
            </a:r>
            <a:r>
              <a:rPr lang="en-US" sz="3000" dirty="0" err="1" smtClean="0"/>
              <a:t>kewenangan</a:t>
            </a:r>
            <a:r>
              <a:rPr lang="en-US" sz="3000" dirty="0" smtClean="0"/>
              <a:t> </a:t>
            </a:r>
            <a:r>
              <a:rPr lang="en-US" sz="3000" dirty="0" err="1" smtClean="0"/>
              <a:t>merubah</a:t>
            </a:r>
            <a:r>
              <a:rPr lang="en-US" sz="3000" dirty="0" smtClean="0"/>
              <a:t> UUD 1945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MPR,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ketentuan</a:t>
            </a:r>
            <a:r>
              <a:rPr lang="en-US" sz="30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3000" dirty="0" err="1" smtClean="0"/>
              <a:t>Diajukan</a:t>
            </a:r>
            <a:r>
              <a:rPr lang="en-US" sz="3000" dirty="0" smtClean="0"/>
              <a:t> minimal 1/3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jumlah</a:t>
            </a:r>
            <a:r>
              <a:rPr lang="en-US" sz="3000" dirty="0" smtClean="0"/>
              <a:t> </a:t>
            </a:r>
            <a:r>
              <a:rPr lang="en-US" sz="3000" dirty="0" err="1" smtClean="0"/>
              <a:t>anggota</a:t>
            </a:r>
            <a:r>
              <a:rPr lang="en-US" sz="3000" dirty="0" smtClean="0"/>
              <a:t> MPR</a:t>
            </a:r>
          </a:p>
          <a:p>
            <a:pPr marL="514350" indent="-514350" algn="just">
              <a:buAutoNum type="arabicPeriod"/>
            </a:pPr>
            <a:r>
              <a:rPr lang="en-US" sz="3000" dirty="0" err="1" smtClean="0"/>
              <a:t>Usulan</a:t>
            </a:r>
            <a:r>
              <a:rPr lang="en-US" sz="3000" dirty="0" smtClean="0"/>
              <a:t> </a:t>
            </a:r>
            <a:r>
              <a:rPr lang="en-US" sz="3000" dirty="0" err="1" smtClean="0"/>
              <a:t>perubahan</a:t>
            </a:r>
            <a:r>
              <a:rPr lang="en-US" sz="3000" dirty="0" smtClean="0"/>
              <a:t> </a:t>
            </a:r>
            <a:r>
              <a:rPr lang="en-US" sz="3000" dirty="0" err="1" smtClean="0"/>
              <a:t>pasal-pasal</a:t>
            </a:r>
            <a:r>
              <a:rPr lang="en-US" sz="3000" dirty="0" smtClean="0"/>
              <a:t> UUD </a:t>
            </a:r>
            <a:r>
              <a:rPr lang="en-US" sz="3000" dirty="0" err="1" smtClean="0"/>
              <a:t>diajukan</a:t>
            </a:r>
            <a:r>
              <a:rPr lang="en-US" sz="3000" dirty="0" smtClean="0"/>
              <a:t> </a:t>
            </a:r>
            <a:r>
              <a:rPr lang="en-US" sz="3000" dirty="0" err="1" smtClean="0"/>
              <a:t>secara</a:t>
            </a:r>
            <a:r>
              <a:rPr lang="en-US" sz="3000" dirty="0" smtClean="0"/>
              <a:t> </a:t>
            </a:r>
            <a:r>
              <a:rPr lang="en-US" sz="3000" dirty="0" err="1" smtClean="0"/>
              <a:t>tertulis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ditunjukkan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jelas</a:t>
            </a:r>
            <a:r>
              <a:rPr lang="en-US" sz="3000" dirty="0" smtClean="0"/>
              <a:t> </a:t>
            </a:r>
            <a:r>
              <a:rPr lang="en-US" sz="3000" dirty="0" err="1" smtClean="0"/>
              <a:t>bagian</a:t>
            </a:r>
            <a:r>
              <a:rPr lang="en-US" sz="3000" dirty="0" smtClean="0"/>
              <a:t> yang </a:t>
            </a:r>
            <a:r>
              <a:rPr lang="en-US" sz="3000" dirty="0" err="1" smtClean="0"/>
              <a:t>diusulkan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dirubah</a:t>
            </a:r>
            <a:r>
              <a:rPr lang="en-US" sz="3000" dirty="0" smtClean="0"/>
              <a:t> </a:t>
            </a:r>
            <a:r>
              <a:rPr lang="en-US" sz="3000" dirty="0" err="1" smtClean="0"/>
              <a:t>disertai</a:t>
            </a:r>
            <a:r>
              <a:rPr lang="en-US" sz="3000" dirty="0" smtClean="0"/>
              <a:t> </a:t>
            </a:r>
            <a:r>
              <a:rPr lang="en-US" sz="3000" dirty="0" err="1" smtClean="0"/>
              <a:t>alasannya</a:t>
            </a:r>
            <a:endParaRPr lang="en-US" sz="3000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pasal-pasal</a:t>
            </a:r>
            <a:r>
              <a:rPr lang="en-US" dirty="0" smtClean="0"/>
              <a:t> UUD, 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MPR </a:t>
            </a:r>
            <a:r>
              <a:rPr lang="en-US" dirty="0" err="1" smtClean="0"/>
              <a:t>dihadiri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2/3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MPR</a:t>
            </a:r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pasal-pasal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 50 % </a:t>
            </a:r>
            <a:r>
              <a:rPr lang="en-US" dirty="0" err="1" smtClean="0"/>
              <a:t>ditambah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MPR.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/ Kota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. 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yang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–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berintikan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multipartai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(UUD NRI 1945) yang </a:t>
            </a:r>
            <a:r>
              <a:rPr lang="en-US" dirty="0" err="1" smtClean="0"/>
              <a:t>berintikan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Indonesia yang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ditetapkannya</a:t>
            </a:r>
            <a:r>
              <a:rPr lang="en-US" dirty="0" smtClean="0"/>
              <a:t> UUD NRI 1945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diIndonesia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AMANDEMEN UUD NRI 1945</a:t>
            </a:r>
          </a:p>
          <a:p>
            <a:pPr marL="0" indent="0" algn="just">
              <a:buNone/>
            </a:pP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, </a:t>
            </a:r>
            <a:r>
              <a:rPr lang="en-US" dirty="0" err="1" smtClean="0"/>
              <a:t>Amandement</a:t>
            </a:r>
            <a:r>
              <a:rPr lang="en-US" dirty="0" smtClean="0"/>
              <a:t>, yang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Bagir</a:t>
            </a:r>
            <a:r>
              <a:rPr lang="en-US" dirty="0" smtClean="0"/>
              <a:t> </a:t>
            </a:r>
            <a:r>
              <a:rPr lang="en-US" dirty="0" err="1" smtClean="0"/>
              <a:t>Manan</a:t>
            </a:r>
            <a:r>
              <a:rPr lang="en-US" dirty="0" smtClean="0"/>
              <a:t>, </a:t>
            </a:r>
            <a:r>
              <a:rPr lang="en-US" dirty="0" err="1" smtClean="0"/>
              <a:t>amandemen</a:t>
            </a:r>
            <a:r>
              <a:rPr lang="en-US" dirty="0" smtClean="0"/>
              <a:t> UUD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, </a:t>
            </a:r>
          </a:p>
          <a:p>
            <a:pPr marL="0" indent="0" algn="just">
              <a:buNone/>
            </a:pPr>
            <a:r>
              <a:rPr lang="en-US" dirty="0" err="1" smtClean="0"/>
              <a:t>merinci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amandemen</a:t>
            </a:r>
            <a:r>
              <a:rPr lang="en-US" dirty="0" smtClean="0"/>
              <a:t> UUD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, </a:t>
            </a:r>
            <a:r>
              <a:rPr lang="en-US" dirty="0" err="1" smtClean="0"/>
              <a:t>mengurangi</a:t>
            </a:r>
            <a:r>
              <a:rPr lang="en-US" dirty="0" smtClean="0"/>
              <a:t>, </a:t>
            </a:r>
            <a:r>
              <a:rPr lang="en-US" dirty="0" err="1" smtClean="0"/>
              <a:t>mengubah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redaksi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isinya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seluruhnya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rinci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UUD,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37 UUD NRI 1945, yang </a:t>
            </a:r>
            <a:r>
              <a:rPr lang="en-US" dirty="0" err="1" smtClean="0"/>
              <a:t>intinya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minimal 1/3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MPR yang </a:t>
            </a:r>
            <a:r>
              <a:rPr lang="en-US" dirty="0" err="1" smtClean="0"/>
              <a:t>diagendakan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MPR.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Usulan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perubahannya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, </a:t>
            </a:r>
            <a:r>
              <a:rPr lang="en-US" dirty="0" err="1" smtClean="0"/>
              <a:t>sidang</a:t>
            </a:r>
            <a:r>
              <a:rPr lang="en-US" dirty="0" smtClean="0"/>
              <a:t> MPR </a:t>
            </a:r>
            <a:r>
              <a:rPr lang="en-US" dirty="0" err="1" smtClean="0"/>
              <a:t>dihadiri</a:t>
            </a:r>
            <a:r>
              <a:rPr lang="en-US" dirty="0" smtClean="0"/>
              <a:t> minimal 2/3 </a:t>
            </a:r>
            <a:r>
              <a:rPr lang="en-US" dirty="0" err="1" smtClean="0"/>
              <a:t>anggota</a:t>
            </a:r>
            <a:r>
              <a:rPr lang="en-US" dirty="0" smtClean="0"/>
              <a:t> MPR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pasal-pasal</a:t>
            </a:r>
            <a:r>
              <a:rPr lang="en-US" dirty="0" smtClean="0"/>
              <a:t> UUD NRI 1945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minimal 50% + 1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MPR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Perkecualian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,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lanjutan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STRUKTUR LEMBAGA NEGARA</a:t>
            </a:r>
          </a:p>
          <a:p>
            <a:pPr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UUD 1945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MPR, </a:t>
            </a:r>
            <a:r>
              <a:rPr lang="en-US" dirty="0" err="1" smtClean="0"/>
              <a:t>Presiden</a:t>
            </a:r>
            <a:r>
              <a:rPr lang="en-US" dirty="0" smtClean="0"/>
              <a:t>, DPA, DPR, BPK </a:t>
            </a:r>
            <a:r>
              <a:rPr lang="en-US" dirty="0" err="1" smtClean="0"/>
              <a:t>dan</a:t>
            </a:r>
            <a:r>
              <a:rPr lang="en-US" dirty="0" smtClean="0"/>
              <a:t> MA.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UUD 1945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bertambahnya</a:t>
            </a:r>
            <a:r>
              <a:rPr lang="en-US" dirty="0" smtClean="0"/>
              <a:t> DPD, MK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Yudisial</a:t>
            </a:r>
            <a:r>
              <a:rPr lang="en-US" dirty="0" smtClean="0"/>
              <a:t> (KY)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514350" indent="-514350" algn="just">
              <a:buAutoNum type="alphaLcPeriod"/>
            </a:pPr>
            <a:r>
              <a:rPr lang="en-US" dirty="0" smtClean="0"/>
              <a:t>MPR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MPR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514350" indent="-514350" algn="just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UUD</a:t>
            </a:r>
          </a:p>
          <a:p>
            <a:pPr marL="514350" indent="-514350" algn="just">
              <a:buNone/>
            </a:pPr>
            <a:r>
              <a:rPr lang="en-US" dirty="0" smtClean="0"/>
              <a:t>	2. </a:t>
            </a:r>
            <a:r>
              <a:rPr lang="en-US" dirty="0" err="1" smtClean="0"/>
              <a:t>Melantik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lanjutan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	3. MPR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memberhentikan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UUD </a:t>
            </a:r>
          </a:p>
          <a:p>
            <a:pPr marL="236538" indent="-236538" algn="just">
              <a:buNone/>
            </a:pPr>
            <a:r>
              <a:rPr lang="en-US" dirty="0" smtClean="0"/>
              <a:t>	</a:t>
            </a:r>
          </a:p>
          <a:p>
            <a:pPr marL="236538" indent="-236538" algn="just">
              <a:buNone/>
            </a:pPr>
            <a:r>
              <a:rPr lang="en-US" dirty="0" smtClean="0"/>
              <a:t>	b. DPR (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)</a:t>
            </a:r>
          </a:p>
          <a:p>
            <a:pPr marL="236538" indent="-236538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DPR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,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20 A </a:t>
            </a:r>
            <a:r>
              <a:rPr lang="en-US" dirty="0" err="1" smtClean="0"/>
              <a:t>ayat</a:t>
            </a:r>
            <a:r>
              <a:rPr lang="en-US" dirty="0" smtClean="0"/>
              <a:t> 1 UUD 1945 DPR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legislasi</a:t>
            </a:r>
            <a:r>
              <a:rPr lang="en-US" dirty="0" smtClean="0"/>
              <a:t>, </a:t>
            </a:r>
            <a:r>
              <a:rPr lang="en-US" dirty="0" err="1" smtClean="0"/>
              <a:t>anggaran</a:t>
            </a:r>
            <a:r>
              <a:rPr lang="en-US" dirty="0" smtClean="0"/>
              <a:t>, DPR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.</a:t>
            </a:r>
          </a:p>
          <a:p>
            <a:pPr marL="236538" indent="-236538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Pasal</a:t>
            </a:r>
            <a:r>
              <a:rPr lang="en-US" dirty="0" smtClean="0"/>
              <a:t> 20 A </a:t>
            </a:r>
            <a:r>
              <a:rPr lang="en-US" dirty="0" err="1" smtClean="0"/>
              <a:t>ayat</a:t>
            </a:r>
            <a:r>
              <a:rPr lang="en-US" dirty="0" smtClean="0"/>
              <a:t> (2)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DPR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interplasi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Kekuasaan</a:t>
            </a:r>
            <a:r>
              <a:rPr lang="en-US" dirty="0" smtClean="0"/>
              <a:t> DPR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jalannya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DPR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UUD: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interpelasi</a:t>
            </a:r>
            <a:r>
              <a:rPr lang="en-US" dirty="0" smtClean="0"/>
              <a:t>: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: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penyelidikan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: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Imunitas</a:t>
            </a:r>
            <a:r>
              <a:rPr lang="en-US" dirty="0" smtClean="0"/>
              <a:t>: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kelembagaannya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lanjutan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lnSpcReduction="10000"/>
          </a:bodyPr>
          <a:lstStyle/>
          <a:p>
            <a:pPr marL="273050" indent="11113" algn="just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20 </a:t>
            </a:r>
            <a:r>
              <a:rPr lang="en-US" dirty="0" err="1" smtClean="0"/>
              <a:t>ayat</a:t>
            </a:r>
            <a:r>
              <a:rPr lang="en-US" dirty="0" smtClean="0"/>
              <a:t> (3)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DPR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,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imunitas</a:t>
            </a:r>
            <a:r>
              <a:rPr lang="en-US" dirty="0" smtClean="0"/>
              <a:t>.</a:t>
            </a:r>
          </a:p>
          <a:p>
            <a:pPr marL="273050" indent="11113" algn="just">
              <a:buNone/>
            </a:pPr>
            <a:endParaRPr lang="en-US" dirty="0" smtClean="0"/>
          </a:p>
          <a:p>
            <a:pPr marL="273050" indent="11113" algn="just">
              <a:buNone/>
            </a:pPr>
            <a:r>
              <a:rPr lang="en-US" dirty="0" smtClean="0"/>
              <a:t>c. DPD (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)</a:t>
            </a:r>
          </a:p>
          <a:p>
            <a:pPr marL="273050" indent="11113" algn="just">
              <a:buNone/>
            </a:pPr>
            <a:r>
              <a:rPr lang="en-US" dirty="0" smtClean="0"/>
              <a:t>DPD 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RUU </a:t>
            </a:r>
            <a:r>
              <a:rPr lang="en-US" dirty="0" err="1" smtClean="0"/>
              <a:t>kepada</a:t>
            </a:r>
            <a:r>
              <a:rPr lang="en-US" dirty="0" smtClean="0"/>
              <a:t> DPR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Daerah, </a:t>
            </a:r>
            <a:r>
              <a:rPr lang="en-US" dirty="0" err="1" smtClean="0"/>
              <a:t>pemekaran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pengelolaan</a:t>
            </a:r>
            <a:r>
              <a:rPr lang="en-US" dirty="0" smtClean="0"/>
              <a:t> SDA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22 D (1).</a:t>
            </a:r>
          </a:p>
          <a:p>
            <a:pPr marL="273050" indent="11113" algn="just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22 D (2) DPD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 </a:t>
            </a:r>
            <a:r>
              <a:rPr lang="en-US" dirty="0" err="1" smtClean="0"/>
              <a:t>atas</a:t>
            </a:r>
            <a:r>
              <a:rPr lang="en-US" dirty="0" smtClean="0"/>
              <a:t> RUU </a:t>
            </a:r>
            <a:r>
              <a:rPr lang="en-US" dirty="0" err="1" smtClean="0"/>
              <a:t>tentang</a:t>
            </a:r>
            <a:r>
              <a:rPr lang="en-US" dirty="0" smtClean="0"/>
              <a:t> APBN, </a:t>
            </a:r>
            <a:r>
              <a:rPr lang="en-US" dirty="0" err="1" smtClean="0"/>
              <a:t>pajak</a:t>
            </a:r>
            <a:r>
              <a:rPr lang="en-US" dirty="0" smtClean="0"/>
              <a:t>,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agama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b . </a:t>
            </a:r>
            <a:r>
              <a:rPr lang="en-US" dirty="0" err="1" smtClean="0"/>
              <a:t>Konstitusi</a:t>
            </a:r>
            <a:r>
              <a:rPr lang="en-US" dirty="0" smtClean="0"/>
              <a:t> RIS (27/12/1949 – 17/8/1950)</a:t>
            </a:r>
          </a:p>
          <a:p>
            <a:pPr marL="0" indent="0">
              <a:buNone/>
            </a:pP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RIS </a:t>
            </a:r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Agresi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I (1947)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Agresi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II (1948)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menjajah</a:t>
            </a:r>
            <a:r>
              <a:rPr lang="en-US" dirty="0" smtClean="0"/>
              <a:t> Indonesia.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terdesak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PBB,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23 </a:t>
            </a:r>
            <a:r>
              <a:rPr lang="en-US" dirty="0" err="1" smtClean="0"/>
              <a:t>Agustus</a:t>
            </a:r>
            <a:r>
              <a:rPr lang="en-US" dirty="0" smtClean="0"/>
              <a:t> 1949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2 November 1949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Meja</a:t>
            </a:r>
            <a:r>
              <a:rPr lang="en-US" dirty="0" smtClean="0"/>
              <a:t> </a:t>
            </a:r>
            <a:r>
              <a:rPr lang="en-US" dirty="0" err="1" smtClean="0"/>
              <a:t>Bundar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Den Haag.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dihadiri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wakil-wakil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Bijeenkomst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Federal </a:t>
            </a:r>
            <a:r>
              <a:rPr lang="en-US" dirty="0" err="1" smtClean="0"/>
              <a:t>Overleg</a:t>
            </a:r>
            <a:r>
              <a:rPr lang="en-US" dirty="0" smtClean="0"/>
              <a:t> (BFO)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Nederland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PBB </a:t>
            </a:r>
            <a:r>
              <a:rPr lang="en-US" dirty="0" err="1" smtClean="0"/>
              <a:t>untuk</a:t>
            </a:r>
            <a:r>
              <a:rPr lang="en-US" dirty="0" smtClean="0"/>
              <a:t> Indonesia.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perundingan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1.  </a:t>
            </a:r>
            <a:r>
              <a:rPr lang="en-US" dirty="0" err="1" smtClean="0"/>
              <a:t>Mendirikan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RIS</a:t>
            </a:r>
          </a:p>
          <a:p>
            <a:pPr>
              <a:buNone/>
            </a:pPr>
            <a:r>
              <a:rPr lang="en-US" dirty="0" smtClean="0"/>
              <a:t>3. 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uni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lanjutan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 marL="273050" indent="11113" algn="just">
              <a:buNone/>
            </a:pP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22 D (3), DPD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smtClean="0"/>
              <a:t>atas </a:t>
            </a:r>
            <a:r>
              <a:rPr lang="en-US" dirty="0" err="1" smtClean="0"/>
              <a:t>pelaksanaan</a:t>
            </a:r>
            <a:r>
              <a:rPr lang="en-US" dirty="0" smtClean="0"/>
              <a:t> UU,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ditindak</a:t>
            </a:r>
            <a:r>
              <a:rPr lang="en-US" dirty="0" smtClean="0"/>
              <a:t> </a:t>
            </a:r>
            <a:r>
              <a:rPr lang="en-US" dirty="0" err="1" smtClean="0"/>
              <a:t>lanjuti</a:t>
            </a:r>
            <a:r>
              <a:rPr lang="en-US" dirty="0" smtClean="0"/>
              <a:t>.</a:t>
            </a:r>
          </a:p>
          <a:p>
            <a:pPr marL="273050" indent="11113" algn="just">
              <a:buNone/>
            </a:pPr>
            <a:endParaRPr lang="en-US" dirty="0" smtClean="0"/>
          </a:p>
          <a:p>
            <a:pPr marL="273050" indent="11113" algn="just">
              <a:buNone/>
            </a:pPr>
            <a:r>
              <a:rPr lang="en-US" dirty="0" smtClean="0"/>
              <a:t>d. </a:t>
            </a:r>
            <a:r>
              <a:rPr lang="en-US" dirty="0" err="1" smtClean="0"/>
              <a:t>Presiden</a:t>
            </a:r>
            <a:endParaRPr lang="en-US" dirty="0" smtClean="0"/>
          </a:p>
          <a:p>
            <a:pPr marL="273050" indent="11113" algn="just">
              <a:buNone/>
            </a:pP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273050" indent="11113" algn="just">
              <a:buAutoNum type="arabicPeriod"/>
            </a:pP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wakilnya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pasangan</a:t>
            </a:r>
            <a:r>
              <a:rPr lang="en-US" dirty="0" smtClean="0"/>
              <a:t> 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6 A (1)).</a:t>
            </a:r>
          </a:p>
          <a:p>
            <a:pPr marL="273050" indent="11113" algn="just">
              <a:buAutoNum type="arabicPeriod"/>
            </a:pP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batasi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2 </a:t>
            </a:r>
            <a:r>
              <a:rPr lang="en-US" dirty="0" err="1" smtClean="0"/>
              <a:t>periode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7).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lanjutan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	3.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RUU </a:t>
            </a:r>
            <a:r>
              <a:rPr lang="en-US" dirty="0" err="1" smtClean="0"/>
              <a:t>kepada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5 (1)).</a:t>
            </a:r>
          </a:p>
          <a:p>
            <a:pPr algn="just">
              <a:buNone/>
            </a:pPr>
            <a:r>
              <a:rPr lang="en-US" dirty="0" smtClean="0"/>
              <a:t>	4.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membekukan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membubarkan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7)</a:t>
            </a:r>
          </a:p>
          <a:p>
            <a:pPr algn="just">
              <a:buNone/>
            </a:pPr>
            <a:r>
              <a:rPr lang="en-US" dirty="0" smtClean="0"/>
              <a:t>	5. </a:t>
            </a:r>
            <a:r>
              <a:rPr lang="en-US" dirty="0" err="1" smtClean="0"/>
              <a:t>Mengangkat</a:t>
            </a:r>
            <a:r>
              <a:rPr lang="en-US" dirty="0" smtClean="0"/>
              <a:t> </a:t>
            </a:r>
            <a:r>
              <a:rPr lang="en-US" dirty="0" err="1" smtClean="0"/>
              <a:t>duta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duta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13 </a:t>
            </a:r>
            <a:r>
              <a:rPr lang="en-US" dirty="0" err="1" smtClean="0"/>
              <a:t>ayat</a:t>
            </a:r>
            <a:r>
              <a:rPr lang="en-US" dirty="0" smtClean="0"/>
              <a:t> (2) </a:t>
            </a:r>
            <a:r>
              <a:rPr lang="en-US" dirty="0" err="1" smtClean="0"/>
              <a:t>dan</a:t>
            </a:r>
            <a:r>
              <a:rPr lang="en-US" dirty="0" smtClean="0"/>
              <a:t> (3)</a:t>
            </a:r>
          </a:p>
          <a:p>
            <a:pPr algn="just">
              <a:buNone/>
            </a:pPr>
            <a:r>
              <a:rPr lang="en-US" dirty="0" smtClean="0"/>
              <a:t>	6.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grasi</a:t>
            </a:r>
            <a:r>
              <a:rPr lang="en-US" dirty="0" smtClean="0"/>
              <a:t>,  </a:t>
            </a:r>
            <a:r>
              <a:rPr lang="en-US" dirty="0" err="1" smtClean="0"/>
              <a:t>rehabilitasi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MA  (</a:t>
            </a:r>
            <a:r>
              <a:rPr lang="en-US" dirty="0" err="1" smtClean="0"/>
              <a:t>Pasal</a:t>
            </a:r>
            <a:r>
              <a:rPr lang="en-US" dirty="0" smtClean="0"/>
              <a:t> 14 </a:t>
            </a:r>
            <a:r>
              <a:rPr lang="en-US" dirty="0" err="1" smtClean="0"/>
              <a:t>ayat</a:t>
            </a:r>
            <a:r>
              <a:rPr lang="en-US" dirty="0" smtClean="0"/>
              <a:t> (1)).</a:t>
            </a:r>
          </a:p>
          <a:p>
            <a:pPr algn="just">
              <a:buNone/>
            </a:pPr>
            <a:r>
              <a:rPr lang="en-US" dirty="0" smtClean="0"/>
              <a:t>	7.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Amnesti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abolisi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14 (2)).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lanjutan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e. BPK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BPK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23 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pemeriksa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yang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2.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DPR, DPD </a:t>
            </a:r>
            <a:r>
              <a:rPr lang="en-US" dirty="0" err="1" smtClean="0"/>
              <a:t>dan</a:t>
            </a:r>
            <a:r>
              <a:rPr lang="en-US" dirty="0" smtClean="0"/>
              <a:t> DPRD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3.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ditindaklanjuti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lanjutan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lphaLcPeriod" startAt="6"/>
            </a:pPr>
            <a:r>
              <a:rPr lang="en-US" dirty="0" smtClean="0"/>
              <a:t>MA </a:t>
            </a:r>
            <a:r>
              <a:rPr lang="en-US" dirty="0" err="1" smtClean="0"/>
              <a:t>Pasal</a:t>
            </a:r>
            <a:r>
              <a:rPr lang="en-US" dirty="0" smtClean="0"/>
              <a:t> 24 A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 (MA)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kehakiman</a:t>
            </a:r>
            <a:r>
              <a:rPr lang="en-US" dirty="0" smtClean="0"/>
              <a:t> . </a:t>
            </a:r>
          </a:p>
          <a:p>
            <a:pPr marL="514350" indent="-514350" algn="just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Kewengan</a:t>
            </a:r>
            <a:r>
              <a:rPr lang="en-US" dirty="0" smtClean="0"/>
              <a:t> MA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kasasi</a:t>
            </a:r>
            <a:r>
              <a:rPr lang="en-US" dirty="0" smtClean="0"/>
              <a:t>;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UU.</a:t>
            </a:r>
          </a:p>
          <a:p>
            <a:pPr marL="514350" indent="-514350" algn="just">
              <a:buNone/>
            </a:pPr>
            <a:r>
              <a:rPr lang="en-US" dirty="0" smtClean="0"/>
              <a:t>	2. Hakim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tercela</a:t>
            </a:r>
            <a:r>
              <a:rPr lang="en-US" dirty="0" smtClean="0"/>
              <a:t>, </a:t>
            </a:r>
            <a:r>
              <a:rPr lang="en-US" dirty="0" err="1" smtClean="0"/>
              <a:t>adil</a:t>
            </a:r>
            <a:r>
              <a:rPr lang="en-US" dirty="0" smtClean="0"/>
              <a:t>, </a:t>
            </a:r>
            <a:r>
              <a:rPr lang="en-US" dirty="0" err="1" smtClean="0"/>
              <a:t>profesional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berpengalaman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3. hakim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diusulkan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Yudisial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hakim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</a:p>
          <a:p>
            <a:pPr marL="514350" indent="-514350" algn="just">
              <a:buNone/>
            </a:pPr>
            <a:r>
              <a:rPr lang="en-US" dirty="0" smtClean="0"/>
              <a:t>	4.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hakim </a:t>
            </a:r>
            <a:r>
              <a:rPr lang="en-US" dirty="0" err="1" smtClean="0"/>
              <a:t>agung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5. </a:t>
            </a:r>
            <a:r>
              <a:rPr lang="en-US" dirty="0" err="1" smtClean="0"/>
              <a:t>Susunan</a:t>
            </a:r>
            <a:r>
              <a:rPr lang="en-US" dirty="0" smtClean="0"/>
              <a:t>, </a:t>
            </a:r>
            <a:r>
              <a:rPr lang="en-US" dirty="0" err="1" smtClean="0"/>
              <a:t>kedudukan</a:t>
            </a:r>
            <a:r>
              <a:rPr lang="en-US" dirty="0" smtClean="0"/>
              <a:t>, </a:t>
            </a:r>
            <a:r>
              <a:rPr lang="en-US" dirty="0" err="1" smtClean="0"/>
              <a:t>keanggotaan</a:t>
            </a:r>
            <a:r>
              <a:rPr lang="en-US" dirty="0" smtClean="0"/>
              <a:t>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 MA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AutoNum type="alphaLcPeriod" startAt="7"/>
            </a:pP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Yudisial</a:t>
            </a:r>
            <a:r>
              <a:rPr lang="en-US" dirty="0" smtClean="0"/>
              <a:t> (KY)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Pasal</a:t>
            </a:r>
            <a:r>
              <a:rPr lang="en-US" dirty="0" smtClean="0"/>
              <a:t> 24B: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lajutann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Kedudukan</a:t>
            </a:r>
            <a:r>
              <a:rPr lang="en-US" dirty="0" smtClean="0"/>
              <a:t>,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KY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24:</a:t>
            </a:r>
          </a:p>
          <a:p>
            <a:pPr algn="just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Anggota</a:t>
            </a:r>
            <a:r>
              <a:rPr lang="en-US" dirty="0" smtClean="0"/>
              <a:t> KY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24 B (3)).</a:t>
            </a:r>
          </a:p>
          <a:p>
            <a:pPr algn="just">
              <a:buNone/>
            </a:pPr>
            <a:r>
              <a:rPr lang="en-US" dirty="0" smtClean="0"/>
              <a:t>	2.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mengusulkan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penggangkatan</a:t>
            </a:r>
            <a:r>
              <a:rPr lang="en-US" dirty="0" smtClean="0"/>
              <a:t> hakim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menegakkan</a:t>
            </a:r>
            <a:r>
              <a:rPr lang="en-US" dirty="0" smtClean="0"/>
              <a:t> </a:t>
            </a:r>
            <a:r>
              <a:rPr lang="en-US" dirty="0" err="1" smtClean="0"/>
              <a:t>kehormatan</a:t>
            </a:r>
            <a:r>
              <a:rPr lang="en-US" dirty="0" smtClean="0"/>
              <a:t>, </a:t>
            </a:r>
            <a:r>
              <a:rPr lang="en-US" dirty="0" err="1" smtClean="0"/>
              <a:t>keluhuran</a:t>
            </a:r>
            <a:r>
              <a:rPr lang="en-US" dirty="0" smtClean="0"/>
              <a:t> </a:t>
            </a:r>
            <a:r>
              <a:rPr lang="en-US" dirty="0" err="1" smtClean="0"/>
              <a:t>martabat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prilaku</a:t>
            </a:r>
            <a:r>
              <a:rPr lang="en-US" dirty="0" smtClean="0"/>
              <a:t> hakim ( </a:t>
            </a:r>
            <a:r>
              <a:rPr lang="en-US" dirty="0" err="1" smtClean="0"/>
              <a:t>Pasal</a:t>
            </a:r>
            <a:r>
              <a:rPr lang="en-US" dirty="0" smtClean="0"/>
              <a:t> 24 B (1)</a:t>
            </a:r>
          </a:p>
          <a:p>
            <a:pPr algn="just">
              <a:buNone/>
            </a:pPr>
            <a:r>
              <a:rPr lang="en-US" dirty="0" smtClean="0"/>
              <a:t>	3. </a:t>
            </a:r>
            <a:r>
              <a:rPr lang="en-US" dirty="0" err="1" smtClean="0"/>
              <a:t>Anggota</a:t>
            </a:r>
            <a:r>
              <a:rPr lang="en-US" dirty="0" smtClean="0"/>
              <a:t> KY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tercela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KY </a:t>
            </a:r>
            <a:r>
              <a:rPr lang="en-US" dirty="0" err="1" smtClean="0"/>
              <a:t>adalah</a:t>
            </a:r>
            <a:r>
              <a:rPr lang="en-US" dirty="0" smtClean="0"/>
              <a:t> 9 </a:t>
            </a:r>
            <a:r>
              <a:rPr lang="en-US" dirty="0" err="1" smtClean="0"/>
              <a:t>orang</a:t>
            </a:r>
            <a:r>
              <a:rPr lang="en-US" dirty="0" smtClean="0"/>
              <a:t>: 3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mantan</a:t>
            </a:r>
            <a:r>
              <a:rPr lang="en-US" dirty="0" smtClean="0"/>
              <a:t> hakim </a:t>
            </a:r>
            <a:r>
              <a:rPr lang="en-US" dirty="0" err="1" smtClean="0"/>
              <a:t>agung</a:t>
            </a:r>
            <a:r>
              <a:rPr lang="en-US" dirty="0" smtClean="0"/>
              <a:t>, 2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advokat</a:t>
            </a:r>
            <a:r>
              <a:rPr lang="en-US" dirty="0" smtClean="0"/>
              <a:t>, 2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/agama, 2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akademisi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lanjutan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h.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(MK)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MK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Melakukan</a:t>
            </a:r>
            <a:r>
              <a:rPr lang="en-US" dirty="0" smtClean="0"/>
              <a:t> judicial review </a:t>
            </a:r>
            <a:r>
              <a:rPr lang="en-US" dirty="0" err="1" smtClean="0"/>
              <a:t>atas</a:t>
            </a:r>
            <a:r>
              <a:rPr lang="en-US" dirty="0" smtClean="0"/>
              <a:t> UU </a:t>
            </a:r>
            <a:r>
              <a:rPr lang="en-US" dirty="0" err="1" smtClean="0"/>
              <a:t>terhadap</a:t>
            </a:r>
            <a:r>
              <a:rPr lang="en-US" dirty="0" smtClean="0"/>
              <a:t> UUD  (</a:t>
            </a:r>
            <a:r>
              <a:rPr lang="en-US" dirty="0" err="1" smtClean="0"/>
              <a:t>Pasal</a:t>
            </a:r>
            <a:r>
              <a:rPr lang="en-US" dirty="0" smtClean="0"/>
              <a:t> 24 C (1)</a:t>
            </a:r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kewenangannya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UUD  (</a:t>
            </a:r>
            <a:r>
              <a:rPr lang="en-US" dirty="0" err="1" smtClean="0"/>
              <a:t>Pasal</a:t>
            </a:r>
            <a:r>
              <a:rPr lang="en-US" dirty="0" smtClean="0"/>
              <a:t> 24 C (1)</a:t>
            </a:r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pembubaran</a:t>
            </a:r>
            <a:r>
              <a:rPr lang="en-US" dirty="0" smtClean="0"/>
              <a:t> </a:t>
            </a:r>
            <a:r>
              <a:rPr lang="en-US" dirty="0" err="1" smtClean="0"/>
              <a:t>parpol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24 C (1)</a:t>
            </a:r>
          </a:p>
          <a:p>
            <a:pPr>
              <a:buNone/>
            </a:pPr>
            <a:r>
              <a:rPr lang="en-US" dirty="0" smtClean="0"/>
              <a:t>	4.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perselisihan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24 C (1)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DPR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24 C (2).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Lanjutan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Judicial Review </a:t>
            </a:r>
            <a:r>
              <a:rPr lang="en-US" dirty="0" err="1" smtClean="0"/>
              <a:t>dilakukan</a:t>
            </a:r>
            <a:r>
              <a:rPr lang="en-US" dirty="0" smtClean="0"/>
              <a:t> 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UUD,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UU.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/</a:t>
            </a:r>
            <a:r>
              <a:rPr lang="en-US" dirty="0" err="1" smtClean="0"/>
              <a:t>institusi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penetapannya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menyimpang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pembuatannya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kepatutan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Unikameral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Bikameral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 smtClean="0"/>
              <a:t>Bikameral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Unikameral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system </a:t>
            </a:r>
            <a:r>
              <a:rPr lang="en-US" dirty="0" err="1" smtClean="0"/>
              <a:t>parlemen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Negara. </a:t>
            </a:r>
            <a:r>
              <a:rPr lang="en-US" dirty="0" err="1" smtClean="0"/>
              <a:t>Pengertian</a:t>
            </a:r>
            <a:r>
              <a:rPr lang="en-US" dirty="0" smtClean="0"/>
              <a:t> bicameral </a:t>
            </a:r>
            <a:r>
              <a:rPr lang="en-US" dirty="0" err="1" smtClean="0"/>
              <a:t>adalah</a:t>
            </a:r>
            <a:r>
              <a:rPr lang="en-US" dirty="0" smtClean="0"/>
              <a:t> system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 yang </a:t>
            </a:r>
            <a:r>
              <a:rPr lang="en-US" dirty="0" err="1" smtClean="0"/>
              <a:t>memilikai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. </a:t>
            </a:r>
            <a:r>
              <a:rPr lang="en-US" dirty="0" err="1" smtClean="0"/>
              <a:t>Unikameral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system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Trikameral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bicameral </a:t>
            </a:r>
            <a:r>
              <a:rPr lang="en-US" dirty="0" err="1" smtClean="0"/>
              <a:t>dalam</a:t>
            </a:r>
            <a:r>
              <a:rPr lang="en-US" dirty="0" smtClean="0"/>
              <a:t> system </a:t>
            </a:r>
            <a:r>
              <a:rPr lang="en-US" dirty="0" err="1" smtClean="0"/>
              <a:t>ketatanegaraan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smtClean="0"/>
              <a:t> dimana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DPR </a:t>
            </a:r>
            <a:r>
              <a:rPr lang="en-US" dirty="0" err="1" smtClean="0"/>
              <a:t>dan</a:t>
            </a:r>
            <a:r>
              <a:rPr lang="en-US" dirty="0" smtClean="0"/>
              <a:t> DPD,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penerapannya</a:t>
            </a:r>
            <a:r>
              <a:rPr lang="en-US" dirty="0" smtClean="0"/>
              <a:t> </a:t>
            </a:r>
            <a:r>
              <a:rPr lang="en-US" dirty="0" err="1" smtClean="0"/>
              <a:t>namanya</a:t>
            </a:r>
            <a:r>
              <a:rPr lang="en-US" dirty="0" smtClean="0"/>
              <a:t> </a:t>
            </a:r>
            <a:r>
              <a:rPr lang="en-US" dirty="0" err="1" smtClean="0"/>
              <a:t>berbeda-beda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Negara-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penganut</a:t>
            </a:r>
            <a:r>
              <a:rPr lang="en-US" dirty="0" smtClean="0"/>
              <a:t> </a:t>
            </a:r>
            <a:r>
              <a:rPr lang="en-US" dirty="0" err="1" smtClean="0"/>
              <a:t>bikameral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system unicameral,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legislative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Negara.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pPr algn="just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bikameral</a:t>
            </a:r>
            <a:r>
              <a:rPr lang="en-US" dirty="0" smtClean="0"/>
              <a:t>  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Negara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sitem</a:t>
            </a:r>
            <a:r>
              <a:rPr lang="en-US" dirty="0" smtClean="0"/>
              <a:t> bicameral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legislative. </a:t>
            </a:r>
            <a:r>
              <a:rPr lang="en-US" dirty="0" err="1" smtClean="0"/>
              <a:t>Contoh</a:t>
            </a:r>
            <a:r>
              <a:rPr lang="en-US" dirty="0" smtClean="0"/>
              <a:t> Negara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sitem</a:t>
            </a:r>
            <a:r>
              <a:rPr lang="en-US" dirty="0" smtClean="0"/>
              <a:t> bicameral </a:t>
            </a:r>
            <a:r>
              <a:rPr lang="en-US" dirty="0" err="1" smtClean="0"/>
              <a:t>adalah</a:t>
            </a:r>
            <a:r>
              <a:rPr lang="en-US" dirty="0" smtClean="0"/>
              <a:t> AS, </a:t>
            </a:r>
            <a:r>
              <a:rPr lang="en-US" dirty="0" err="1" smtClean="0"/>
              <a:t>Inggris</a:t>
            </a:r>
            <a:r>
              <a:rPr lang="en-US" dirty="0" smtClean="0"/>
              <a:t>,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Indonesia.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federal RIS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lama, yang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sepakat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Indonesia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bersatu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Indonesia.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dituangkan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19 Mei 1950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intinya</a:t>
            </a:r>
            <a:r>
              <a:rPr lang="en-US" dirty="0" smtClean="0"/>
              <a:t> </a:t>
            </a:r>
            <a:r>
              <a:rPr lang="en-US" dirty="0" err="1" smtClean="0"/>
              <a:t>menyepakati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NKRI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kelanjutan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yang </a:t>
            </a:r>
            <a:r>
              <a:rPr lang="en-US" dirty="0" err="1" smtClean="0"/>
              <a:t>diproklamasikan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17 </a:t>
            </a:r>
            <a:r>
              <a:rPr lang="en-US" dirty="0" err="1" smtClean="0"/>
              <a:t>Agustus</a:t>
            </a:r>
            <a:r>
              <a:rPr lang="en-US" dirty="0" smtClean="0"/>
              <a:t> 1945.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/>
              <a:t>Sementara</a:t>
            </a:r>
            <a:r>
              <a:rPr lang="en-US" dirty="0" smtClean="0"/>
              <a:t> Negara-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menganut</a:t>
            </a:r>
            <a:r>
              <a:rPr lang="en-US" dirty="0" smtClean="0"/>
              <a:t> system unicameral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memecahkannya</a:t>
            </a:r>
            <a:r>
              <a:rPr lang="en-US" dirty="0" smtClean="0"/>
              <a:t>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Unikameral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dianut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Negara Asia: </a:t>
            </a:r>
            <a:r>
              <a:rPr lang="en-US" dirty="0" err="1" smtClean="0"/>
              <a:t>Singapura</a:t>
            </a:r>
            <a:r>
              <a:rPr lang="en-US" dirty="0" smtClean="0"/>
              <a:t>, Laos, Vietnam, </a:t>
            </a:r>
            <a:r>
              <a:rPr lang="en-US" dirty="0" err="1" smtClean="0"/>
              <a:t>Libanon</a:t>
            </a:r>
            <a:r>
              <a:rPr lang="en-US" dirty="0" smtClean="0"/>
              <a:t>, Syria </a:t>
            </a:r>
            <a:r>
              <a:rPr lang="en-US" dirty="0" err="1" smtClean="0"/>
              <a:t>dan</a:t>
            </a:r>
            <a:r>
              <a:rPr lang="en-US" dirty="0" smtClean="0"/>
              <a:t> Kuwait.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324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/>
              <a:t>Sistem</a:t>
            </a:r>
            <a:r>
              <a:rPr lang="en-US" dirty="0" smtClean="0"/>
              <a:t> unicameral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Negara-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sosialis</a:t>
            </a:r>
            <a:r>
              <a:rPr lang="en-US" dirty="0" smtClean="0"/>
              <a:t>, </a:t>
            </a:r>
            <a:r>
              <a:rPr lang="en-US" dirty="0" err="1" smtClean="0"/>
              <a:t>sebab</a:t>
            </a:r>
            <a:r>
              <a:rPr lang="en-US" dirty="0" smtClean="0"/>
              <a:t> system bicameral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komplikasi</a:t>
            </a:r>
            <a:r>
              <a:rPr lang="en-US" dirty="0" smtClean="0"/>
              <a:t>, </a:t>
            </a:r>
            <a:r>
              <a:rPr lang="en-US" dirty="0" err="1" smtClean="0"/>
              <a:t>penundaan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konpensasi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menguntunkan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perkembangannya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  bicameral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3 </a:t>
            </a:r>
            <a:r>
              <a:rPr lang="en-US" dirty="0" err="1" smtClean="0"/>
              <a:t>jenis</a:t>
            </a:r>
            <a:r>
              <a:rPr lang="en-US" dirty="0" smtClean="0"/>
              <a:t> : </a:t>
            </a:r>
            <a:r>
              <a:rPr lang="en-US" dirty="0" err="1" smtClean="0"/>
              <a:t>Bikameral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(soft bicameralism); bicameral </a:t>
            </a:r>
            <a:r>
              <a:rPr lang="en-US" dirty="0" err="1" smtClean="0"/>
              <a:t>kuat</a:t>
            </a:r>
            <a:r>
              <a:rPr lang="en-US" dirty="0" smtClean="0"/>
              <a:t> (Strong bicameralism; </a:t>
            </a:r>
            <a:r>
              <a:rPr lang="en-US" dirty="0" err="1" smtClean="0"/>
              <a:t>dan</a:t>
            </a:r>
            <a:r>
              <a:rPr lang="en-US" dirty="0" smtClean="0"/>
              <a:t> bicameral </a:t>
            </a:r>
            <a:r>
              <a:rPr lang="en-US" dirty="0" err="1" smtClean="0"/>
              <a:t>sempura</a:t>
            </a:r>
            <a:r>
              <a:rPr lang="en-US" dirty="0" smtClean="0"/>
              <a:t> ( perfect bicameralism). </a:t>
            </a:r>
            <a:r>
              <a:rPr lang="en-US" dirty="0" err="1" smtClean="0"/>
              <a:t>Bikameral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Bikameral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nyaris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.  Bicameral </a:t>
            </a:r>
            <a:r>
              <a:rPr lang="en-US" dirty="0" err="1" smtClean="0"/>
              <a:t>sempurna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.</a:t>
            </a:r>
          </a:p>
          <a:p>
            <a:pPr marL="0" indent="0" algn="just"/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r>
              <a:rPr lang="en-US" dirty="0" err="1" smtClean="0"/>
              <a:t>Baik</a:t>
            </a:r>
            <a:r>
              <a:rPr lang="en-US" dirty="0" smtClean="0"/>
              <a:t> bicameral </a:t>
            </a:r>
            <a:r>
              <a:rPr lang="en-US" dirty="0" err="1" smtClean="0"/>
              <a:t>maupun</a:t>
            </a:r>
            <a:r>
              <a:rPr lang="en-US" dirty="0" smtClean="0"/>
              <a:t> unicameral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penerapannya</a:t>
            </a:r>
            <a:r>
              <a:rPr lang="en-US" dirty="0" smtClean="0"/>
              <a:t>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bekameral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teliti</a:t>
            </a:r>
            <a:r>
              <a:rPr lang="en-US" dirty="0" smtClean="0"/>
              <a:t>,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kehendak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 </a:t>
            </a:r>
            <a:r>
              <a:rPr lang="en-US" dirty="0" err="1" smtClean="0"/>
              <a:t>Bikameral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–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Negara-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Negara.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Dari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,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Negara bicameral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kali </a:t>
            </a:r>
            <a:r>
              <a:rPr lang="en-US" dirty="0" err="1" smtClean="0"/>
              <a:t>perselisihan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buntu</a:t>
            </a:r>
            <a:r>
              <a:rPr lang="en-US" dirty="0" smtClean="0"/>
              <a:t>.</a:t>
            </a:r>
          </a:p>
          <a:p>
            <a:pPr marL="0" indent="0"/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system unicameral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per </a:t>
            </a:r>
            <a:r>
              <a:rPr lang="en-US" dirty="0" err="1" smtClean="0"/>
              <a:t>undang-undangan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langsungdari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 (</a:t>
            </a:r>
            <a:r>
              <a:rPr lang="en-US" dirty="0" err="1" smtClean="0"/>
              <a:t>konstituen</a:t>
            </a:r>
            <a:r>
              <a:rPr lang="en-US" dirty="0" smtClean="0"/>
              <a:t>).</a:t>
            </a:r>
          </a:p>
          <a:p>
            <a:pPr algn="just">
              <a:spcBef>
                <a:spcPts val="0"/>
              </a:spcBef>
              <a:buNone/>
            </a:pP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kerugiannya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Negara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teliti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system bicameral,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terwakili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c. UUD </a:t>
            </a:r>
            <a:r>
              <a:rPr lang="en-US" dirty="0" err="1" smtClean="0"/>
              <a:t>Sementara</a:t>
            </a:r>
            <a:r>
              <a:rPr lang="en-US" dirty="0" smtClean="0"/>
              <a:t> 1950 (17/8/1950 - 5/7/1959)</a:t>
            </a:r>
          </a:p>
          <a:p>
            <a:pPr marL="0" indent="0" algn="just">
              <a:buNone/>
            </a:pP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1950 (UUDS 1950) </a:t>
            </a:r>
            <a:r>
              <a:rPr lang="en-US" dirty="0" err="1" smtClean="0"/>
              <a:t>merupakan</a:t>
            </a:r>
            <a:r>
              <a:rPr lang="en-US" dirty="0" smtClean="0"/>
              <a:t> UUD yang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Indonesia.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RIS, UUDS 1950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.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amanat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UUDS 1950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diselenggarakannya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Konstituante</a:t>
            </a:r>
            <a:r>
              <a:rPr lang="en-US" dirty="0" smtClean="0"/>
              <a:t>.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Konstituante</a:t>
            </a:r>
            <a:r>
              <a:rPr lang="en-US" dirty="0" smtClean="0"/>
              <a:t> yang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Desember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1955,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UUD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UUD NRI 1945 yang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kemacetan</a:t>
            </a:r>
            <a:r>
              <a:rPr lang="en-US" dirty="0" smtClean="0"/>
              <a:t> (</a:t>
            </a:r>
            <a:r>
              <a:rPr lang="en-US" dirty="0" err="1" smtClean="0"/>
              <a:t>stagnan</a:t>
            </a:r>
            <a:r>
              <a:rPr lang="en-US" dirty="0" smtClean="0"/>
              <a:t>)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kekhawatiran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Konstituante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menyelesaikannya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</a:t>
            </a:r>
            <a:r>
              <a:rPr lang="en-US" dirty="0" err="1" smtClean="0"/>
              <a:t>Presiden</a:t>
            </a:r>
            <a:r>
              <a:rPr lang="en-US" dirty="0" smtClean="0"/>
              <a:t> Ir. </a:t>
            </a:r>
            <a:r>
              <a:rPr lang="en-US" dirty="0" err="1" smtClean="0"/>
              <a:t>Soekarno</a:t>
            </a:r>
            <a:r>
              <a:rPr lang="en-US" dirty="0" smtClean="0"/>
              <a:t>)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Dekrit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 yang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UUD NRI 1945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konstitusinya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UUD NRI 1945 (5/7/1959 - 1999)</a:t>
            </a:r>
          </a:p>
          <a:p>
            <a:pPr marL="0" indent="0" algn="just">
              <a:buNone/>
            </a:pP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Dekrit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 </a:t>
            </a:r>
            <a:r>
              <a:rPr lang="en-US" dirty="0" err="1" smtClean="0"/>
              <a:t>disahkan</a:t>
            </a:r>
            <a:r>
              <a:rPr lang="en-US" dirty="0" smtClean="0"/>
              <a:t>, UUD NRI 1945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Indonesia.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makin</a:t>
            </a:r>
            <a:r>
              <a:rPr lang="en-US" dirty="0" smtClean="0"/>
              <a:t> lama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statis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pucuk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pergantian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selama</a:t>
            </a:r>
            <a:r>
              <a:rPr lang="en-US" dirty="0" smtClean="0"/>
              <a:t> 32 </a:t>
            </a:r>
            <a:r>
              <a:rPr lang="en-US" dirty="0" err="1" smtClean="0"/>
              <a:t>tahun</a:t>
            </a:r>
            <a:r>
              <a:rPr lang="en-US" dirty="0" smtClean="0"/>
              <a:t>, </a:t>
            </a:r>
            <a:r>
              <a:rPr lang="en-US" dirty="0" err="1" smtClean="0"/>
              <a:t>akibatnya</a:t>
            </a:r>
            <a:r>
              <a:rPr lang="en-US" dirty="0" smtClean="0"/>
              <a:t> UUD NRI 1945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sakralisasi</a:t>
            </a:r>
            <a:r>
              <a:rPr lang="en-US" dirty="0" smtClean="0"/>
              <a:t> yang </a:t>
            </a:r>
            <a:r>
              <a:rPr lang="en-US" dirty="0" err="1" smtClean="0"/>
              <a:t>irasional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UUD NRI 1945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diizinkan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bersentuhan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UUD NRI 1945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UUD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UUD NRI 1945 (5/7/1959 - 1999)</a:t>
            </a:r>
          </a:p>
          <a:p>
            <a:pPr marL="0" indent="0" algn="just">
              <a:buNone/>
            </a:pP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Dekrit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 </a:t>
            </a:r>
            <a:r>
              <a:rPr lang="en-US" dirty="0" err="1" smtClean="0"/>
              <a:t>disahkan</a:t>
            </a:r>
            <a:r>
              <a:rPr lang="en-US" dirty="0" smtClean="0"/>
              <a:t>, UUD NRI 1945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Indonesia.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makin</a:t>
            </a:r>
            <a:r>
              <a:rPr lang="en-US" dirty="0" smtClean="0"/>
              <a:t> lama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statis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pucuk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 </a:t>
            </a:r>
            <a:r>
              <a:rPr lang="en-US" dirty="0" err="1" smtClean="0"/>
              <a:t>pemerintahan</a:t>
            </a:r>
            <a:r>
              <a:rPr lang="en-US" dirty="0" smtClean="0"/>
              <a:t>  </a:t>
            </a:r>
            <a:r>
              <a:rPr lang="en-US" dirty="0" err="1" smtClean="0"/>
              <a:t>tidak</a:t>
            </a:r>
            <a:r>
              <a:rPr lang="en-US" dirty="0" smtClean="0"/>
              <a:t>  </a:t>
            </a:r>
            <a:r>
              <a:rPr lang="en-US" dirty="0" err="1" smtClean="0"/>
              <a:t>mengalami</a:t>
            </a:r>
            <a:r>
              <a:rPr lang="en-US" dirty="0" smtClean="0"/>
              <a:t>   </a:t>
            </a:r>
            <a:r>
              <a:rPr lang="en-US" dirty="0" err="1" smtClean="0"/>
              <a:t>pergantian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selama</a:t>
            </a:r>
            <a:r>
              <a:rPr lang="en-US" dirty="0" smtClean="0"/>
              <a:t> 32 </a:t>
            </a:r>
            <a:r>
              <a:rPr lang="en-US" dirty="0" err="1" smtClean="0"/>
              <a:t>tahun</a:t>
            </a:r>
            <a:r>
              <a:rPr lang="en-US" dirty="0" smtClean="0"/>
              <a:t>, </a:t>
            </a:r>
            <a:r>
              <a:rPr lang="en-US" dirty="0" err="1" smtClean="0"/>
              <a:t>akibatnya</a:t>
            </a:r>
            <a:r>
              <a:rPr lang="en-US" dirty="0" smtClean="0"/>
              <a:t> UUD NRI 1945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sakralisasi</a:t>
            </a:r>
            <a:r>
              <a:rPr lang="en-US" dirty="0" smtClean="0"/>
              <a:t> yang </a:t>
            </a:r>
            <a:r>
              <a:rPr lang="en-US" dirty="0" err="1" smtClean="0"/>
              <a:t>irasional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  </a:t>
            </a:r>
            <a:r>
              <a:rPr lang="en-US" dirty="0" err="1" smtClean="0"/>
              <a:t>Baru</a:t>
            </a:r>
            <a:r>
              <a:rPr lang="en-US" dirty="0" smtClean="0"/>
              <a:t>  </a:t>
            </a:r>
            <a:r>
              <a:rPr lang="en-US" dirty="0" err="1" smtClean="0"/>
              <a:t>tersebut</a:t>
            </a:r>
            <a:r>
              <a:rPr lang="en-US" dirty="0" smtClean="0"/>
              <a:t>.  UUD  NRI   1945 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diizinkan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bersentuhan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UUD NRI 1945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UUD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e. UUD NRI 1945 </a:t>
            </a:r>
            <a:r>
              <a:rPr lang="en-US" dirty="0" err="1" smtClean="0"/>
              <a:t>Amandemen</a:t>
            </a:r>
            <a:r>
              <a:rPr lang="en-US" dirty="0" smtClean="0"/>
              <a:t> (</a:t>
            </a:r>
            <a:r>
              <a:rPr lang="en-US" dirty="0" err="1" smtClean="0"/>
              <a:t>Tahun</a:t>
            </a:r>
            <a:r>
              <a:rPr lang="en-US" dirty="0" smtClean="0"/>
              <a:t> 1999 - </a:t>
            </a:r>
            <a:r>
              <a:rPr lang="en-US" dirty="0" err="1" smtClean="0"/>
              <a:t>Sekarang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1998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(</a:t>
            </a:r>
            <a:r>
              <a:rPr lang="en-US" dirty="0" err="1" smtClean="0"/>
              <a:t>amandemen</a:t>
            </a:r>
            <a:r>
              <a:rPr lang="en-US" dirty="0" smtClean="0"/>
              <a:t>)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UUD NRI 1945 yang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bergulir,terjadi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kali </a:t>
            </a:r>
            <a:r>
              <a:rPr lang="en-US" dirty="0" err="1" smtClean="0"/>
              <a:t>amandemen</a:t>
            </a:r>
            <a:r>
              <a:rPr lang="en-US" dirty="0" smtClean="0"/>
              <a:t> UUD NRI 1945,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Perubahan</a:t>
            </a:r>
            <a:r>
              <a:rPr lang="en-US" dirty="0" smtClean="0"/>
              <a:t> I    :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MPR </a:t>
            </a:r>
            <a:r>
              <a:rPr lang="en-US" dirty="0" err="1" smtClean="0"/>
              <a:t>Tahun</a:t>
            </a:r>
            <a:r>
              <a:rPr lang="en-US" dirty="0" smtClean="0"/>
              <a:t> 1999</a:t>
            </a:r>
          </a:p>
          <a:p>
            <a:pPr>
              <a:buNone/>
            </a:pPr>
            <a:r>
              <a:rPr lang="en-US" dirty="0" smtClean="0"/>
              <a:t>ü </a:t>
            </a:r>
            <a:r>
              <a:rPr lang="en-US" dirty="0" err="1" smtClean="0"/>
              <a:t>Perubahan</a:t>
            </a:r>
            <a:r>
              <a:rPr lang="en-US" dirty="0" smtClean="0"/>
              <a:t> II  : 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 MPR </a:t>
            </a:r>
            <a:r>
              <a:rPr lang="en-US" dirty="0" err="1" smtClean="0"/>
              <a:t>Tahun</a:t>
            </a:r>
            <a:r>
              <a:rPr lang="en-US" dirty="0" smtClean="0"/>
              <a:t>  2000</a:t>
            </a:r>
          </a:p>
          <a:p>
            <a:pPr>
              <a:buNone/>
            </a:pPr>
            <a:r>
              <a:rPr lang="en-US" dirty="0" smtClean="0"/>
              <a:t>ü </a:t>
            </a:r>
            <a:r>
              <a:rPr lang="en-US" dirty="0" err="1" smtClean="0"/>
              <a:t>Perubahan</a:t>
            </a:r>
            <a:r>
              <a:rPr lang="en-US" dirty="0" smtClean="0"/>
              <a:t> III  :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 MPR </a:t>
            </a:r>
            <a:r>
              <a:rPr lang="en-US" dirty="0" err="1" smtClean="0"/>
              <a:t>Tahun</a:t>
            </a:r>
            <a:r>
              <a:rPr lang="en-US" dirty="0" smtClean="0"/>
              <a:t> 2001</a:t>
            </a:r>
          </a:p>
          <a:p>
            <a:pPr>
              <a:buNone/>
            </a:pPr>
            <a:r>
              <a:rPr lang="en-US" dirty="0" smtClean="0"/>
              <a:t>ü </a:t>
            </a:r>
            <a:r>
              <a:rPr lang="en-US" dirty="0" err="1" smtClean="0"/>
              <a:t>Perubahan</a:t>
            </a:r>
            <a:r>
              <a:rPr lang="en-US" dirty="0" smtClean="0"/>
              <a:t> IV  : 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 MPR, 10 </a:t>
            </a:r>
            <a:r>
              <a:rPr lang="en-US" dirty="0" err="1" smtClean="0"/>
              <a:t>Agustus</a:t>
            </a:r>
            <a:r>
              <a:rPr lang="en-US" dirty="0" smtClean="0"/>
              <a:t> 2002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3078</TotalTime>
  <Words>1812</Words>
  <Application>Microsoft Office PowerPoint</Application>
  <PresentationFormat>On-screen Show (4:3)</PresentationFormat>
  <Paragraphs>153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Default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lanjutan</vt:lpstr>
      <vt:lpstr>lanjutan</vt:lpstr>
      <vt:lpstr>Slide 18</vt:lpstr>
      <vt:lpstr>lanjutan</vt:lpstr>
      <vt:lpstr>lanjutan</vt:lpstr>
      <vt:lpstr>lanjutan</vt:lpstr>
      <vt:lpstr>lanjutan</vt:lpstr>
      <vt:lpstr>lanjutan</vt:lpstr>
      <vt:lpstr>lajutann</vt:lpstr>
      <vt:lpstr>lanjutan</vt:lpstr>
      <vt:lpstr>Lanjutan</vt:lpstr>
      <vt:lpstr>Sistem Unikameral dan Bikameral </vt:lpstr>
      <vt:lpstr>Slide 28</vt:lpstr>
      <vt:lpstr>Slide 29</vt:lpstr>
      <vt:lpstr>Slide 30</vt:lpstr>
      <vt:lpstr>Slide 31</vt:lpstr>
      <vt:lpstr>Slide 32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</dc:title>
  <dc:creator>BAGAS</dc:creator>
  <cp:lastModifiedBy>BAGAS</cp:lastModifiedBy>
  <cp:revision>320</cp:revision>
  <dcterms:created xsi:type="dcterms:W3CDTF">2017-09-22T14:26:11Z</dcterms:created>
  <dcterms:modified xsi:type="dcterms:W3CDTF">2018-12-04T04:44:17Z</dcterms:modified>
</cp:coreProperties>
</file>