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>
            <a:normAutofit/>
          </a:bodyPr>
          <a:lstStyle/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DAN  ANALISIS DATA</a:t>
            </a:r>
          </a:p>
          <a:p>
            <a:endParaRPr lang="id-ID" sz="5400" b="1" dirty="0" smtClean="0">
              <a:solidFill>
                <a:schemeClr val="tx1"/>
              </a:solidFill>
            </a:endParaRPr>
          </a:p>
          <a:p>
            <a:r>
              <a:rPr lang="id-ID" sz="3600" b="1" dirty="0" smtClean="0">
                <a:solidFill>
                  <a:schemeClr val="tx1"/>
                </a:solidFill>
              </a:rPr>
              <a:t>IR. CHRISTINE SRI WIDIPUTRANTI,M.P</a:t>
            </a:r>
            <a:r>
              <a:rPr lang="id-ID" sz="5400" b="1" dirty="0" smtClean="0">
                <a:solidFill>
                  <a:schemeClr val="tx1"/>
                </a:solidFill>
              </a:rPr>
              <a:t>.</a:t>
            </a:r>
            <a:endParaRPr lang="id-ID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="" xmlns:p14="http://schemas.microsoft.com/office/powerpoint/2010/main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</a:p>
          <a:p>
            <a:pPr marL="0" indent="0">
              <a:buNone/>
            </a:pPr>
            <a:r>
              <a:rPr lang="id-ID" dirty="0" smtClean="0"/>
              <a:t>Metode Statistik yang 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PENERAPAN METODE STATISTIK  DESKRIPTIF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Perhitunga persentase:</a:t>
            </a:r>
          </a:p>
          <a:p>
            <a:pPr marL="0" indent="0">
              <a:buNone/>
            </a:pPr>
            <a:r>
              <a:rPr lang="id-ID" dirty="0" smtClean="0"/>
              <a:t>P = fi/n  x 100 %</a:t>
            </a:r>
          </a:p>
          <a:p>
            <a:pPr marL="0" indent="0">
              <a:buNone/>
            </a:pPr>
            <a:r>
              <a:rPr lang="id-ID" dirty="0" smtClean="0"/>
              <a:t>Keterangan:</a:t>
            </a:r>
          </a:p>
          <a:p>
            <a:pPr marL="0" indent="0">
              <a:buNone/>
            </a:pPr>
            <a:r>
              <a:rPr lang="id-ID" dirty="0" smtClean="0"/>
              <a:t>P=  persentasi</a:t>
            </a:r>
          </a:p>
          <a:p>
            <a:pPr marL="0" indent="0">
              <a:buNone/>
            </a:pPr>
            <a:r>
              <a:rPr lang="id-ID" dirty="0"/>
              <a:t>f</a:t>
            </a:r>
            <a:r>
              <a:rPr lang="id-ID" dirty="0" smtClean="0"/>
              <a:t>i= frekuensi pada kelas ke i</a:t>
            </a:r>
          </a:p>
          <a:p>
            <a:pPr marL="0" indent="0">
              <a:buNone/>
            </a:pPr>
            <a:r>
              <a:rPr lang="id-ID"/>
              <a:t>n</a:t>
            </a:r>
            <a:r>
              <a:rPr lang="id-ID" smtClean="0"/>
              <a:t> = jumlah sampel </a:t>
            </a:r>
          </a:p>
        </p:txBody>
      </p:sp>
    </p:spTree>
    <p:extLst>
      <p:ext uri="{BB962C8B-B14F-4D97-AF65-F5344CB8AC3E}">
        <p14:creationId xmlns="" xmlns:p14="http://schemas.microsoft.com/office/powerpoint/2010/main" val="9002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470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PENGOLAHAN DAN ANALISIS DATA KUANTITATIF</vt:lpstr>
      <vt:lpstr>CONTOH PENERAPAN METODE STATISTIK  DESKRIPTIF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16</cp:revision>
  <dcterms:created xsi:type="dcterms:W3CDTF">2006-08-16T00:00:00Z</dcterms:created>
  <dcterms:modified xsi:type="dcterms:W3CDTF">2020-12-28T09:45:23Z</dcterms:modified>
</cp:coreProperties>
</file>