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263ED5-373A-4644-8176-C389B845ECC3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371600"/>
            <a:ext cx="6172200" cy="1894362"/>
          </a:xfrm>
        </p:spPr>
        <p:txBody>
          <a:bodyPr/>
          <a:lstStyle/>
          <a:p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Proklamasi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21 Mei 2019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Gerakan</a:t>
            </a:r>
            <a:r>
              <a:rPr lang="en-US" dirty="0" smtClean="0"/>
              <a:t> 3 A </a:t>
            </a:r>
            <a:r>
              <a:rPr lang="en-US" dirty="0" err="1" smtClean="0"/>
              <a:t>menimbulkan</a:t>
            </a:r>
            <a:r>
              <a:rPr lang="en-US" dirty="0" smtClean="0"/>
              <a:t> 3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Kelaparan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Romusha</a:t>
            </a:r>
            <a:endParaRPr lang="en-US" dirty="0" smtClean="0"/>
          </a:p>
          <a:p>
            <a:pPr marL="514350" indent="-514350"/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menyebut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endParaRPr lang="en-US" dirty="0" smtClean="0"/>
          </a:p>
          <a:p>
            <a:pPr marL="514350" indent="-514350"/>
            <a:r>
              <a:rPr lang="en-US" dirty="0" err="1" smtClean="0"/>
              <a:t>Pejabat</a:t>
            </a:r>
            <a:r>
              <a:rPr lang="en-US" dirty="0" smtClean="0"/>
              <a:t> agama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pegang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yang </a:t>
            </a:r>
            <a:r>
              <a:rPr lang="en-US" dirty="0" err="1" smtClean="0"/>
              <a:t>bergelar</a:t>
            </a:r>
            <a:r>
              <a:rPr lang="en-US" dirty="0" smtClean="0"/>
              <a:t> </a:t>
            </a:r>
            <a:r>
              <a:rPr lang="en-US" dirty="0" err="1" smtClean="0"/>
              <a:t>haji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Haji</a:t>
            </a:r>
            <a:r>
              <a:rPr lang="en-US" dirty="0" smtClean="0">
                <a:sym typeface="Wingdings" pitchFamily="2" charset="2"/>
              </a:rPr>
              <a:t> Inada, Ono, Sasaki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Aceh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Tengku</a:t>
            </a:r>
            <a:r>
              <a:rPr lang="en-US" dirty="0" smtClean="0">
                <a:sym typeface="Wingdings" pitchFamily="2" charset="2"/>
              </a:rPr>
              <a:t> Abdul </a:t>
            </a:r>
            <a:r>
              <a:rPr lang="en-US" dirty="0" err="1" smtClean="0">
                <a:sym typeface="Wingdings" pitchFamily="2" charset="2"/>
              </a:rPr>
              <a:t>Jalil</a:t>
            </a:r>
            <a:endParaRPr lang="en-US" dirty="0" smtClean="0">
              <a:sym typeface="Wingdings" pitchFamily="2" charset="2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Jawa</a:t>
            </a:r>
            <a:r>
              <a:rPr lang="en-US" dirty="0" smtClean="0">
                <a:sym typeface="Wingdings" pitchFamily="2" charset="2"/>
              </a:rPr>
              <a:t> Barat  KH. </a:t>
            </a:r>
            <a:r>
              <a:rPr lang="en-US" dirty="0" err="1" smtClean="0">
                <a:sym typeface="Wingdings" pitchFamily="2" charset="2"/>
              </a:rPr>
              <a:t>Zainal</a:t>
            </a:r>
            <a:r>
              <a:rPr lang="en-US" dirty="0" smtClean="0">
                <a:sym typeface="Wingdings" pitchFamily="2" charset="2"/>
              </a:rPr>
              <a:t> Mustafa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Blitar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Shodanco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Supriyadi</a:t>
            </a:r>
            <a:r>
              <a:rPr lang="en-US" dirty="0" smtClean="0">
                <a:sym typeface="Wingdings" pitchFamily="2" charset="2"/>
              </a:rPr>
              <a:t> (PETA)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ketat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b="1" dirty="0" smtClean="0"/>
              <a:t>KENPETEI. </a:t>
            </a:r>
          </a:p>
          <a:p>
            <a:r>
              <a:rPr lang="en-US" dirty="0" err="1" smtClean="0"/>
              <a:t>Pergerakan</a:t>
            </a:r>
            <a:r>
              <a:rPr lang="en-US" dirty="0" smtClean="0"/>
              <a:t> yang </a:t>
            </a:r>
            <a:r>
              <a:rPr lang="en-US" smtClean="0"/>
              <a:t>dilakukan </a:t>
            </a:r>
            <a:r>
              <a:rPr lang="en-US" dirty="0" err="1" smtClean="0"/>
              <a:t>secara</a:t>
            </a:r>
            <a:r>
              <a:rPr lang="en-US" dirty="0" smtClean="0"/>
              <a:t> legal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ilegal</a:t>
            </a:r>
            <a:endParaRPr lang="en-US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legal</a:t>
            </a:r>
            <a:r>
              <a:rPr lang="en-US" dirty="0" err="1" smtClean="0">
                <a:sym typeface="Wingdings" pitchFamily="2" charset="2"/>
              </a:rPr>
              <a:t></a:t>
            </a:r>
            <a:r>
              <a:rPr lang="en-US" b="1" dirty="0" err="1" smtClean="0">
                <a:sym typeface="Wingdings" pitchFamily="2" charset="2"/>
              </a:rPr>
              <a:t>Chou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Sangi</a:t>
            </a:r>
            <a:r>
              <a:rPr lang="en-US" b="1" dirty="0" smtClean="0">
                <a:sym typeface="Wingdings" pitchFamily="2" charset="2"/>
              </a:rPr>
              <a:t>-In</a:t>
            </a:r>
            <a:endParaRPr lang="en-US" b="1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ilegal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err="1" smtClean="0"/>
              <a:t>gerakan</a:t>
            </a:r>
            <a:r>
              <a:rPr lang="en-US" b="1" dirty="0" smtClean="0"/>
              <a:t> </a:t>
            </a:r>
            <a:r>
              <a:rPr lang="en-US" b="1" dirty="0" err="1" smtClean="0"/>
              <a:t>bawah</a:t>
            </a:r>
            <a:r>
              <a:rPr lang="en-US" b="1" dirty="0" smtClean="0"/>
              <a:t> </a:t>
            </a:r>
            <a:r>
              <a:rPr lang="en-US" b="1" dirty="0" err="1" smtClean="0"/>
              <a:t>tanah</a:t>
            </a:r>
            <a:r>
              <a:rPr lang="en-US" b="1" dirty="0" smtClean="0"/>
              <a:t>. 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b="1" dirty="0" err="1" smtClean="0"/>
              <a:t>Angkatan</a:t>
            </a:r>
            <a:r>
              <a:rPr lang="en-US" b="1" dirty="0" smtClean="0"/>
              <a:t> </a:t>
            </a:r>
            <a:r>
              <a:rPr lang="en-US" b="1" dirty="0" err="1" smtClean="0"/>
              <a:t>Muda</a:t>
            </a:r>
            <a:r>
              <a:rPr lang="en-US" b="1" dirty="0" smtClean="0"/>
              <a:t> Indonesia (AMI) </a:t>
            </a:r>
            <a:r>
              <a:rPr lang="en-US" dirty="0" smtClean="0">
                <a:sym typeface="Wingdings" pitchFamily="2" charset="2"/>
              </a:rPr>
              <a:t> Jamal Ali, </a:t>
            </a:r>
            <a:r>
              <a:rPr lang="en-US" dirty="0" err="1" smtClean="0">
                <a:sym typeface="Wingdings" pitchFamily="2" charset="2"/>
              </a:rPr>
              <a:t>Chairul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Saleh</a:t>
            </a:r>
            <a:r>
              <a:rPr lang="en-US" dirty="0" smtClean="0">
                <a:sym typeface="Wingdings" pitchFamily="2" charset="2"/>
              </a:rPr>
              <a:t>, Anwar </a:t>
            </a:r>
            <a:r>
              <a:rPr lang="en-US" dirty="0" err="1" smtClean="0">
                <a:sym typeface="Wingdings" pitchFamily="2" charset="2"/>
              </a:rPr>
              <a:t>Cokroaminoto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Harsono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Cokroaminoto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mahasiswa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kedokteran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15 </a:t>
            </a:r>
            <a:r>
              <a:rPr lang="en-US" dirty="0" err="1" smtClean="0">
                <a:sym typeface="Wingdings" pitchFamily="2" charset="2"/>
              </a:rPr>
              <a:t>Juni</a:t>
            </a:r>
            <a:r>
              <a:rPr lang="en-US" dirty="0" smtClean="0">
                <a:sym typeface="Wingdings" pitchFamily="2" charset="2"/>
              </a:rPr>
              <a:t> 1945  </a:t>
            </a:r>
            <a:r>
              <a:rPr lang="en-US" b="1" dirty="0" err="1" smtClean="0">
                <a:sym typeface="Wingdings" pitchFamily="2" charset="2"/>
              </a:rPr>
              <a:t>Gerakan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Angkatan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Baru</a:t>
            </a:r>
            <a:r>
              <a:rPr lang="en-US" b="1" dirty="0" smtClean="0">
                <a:sym typeface="Wingdings" pitchFamily="2" charset="2"/>
              </a:rPr>
              <a:t> Indonesia</a:t>
            </a:r>
            <a:r>
              <a:rPr lang="en-US" dirty="0" smtClean="0">
                <a:sym typeface="Wingdings" pitchFamily="2" charset="2"/>
              </a:rPr>
              <a:t> (BM </a:t>
            </a:r>
            <a:r>
              <a:rPr lang="en-US" dirty="0" err="1" smtClean="0">
                <a:sym typeface="Wingdings" pitchFamily="2" charset="2"/>
              </a:rPr>
              <a:t>Diah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Sukarni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Sudiro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Chaerul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Saleh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Wikana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dll</a:t>
            </a:r>
            <a:r>
              <a:rPr lang="en-US" dirty="0">
                <a:sym typeface="Wingdings" pitchFamily="2" charset="2"/>
              </a:rPr>
              <a:t>)</a:t>
            </a:r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Sekilas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Proklamasi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Proklamasi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diprakarsai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b="1" dirty="0" err="1" smtClean="0"/>
              <a:t>golongan</a:t>
            </a:r>
            <a:r>
              <a:rPr lang="en-US" b="1" dirty="0" smtClean="0"/>
              <a:t> </a:t>
            </a:r>
            <a:r>
              <a:rPr lang="en-US" b="1" dirty="0" err="1" smtClean="0"/>
              <a:t>muda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golongan</a:t>
            </a:r>
            <a:r>
              <a:rPr lang="en-US" b="1" dirty="0" smtClean="0"/>
              <a:t> </a:t>
            </a:r>
            <a:r>
              <a:rPr lang="en-US" b="1" dirty="0" err="1" smtClean="0"/>
              <a:t>tua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b="1" dirty="0" smtClean="0"/>
              <a:t>RENGASDENGKLOK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memproklamirkan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BPUPKI (</a:t>
            </a:r>
            <a:r>
              <a:rPr lang="en-US" b="1" dirty="0" err="1" smtClean="0"/>
              <a:t>Badan</a:t>
            </a:r>
            <a:r>
              <a:rPr lang="en-US" b="1" dirty="0" smtClean="0"/>
              <a:t> </a:t>
            </a:r>
            <a:r>
              <a:rPr lang="en-US" b="1" dirty="0" err="1" smtClean="0"/>
              <a:t>Penyelidik</a:t>
            </a:r>
            <a:r>
              <a:rPr lang="en-US" b="1" dirty="0" smtClean="0"/>
              <a:t> Usaha-Usaha </a:t>
            </a:r>
            <a:r>
              <a:rPr lang="en-US" b="1" dirty="0" err="1" smtClean="0"/>
              <a:t>Kemerdekaan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PPKI ( </a:t>
            </a:r>
            <a:r>
              <a:rPr lang="en-US" b="1" dirty="0" err="1" smtClean="0"/>
              <a:t>Panitia</a:t>
            </a:r>
            <a:r>
              <a:rPr lang="en-US" b="1" dirty="0" smtClean="0"/>
              <a:t> </a:t>
            </a:r>
            <a:r>
              <a:rPr lang="en-US" b="1" dirty="0" err="1" smtClean="0"/>
              <a:t>Persiapan</a:t>
            </a:r>
            <a:r>
              <a:rPr lang="en-US" b="1" dirty="0" smtClean="0"/>
              <a:t> </a:t>
            </a:r>
            <a:r>
              <a:rPr lang="en-US" b="1" dirty="0" err="1" smtClean="0"/>
              <a:t>Kemerdekaan</a:t>
            </a:r>
            <a:r>
              <a:rPr lang="en-US" b="1" dirty="0" smtClean="0"/>
              <a:t> Indonesia)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b="1" dirty="0" smtClean="0"/>
              <a:t> </a:t>
            </a:r>
            <a:r>
              <a:rPr lang="en-US" b="1" dirty="0" err="1" smtClean="0"/>
              <a:t>Proklamasi</a:t>
            </a:r>
            <a:r>
              <a:rPr lang="en-US" b="1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b="1" dirty="0" err="1" smtClean="0"/>
              <a:t>Rumah</a:t>
            </a:r>
            <a:r>
              <a:rPr lang="en-US" b="1" dirty="0" smtClean="0"/>
              <a:t> </a:t>
            </a:r>
            <a:r>
              <a:rPr lang="en-US" b="1" dirty="0" err="1" smtClean="0"/>
              <a:t>Laksamana</a:t>
            </a:r>
            <a:r>
              <a:rPr lang="en-US" b="1" dirty="0" smtClean="0"/>
              <a:t> Maeda</a:t>
            </a:r>
          </a:p>
          <a:p>
            <a:r>
              <a:rPr lang="en-US" dirty="0" err="1" smtClean="0"/>
              <a:t>Pembacaan</a:t>
            </a:r>
            <a:r>
              <a:rPr lang="en-US" dirty="0" smtClean="0"/>
              <a:t>  </a:t>
            </a:r>
            <a:r>
              <a:rPr lang="en-US" dirty="0" err="1" smtClean="0"/>
              <a:t>Proklamasi</a:t>
            </a:r>
            <a:r>
              <a:rPr lang="en-US" dirty="0" smtClean="0"/>
              <a:t>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rencanakan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Ikada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err="1" smtClean="0">
                <a:sym typeface="Wingdings" pitchFamily="2" charset="2"/>
              </a:rPr>
              <a:t>rumah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Jalan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Pegangsaan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Timur</a:t>
            </a:r>
            <a:r>
              <a:rPr lang="en-US" b="1" dirty="0" smtClean="0">
                <a:sym typeface="Wingdings" pitchFamily="2" charset="2"/>
              </a:rPr>
              <a:t> no 56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</TotalTime>
  <Words>244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Pendudukan Jaman Jepang, Pergerakan Nasional, Proklamasi</vt:lpstr>
      <vt:lpstr>Pendudukan Jaman Jepang</vt:lpstr>
      <vt:lpstr>Slide 3</vt:lpstr>
      <vt:lpstr>Pergerakan Nasional Pada Masa Jepang</vt:lpstr>
      <vt:lpstr>Slide 5</vt:lpstr>
      <vt:lpstr>Sekilas Peristiwa Proklamasi</vt:lpstr>
      <vt:lpstr>Slide 7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Pendudukan Jaman Jepang, Pergerakan Nasional, Proklamasi</dc:title>
  <dc:creator>Heri</dc:creator>
  <cp:lastModifiedBy>Heri</cp:lastModifiedBy>
  <cp:revision>4</cp:revision>
  <dcterms:created xsi:type="dcterms:W3CDTF">2019-05-21T01:50:00Z</dcterms:created>
  <dcterms:modified xsi:type="dcterms:W3CDTF">2019-05-21T05:15:59Z</dcterms:modified>
</cp:coreProperties>
</file>