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	</a:t>
            </a:r>
            <a:r>
              <a:rPr lang="en-US" sz="2800" dirty="0" err="1" smtClean="0"/>
              <a:t>Tak</a:t>
            </a:r>
            <a:r>
              <a:rPr lang="en-US" sz="2800" dirty="0" smtClean="0"/>
              <a:t> </a:t>
            </a:r>
            <a:r>
              <a:rPr lang="en-US" sz="2800" dirty="0" err="1" smtClean="0"/>
              <a:t>seorang</a:t>
            </a:r>
            <a:r>
              <a:rPr lang="en-US" sz="2800" dirty="0" smtClean="0"/>
              <a:t> pun </a:t>
            </a:r>
            <a:r>
              <a:rPr lang="en-US" sz="2800" dirty="0" err="1" smtClean="0"/>
              <a:t>bakal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menyangkal</a:t>
            </a:r>
            <a:r>
              <a:rPr lang="en-US" sz="2800" dirty="0" smtClean="0"/>
              <a:t>, </a:t>
            </a: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dikatakan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Jackie </a:t>
            </a:r>
            <a:r>
              <a:rPr lang="en-US" sz="2800" dirty="0" err="1" smtClean="0"/>
              <a:t>kennedy</a:t>
            </a:r>
            <a:r>
              <a:rPr lang="en-US" sz="2800" dirty="0" smtClean="0"/>
              <a:t> Onassis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wanita</a:t>
            </a:r>
            <a:r>
              <a:rPr lang="en-US" sz="2800" dirty="0" smtClean="0"/>
              <a:t> </a:t>
            </a:r>
            <a:r>
              <a:rPr lang="en-US" sz="2800" dirty="0" err="1" smtClean="0"/>
              <a:t>menakjubkan</a:t>
            </a:r>
            <a:r>
              <a:rPr lang="en-US" sz="2800" dirty="0" smtClean="0"/>
              <a:t>, </a:t>
            </a:r>
            <a:r>
              <a:rPr lang="en-US" sz="2800" dirty="0" err="1" smtClean="0"/>
              <a:t>anggun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‘</a:t>
            </a:r>
            <a:r>
              <a:rPr lang="en-US" sz="2800" dirty="0" err="1" smtClean="0"/>
              <a:t>gaya</a:t>
            </a:r>
            <a:r>
              <a:rPr lang="en-US" sz="2800" dirty="0" smtClean="0"/>
              <a:t>’.  </a:t>
            </a:r>
            <a:r>
              <a:rPr lang="en-US" sz="2800" dirty="0" err="1" smtClean="0"/>
              <a:t>Ia</a:t>
            </a:r>
            <a:r>
              <a:rPr lang="en-US" sz="2800" dirty="0" smtClean="0"/>
              <a:t> </a:t>
            </a:r>
            <a:r>
              <a:rPr lang="en-US" sz="2800" dirty="0" err="1" smtClean="0"/>
              <a:t>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tokoh</a:t>
            </a:r>
            <a:r>
              <a:rPr lang="en-US" sz="2800" dirty="0" smtClean="0"/>
              <a:t> </a:t>
            </a:r>
            <a:r>
              <a:rPr lang="en-US" sz="2800" dirty="0" err="1" smtClean="0"/>
              <a:t>legendaris</a:t>
            </a:r>
            <a:r>
              <a:rPr lang="en-US" sz="2800" dirty="0" smtClean="0"/>
              <a:t>, </a:t>
            </a:r>
            <a:r>
              <a:rPr lang="en-US" sz="2800" dirty="0" err="1" smtClean="0"/>
              <a:t>pemeluk</a:t>
            </a:r>
            <a:r>
              <a:rPr lang="en-US" sz="2800" dirty="0" smtClean="0"/>
              <a:t> agama </a:t>
            </a:r>
            <a:r>
              <a:rPr lang="en-US" sz="2800" dirty="0" err="1" smtClean="0"/>
              <a:t>Katolik</a:t>
            </a:r>
            <a:r>
              <a:rPr lang="en-US" sz="2800" dirty="0" smtClean="0"/>
              <a:t> yang </a:t>
            </a:r>
            <a:r>
              <a:rPr lang="en-US" sz="2800" dirty="0" err="1" smtClean="0"/>
              <a:t>taat</a:t>
            </a:r>
            <a:r>
              <a:rPr lang="en-US" sz="2800" dirty="0" smtClean="0"/>
              <a:t>, </a:t>
            </a:r>
            <a:r>
              <a:rPr lang="en-US" sz="2800" dirty="0" err="1" smtClean="0"/>
              <a:t>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aristokrat</a:t>
            </a:r>
            <a:r>
              <a:rPr lang="en-US" sz="2800" dirty="0" smtClean="0"/>
              <a:t> </a:t>
            </a:r>
            <a:r>
              <a:rPr lang="en-US" sz="2800" dirty="0" err="1" smtClean="0"/>
              <a:t>tulen</a:t>
            </a:r>
            <a:r>
              <a:rPr lang="en-US" sz="2800" dirty="0" smtClean="0"/>
              <a:t>. </a:t>
            </a:r>
            <a:r>
              <a:rPr lang="en-US" sz="2800" dirty="0" err="1" smtClean="0"/>
              <a:t>Tampaknya</a:t>
            </a:r>
            <a:r>
              <a:rPr lang="en-US" sz="2800" dirty="0" smtClean="0"/>
              <a:t> </a:t>
            </a:r>
            <a:r>
              <a:rPr lang="en-US" sz="2800" dirty="0" err="1" smtClean="0"/>
              <a:t>ia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pria</a:t>
            </a:r>
            <a:r>
              <a:rPr lang="en-US" sz="2800" dirty="0" smtClean="0"/>
              <a:t> </a:t>
            </a:r>
            <a:r>
              <a:rPr lang="en-US" sz="2800" dirty="0" err="1" smtClean="0"/>
              <a:t>mana</a:t>
            </a:r>
            <a:r>
              <a:rPr lang="en-US" sz="2800" dirty="0" smtClean="0"/>
              <a:t> pun yang </a:t>
            </a:r>
            <a:r>
              <a:rPr lang="en-US" sz="2800" dirty="0" err="1" smtClean="0"/>
              <a:t>diinginkannya</a:t>
            </a:r>
            <a:r>
              <a:rPr lang="en-US" sz="2800" dirty="0" smtClean="0"/>
              <a:t>.   </a:t>
            </a:r>
            <a:r>
              <a:rPr lang="en-US" sz="2800" dirty="0" err="1" smtClean="0"/>
              <a:t>Namun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17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menjelang</a:t>
            </a:r>
            <a:r>
              <a:rPr lang="en-US" sz="2800" dirty="0" smtClean="0"/>
              <a:t> </a:t>
            </a:r>
            <a:r>
              <a:rPr lang="en-US" sz="2800" dirty="0" err="1" smtClean="0"/>
              <a:t>akhir</a:t>
            </a:r>
            <a:r>
              <a:rPr lang="en-US" sz="2800" dirty="0" smtClean="0"/>
              <a:t> </a:t>
            </a:r>
            <a:r>
              <a:rPr lang="en-US" sz="2800" dirty="0" err="1" smtClean="0"/>
              <a:t>hayatnya</a:t>
            </a:r>
            <a:r>
              <a:rPr lang="en-US" sz="2800" dirty="0" smtClean="0"/>
              <a:t>  </a:t>
            </a:r>
            <a:r>
              <a:rPr lang="en-US" sz="2800" dirty="0" err="1" smtClean="0"/>
              <a:t>ia</a:t>
            </a:r>
            <a:r>
              <a:rPr lang="en-US" sz="2800" dirty="0" smtClean="0"/>
              <a:t> </a:t>
            </a:r>
            <a:r>
              <a:rPr lang="en-US" sz="2800" dirty="0" err="1" smtClean="0"/>
              <a:t>memilih</a:t>
            </a:r>
            <a:r>
              <a:rPr lang="en-US" sz="2800" dirty="0" smtClean="0"/>
              <a:t> Maurice </a:t>
            </a:r>
            <a:r>
              <a:rPr lang="en-US" sz="2800" dirty="0" err="1" smtClean="0"/>
              <a:t>Tempelsman</a:t>
            </a:r>
            <a:r>
              <a:rPr lang="en-US" sz="2800" dirty="0" smtClean="0"/>
              <a:t> </a:t>
            </a:r>
            <a:r>
              <a:rPr lang="en-US" sz="2800" dirty="0" err="1" smtClean="0"/>
              <a:t>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saudagar</a:t>
            </a:r>
            <a:r>
              <a:rPr lang="en-US" sz="2800" dirty="0" smtClean="0"/>
              <a:t> </a:t>
            </a:r>
            <a:r>
              <a:rPr lang="en-US" sz="2800" dirty="0" err="1" smtClean="0"/>
              <a:t>berlian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pendek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botak</a:t>
            </a:r>
            <a:r>
              <a:rPr lang="en-US" sz="2800" dirty="0" smtClean="0"/>
              <a:t>.  </a:t>
            </a:r>
            <a:r>
              <a:rPr lang="en-US" sz="2800" dirty="0" err="1" smtClean="0"/>
              <a:t>Suami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, </a:t>
            </a:r>
            <a:r>
              <a:rPr lang="en-US" sz="2800" dirty="0" err="1" smtClean="0"/>
              <a:t>lagi</a:t>
            </a:r>
            <a:r>
              <a:rPr lang="en-US" sz="2800" dirty="0" smtClean="0"/>
              <a:t>! 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Contoh</a:t>
            </a:r>
            <a:r>
              <a:rPr lang="en-US" sz="2800" dirty="0" smtClean="0"/>
              <a:t> lead Feature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gaya</a:t>
            </a:r>
            <a:r>
              <a:rPr lang="en-US" sz="2800" dirty="0" smtClean="0"/>
              <a:t> </a:t>
            </a:r>
            <a:r>
              <a:rPr lang="en-US" sz="2800" dirty="0" err="1" smtClean="0"/>
              <a:t>menikung</a:t>
            </a:r>
            <a:r>
              <a:rPr lang="en-US" sz="2800" dirty="0" smtClean="0"/>
              <a:t> (</a:t>
            </a:r>
            <a:r>
              <a:rPr lang="en-US" sz="2800" dirty="0" err="1" smtClean="0"/>
              <a:t>mengagetkan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pembaca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akhir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sz="2800" dirty="0" smtClean="0"/>
              <a:t>		</a:t>
            </a:r>
            <a:r>
              <a:rPr lang="en-US" sz="2800" dirty="0" err="1" smtClean="0"/>
              <a:t>Kulsum</a:t>
            </a:r>
            <a:r>
              <a:rPr lang="en-US" sz="2800" dirty="0" smtClean="0"/>
              <a:t> </a:t>
            </a:r>
            <a:r>
              <a:rPr lang="en-US" sz="2800" dirty="0" err="1" smtClean="0"/>
              <a:t>Nawaz</a:t>
            </a:r>
            <a:r>
              <a:rPr lang="en-US" sz="2800" dirty="0" smtClean="0"/>
              <a:t> </a:t>
            </a:r>
            <a:r>
              <a:rPr lang="en-US" sz="2800" dirty="0" err="1" smtClean="0"/>
              <a:t>memekik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meratap</a:t>
            </a:r>
            <a:r>
              <a:rPr lang="en-US" sz="2800" dirty="0" smtClean="0"/>
              <a:t>. 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anggota</a:t>
            </a:r>
            <a:r>
              <a:rPr lang="en-US" sz="2800" dirty="0" smtClean="0"/>
              <a:t> </a:t>
            </a:r>
            <a:r>
              <a:rPr lang="en-US" sz="2800" dirty="0" err="1" smtClean="0"/>
              <a:t>keluarga</a:t>
            </a:r>
            <a:r>
              <a:rPr lang="en-US" sz="2800" dirty="0" smtClean="0"/>
              <a:t>, </a:t>
            </a:r>
            <a:r>
              <a:rPr lang="en-US" sz="2800" dirty="0" err="1" smtClean="0"/>
              <a:t>istri</a:t>
            </a:r>
            <a:r>
              <a:rPr lang="en-US" sz="2800" dirty="0" smtClean="0"/>
              <a:t> </a:t>
            </a:r>
            <a:r>
              <a:rPr lang="en-US" sz="2800" dirty="0" err="1" smtClean="0"/>
              <a:t>mantan</a:t>
            </a:r>
            <a:r>
              <a:rPr lang="en-US" sz="2800" dirty="0" smtClean="0"/>
              <a:t> </a:t>
            </a:r>
            <a:r>
              <a:rPr lang="en-US" sz="2800" dirty="0" err="1" smtClean="0"/>
              <a:t>Perdana</a:t>
            </a:r>
            <a:r>
              <a:rPr lang="en-US" sz="2800" dirty="0" smtClean="0"/>
              <a:t> </a:t>
            </a:r>
            <a:r>
              <a:rPr lang="en-US" sz="2800" dirty="0" err="1" smtClean="0"/>
              <a:t>Menteri</a:t>
            </a:r>
            <a:r>
              <a:rPr lang="en-US" sz="2800" dirty="0" smtClean="0"/>
              <a:t> (PM) Pakistan, </a:t>
            </a:r>
            <a:r>
              <a:rPr lang="en-US" sz="2800" dirty="0" err="1" smtClean="0"/>
              <a:t>Nawaz</a:t>
            </a:r>
            <a:r>
              <a:rPr lang="en-US" sz="2800" dirty="0" smtClean="0"/>
              <a:t> Sharif,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menerobos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pengadilan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menghampiri</a:t>
            </a:r>
            <a:r>
              <a:rPr lang="en-US" sz="2800" dirty="0" smtClean="0"/>
              <a:t> sang </a:t>
            </a:r>
            <a:r>
              <a:rPr lang="en-US" sz="2800" dirty="0" err="1" smtClean="0"/>
              <a:t>suami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sedang</a:t>
            </a:r>
            <a:r>
              <a:rPr lang="en-US" sz="2800" dirty="0" smtClean="0"/>
              <a:t> </a:t>
            </a:r>
            <a:r>
              <a:rPr lang="en-US" sz="2800" dirty="0" err="1" smtClean="0"/>
              <a:t>digiring</a:t>
            </a:r>
            <a:r>
              <a:rPr lang="en-US" sz="2800" dirty="0" smtClean="0"/>
              <a:t> </a:t>
            </a:r>
            <a:r>
              <a:rPr lang="en-US" sz="2800" dirty="0" err="1" smtClean="0"/>
              <a:t>petugas</a:t>
            </a:r>
            <a:r>
              <a:rPr lang="en-US" sz="2800" dirty="0" smtClean="0"/>
              <a:t>.  Di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pengadilan</a:t>
            </a:r>
            <a:r>
              <a:rPr lang="en-US" sz="2800" dirty="0" smtClean="0"/>
              <a:t>, </a:t>
            </a:r>
            <a:r>
              <a:rPr lang="en-US" sz="2800" dirty="0" err="1" smtClean="0"/>
              <a:t>ribuan</a:t>
            </a:r>
            <a:r>
              <a:rPr lang="en-US" sz="2800" dirty="0" smtClean="0"/>
              <a:t> </a:t>
            </a:r>
            <a:r>
              <a:rPr lang="en-US" sz="2800" dirty="0" err="1" smtClean="0"/>
              <a:t>anggota</a:t>
            </a:r>
            <a:r>
              <a:rPr lang="en-US" sz="2800" dirty="0" smtClean="0"/>
              <a:t> </a:t>
            </a:r>
            <a:r>
              <a:rPr lang="en-US" sz="2800" dirty="0" err="1" smtClean="0"/>
              <a:t>paramiliter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polisi</a:t>
            </a:r>
            <a:r>
              <a:rPr lang="en-US" sz="2800" dirty="0" smtClean="0"/>
              <a:t> </a:t>
            </a:r>
            <a:r>
              <a:rPr lang="en-US" sz="2800" dirty="0" err="1" smtClean="0"/>
              <a:t>memperketat</a:t>
            </a:r>
            <a:r>
              <a:rPr lang="en-US" sz="2800" dirty="0" smtClean="0"/>
              <a:t> </a:t>
            </a:r>
            <a:r>
              <a:rPr lang="en-US" sz="2800" dirty="0" err="1" smtClean="0"/>
              <a:t>keamanan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kota</a:t>
            </a:r>
            <a:r>
              <a:rPr lang="en-US" sz="2800" dirty="0" smtClean="0"/>
              <a:t> </a:t>
            </a:r>
            <a:r>
              <a:rPr lang="en-US" sz="2800" dirty="0" err="1" smtClean="0"/>
              <a:t>pelabuhan</a:t>
            </a:r>
            <a:r>
              <a:rPr lang="en-US" sz="2800" dirty="0" smtClean="0"/>
              <a:t> Karachi, </a:t>
            </a:r>
            <a:r>
              <a:rPr lang="en-US" sz="2800" dirty="0" err="1" smtClean="0"/>
              <a:t>mengantisipasi</a:t>
            </a:r>
            <a:r>
              <a:rPr lang="en-US" sz="2800" dirty="0" smtClean="0"/>
              <a:t> </a:t>
            </a:r>
            <a:r>
              <a:rPr lang="en-US" sz="2800" dirty="0" err="1" smtClean="0"/>
              <a:t>kerusuhan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r>
              <a:rPr lang="en-US" sz="2800" dirty="0" smtClean="0"/>
              <a:t>		</a:t>
            </a:r>
            <a:r>
              <a:rPr lang="en-US" sz="2800" dirty="0" err="1" smtClean="0"/>
              <a:t>Itulah</a:t>
            </a:r>
            <a:r>
              <a:rPr lang="en-US" sz="2800" dirty="0" smtClean="0"/>
              <a:t> </a:t>
            </a:r>
            <a:r>
              <a:rPr lang="en-US" sz="2800" dirty="0" err="1" smtClean="0"/>
              <a:t>pemandangan</a:t>
            </a:r>
            <a:r>
              <a:rPr lang="en-US" sz="2800" dirty="0" smtClean="0"/>
              <a:t> dramatis, </a:t>
            </a:r>
            <a:r>
              <a:rPr lang="en-US" sz="2800" dirty="0" err="1" smtClean="0"/>
              <a:t>menyusul</a:t>
            </a:r>
            <a:r>
              <a:rPr lang="en-US" sz="2800" dirty="0" smtClean="0"/>
              <a:t> </a:t>
            </a:r>
            <a:r>
              <a:rPr lang="en-US" sz="2800" dirty="0" err="1" smtClean="0"/>
              <a:t>vonis</a:t>
            </a:r>
            <a:r>
              <a:rPr lang="en-US" sz="2800" dirty="0" smtClean="0"/>
              <a:t> hakim </a:t>
            </a:r>
            <a:r>
              <a:rPr lang="en-US" sz="2800" dirty="0" err="1" smtClean="0"/>
              <a:t>pengadilan</a:t>
            </a:r>
            <a:r>
              <a:rPr lang="en-US" sz="2800" dirty="0" smtClean="0"/>
              <a:t> </a:t>
            </a:r>
            <a:r>
              <a:rPr lang="en-US" sz="2800" dirty="0" err="1" smtClean="0"/>
              <a:t>antiteroris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Karachi yang </a:t>
            </a:r>
            <a:r>
              <a:rPr lang="en-US" sz="2800" dirty="0" err="1" smtClean="0"/>
              <a:t>menjatuhkan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hukuman</a:t>
            </a:r>
            <a:r>
              <a:rPr lang="en-US" sz="2800" dirty="0" smtClean="0"/>
              <a:t> </a:t>
            </a:r>
            <a:r>
              <a:rPr lang="en-US" sz="2800" dirty="0" err="1" smtClean="0"/>
              <a:t>seumur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, Sharif, </a:t>
            </a:r>
            <a:r>
              <a:rPr lang="en-US" sz="2800" dirty="0" err="1" smtClean="0"/>
              <a:t>Kamis</a:t>
            </a:r>
            <a:r>
              <a:rPr lang="en-US" sz="2800" dirty="0" smtClean="0"/>
              <a:t> </a:t>
            </a:r>
            <a:r>
              <a:rPr lang="en-US" sz="2800" dirty="0" err="1" smtClean="0"/>
              <a:t>pekan</a:t>
            </a:r>
            <a:r>
              <a:rPr lang="en-US" sz="2800" dirty="0" smtClean="0"/>
              <a:t> </a:t>
            </a:r>
            <a:r>
              <a:rPr lang="en-US" sz="2800" dirty="0" err="1" smtClean="0"/>
              <a:t>lalu</a:t>
            </a:r>
            <a:r>
              <a:rPr lang="en-US" sz="2800" dirty="0" smtClean="0"/>
              <a:t>.  </a:t>
            </a:r>
            <a:r>
              <a:rPr lang="en-US" sz="2800" dirty="0" err="1" smtClean="0"/>
              <a:t>Ia</a:t>
            </a:r>
            <a:r>
              <a:rPr lang="en-US" sz="2800" dirty="0" smtClean="0"/>
              <a:t> </a:t>
            </a:r>
            <a:r>
              <a:rPr lang="en-US" sz="2800" dirty="0" err="1" smtClean="0"/>
              <a:t>didakwa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aksi</a:t>
            </a:r>
            <a:r>
              <a:rPr lang="en-US" sz="2800" dirty="0" smtClean="0"/>
              <a:t> </a:t>
            </a:r>
            <a:r>
              <a:rPr lang="en-US" sz="2800" dirty="0" err="1" smtClean="0"/>
              <a:t>pembajakan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teror</a:t>
            </a:r>
            <a:r>
              <a:rPr lang="en-US" sz="2800" dirty="0" smtClean="0"/>
              <a:t>.   </a:t>
            </a:r>
            <a:r>
              <a:rPr lang="en-US" sz="2800" dirty="0" err="1" smtClean="0"/>
              <a:t>Namun</a:t>
            </a:r>
            <a:r>
              <a:rPr lang="en-US" sz="2800" dirty="0" smtClean="0"/>
              <a:t>, Sharif, 52 </a:t>
            </a:r>
            <a:r>
              <a:rPr lang="en-US" sz="2800" dirty="0" err="1" smtClean="0"/>
              <a:t>tahun</a:t>
            </a:r>
            <a:r>
              <a:rPr lang="en-US" sz="2800" dirty="0" smtClean="0"/>
              <a:t>, yang </a:t>
            </a:r>
            <a:r>
              <a:rPr lang="en-US" sz="2800" dirty="0" err="1" smtClean="0"/>
              <a:t>mnghadapi</a:t>
            </a:r>
            <a:r>
              <a:rPr lang="en-US" sz="2800" dirty="0" smtClean="0"/>
              <a:t> </a:t>
            </a:r>
            <a:r>
              <a:rPr lang="en-US" sz="2800" dirty="0" err="1" smtClean="0"/>
              <a:t>ancaman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hukuman</a:t>
            </a:r>
            <a:r>
              <a:rPr lang="en-US" sz="2800" dirty="0" smtClean="0"/>
              <a:t> </a:t>
            </a:r>
            <a:r>
              <a:rPr lang="en-US" sz="2800" dirty="0" err="1" smtClean="0"/>
              <a:t>mati</a:t>
            </a:r>
            <a:r>
              <a:rPr lang="en-US" sz="2800" dirty="0" smtClean="0"/>
              <a:t>, </a:t>
            </a:r>
            <a:r>
              <a:rPr lang="en-US" sz="2800" dirty="0" err="1" smtClean="0"/>
              <a:t>dinaytakan</a:t>
            </a:r>
            <a:r>
              <a:rPr lang="en-US" sz="2800" dirty="0" smtClean="0"/>
              <a:t> </a:t>
            </a:r>
            <a:r>
              <a:rPr lang="en-US" sz="2800" dirty="0" err="1" smtClean="0"/>
              <a:t>tak</a:t>
            </a:r>
            <a:r>
              <a:rPr lang="en-US" sz="2800" dirty="0" smtClean="0"/>
              <a:t> </a:t>
            </a:r>
            <a:r>
              <a:rPr lang="en-US" sz="2800" dirty="0" err="1" smtClean="0"/>
              <a:t>bersalah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usaha</a:t>
            </a:r>
            <a:r>
              <a:rPr lang="en-US" sz="2800" dirty="0" smtClean="0"/>
              <a:t> </a:t>
            </a:r>
            <a:r>
              <a:rPr lang="en-US" sz="2800" dirty="0" err="1" smtClean="0"/>
              <a:t>pembunuhan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penculikan</a:t>
            </a:r>
            <a:r>
              <a:rPr lang="en-US" sz="2800" dirty="0" smtClean="0"/>
              <a:t>       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Lead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deskripsi</a:t>
            </a:r>
            <a:r>
              <a:rPr lang="en-US" sz="2800" dirty="0" smtClean="0"/>
              <a:t> </a:t>
            </a:r>
            <a:r>
              <a:rPr lang="en-US" sz="2800" dirty="0" err="1" smtClean="0"/>
              <a:t>pandangan</a:t>
            </a:r>
            <a:r>
              <a:rPr lang="en-US" sz="2800" dirty="0" smtClean="0"/>
              <a:t> </a:t>
            </a:r>
            <a:r>
              <a:rPr lang="en-US" sz="2800" dirty="0" err="1" smtClean="0"/>
              <a:t>mata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7619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Karakteristik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feature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620000" cy="48768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, </a:t>
            </a:r>
            <a:r>
              <a:rPr lang="en-US" dirty="0" err="1" smtClean="0"/>
              <a:t>analisis</a:t>
            </a:r>
            <a:r>
              <a:rPr lang="en-US" dirty="0" smtClean="0"/>
              <a:t>,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endParaRPr lang="en-US" dirty="0" smtClean="0"/>
          </a:p>
          <a:p>
            <a:pPr algn="just"/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Feature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menjajaki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Feature </a:t>
            </a:r>
            <a:r>
              <a:rPr lang="en-US" dirty="0" err="1" smtClean="0"/>
              <a:t>memungkin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menuliskan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menonjol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tekanannya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Merupakan</a:t>
            </a:r>
            <a:r>
              <a:rPr lang="en-US" sz="2800" dirty="0" smtClean="0"/>
              <a:t> feature yang </a:t>
            </a:r>
            <a:r>
              <a:rPr lang="en-US" sz="2800" dirty="0" err="1" smtClean="0"/>
              <a:t>ditulis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mengimbangi</a:t>
            </a:r>
            <a:r>
              <a:rPr lang="en-US" sz="2800" dirty="0" smtClean="0"/>
              <a:t> </a:t>
            </a:r>
            <a:r>
              <a:rPr lang="en-US" sz="2800" dirty="0" err="1" smtClean="0"/>
              <a:t>munculnya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.  Feature </a:t>
            </a:r>
            <a:r>
              <a:rPr lang="en-US" sz="2800" dirty="0" err="1" smtClean="0"/>
              <a:t>ditulis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keterkaitannya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i="1" dirty="0" smtClean="0"/>
              <a:t>(news peg</a:t>
            </a:r>
            <a:r>
              <a:rPr lang="en-US" sz="2800" dirty="0" smtClean="0"/>
              <a:t>)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. 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Peg </a:t>
            </a:r>
            <a:r>
              <a:rPr lang="en-US" sz="3200" dirty="0" err="1" smtClean="0"/>
              <a:t>berita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/>
              <a:t>Teras</a:t>
            </a:r>
            <a:r>
              <a:rPr lang="en-US" sz="2800" dirty="0" smtClean="0"/>
              <a:t>/</a:t>
            </a:r>
            <a:r>
              <a:rPr lang="en-US" sz="2800" i="1" dirty="0" smtClean="0"/>
              <a:t>lead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i="1" dirty="0" smtClean="0"/>
              <a:t>feature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tampil</a:t>
            </a:r>
            <a:r>
              <a:rPr lang="en-US" sz="2800" dirty="0" smtClean="0"/>
              <a:t> </a:t>
            </a:r>
            <a:r>
              <a:rPr lang="en-US" sz="2800" dirty="0" err="1" smtClean="0"/>
              <a:t>memikat</a:t>
            </a:r>
            <a:r>
              <a:rPr lang="en-US" sz="2800" dirty="0" smtClean="0"/>
              <a:t>,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halnya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i="1" dirty="0" err="1" smtClean="0"/>
              <a:t>hardnews</a:t>
            </a:r>
            <a:r>
              <a:rPr lang="en-US" sz="2800" i="1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menarik</a:t>
            </a:r>
            <a:r>
              <a:rPr lang="en-US" sz="2800" dirty="0" smtClean="0"/>
              <a:t> </a:t>
            </a:r>
            <a:r>
              <a:rPr lang="en-US" sz="2800" dirty="0" err="1" smtClean="0"/>
              <a:t>pembaca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2800" dirty="0" err="1" smtClean="0"/>
              <a:t>Tubuh</a:t>
            </a:r>
            <a:r>
              <a:rPr lang="en-US" sz="2800" dirty="0" smtClean="0"/>
              <a:t> </a:t>
            </a:r>
            <a:r>
              <a:rPr lang="en-US" sz="2800" dirty="0" err="1" smtClean="0"/>
              <a:t>tulisan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feature:</a:t>
            </a:r>
          </a:p>
          <a:p>
            <a:pPr>
              <a:buNone/>
            </a:pP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tubuh</a:t>
            </a:r>
            <a:r>
              <a:rPr lang="en-US" sz="2800" dirty="0" smtClean="0"/>
              <a:t> </a:t>
            </a:r>
            <a:r>
              <a:rPr lang="en-US" sz="2800" dirty="0" err="1" smtClean="0"/>
              <a:t>tulisan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ditampilkan</a:t>
            </a:r>
            <a:r>
              <a:rPr lang="en-US" sz="2800" dirty="0" smtClean="0"/>
              <a:t> </a:t>
            </a:r>
            <a:r>
              <a:rPr lang="en-US" sz="2800" dirty="0" err="1" smtClean="0"/>
              <a:t>kutipan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data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memperkuat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. 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penulisan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piramida</a:t>
            </a:r>
            <a:r>
              <a:rPr lang="en-US" sz="2800" dirty="0" smtClean="0"/>
              <a:t> </a:t>
            </a:r>
            <a:r>
              <a:rPr lang="en-US" sz="2800" dirty="0" err="1" smtClean="0"/>
              <a:t>terbalik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halnya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i="1" dirty="0" smtClean="0"/>
              <a:t>straight news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2800" dirty="0" err="1" smtClean="0"/>
              <a:t>Bentuk</a:t>
            </a:r>
            <a:r>
              <a:rPr lang="en-US" sz="2800" dirty="0" smtClean="0"/>
              <a:t> feature yang lain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berupa</a:t>
            </a:r>
            <a:r>
              <a:rPr lang="en-US" sz="2800" dirty="0" smtClean="0"/>
              <a:t>: </a:t>
            </a:r>
            <a:r>
              <a:rPr lang="en-US" sz="2800" dirty="0" err="1" smtClean="0"/>
              <a:t>profil</a:t>
            </a:r>
            <a:r>
              <a:rPr lang="en-US" sz="2800" smtClean="0"/>
              <a:t>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 </a:t>
            </a:r>
            <a:r>
              <a:rPr lang="en-US" dirty="0" err="1" smtClean="0"/>
              <a:t>profil</a:t>
            </a:r>
            <a:endParaRPr lang="en-US" dirty="0" smtClean="0"/>
          </a:p>
          <a:p>
            <a:r>
              <a:rPr lang="en-US" dirty="0" smtClean="0"/>
              <a:t>Feature human interest—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—</a:t>
            </a:r>
          </a:p>
          <a:p>
            <a:r>
              <a:rPr lang="en-US" dirty="0" smtClean="0"/>
              <a:t>Feature </a:t>
            </a:r>
            <a:r>
              <a:rPr lang="en-US" dirty="0" err="1" smtClean="0"/>
              <a:t>perjalanan</a:t>
            </a:r>
            <a:endParaRPr lang="en-US" dirty="0" smtClean="0"/>
          </a:p>
          <a:p>
            <a:r>
              <a:rPr lang="en-US" dirty="0" smtClean="0"/>
              <a:t>Feature sidebar (</a:t>
            </a:r>
            <a:r>
              <a:rPr lang="en-US" dirty="0" err="1" smtClean="0"/>
              <a:t>sisi</a:t>
            </a:r>
            <a:r>
              <a:rPr lang="en-US" dirty="0" smtClean="0"/>
              <a:t> lain </a:t>
            </a:r>
            <a:r>
              <a:rPr lang="en-US" dirty="0" err="1" smtClean="0"/>
              <a:t>berita</a:t>
            </a:r>
            <a:r>
              <a:rPr lang="en-US" dirty="0" smtClean="0"/>
              <a:t>)</a:t>
            </a:r>
          </a:p>
          <a:p>
            <a:r>
              <a:rPr lang="en-US" dirty="0" smtClean="0"/>
              <a:t>Feature </a:t>
            </a:r>
            <a:r>
              <a:rPr lang="en-US" dirty="0" err="1" smtClean="0"/>
              <a:t>seni</a:t>
            </a:r>
            <a:r>
              <a:rPr lang="en-US" dirty="0" smtClean="0"/>
              <a:t>/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feature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Unsur</a:t>
            </a:r>
            <a:r>
              <a:rPr lang="en-US" sz="2800" dirty="0" smtClean="0"/>
              <a:t> </a:t>
            </a:r>
            <a:r>
              <a:rPr lang="en-US" sz="2800" dirty="0" err="1" smtClean="0"/>
              <a:t>subjektivitas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endParaRPr lang="en-US" sz="2800" dirty="0" smtClean="0"/>
          </a:p>
          <a:p>
            <a:r>
              <a:rPr lang="en-US" sz="2800" dirty="0" smtClean="0"/>
              <a:t>Feature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menarik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unsur-unsur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beritanya,yang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disajikan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nada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deskripsi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hidup</a:t>
            </a:r>
            <a:endParaRPr lang="en-US" sz="2800" dirty="0" smtClean="0"/>
          </a:p>
          <a:p>
            <a:r>
              <a:rPr lang="en-US" sz="2800" dirty="0" err="1" smtClean="0"/>
              <a:t>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bahasa</a:t>
            </a:r>
            <a:r>
              <a:rPr lang="en-US" sz="2800" dirty="0" smtClean="0"/>
              <a:t> yang </a:t>
            </a:r>
            <a:r>
              <a:rPr lang="en-US" sz="2800" dirty="0" err="1" smtClean="0"/>
              <a:t>agak</a:t>
            </a:r>
            <a:r>
              <a:rPr lang="en-US" sz="2800" dirty="0" smtClean="0"/>
              <a:t> </a:t>
            </a:r>
            <a:r>
              <a:rPr lang="en-US" sz="2800" smtClean="0"/>
              <a:t>hiperbola</a:t>
            </a:r>
            <a:endParaRPr lang="en-US" sz="2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Karakteristik</a:t>
            </a:r>
            <a:r>
              <a:rPr lang="en-US" dirty="0" smtClean="0"/>
              <a:t> feature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68</TotalTime>
  <Words>204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Hardcover</vt:lpstr>
      <vt:lpstr>Contoh lead Feature dengan gaya menikung (mengagetkan pembaca di bagian akhir)</vt:lpstr>
      <vt:lpstr>Lead berdasarkan deskripsi pandangan mata</vt:lpstr>
      <vt:lpstr>Karakteristik berita feature</vt:lpstr>
      <vt:lpstr>Peg berita</vt:lpstr>
      <vt:lpstr>PowerPoint Presentation</vt:lpstr>
      <vt:lpstr>Jenis feature</vt:lpstr>
      <vt:lpstr>Karakteristik feature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Karakteristik berita feature</dc:title>
  <dc:creator/>
  <cp:lastModifiedBy>BU FAJAR</cp:lastModifiedBy>
  <cp:revision>12</cp:revision>
  <dcterms:created xsi:type="dcterms:W3CDTF">2006-08-16T00:00:00Z</dcterms:created>
  <dcterms:modified xsi:type="dcterms:W3CDTF">2019-05-10T02:32:43Z</dcterms:modified>
</cp:coreProperties>
</file>