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59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4C1C47C-7FE9-4CAC-9A66-FF0581A11D9A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Filosofi</a:t>
            </a:r>
            <a:r>
              <a:rPr lang="en-US" dirty="0" smtClean="0"/>
              <a:t> 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10000"/>
            <a:ext cx="7772400" cy="9144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Impact of Programs</a:t>
            </a:r>
            <a:r>
              <a:rPr lang="en-US" dirty="0" smtClean="0"/>
              <a:t>: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/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program. </a:t>
            </a:r>
            <a:r>
              <a:rPr lang="en-US" dirty="0" err="1" smtClean="0"/>
              <a:t>Misalnya</a:t>
            </a:r>
            <a:r>
              <a:rPr lang="en-US" dirty="0" smtClean="0"/>
              <a:t>: (1) trend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: (2)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Report Card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337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990600"/>
                <a:gridCol w="1295400"/>
                <a:gridCol w="914400"/>
                <a:gridCol w="7366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Key Success Attributes</a:t>
                      </a:r>
                      <a:r>
                        <a:rPr lang="en-US" sz="1100" baseline="0" dirty="0" smtClean="0"/>
                        <a:t> of Programs</a:t>
                      </a:r>
                      <a:endParaRPr lang="en-US" sz="1100" dirty="0" smtClean="0"/>
                    </a:p>
                    <a:p>
                      <a:endParaRPr 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Content of Programs (</a:t>
                      </a:r>
                      <a:r>
                        <a:rPr lang="en-US" sz="1100" dirty="0" err="1" smtClean="0"/>
                        <a:t>Isi</a:t>
                      </a:r>
                      <a:r>
                        <a:rPr lang="en-US" sz="1100" dirty="0" smtClean="0"/>
                        <a:t> Program)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Alignment</a:t>
                      </a:r>
                      <a:r>
                        <a:rPr lang="en-US" sz="1100" baseline="0" dirty="0" smtClean="0"/>
                        <a:t> of Programs (</a:t>
                      </a:r>
                      <a:r>
                        <a:rPr lang="en-US" sz="1100" baseline="0" dirty="0" err="1" smtClean="0"/>
                        <a:t>Penjabaran</a:t>
                      </a:r>
                      <a:r>
                        <a:rPr lang="en-US" sz="1100" baseline="0" dirty="0" smtClean="0"/>
                        <a:t> Program)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Resources Allocation of Programs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Management</a:t>
                      </a:r>
                      <a:r>
                        <a:rPr lang="en-US" sz="1100" baseline="0" dirty="0" smtClean="0"/>
                        <a:t> Process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Impact of</a:t>
                      </a:r>
                      <a:r>
                        <a:rPr lang="en-US" sz="1100" baseline="0" dirty="0" smtClean="0"/>
                        <a:t> Programs (</a:t>
                      </a:r>
                      <a:r>
                        <a:rPr lang="en-US" sz="1100" baseline="0" dirty="0" err="1" smtClean="0"/>
                        <a:t>Dampak</a:t>
                      </a:r>
                      <a:r>
                        <a:rPr lang="en-US" sz="1100" baseline="0" dirty="0" smtClean="0"/>
                        <a:t>)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Success Elements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Strategy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Strategic Implementation Programs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Organization &amp; Functions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System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192"/>
                <a:gridCol w="59004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Content</a:t>
                      </a:r>
                      <a:endParaRPr lang="en-US" dirty="0"/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Need assessment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Pelatihan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pembuatan</a:t>
                      </a:r>
                      <a:r>
                        <a:rPr lang="en-US" dirty="0" smtClean="0"/>
                        <a:t> krupuk </a:t>
                      </a:r>
                      <a:r>
                        <a:rPr lang="en-US" dirty="0" err="1" smtClean="0"/>
                        <a:t>singkong</a:t>
                      </a: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dsb</a:t>
                      </a:r>
                      <a:endParaRPr lang="en-US" dirty="0"/>
                    </a:p>
                  </a:txBody>
                  <a:tcPr marL="91954" marR="9195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Alignment</a:t>
                      </a:r>
                      <a:endParaRPr lang="en-US" dirty="0"/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 assessment </a:t>
                      </a:r>
                      <a:r>
                        <a:rPr lang="en-US" dirty="0" err="1" smtClean="0"/>
                        <a:t>melibatkan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ibu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rumah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. </a:t>
                      </a:r>
                      <a:endParaRPr lang="en-US" dirty="0"/>
                    </a:p>
                  </a:txBody>
                  <a:tcPr marL="91954" marR="9195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Resources</a:t>
                      </a:r>
                      <a:endParaRPr lang="en-US" dirty="0"/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warung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toko</a:t>
                      </a: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5 </a:t>
                      </a:r>
                      <a:r>
                        <a:rPr lang="en-US" dirty="0" err="1" smtClean="0"/>
                        <a:t>orang</a:t>
                      </a: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5 </a:t>
                      </a:r>
                      <a:r>
                        <a:rPr lang="en-US" dirty="0" err="1" smtClean="0"/>
                        <a:t>juta</a:t>
                      </a:r>
                      <a:r>
                        <a:rPr lang="en-US" dirty="0" smtClean="0"/>
                        <a:t> rupiah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krupuk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dirty="0"/>
                    </a:p>
                  </a:txBody>
                  <a:tcPr marL="91954" marR="9195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staf</a:t>
                      </a:r>
                      <a:r>
                        <a:rPr lang="en-US" dirty="0" smtClean="0"/>
                        <a:t>;</a:t>
                      </a:r>
                      <a:r>
                        <a:rPr lang="en-US" baseline="0" dirty="0" smtClean="0"/>
                        <a:t> 2.lembaga; 3.internal; 4.internal; 5.dsb</a:t>
                      </a:r>
                      <a:endParaRPr lang="en-US" dirty="0"/>
                    </a:p>
                  </a:txBody>
                  <a:tcPr marL="91954" marR="9195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Impact</a:t>
                      </a:r>
                      <a:endParaRPr lang="en-US" dirty="0"/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mengalami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kenaikan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pertumbuhan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 marL="91954" marR="91954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Success of Programs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Samuel C. </a:t>
            </a:r>
            <a:r>
              <a:rPr lang="en-US" dirty="0" err="1" smtClean="0"/>
              <a:t>Certo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J. Paul Peter: “Strategic Management Concepts and Applications (</a:t>
            </a:r>
            <a:r>
              <a:rPr lang="en-US" dirty="0" err="1" smtClean="0"/>
              <a:t>Thrid</a:t>
            </a:r>
            <a:r>
              <a:rPr lang="en-US" dirty="0" smtClean="0"/>
              <a:t> Edition)”, Austen Press, 1995.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 Utama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supply of ideas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).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program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gagsan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Baiknya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Core of Programs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Objective/Purpose </a:t>
            </a:r>
            <a:r>
              <a:rPr lang="en-US" dirty="0" smtClean="0"/>
              <a:t>of Programs.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Benefit of programs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content</a:t>
            </a:r>
            <a:r>
              <a:rPr lang="en-US" dirty="0" smtClean="0"/>
              <a:t> of programs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Alignment</a:t>
            </a:r>
            <a:r>
              <a:rPr lang="en-US" dirty="0" smtClean="0"/>
              <a:t> of Programs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Resources</a:t>
            </a:r>
            <a:r>
              <a:rPr lang="en-US" dirty="0" smtClean="0"/>
              <a:t> allocation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Management</a:t>
            </a:r>
            <a:r>
              <a:rPr lang="en-US" dirty="0" smtClean="0"/>
              <a:t> Process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Impact</a:t>
            </a:r>
            <a:r>
              <a:rPr lang="en-US" dirty="0" smtClean="0"/>
              <a:t> of Programs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Filosofi</a:t>
            </a:r>
            <a:r>
              <a:rPr lang="en-US" dirty="0" smtClean="0"/>
              <a:t> </a:t>
            </a:r>
            <a:r>
              <a:rPr lang="en-US" dirty="0" err="1" smtClean="0"/>
              <a:t>Supplay</a:t>
            </a:r>
            <a:r>
              <a:rPr lang="en-US" dirty="0" smtClean="0"/>
              <a:t> and Need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Core of Programs</a:t>
            </a:r>
            <a:r>
              <a:rPr lang="en-US" dirty="0" smtClean="0"/>
              <a:t>: “Program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Objectives of Programs: </a:t>
            </a:r>
            <a:r>
              <a:rPr lang="en-US" dirty="0" smtClean="0"/>
              <a:t>Program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Benefit of Programs: </a:t>
            </a:r>
            <a:r>
              <a:rPr lang="en-US" dirty="0" err="1" smtClean="0"/>
              <a:t>Setiap</a:t>
            </a:r>
            <a:r>
              <a:rPr lang="en-US" dirty="0" smtClean="0"/>
              <a:t> program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(1) agar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; (2) agar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Content of Programs</a:t>
            </a:r>
            <a:r>
              <a:rPr lang="en-US" dirty="0" smtClean="0"/>
              <a:t>: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 (1) Need assessment (</a:t>
            </a:r>
            <a:r>
              <a:rPr lang="en-US" dirty="0" err="1" smtClean="0"/>
              <a:t>penaksiran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); (2)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krupuk </a:t>
            </a:r>
            <a:r>
              <a:rPr lang="en-US" dirty="0" err="1" smtClean="0"/>
              <a:t>singkong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Alignment of Programs</a:t>
            </a:r>
            <a:r>
              <a:rPr lang="en-US" dirty="0" smtClean="0"/>
              <a:t>: program </a:t>
            </a:r>
            <a:r>
              <a:rPr lang="en-US" dirty="0" err="1" smtClean="0"/>
              <a:t>sedapat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krupuk </a:t>
            </a:r>
            <a:r>
              <a:rPr lang="en-US" dirty="0" err="1" smtClean="0"/>
              <a:t>singkong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testimoni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krupuk </a:t>
            </a:r>
            <a:r>
              <a:rPr lang="en-US" dirty="0" err="1" smtClean="0"/>
              <a:t>singkong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Resources Allocation</a:t>
            </a:r>
            <a:r>
              <a:rPr lang="en-US" dirty="0" smtClean="0"/>
              <a:t>: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program.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: 1. modal </a:t>
            </a:r>
            <a:r>
              <a:rPr lang="en-US" dirty="0" err="1" smtClean="0"/>
              <a:t>usaha</a:t>
            </a:r>
            <a:r>
              <a:rPr lang="en-US" dirty="0" smtClean="0"/>
              <a:t>; 2.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 3. skill/</a:t>
            </a:r>
            <a:r>
              <a:rPr lang="en-US" dirty="0" err="1" smtClean="0"/>
              <a:t>keterampilan</a:t>
            </a:r>
            <a:r>
              <a:rPr lang="en-US" dirty="0" smtClean="0"/>
              <a:t>; 4. </a:t>
            </a:r>
            <a:r>
              <a:rPr lang="en-US" dirty="0" err="1" smtClean="0"/>
              <a:t>dana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Management process</a:t>
            </a:r>
            <a:r>
              <a:rPr lang="en-US" dirty="0" smtClean="0"/>
              <a:t>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program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: (1) </a:t>
            </a:r>
            <a:r>
              <a:rPr lang="en-US" dirty="0" err="1" smtClean="0"/>
              <a:t>pengorganisasian</a:t>
            </a:r>
            <a:r>
              <a:rPr lang="en-US" dirty="0" smtClean="0"/>
              <a:t> program: (2) </a:t>
            </a:r>
            <a:r>
              <a:rPr lang="en-US" dirty="0" err="1" smtClean="0"/>
              <a:t>Pelaksana</a:t>
            </a:r>
            <a:r>
              <a:rPr lang="en-US" dirty="0" smtClean="0"/>
              <a:t> program: (3) </a:t>
            </a:r>
            <a:r>
              <a:rPr lang="en-US" dirty="0" err="1" smtClean="0"/>
              <a:t>Implementasi</a:t>
            </a:r>
            <a:r>
              <a:rPr lang="en-US" dirty="0" smtClean="0"/>
              <a:t> program; (4) </a:t>
            </a:r>
            <a:r>
              <a:rPr lang="en-US" dirty="0" err="1" smtClean="0"/>
              <a:t>Pemantauan</a:t>
            </a:r>
            <a:r>
              <a:rPr lang="en-US" dirty="0" smtClean="0"/>
              <a:t> Program; (5) </a:t>
            </a:r>
            <a:r>
              <a:rPr lang="en-US" dirty="0" err="1" smtClean="0"/>
              <a:t>Pengawasan</a:t>
            </a:r>
            <a:r>
              <a:rPr lang="en-US" dirty="0" smtClean="0"/>
              <a:t> program; (6) Audit Program.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Program: “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</TotalTime>
  <Words>541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Filosofi  Manajemen Program</vt:lpstr>
      <vt:lpstr>Filosofi Supplay and Need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Strategic Report Card </vt:lpstr>
      <vt:lpstr>Key Success of Programs</vt:lpstr>
      <vt:lpstr>Referensi Utama</vt:lpstr>
    </vt:vector>
  </TitlesOfParts>
  <Company>IPD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 Dasar Manajemen Program</dc:title>
  <dc:creator>GORIS</dc:creator>
  <cp:lastModifiedBy>PRODI IKA</cp:lastModifiedBy>
  <cp:revision>14</cp:revision>
  <dcterms:created xsi:type="dcterms:W3CDTF">2011-09-29T00:27:45Z</dcterms:created>
  <dcterms:modified xsi:type="dcterms:W3CDTF">2017-09-26T00:32:57Z</dcterms:modified>
</cp:coreProperties>
</file>