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</p:sldMasterIdLst>
  <p:notesMasterIdLst>
    <p:notesMasterId r:id="rId10"/>
  </p:notesMasterIdLst>
  <p:handoutMasterIdLst>
    <p:handoutMasterId r:id="rId11"/>
  </p:handoutMasterIdLst>
  <p:sldIdLst>
    <p:sldId id="313" r:id="rId2"/>
    <p:sldId id="315" r:id="rId3"/>
    <p:sldId id="316" r:id="rId4"/>
    <p:sldId id="317" r:id="rId5"/>
    <p:sldId id="314" r:id="rId6"/>
    <p:sldId id="312" r:id="rId7"/>
    <p:sldId id="318" r:id="rId8"/>
    <p:sldId id="306" r:id="rId9"/>
  </p:sldIdLst>
  <p:sldSz cx="9144000" cy="6858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8" autoAdjust="0"/>
    <p:restoredTop sz="94660"/>
  </p:normalViewPr>
  <p:slideViewPr>
    <p:cSldViewPr>
      <p:cViewPr>
        <p:scale>
          <a:sx n="100" d="100"/>
          <a:sy n="100" d="100"/>
        </p:scale>
        <p:origin x="-1936" y="-5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B880F4-64FB-4C8A-999B-6DC107C8A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5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807FD65-52E1-4A5A-869F-3340ABF97410}" type="datetimeFigureOut">
              <a:rPr lang="en-US"/>
              <a:pPr>
                <a:defRPr/>
              </a:pPr>
              <a:t>3/4/20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C96AF21-C98E-486A-85D7-5EFBA5268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61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208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208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E4501-617B-441D-BC7F-5E36EF5EB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checke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372BC-503E-479F-AE12-F81F2702F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checke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26043-C995-4356-8132-A8CB531DA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01B98-1DC5-46EE-907B-CEFF4B1B9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checke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FE756-F840-4C8E-9CCA-FD14D3084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checke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DF792-46C7-4248-A438-22BDB3D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checke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D9C91-20EC-46F8-A628-7E9E0E0D3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checke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BF726-8CFB-45BB-AD3F-DCE6F1530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checke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4ADC2-B495-4546-8682-9B29100C6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checke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DFE50-185E-41CA-A27D-DC9A9423C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checke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5C5A9-8A38-461A-AE9E-DC4C8EACB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checker dir="vert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0105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106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106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106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7DC5855-D1D3-4818-9D0C-0DD81A4F6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15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</p:sldLayoutIdLst>
  <p:transition xmlns:p14="http://schemas.microsoft.com/office/powerpoint/2010/main">
    <p:checker dir="vert"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harisapta@ymai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>
          <a:xfrm>
            <a:off x="1371600" y="2514600"/>
            <a:ext cx="6400800" cy="1524000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B. HARI SAPTANING TYAS</a:t>
            </a:r>
          </a:p>
          <a:p>
            <a:pPr>
              <a:defRPr/>
            </a:pPr>
            <a:r>
              <a:rPr lang="en-US" sz="2400" dirty="0" smtClean="0"/>
              <a:t>HP: 085641129259</a:t>
            </a:r>
          </a:p>
          <a:p>
            <a:pPr>
              <a:defRPr/>
            </a:pPr>
            <a:r>
              <a:rPr lang="en-US" sz="2400" dirty="0" smtClean="0"/>
              <a:t>Email: </a:t>
            </a:r>
            <a:r>
              <a:rPr lang="en-US" sz="2400" dirty="0" smtClean="0">
                <a:hlinkClick r:id="rId2"/>
              </a:rPr>
              <a:t>harisapta@ymail.com</a:t>
            </a:r>
            <a:endParaRPr lang="en-US" sz="2400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>
          <a:xfrm>
            <a:off x="685800" y="533400"/>
            <a:ext cx="7772400" cy="17367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SEMINAR PERENCANAAN PENELITIAN</a:t>
            </a:r>
            <a:endParaRPr lang="en-US" dirty="0"/>
          </a:p>
        </p:txBody>
      </p:sp>
      <p:sp>
        <p:nvSpPr>
          <p:cNvPr id="4" name="Subtitle 1"/>
          <p:cNvSpPr txBox="1">
            <a:spLocks/>
          </p:cNvSpPr>
          <p:nvPr/>
        </p:nvSpPr>
        <p:spPr bwMode="auto">
          <a:xfrm>
            <a:off x="1524000" y="4495800"/>
            <a:ext cx="6400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>
              <a:defRPr/>
            </a:pPr>
            <a:r>
              <a:rPr lang="en-US" sz="2400" dirty="0" smtClean="0"/>
              <a:t>CONDRODEWI PUSPITASARI</a:t>
            </a:r>
          </a:p>
          <a:p>
            <a:pPr>
              <a:defRPr/>
            </a:pPr>
            <a:r>
              <a:rPr lang="en-US" sz="2400" dirty="0" smtClean="0"/>
              <a:t>HP: 081227887997</a:t>
            </a:r>
          </a:p>
          <a:p>
            <a:pPr>
              <a:defRPr/>
            </a:pPr>
            <a:r>
              <a:rPr lang="en-US" sz="2400" dirty="0" smtClean="0"/>
              <a:t>Email: </a:t>
            </a:r>
            <a:r>
              <a:rPr lang="en-US" sz="2400" dirty="0" err="1" smtClean="0"/>
              <a:t>condrodewip@gmail.com</a:t>
            </a:r>
            <a:endParaRPr lang="en-US" sz="2400" dirty="0" smtClean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checke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smtClean="0"/>
              <a:t> (KESEKAPATAN)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000" dirty="0" err="1" smtClean="0"/>
              <a:t>Presensi</a:t>
            </a:r>
            <a:r>
              <a:rPr lang="en-US" sz="2000" dirty="0" smtClean="0"/>
              <a:t> </a:t>
            </a:r>
            <a:r>
              <a:rPr lang="en-US" sz="2000" dirty="0" err="1" smtClean="0"/>
              <a:t>dihitung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penilaian</a:t>
            </a:r>
            <a:r>
              <a:rPr lang="en-US" sz="2000" dirty="0" smtClean="0"/>
              <a:t> </a:t>
            </a:r>
            <a:r>
              <a:rPr lang="en-US" sz="2000" dirty="0" err="1" smtClean="0"/>
              <a:t>akhir</a:t>
            </a:r>
            <a:endParaRPr lang="en-US" sz="2000" dirty="0" smtClean="0"/>
          </a:p>
          <a:p>
            <a:pPr>
              <a:defRPr/>
            </a:pPr>
            <a:r>
              <a:rPr lang="en-US" sz="2000" dirty="0" err="1" smtClean="0"/>
              <a:t>Tolerasi</a:t>
            </a:r>
            <a:r>
              <a:rPr lang="en-US" sz="2000" dirty="0" smtClean="0"/>
              <a:t> </a:t>
            </a:r>
            <a:r>
              <a:rPr lang="en-US" sz="2000" dirty="0" err="1" smtClean="0"/>
              <a:t>keterlambatan</a:t>
            </a:r>
            <a:r>
              <a:rPr lang="en-US" sz="2000" dirty="0" smtClean="0"/>
              <a:t> </a:t>
            </a:r>
            <a:r>
              <a:rPr lang="en-US" sz="2000" dirty="0" smtClean="0"/>
              <a:t>20</a:t>
            </a:r>
            <a:r>
              <a:rPr lang="en-US" sz="2000" dirty="0" smtClean="0"/>
              <a:t> </a:t>
            </a:r>
            <a:r>
              <a:rPr lang="en-US" sz="2000" dirty="0" err="1" smtClean="0"/>
              <a:t>menit</a:t>
            </a:r>
            <a:r>
              <a:rPr lang="en-US" sz="2000" dirty="0" smtClean="0"/>
              <a:t>. </a:t>
            </a:r>
            <a:r>
              <a:rPr lang="en-US" sz="2000" dirty="0" err="1" smtClean="0"/>
              <a:t>Bagi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terlambat</a:t>
            </a:r>
            <a:r>
              <a:rPr lang="en-US" sz="2000" dirty="0" smtClean="0"/>
              <a:t> </a:t>
            </a:r>
            <a:r>
              <a:rPr lang="en-US" sz="2000" dirty="0" err="1" smtClean="0"/>
              <a:t>diijinkan</a:t>
            </a:r>
            <a:r>
              <a:rPr lang="en-US" sz="2000" dirty="0" smtClean="0"/>
              <a:t> </a:t>
            </a:r>
            <a:r>
              <a:rPr lang="en-US" sz="2000" dirty="0" err="1" smtClean="0"/>
              <a:t>masuk</a:t>
            </a:r>
            <a:r>
              <a:rPr lang="en-US" sz="2000" dirty="0" smtClean="0"/>
              <a:t> </a:t>
            </a:r>
            <a:r>
              <a:rPr lang="en-US" sz="2000" dirty="0" err="1" smtClean="0"/>
              <a:t>kelas</a:t>
            </a:r>
            <a:r>
              <a:rPr lang="en-US" sz="2000" dirty="0" smtClean="0"/>
              <a:t> </a:t>
            </a:r>
            <a:r>
              <a:rPr lang="en-US" sz="2000" dirty="0" err="1" smtClean="0"/>
              <a:t>tapi</a:t>
            </a:r>
            <a:r>
              <a:rPr lang="en-US" sz="2000" dirty="0" smtClean="0"/>
              <a:t> </a:t>
            </a:r>
            <a:r>
              <a:rPr lang="en-US" sz="2000" dirty="0" err="1" smtClean="0"/>
              <a:t>tiidak</a:t>
            </a:r>
            <a:r>
              <a:rPr lang="en-US" sz="2000" dirty="0" smtClean="0"/>
              <a:t> </a:t>
            </a:r>
            <a:r>
              <a:rPr lang="en-US" sz="2000" dirty="0" err="1" smtClean="0"/>
              <a:t>dihitung</a:t>
            </a:r>
            <a:r>
              <a:rPr lang="en-US" sz="2000" dirty="0" smtClean="0"/>
              <a:t> </a:t>
            </a:r>
            <a:r>
              <a:rPr lang="en-US" sz="2000" dirty="0" err="1" smtClean="0"/>
              <a:t>absen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pPr>
              <a:defRPr/>
            </a:pPr>
            <a:r>
              <a:rPr lang="en-US" sz="2000" dirty="0" err="1" smtClean="0"/>
              <a:t>Mahasiswa</a:t>
            </a:r>
            <a:r>
              <a:rPr lang="en-US" sz="2000" dirty="0" smtClean="0"/>
              <a:t> </a:t>
            </a:r>
            <a:r>
              <a:rPr lang="en-US" sz="2000" dirty="0" err="1" smtClean="0"/>
              <a:t>yg</a:t>
            </a:r>
            <a:r>
              <a:rPr lang="en-US" sz="2000" dirty="0" smtClean="0"/>
              <a:t> </a:t>
            </a:r>
            <a:r>
              <a:rPr lang="en-US" sz="2000" dirty="0" err="1" smtClean="0"/>
              <a:t>terlambat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smtClean="0"/>
              <a:t>20</a:t>
            </a:r>
            <a:r>
              <a:rPr lang="en-US" sz="2000" dirty="0" smtClean="0"/>
              <a:t> </a:t>
            </a:r>
            <a:r>
              <a:rPr lang="en-US" sz="2000" dirty="0" err="1" smtClean="0"/>
              <a:t>menit</a:t>
            </a:r>
            <a:r>
              <a:rPr lang="en-US" sz="2000" dirty="0" smtClean="0"/>
              <a:t>, 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diberikan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kesempatan</a:t>
            </a:r>
            <a:r>
              <a:rPr lang="en-US" sz="2000" dirty="0" smtClean="0"/>
              <a:t> 1 kali </a:t>
            </a:r>
            <a:r>
              <a:rPr lang="en-US" sz="2000" dirty="0" err="1" smtClean="0"/>
              <a:t>dalam</a:t>
            </a:r>
            <a:r>
              <a:rPr lang="en-US" sz="2000" dirty="0" smtClean="0"/>
              <a:t> 1 semester </a:t>
            </a:r>
            <a:r>
              <a:rPr lang="en-US" sz="2000" dirty="0" err="1" smtClean="0"/>
              <a:t>unt</a:t>
            </a:r>
            <a:r>
              <a:rPr lang="en-US" sz="2000" dirty="0" smtClean="0"/>
              <a:t> </a:t>
            </a:r>
            <a:r>
              <a:rPr lang="en-US" sz="2000" dirty="0" err="1" smtClean="0"/>
              <a:t>mengikuti</a:t>
            </a:r>
            <a:r>
              <a:rPr lang="en-US" sz="2000" dirty="0" smtClean="0"/>
              <a:t> </a:t>
            </a:r>
            <a:r>
              <a:rPr lang="en-US" sz="2000" dirty="0" err="1" smtClean="0"/>
              <a:t>perkuliahan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pPr>
              <a:defRPr/>
            </a:pPr>
            <a:r>
              <a:rPr lang="id-ID" sz="2000" dirty="0" smtClean="0"/>
              <a:t>Tidak ada </a:t>
            </a:r>
            <a:r>
              <a:rPr lang="en-US" sz="2000" dirty="0" err="1" smtClean="0"/>
              <a:t>Toleransi</a:t>
            </a:r>
            <a:r>
              <a:rPr lang="id-ID" sz="2000" dirty="0" smtClean="0"/>
              <a:t> </a:t>
            </a:r>
            <a:r>
              <a:rPr lang="en-US" sz="2000" dirty="0" smtClean="0"/>
              <a:t> </a:t>
            </a:r>
            <a:r>
              <a:rPr lang="en-US" sz="2000" dirty="0" err="1" smtClean="0"/>
              <a:t>waktu</a:t>
            </a:r>
            <a:r>
              <a:rPr lang="en-US" sz="2000" dirty="0" smtClean="0"/>
              <a:t> </a:t>
            </a:r>
            <a:r>
              <a:rPr lang="en-US" sz="2000" dirty="0" err="1" smtClean="0"/>
              <a:t>pengumpulan</a:t>
            </a:r>
            <a:r>
              <a:rPr lang="en-US" sz="2000" dirty="0" smtClean="0"/>
              <a:t> </a:t>
            </a:r>
            <a:r>
              <a:rPr lang="en-US" sz="2000" dirty="0" err="1" smtClean="0"/>
              <a:t>tugas</a:t>
            </a:r>
            <a:r>
              <a:rPr lang="id-ID" sz="2000" dirty="0"/>
              <a:t>,</a:t>
            </a:r>
            <a:r>
              <a:rPr lang="en-US" sz="2000" dirty="0" smtClean="0"/>
              <a:t> </a:t>
            </a:r>
            <a:r>
              <a:rPr lang="en-US" sz="2000" dirty="0" err="1" smtClean="0"/>
              <a:t>selebihnya</a:t>
            </a:r>
            <a:r>
              <a:rPr lang="en-US" sz="2000" dirty="0" smtClean="0"/>
              <a:t> </a:t>
            </a:r>
            <a:r>
              <a:rPr lang="en-US" sz="2000" dirty="0" err="1" smtClean="0"/>
              <a:t>dianggap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mengumpulkan</a:t>
            </a:r>
            <a:r>
              <a:rPr lang="en-US" sz="2000" dirty="0" smtClean="0"/>
              <a:t> </a:t>
            </a:r>
            <a:r>
              <a:rPr lang="en-US" sz="2000" dirty="0" err="1" smtClean="0"/>
              <a:t>tugas</a:t>
            </a:r>
            <a:endParaRPr lang="en-US" sz="2000" dirty="0" smtClean="0"/>
          </a:p>
          <a:p>
            <a:pPr>
              <a:defRPr/>
            </a:pPr>
            <a:r>
              <a:rPr lang="en-US" sz="2000" dirty="0" err="1" smtClean="0"/>
              <a:t>Bagi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terlambat</a:t>
            </a:r>
            <a:r>
              <a:rPr lang="en-US" sz="2000" dirty="0" smtClean="0"/>
              <a:t> </a:t>
            </a:r>
            <a:r>
              <a:rPr lang="en-US" sz="2000" dirty="0" err="1" smtClean="0"/>
              <a:t>mengumpulkan</a:t>
            </a:r>
            <a:r>
              <a:rPr lang="en-US" sz="2000" dirty="0" smtClean="0"/>
              <a:t> </a:t>
            </a:r>
            <a:r>
              <a:rPr lang="en-US" sz="2000" dirty="0" err="1" smtClean="0"/>
              <a:t>tugas</a:t>
            </a:r>
            <a:r>
              <a:rPr lang="en-US" sz="2000" dirty="0" smtClean="0"/>
              <a:t>, </a:t>
            </a:r>
            <a:r>
              <a:rPr lang="en-US" sz="2000" dirty="0" err="1" smtClean="0"/>
              <a:t>diberi</a:t>
            </a:r>
            <a:r>
              <a:rPr lang="en-US" sz="2000" dirty="0" smtClean="0"/>
              <a:t> </a:t>
            </a:r>
            <a:r>
              <a:rPr lang="en-US" sz="2000" dirty="0" err="1" smtClean="0"/>
              <a:t>kesempatan</a:t>
            </a:r>
            <a:r>
              <a:rPr lang="en-US" sz="2000" dirty="0" smtClean="0"/>
              <a:t> 1 kali </a:t>
            </a:r>
            <a:r>
              <a:rPr lang="en-US" sz="2000" dirty="0" err="1" smtClean="0"/>
              <a:t>selama</a:t>
            </a:r>
            <a:r>
              <a:rPr lang="en-US" sz="2000" dirty="0" smtClean="0"/>
              <a:t> 1 semester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mengumpulkan</a:t>
            </a:r>
            <a:r>
              <a:rPr lang="en-US" sz="2000" dirty="0" smtClean="0"/>
              <a:t> </a:t>
            </a:r>
            <a:r>
              <a:rPr lang="en-US" sz="2000" dirty="0" err="1" smtClean="0"/>
              <a:t>hingga</a:t>
            </a:r>
            <a:r>
              <a:rPr lang="en-US" sz="2000" dirty="0" smtClean="0"/>
              <a:t> 12 jam </a:t>
            </a:r>
            <a:r>
              <a:rPr lang="en-US" sz="2000" dirty="0" err="1" smtClean="0"/>
              <a:t>kedepan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pPr>
              <a:defRPr/>
            </a:pPr>
            <a:r>
              <a:rPr lang="en-US" sz="2000" dirty="0" err="1" smtClean="0"/>
              <a:t>Ijin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masuk</a:t>
            </a:r>
            <a:r>
              <a:rPr lang="en-US" sz="2000" dirty="0" smtClean="0"/>
              <a:t> </a:t>
            </a:r>
            <a:r>
              <a:rPr lang="en-US" sz="2000" dirty="0" err="1" smtClean="0"/>
              <a:t>kuliah</a:t>
            </a:r>
            <a:r>
              <a:rPr lang="en-US" sz="2000" dirty="0" smtClean="0"/>
              <a:t>, </a:t>
            </a:r>
            <a:r>
              <a:rPr lang="en-US" sz="2000" dirty="0" err="1" smtClean="0"/>
              <a:t>maksimal</a:t>
            </a:r>
            <a:r>
              <a:rPr lang="en-US" sz="2000" dirty="0" smtClean="0"/>
              <a:t>  </a:t>
            </a:r>
            <a:r>
              <a:rPr lang="en-US" sz="2000" dirty="0" err="1" smtClean="0"/>
              <a:t>diberitahukan</a:t>
            </a:r>
            <a:r>
              <a:rPr lang="en-US" sz="2000" dirty="0" smtClean="0"/>
              <a:t> </a:t>
            </a:r>
            <a:r>
              <a:rPr lang="en-US" sz="2000" dirty="0" err="1" smtClean="0"/>
              <a:t>sebelum</a:t>
            </a:r>
            <a:r>
              <a:rPr lang="en-US" sz="2000" dirty="0" smtClean="0"/>
              <a:t> </a:t>
            </a:r>
            <a:r>
              <a:rPr lang="en-US" sz="2000" dirty="0" err="1" smtClean="0"/>
              <a:t>perkuliahan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>
    <p:checke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Lanjutan</a:t>
            </a:r>
            <a:r>
              <a:rPr lang="en-US" dirty="0" smtClean="0"/>
              <a:t>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HP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perkuliahan</a:t>
            </a:r>
            <a:r>
              <a:rPr lang="en-US" sz="2800" dirty="0" smtClean="0"/>
              <a:t>, </a:t>
            </a:r>
            <a:r>
              <a:rPr lang="en-US" sz="2800" dirty="0" err="1" smtClean="0"/>
              <a:t>kecuali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panggilan</a:t>
            </a:r>
            <a:r>
              <a:rPr lang="en-US" sz="2800" dirty="0" smtClean="0"/>
              <a:t>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.</a:t>
            </a:r>
          </a:p>
          <a:p>
            <a:pPr>
              <a:defRPr/>
            </a:pPr>
            <a:r>
              <a:rPr lang="en-US" sz="2800" dirty="0" err="1" smtClean="0"/>
              <a:t>Pakaian</a:t>
            </a:r>
            <a:r>
              <a:rPr lang="en-US" sz="2800" dirty="0" smtClean="0"/>
              <a:t> </a:t>
            </a:r>
            <a:r>
              <a:rPr lang="en-US" sz="2800" dirty="0" err="1" smtClean="0"/>
              <a:t>rapi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memakai</a:t>
            </a:r>
            <a:r>
              <a:rPr lang="en-US" sz="2800" dirty="0" smtClean="0"/>
              <a:t> T shirt </a:t>
            </a:r>
            <a:r>
              <a:rPr lang="en-US" sz="2800" dirty="0" err="1" smtClean="0"/>
              <a:t>dan</a:t>
            </a:r>
            <a:r>
              <a:rPr lang="en-US" sz="2800" dirty="0" smtClean="0"/>
              <a:t> sandal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 err="1" smtClean="0"/>
              <a:t>perkuliahan</a:t>
            </a:r>
            <a:endParaRPr lang="en-US" sz="2800" dirty="0" smtClean="0"/>
          </a:p>
          <a:p>
            <a:pPr>
              <a:defRPr/>
            </a:pPr>
            <a:r>
              <a:rPr lang="en-US" sz="2800" dirty="0" err="1" smtClean="0"/>
              <a:t>Presentasi</a:t>
            </a:r>
            <a:r>
              <a:rPr lang="en-US" sz="2800" dirty="0" smtClean="0"/>
              <a:t> proposal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jadwal</a:t>
            </a:r>
            <a:r>
              <a:rPr lang="en-US" sz="2800" dirty="0" smtClean="0"/>
              <a:t>, </a:t>
            </a:r>
            <a:r>
              <a:rPr lang="en-US" sz="2800" dirty="0" err="1" smtClean="0"/>
              <a:t>apabila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jadwal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presentasi</a:t>
            </a:r>
            <a:r>
              <a:rPr lang="en-US" sz="2800" dirty="0" smtClean="0"/>
              <a:t>, </a:t>
            </a:r>
            <a:r>
              <a:rPr lang="en-US" sz="2800" dirty="0" err="1" smtClean="0"/>
              <a:t>dianggap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presentasi</a:t>
            </a:r>
            <a:r>
              <a:rPr lang="en-US" sz="2800" dirty="0" smtClean="0"/>
              <a:t>, </a:t>
            </a:r>
            <a:r>
              <a:rPr lang="en-US" sz="2800" dirty="0" err="1" smtClean="0"/>
              <a:t>kecuali</a:t>
            </a:r>
            <a:r>
              <a:rPr lang="en-US" sz="2800" dirty="0" smtClean="0"/>
              <a:t> </a:t>
            </a:r>
            <a:r>
              <a:rPr lang="en-US" sz="2800" dirty="0" err="1" smtClean="0"/>
              <a:t>seijin</a:t>
            </a:r>
            <a:r>
              <a:rPr lang="en-US" sz="2800" dirty="0" smtClean="0"/>
              <a:t> </a:t>
            </a:r>
            <a:r>
              <a:rPr lang="en-US" sz="2800" dirty="0" err="1" smtClean="0"/>
              <a:t>dosen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 </a:t>
            </a:r>
            <a:r>
              <a:rPr lang="en-US" sz="2800" dirty="0" err="1" smtClean="0"/>
              <a:t>sakit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menunjukkan</a:t>
            </a:r>
            <a:r>
              <a:rPr lang="en-US" sz="2800" dirty="0" smtClean="0"/>
              <a:t> </a:t>
            </a:r>
            <a:r>
              <a:rPr lang="en-US" sz="2800" dirty="0" err="1" smtClean="0"/>
              <a:t>surat</a:t>
            </a:r>
            <a:r>
              <a:rPr lang="en-US" sz="2800" dirty="0" smtClean="0"/>
              <a:t> </a:t>
            </a:r>
            <a:r>
              <a:rPr lang="en-US" sz="2800" dirty="0" err="1" smtClean="0"/>
              <a:t>dokter</a:t>
            </a:r>
            <a:r>
              <a:rPr lang="en-US" sz="2800" dirty="0" smtClean="0"/>
              <a:t>.</a:t>
            </a:r>
          </a:p>
          <a:p>
            <a:pPr>
              <a:defRPr/>
            </a:pPr>
            <a:r>
              <a:rPr lang="en-US" sz="2800" dirty="0" err="1" smtClean="0"/>
              <a:t>Ijin</a:t>
            </a:r>
            <a:r>
              <a:rPr lang="en-US" sz="2800" dirty="0" smtClean="0"/>
              <a:t> </a:t>
            </a:r>
            <a:r>
              <a:rPr lang="en-US" sz="2800" dirty="0" err="1" smtClean="0"/>
              <a:t>keluar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buang</a:t>
            </a:r>
            <a:r>
              <a:rPr lang="en-US" sz="2800" dirty="0" smtClean="0"/>
              <a:t> </a:t>
            </a:r>
            <a:r>
              <a:rPr lang="en-US" sz="2800" dirty="0" err="1" smtClean="0"/>
              <a:t>hajat</a:t>
            </a:r>
            <a:r>
              <a:rPr lang="en-US" sz="2800" dirty="0" smtClean="0"/>
              <a:t>,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r>
              <a:rPr lang="en-US" sz="2800" dirty="0" smtClean="0"/>
              <a:t>  </a:t>
            </a:r>
            <a:r>
              <a:rPr lang="en-US" sz="2800" dirty="0" err="1" smtClean="0"/>
              <a:t>maksimal</a:t>
            </a:r>
            <a:r>
              <a:rPr lang="en-US" sz="2800" dirty="0" smtClean="0"/>
              <a:t> 10 </a:t>
            </a:r>
            <a:r>
              <a:rPr lang="en-US" sz="2800" dirty="0" err="1" smtClean="0"/>
              <a:t>menit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ransition xmlns:p14="http://schemas.microsoft.com/office/powerpoint/2010/main">
    <p:checke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Presentasi</a:t>
            </a:r>
            <a:r>
              <a:rPr lang="en-US" dirty="0" smtClean="0"/>
              <a:t> proposal </a:t>
            </a:r>
            <a:r>
              <a:rPr lang="en-US" dirty="0" err="1" smtClean="0"/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Proposal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plagiat</a:t>
            </a:r>
            <a:endParaRPr lang="en-US" dirty="0" smtClean="0"/>
          </a:p>
          <a:p>
            <a:pPr>
              <a:defRPr/>
            </a:pP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referensi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proposal</a:t>
            </a:r>
          </a:p>
          <a:p>
            <a:pPr>
              <a:defRPr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, </a:t>
            </a:r>
            <a:r>
              <a:rPr lang="en-US" dirty="0" err="1" smtClean="0"/>
              <a:t>menggunakan</a:t>
            </a:r>
            <a:r>
              <a:rPr lang="en-US" dirty="0" smtClean="0"/>
              <a:t> power point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memperlihatkan</a:t>
            </a:r>
            <a:r>
              <a:rPr lang="en-US" dirty="0" smtClean="0"/>
              <a:t> proposal </a:t>
            </a:r>
            <a:r>
              <a:rPr lang="en-US" dirty="0" err="1" smtClean="0"/>
              <a:t>lengkap</a:t>
            </a:r>
            <a:r>
              <a:rPr lang="en-US" dirty="0" smtClean="0"/>
              <a:t> (word)</a:t>
            </a:r>
          </a:p>
          <a:p>
            <a:pPr>
              <a:defRPr/>
            </a:pPr>
            <a:r>
              <a:rPr lang="en-US" dirty="0" err="1" smtClean="0"/>
              <a:t>Mahasiswa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 (AUDIENCE),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temannya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checke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 descr="Image result for wallpaper power point pendidik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571500" y="457200"/>
            <a:ext cx="8001000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Rounded MT Bold" pitchFamily="34" charset="0"/>
              </a:rPr>
              <a:t>PRESENTASI  PROPOSAL PENELITIAN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95400" y="1371600"/>
            <a:ext cx="6553200" cy="51704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lnSpc>
                <a:spcPct val="110000"/>
              </a:lnSpc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WAKTU			: 30 MENIT</a:t>
            </a:r>
          </a:p>
          <a:p>
            <a:pPr algn="just" eaLnBrk="1" hangingPunct="1">
              <a:lnSpc>
                <a:spcPct val="110000"/>
              </a:lnSpc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PENYAMPAIAN MATERI 	:MAKS 10 MENIT</a:t>
            </a:r>
          </a:p>
          <a:p>
            <a:pPr algn="just" eaLnBrk="1" hangingPunct="1">
              <a:lnSpc>
                <a:spcPct val="110000"/>
              </a:lnSpc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TANYA JAWAB		: 20 MENIT</a:t>
            </a:r>
          </a:p>
          <a:p>
            <a:pPr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  <a:p>
            <a:pPr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  <a:p>
            <a:pPr algn="just" eaLnBrk="1" hangingPunct="1">
              <a:lnSpc>
                <a:spcPct val="110000"/>
              </a:lnSpc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YANG DINILAI	:</a:t>
            </a:r>
          </a:p>
          <a:p>
            <a:pPr marL="342900" indent="-3429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MATERI : WORD DAN POWER POINT</a:t>
            </a:r>
          </a:p>
          <a:p>
            <a:pPr marL="342900" indent="-3429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CARA PENYAMPAIAN : MENYAMPAIKAN POKOK PIKIRAN / GARIS BESAR </a:t>
            </a:r>
            <a:r>
              <a:rPr lang="en-US" sz="2000" dirty="0" err="1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atau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 TIDAK MEMBACA KATA/KATA.</a:t>
            </a:r>
          </a:p>
          <a:p>
            <a:pPr marL="342900" indent="-3429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KELENGKAPAN ISIAN DALAM FORMAT PROPOSAL </a:t>
            </a:r>
          </a:p>
          <a:p>
            <a:pPr marL="342900" indent="-3429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PENGUASAAN MATERI</a:t>
            </a:r>
          </a:p>
          <a:p>
            <a:pPr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  <a:p>
            <a:pPr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>
    <p:checke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1"/>
          <p:cNvSpPr>
            <a:spLocks noChangeArrowheads="1"/>
          </p:cNvSpPr>
          <p:nvPr/>
        </p:nvSpPr>
        <p:spPr bwMode="auto">
          <a:xfrm>
            <a:off x="990600" y="914400"/>
            <a:ext cx="73914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algn="ctr" eaLnBrk="1" hangingPunct="1">
              <a:lnSpc>
                <a:spcPct val="110000"/>
              </a:lnSpc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AUDIENCE DAPAT MEMBERIKAN TANGGAPAN BERUPA PERTANYAAN ATAU MASUKKAN ATAU MEMINTA PENJELASAN, </a:t>
            </a:r>
            <a:r>
              <a:rPr lang="en-US" sz="2000" dirty="0" err="1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tentang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 :</a:t>
            </a:r>
          </a:p>
          <a:p>
            <a:pPr marL="609600" indent="-609600"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  <a:p>
            <a:pPr marL="609600" indent="-609600" algn="just" eaLnBrk="1" hangingPunct="1">
              <a:lnSpc>
                <a:spcPct val="110000"/>
              </a:lnSpc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  <a:p>
            <a:pPr marL="609600" indent="-6096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KESESUAIAN FORMAT PROPOSAL</a:t>
            </a:r>
          </a:p>
          <a:p>
            <a:pPr marL="609600" indent="-6096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ISIAN/MATERI DALAM PROPOSAL</a:t>
            </a:r>
          </a:p>
          <a:p>
            <a:pPr marL="609600" indent="-6096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PUSTAKA </a:t>
            </a:r>
          </a:p>
          <a:p>
            <a:pPr marL="609600" indent="-609600" algn="just" eaLnBrk="1" hangingPunct="1">
              <a:lnSpc>
                <a:spcPct val="110000"/>
              </a:lnSpc>
              <a:buFontTx/>
              <a:buAutoNum type="arabicPeriod"/>
              <a:defRPr/>
            </a:pPr>
            <a:r>
              <a:rPr lang="en-US" sz="2000" dirty="0" err="1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dll</a:t>
            </a:r>
            <a:endParaRPr lang="en-US" sz="2000" dirty="0">
              <a:solidFill>
                <a:schemeClr val="bg2">
                  <a:lumMod val="50000"/>
                </a:schemeClr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>
    <p:checke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Presensi</a:t>
            </a:r>
            <a:r>
              <a:rPr lang="en-US" dirty="0" smtClean="0"/>
              <a:t>				= 1</a:t>
            </a:r>
            <a:r>
              <a:rPr lang="id-ID" dirty="0" smtClean="0"/>
              <a:t>5</a:t>
            </a:r>
            <a:r>
              <a:rPr lang="en-US" dirty="0" smtClean="0"/>
              <a:t>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smtClean="0"/>
              <a:t>Proposal </a:t>
            </a:r>
            <a:r>
              <a:rPr lang="en-US" dirty="0" err="1" smtClean="0"/>
              <a:t>penelitian</a:t>
            </a:r>
            <a:r>
              <a:rPr lang="en-US" dirty="0" smtClean="0"/>
              <a:t>		= 15%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Keaktifan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			= 10%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Presentasi</a:t>
            </a:r>
            <a:r>
              <a:rPr lang="en-US" dirty="0" smtClean="0"/>
              <a:t> proposal		= 25%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Penilaian</a:t>
            </a:r>
            <a:r>
              <a:rPr lang="en-US" dirty="0" smtClean="0"/>
              <a:t>  audience		= 10%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Revisi</a:t>
            </a:r>
            <a:r>
              <a:rPr lang="en-US" dirty="0" smtClean="0"/>
              <a:t> proposal </a:t>
            </a:r>
            <a:r>
              <a:rPr lang="en-US" dirty="0" err="1" smtClean="0"/>
              <a:t>penelitian</a:t>
            </a:r>
            <a:r>
              <a:rPr lang="en-US" dirty="0" smtClean="0"/>
              <a:t>	= 1</a:t>
            </a:r>
            <a:r>
              <a:rPr lang="id-ID" dirty="0" smtClean="0"/>
              <a:t>0</a:t>
            </a:r>
            <a:r>
              <a:rPr lang="en-US" dirty="0" smtClean="0"/>
              <a:t>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lisan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semester	= 15%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checke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2" name="WordArt 4"/>
          <p:cNvSpPr>
            <a:spLocks noChangeArrowheads="1" noChangeShapeType="1" noTextEdit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Terimakasih...</a:t>
            </a:r>
          </a:p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Ada masukan/pertanyaan???</a:t>
            </a:r>
          </a:p>
        </p:txBody>
      </p:sp>
      <p:pic>
        <p:nvPicPr>
          <p:cNvPr id="314375" name="Picture 7" descr="openhand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47850" y="2593975"/>
            <a:ext cx="5448300" cy="2506663"/>
          </a:xfrm>
          <a:noFill/>
        </p:spPr>
      </p:pic>
    </p:spTree>
  </p:cSld>
  <p:clrMapOvr>
    <a:masterClrMapping/>
  </p:clrMapOvr>
  <p:transition xmlns:p14="http://schemas.microsoft.com/office/powerpoint/2010/main">
    <p:checker dir="vert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2" grpId="0" animBg="1"/>
    </p:bld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4973</TotalTime>
  <Words>267</Words>
  <Application>Microsoft Macintosh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Slit</vt:lpstr>
      <vt:lpstr>SEMINAR PERENCANAAN PENELITIAN</vt:lpstr>
      <vt:lpstr>Kontrak belajar (KESEKAPATAN)</vt:lpstr>
      <vt:lpstr>Lanjutan..</vt:lpstr>
      <vt:lpstr>Presentasi proposal penelitian</vt:lpstr>
      <vt:lpstr>PowerPoint Presentation</vt:lpstr>
      <vt:lpstr>PowerPoint Presentation</vt:lpstr>
      <vt:lpstr>Komponen penilaian</vt:lpstr>
      <vt:lpstr>PowerPoint Presentation</vt:lpstr>
    </vt:vector>
  </TitlesOfParts>
  <Company>MysticalisticMind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KEWARGANEGARAAN</dc:title>
  <dc:creator>Sudarwati</dc:creator>
  <cp:lastModifiedBy>Condrodewi Puspitasari</cp:lastModifiedBy>
  <cp:revision>153</cp:revision>
  <dcterms:created xsi:type="dcterms:W3CDTF">2008-06-22T15:35:50Z</dcterms:created>
  <dcterms:modified xsi:type="dcterms:W3CDTF">2020-03-05T01:33:27Z</dcterms:modified>
</cp:coreProperties>
</file>