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5"/>
  </p:handoutMasterIdLst>
  <p:sldIdLst>
    <p:sldId id="256" r:id="rId2"/>
    <p:sldId id="257" r:id="rId3"/>
    <p:sldId id="258" r:id="rId4"/>
  </p:sldIdLst>
  <p:sldSz cx="9144000" cy="6858000" type="screen4x3"/>
  <p:notesSz cx="6858000" cy="931386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2" d="100"/>
          <a:sy n="62" d="100"/>
        </p:scale>
        <p:origin x="-137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E3CA565-8C72-4366-AEBA-24F8DA14000C}" type="datetimeFigureOut">
              <a:rPr lang="en-US" smtClean="0"/>
              <a:t>6/25/2018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47138"/>
            <a:ext cx="2971800" cy="4651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847138"/>
            <a:ext cx="2971800" cy="4651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12DDE68-6668-4D7C-98C5-2390F92D36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288805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6/25/2018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6/25/2018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6/25/2018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6/25/2018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81001"/>
            <a:ext cx="7772400" cy="685799"/>
          </a:xfrm>
        </p:spPr>
        <p:txBody>
          <a:bodyPr>
            <a:normAutofit/>
          </a:bodyPr>
          <a:lstStyle/>
          <a:p>
            <a:r>
              <a:rPr lang="en-US" sz="2800" dirty="0" err="1" smtClean="0"/>
              <a:t>Hukum</a:t>
            </a:r>
            <a:r>
              <a:rPr lang="en-US" sz="2800" dirty="0" smtClean="0"/>
              <a:t> </a:t>
            </a:r>
            <a:r>
              <a:rPr lang="en-US" sz="2800" dirty="0" err="1" smtClean="0"/>
              <a:t>pers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revolusi</a:t>
            </a:r>
            <a:r>
              <a:rPr lang="en-US" sz="2800" dirty="0" smtClean="0"/>
              <a:t> media  </a:t>
            </a:r>
            <a:endParaRPr lang="en-US" sz="2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1371600"/>
            <a:ext cx="7772400" cy="4876800"/>
          </a:xfrm>
        </p:spPr>
        <p:txBody>
          <a:bodyPr>
            <a:normAutofit/>
          </a:bodyPr>
          <a:lstStyle/>
          <a:p>
            <a:pPr algn="just">
              <a:buFont typeface="Arial" pitchFamily="34" charset="0"/>
              <a:buChar char="•"/>
            </a:pPr>
            <a:r>
              <a:rPr lang="en-US" sz="2800" dirty="0" smtClean="0">
                <a:solidFill>
                  <a:schemeClr val="tx1"/>
                </a:solidFill>
              </a:rPr>
              <a:t>Media </a:t>
            </a:r>
            <a:r>
              <a:rPr lang="en-US" sz="2800" dirty="0" err="1" smtClean="0">
                <a:solidFill>
                  <a:schemeClr val="tx1"/>
                </a:solidFill>
              </a:rPr>
              <a:t>cetak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merupakan</a:t>
            </a:r>
            <a:r>
              <a:rPr lang="en-US" sz="2800" dirty="0" smtClean="0">
                <a:solidFill>
                  <a:schemeClr val="tx1"/>
                </a:solidFill>
              </a:rPr>
              <a:t> media yang </a:t>
            </a:r>
            <a:r>
              <a:rPr lang="en-US" sz="2800" dirty="0" err="1" smtClean="0">
                <a:solidFill>
                  <a:schemeClr val="tx1"/>
                </a:solidFill>
              </a:rPr>
              <a:t>semakin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terancam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berseiring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dengan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semakin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penetrasi</a:t>
            </a:r>
            <a:r>
              <a:rPr lang="en-US" sz="2800" dirty="0" smtClean="0">
                <a:solidFill>
                  <a:schemeClr val="tx1"/>
                </a:solidFill>
              </a:rPr>
              <a:t> internet </a:t>
            </a:r>
            <a:r>
              <a:rPr lang="en-US" sz="2800" dirty="0" err="1" smtClean="0">
                <a:solidFill>
                  <a:schemeClr val="tx1"/>
                </a:solidFill>
              </a:rPr>
              <a:t>ke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dalam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masyarakat</a:t>
            </a:r>
            <a:r>
              <a:rPr lang="en-US" sz="2800" dirty="0" smtClean="0">
                <a:solidFill>
                  <a:schemeClr val="tx1"/>
                </a:solidFill>
              </a:rPr>
              <a:t>.</a:t>
            </a:r>
          </a:p>
          <a:p>
            <a:pPr algn="just">
              <a:buFont typeface="Arial" pitchFamily="34" charset="0"/>
              <a:buChar char="•"/>
            </a:pPr>
            <a:r>
              <a:rPr lang="en-US" sz="2800" dirty="0" err="1" smtClean="0">
                <a:solidFill>
                  <a:schemeClr val="tx1"/>
                </a:solidFill>
              </a:rPr>
              <a:t>Revolusi</a:t>
            </a:r>
            <a:r>
              <a:rPr lang="en-US" sz="2800" dirty="0" smtClean="0">
                <a:solidFill>
                  <a:schemeClr val="tx1"/>
                </a:solidFill>
              </a:rPr>
              <a:t>  media </a:t>
            </a:r>
            <a:r>
              <a:rPr lang="en-US" sz="2800" dirty="0" err="1" smtClean="0">
                <a:solidFill>
                  <a:schemeClr val="tx1"/>
                </a:solidFill>
              </a:rPr>
              <a:t>telah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membawa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perubahan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perilaku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masyarakat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tidak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saja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dalam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mengakses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informasi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namun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juga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dalam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kegiatan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menyebarluaskan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informasi</a:t>
            </a:r>
            <a:r>
              <a:rPr lang="en-US" sz="2800" dirty="0" smtClean="0">
                <a:solidFill>
                  <a:schemeClr val="tx1"/>
                </a:solidFill>
              </a:rPr>
              <a:t>.</a:t>
            </a:r>
          </a:p>
          <a:p>
            <a:pPr algn="just">
              <a:buFont typeface="Arial" pitchFamily="34" charset="0"/>
              <a:buChar char="•"/>
            </a:pPr>
            <a:r>
              <a:rPr lang="en-US" sz="2800" dirty="0" smtClean="0">
                <a:solidFill>
                  <a:schemeClr val="tx1"/>
                </a:solidFill>
              </a:rPr>
              <a:t>Internet </a:t>
            </a:r>
            <a:r>
              <a:rPr lang="en-US" sz="2800" dirty="0" err="1" smtClean="0">
                <a:solidFill>
                  <a:schemeClr val="tx1"/>
                </a:solidFill>
              </a:rPr>
              <a:t>memungkinkan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terciptanya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interaksi</a:t>
            </a:r>
            <a:r>
              <a:rPr lang="en-US" sz="2800" dirty="0" smtClean="0">
                <a:solidFill>
                  <a:schemeClr val="tx1"/>
                </a:solidFill>
              </a:rPr>
              <a:t> yang </a:t>
            </a:r>
            <a:r>
              <a:rPr lang="en-US" sz="2800" dirty="0" err="1" smtClean="0">
                <a:solidFill>
                  <a:schemeClr val="tx1"/>
                </a:solidFill>
              </a:rPr>
              <a:t>lebih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intens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antara</a:t>
            </a:r>
            <a:r>
              <a:rPr lang="en-US" sz="2800" dirty="0" smtClean="0">
                <a:solidFill>
                  <a:schemeClr val="tx1"/>
                </a:solidFill>
              </a:rPr>
              <a:t> media </a:t>
            </a:r>
            <a:r>
              <a:rPr lang="en-US" sz="2800" dirty="0" err="1" smtClean="0">
                <a:solidFill>
                  <a:schemeClr val="tx1"/>
                </a:solidFill>
              </a:rPr>
              <a:t>berita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dan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pembaca</a:t>
            </a:r>
            <a:r>
              <a:rPr lang="en-US" sz="2800" dirty="0" smtClean="0">
                <a:solidFill>
                  <a:schemeClr val="tx1"/>
                </a:solidFill>
              </a:rPr>
              <a:t>. </a:t>
            </a:r>
            <a:endParaRPr lang="en-US" sz="28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592763"/>
          </a:xfrm>
        </p:spPr>
        <p:txBody>
          <a:bodyPr>
            <a:normAutofit/>
          </a:bodyPr>
          <a:lstStyle/>
          <a:p>
            <a:pPr algn="just"/>
            <a:r>
              <a:rPr lang="en-US" sz="2800" dirty="0" err="1" smtClean="0"/>
              <a:t>Monopoli</a:t>
            </a:r>
            <a:r>
              <a:rPr lang="en-US" sz="2800" dirty="0" smtClean="0"/>
              <a:t> </a:t>
            </a:r>
            <a:r>
              <a:rPr lang="en-US" sz="2800" dirty="0" err="1" smtClean="0"/>
              <a:t>kantor</a:t>
            </a:r>
            <a:r>
              <a:rPr lang="en-US" sz="2800" dirty="0" smtClean="0"/>
              <a:t> </a:t>
            </a:r>
            <a:r>
              <a:rPr lang="en-US" sz="2800" dirty="0" err="1" smtClean="0"/>
              <a:t>berita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media </a:t>
            </a:r>
            <a:r>
              <a:rPr lang="en-US" sz="2800" dirty="0" err="1" smtClean="0"/>
              <a:t>massa</a:t>
            </a:r>
            <a:r>
              <a:rPr lang="en-US" sz="2800" dirty="0" smtClean="0"/>
              <a:t> </a:t>
            </a:r>
            <a:r>
              <a:rPr lang="en-US" sz="2800" dirty="0" err="1" smtClean="0"/>
              <a:t>konvensional</a:t>
            </a:r>
            <a:r>
              <a:rPr lang="en-US" sz="2800" dirty="0" smtClean="0"/>
              <a:t> </a:t>
            </a:r>
            <a:r>
              <a:rPr lang="en-US" sz="2800" dirty="0" err="1" smtClean="0"/>
              <a:t>telah</a:t>
            </a:r>
            <a:r>
              <a:rPr lang="en-US" sz="2800" dirty="0" smtClean="0"/>
              <a:t> </a:t>
            </a:r>
            <a:r>
              <a:rPr lang="en-US" sz="2800" dirty="0" err="1" smtClean="0"/>
              <a:t>berakhir</a:t>
            </a:r>
            <a:endParaRPr lang="en-US" sz="2800" dirty="0" smtClean="0"/>
          </a:p>
          <a:p>
            <a:pPr algn="just"/>
            <a:r>
              <a:rPr lang="en-US" sz="2800" dirty="0" err="1" smtClean="0"/>
              <a:t>Adanya</a:t>
            </a:r>
            <a:r>
              <a:rPr lang="en-US" sz="2800" dirty="0" smtClean="0"/>
              <a:t> </a:t>
            </a:r>
            <a:r>
              <a:rPr lang="en-US" sz="2800" dirty="0" err="1" smtClean="0"/>
              <a:t>jejaring</a:t>
            </a:r>
            <a:r>
              <a:rPr lang="en-US" sz="2800" dirty="0" smtClean="0"/>
              <a:t> </a:t>
            </a:r>
            <a:r>
              <a:rPr lang="en-US" sz="2800" dirty="0" err="1" smtClean="0"/>
              <a:t>sosial</a:t>
            </a:r>
            <a:r>
              <a:rPr lang="en-US" sz="2800" dirty="0" smtClean="0"/>
              <a:t> </a:t>
            </a:r>
            <a:r>
              <a:rPr lang="en-US" sz="2800" dirty="0" err="1" smtClean="0"/>
              <a:t>facebook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twitter </a:t>
            </a:r>
            <a:r>
              <a:rPr lang="en-US" sz="2800" dirty="0" err="1" smtClean="0"/>
              <a:t>adalah</a:t>
            </a:r>
            <a:r>
              <a:rPr lang="en-US" sz="2800" dirty="0" smtClean="0"/>
              <a:t> </a:t>
            </a:r>
            <a:r>
              <a:rPr lang="en-US" sz="2800" dirty="0" err="1" smtClean="0"/>
              <a:t>contoh</a:t>
            </a:r>
            <a:r>
              <a:rPr lang="en-US" sz="2800" dirty="0" smtClean="0"/>
              <a:t> </a:t>
            </a:r>
            <a:r>
              <a:rPr lang="en-US" sz="2800" dirty="0" err="1" smtClean="0"/>
              <a:t>nyata</a:t>
            </a:r>
            <a:r>
              <a:rPr lang="en-US" sz="2800" dirty="0" smtClean="0"/>
              <a:t> </a:t>
            </a:r>
            <a:r>
              <a:rPr lang="en-US" sz="2800" dirty="0" err="1" smtClean="0"/>
              <a:t>betapa</a:t>
            </a:r>
            <a:r>
              <a:rPr lang="en-US" sz="2800" dirty="0" smtClean="0"/>
              <a:t> </a:t>
            </a:r>
            <a:r>
              <a:rPr lang="en-US" sz="2800" dirty="0" err="1" smtClean="0"/>
              <a:t>informasi</a:t>
            </a:r>
            <a:r>
              <a:rPr lang="en-US" sz="2800" dirty="0" smtClean="0"/>
              <a:t> </a:t>
            </a:r>
            <a:r>
              <a:rPr lang="en-US" sz="2800" dirty="0" err="1" smtClean="0"/>
              <a:t>kini</a:t>
            </a:r>
            <a:r>
              <a:rPr lang="en-US" sz="2800" dirty="0" smtClean="0"/>
              <a:t> </a:t>
            </a:r>
            <a:r>
              <a:rPr lang="en-US" sz="2800" dirty="0" err="1" smtClean="0"/>
              <a:t>disebarluaskan</a:t>
            </a:r>
            <a:r>
              <a:rPr lang="en-US" sz="2800" dirty="0" smtClean="0"/>
              <a:t> </a:t>
            </a:r>
            <a:r>
              <a:rPr lang="en-US" sz="2800" dirty="0" err="1" smtClean="0"/>
              <a:t>oleh</a:t>
            </a:r>
            <a:r>
              <a:rPr lang="en-US" sz="2800" dirty="0" smtClean="0"/>
              <a:t> </a:t>
            </a:r>
            <a:r>
              <a:rPr lang="en-US" sz="2800" dirty="0" err="1" smtClean="0"/>
              <a:t>sesama</a:t>
            </a:r>
            <a:r>
              <a:rPr lang="en-US" sz="2800" dirty="0" smtClean="0"/>
              <a:t> </a:t>
            </a:r>
            <a:r>
              <a:rPr lang="en-US" sz="2800" dirty="0" err="1" smtClean="0"/>
              <a:t>warga</a:t>
            </a:r>
            <a:endParaRPr lang="en-US" sz="2800" dirty="0" smtClean="0"/>
          </a:p>
          <a:p>
            <a:pPr algn="just"/>
            <a:r>
              <a:rPr lang="en-US" sz="2800" dirty="0" err="1" smtClean="0"/>
              <a:t>Keterlibatan</a:t>
            </a:r>
            <a:r>
              <a:rPr lang="en-US" sz="2800" dirty="0" smtClean="0"/>
              <a:t> </a:t>
            </a:r>
            <a:r>
              <a:rPr lang="en-US" sz="2800" dirty="0" err="1" smtClean="0"/>
              <a:t>masyarakat</a:t>
            </a:r>
            <a:r>
              <a:rPr lang="en-US" sz="2800" dirty="0" smtClean="0"/>
              <a:t> </a:t>
            </a:r>
            <a:r>
              <a:rPr lang="en-US" sz="2800" dirty="0" err="1" smtClean="0"/>
              <a:t>dalam</a:t>
            </a:r>
            <a:r>
              <a:rPr lang="en-US" sz="2800" dirty="0" smtClean="0"/>
              <a:t> </a:t>
            </a:r>
            <a:r>
              <a:rPr lang="en-US" sz="2800" dirty="0" err="1" smtClean="0"/>
              <a:t>pemberitaan</a:t>
            </a:r>
            <a:r>
              <a:rPr lang="en-US" sz="2800" dirty="0" smtClean="0"/>
              <a:t> </a:t>
            </a:r>
            <a:r>
              <a:rPr lang="en-US" sz="2800" dirty="0" err="1" smtClean="0"/>
              <a:t>kini</a:t>
            </a:r>
            <a:r>
              <a:rPr lang="en-US" sz="2800" dirty="0" smtClean="0"/>
              <a:t> </a:t>
            </a:r>
            <a:r>
              <a:rPr lang="en-US" sz="2800" dirty="0" err="1" smtClean="0"/>
              <a:t>seolah</a:t>
            </a:r>
            <a:r>
              <a:rPr lang="en-US" sz="2800" dirty="0" smtClean="0"/>
              <a:t> </a:t>
            </a:r>
            <a:r>
              <a:rPr lang="en-US" sz="2800" dirty="0" err="1" smtClean="0"/>
              <a:t>menjadi</a:t>
            </a:r>
            <a:r>
              <a:rPr lang="en-US" sz="2800" dirty="0" smtClean="0"/>
              <a:t> </a:t>
            </a:r>
            <a:r>
              <a:rPr lang="en-US" sz="2800" dirty="0" err="1" smtClean="0"/>
              <a:t>semacam</a:t>
            </a:r>
            <a:r>
              <a:rPr lang="en-US" sz="2800" dirty="0" smtClean="0"/>
              <a:t> </a:t>
            </a:r>
            <a:r>
              <a:rPr lang="en-US" sz="2800" dirty="0" err="1" smtClean="0"/>
              <a:t>fitur</a:t>
            </a:r>
            <a:r>
              <a:rPr lang="en-US" sz="2800" dirty="0" smtClean="0"/>
              <a:t> yang </a:t>
            </a:r>
            <a:r>
              <a:rPr lang="en-US" sz="2800" dirty="0" err="1" smtClean="0"/>
              <a:t>wajib</a:t>
            </a:r>
            <a:r>
              <a:rPr lang="en-US" sz="2800" dirty="0" smtClean="0"/>
              <a:t> </a:t>
            </a:r>
            <a:r>
              <a:rPr lang="en-US" sz="2800" dirty="0" err="1" smtClean="0"/>
              <a:t>ada</a:t>
            </a:r>
            <a:r>
              <a:rPr lang="en-US" sz="2800" dirty="0" smtClean="0"/>
              <a:t> </a:t>
            </a:r>
            <a:r>
              <a:rPr lang="en-US" sz="2800" dirty="0" err="1" smtClean="0"/>
              <a:t>dalam</a:t>
            </a:r>
            <a:r>
              <a:rPr lang="en-US" sz="2800" dirty="0" smtClean="0"/>
              <a:t> media </a:t>
            </a:r>
            <a:r>
              <a:rPr lang="en-US" sz="2800" dirty="0" err="1" smtClean="0"/>
              <a:t>baru</a:t>
            </a:r>
            <a:r>
              <a:rPr lang="en-US" sz="2800" dirty="0" smtClean="0"/>
              <a:t>.</a:t>
            </a:r>
          </a:p>
          <a:p>
            <a:pPr algn="just"/>
            <a:r>
              <a:rPr lang="en-US" sz="2800" dirty="0" smtClean="0"/>
              <a:t>Media </a:t>
            </a:r>
            <a:r>
              <a:rPr lang="en-US" sz="2800" dirty="0" err="1" smtClean="0"/>
              <a:t>baru</a:t>
            </a:r>
            <a:r>
              <a:rPr lang="en-US" sz="2800" dirty="0" smtClean="0"/>
              <a:t> </a:t>
            </a:r>
            <a:r>
              <a:rPr lang="en-US" sz="2800" dirty="0" err="1" smtClean="0"/>
              <a:t>dapat</a:t>
            </a:r>
            <a:r>
              <a:rPr lang="en-US" sz="2800" dirty="0" smtClean="0"/>
              <a:t> </a:t>
            </a:r>
            <a:r>
              <a:rPr lang="en-US" sz="2800" dirty="0" err="1" smtClean="0"/>
              <a:t>mengatasi</a:t>
            </a:r>
            <a:r>
              <a:rPr lang="en-US" sz="2800" dirty="0" smtClean="0"/>
              <a:t> </a:t>
            </a:r>
            <a:r>
              <a:rPr lang="en-US" sz="2800" dirty="0" err="1" smtClean="0"/>
              <a:t>kekurangan</a:t>
            </a:r>
            <a:r>
              <a:rPr lang="en-US" sz="2800" dirty="0" smtClean="0"/>
              <a:t> SDM yang </a:t>
            </a:r>
            <a:r>
              <a:rPr lang="en-US" sz="2800" dirty="0" err="1" smtClean="0"/>
              <a:t>tak</a:t>
            </a:r>
            <a:r>
              <a:rPr lang="en-US" sz="2800" dirty="0" smtClean="0"/>
              <a:t> </a:t>
            </a:r>
            <a:r>
              <a:rPr lang="en-US" sz="2800" dirty="0" err="1" smtClean="0"/>
              <a:t>mungkin</a:t>
            </a:r>
            <a:r>
              <a:rPr lang="en-US" sz="2800" dirty="0" smtClean="0"/>
              <a:t> </a:t>
            </a:r>
            <a:r>
              <a:rPr lang="en-US" sz="2800" dirty="0" err="1" smtClean="0"/>
              <a:t>ada</a:t>
            </a:r>
            <a:r>
              <a:rPr lang="en-US" sz="2800" dirty="0" smtClean="0"/>
              <a:t> </a:t>
            </a:r>
            <a:r>
              <a:rPr lang="en-US" sz="2800" dirty="0" err="1" smtClean="0"/>
              <a:t>dalam</a:t>
            </a:r>
            <a:r>
              <a:rPr lang="en-US" sz="2800" dirty="0" smtClean="0"/>
              <a:t> </a:t>
            </a:r>
            <a:r>
              <a:rPr lang="en-US" sz="2800" dirty="0" err="1" smtClean="0"/>
              <a:t>setiap</a:t>
            </a:r>
            <a:r>
              <a:rPr lang="en-US" sz="2800" dirty="0" smtClean="0"/>
              <a:t> </a:t>
            </a:r>
            <a:r>
              <a:rPr lang="en-US" sz="2800" dirty="0" err="1" smtClean="0"/>
              <a:t>ordinat</a:t>
            </a:r>
            <a:r>
              <a:rPr lang="en-US" sz="2800" dirty="0" smtClean="0"/>
              <a:t> </a:t>
            </a:r>
            <a:r>
              <a:rPr lang="en-US" sz="2800" dirty="0" err="1" smtClean="0"/>
              <a:t>geografis</a:t>
            </a:r>
            <a:r>
              <a:rPr lang="en-US" sz="2800" dirty="0" smtClean="0"/>
              <a:t>. </a:t>
            </a:r>
            <a:endParaRPr lang="en-US" sz="2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592763"/>
          </a:xfrm>
        </p:spPr>
        <p:txBody>
          <a:bodyPr>
            <a:normAutofit/>
          </a:bodyPr>
          <a:lstStyle/>
          <a:p>
            <a:pPr algn="just"/>
            <a:r>
              <a:rPr lang="en-US" sz="2800" dirty="0" err="1" smtClean="0"/>
              <a:t>Keberadaan</a:t>
            </a:r>
            <a:r>
              <a:rPr lang="en-US" sz="2800" dirty="0" smtClean="0"/>
              <a:t> blog </a:t>
            </a:r>
            <a:r>
              <a:rPr lang="en-US" sz="2800" dirty="0" err="1" smtClean="0"/>
              <a:t>dan</a:t>
            </a:r>
            <a:r>
              <a:rPr lang="en-US" sz="2800" dirty="0" smtClean="0"/>
              <a:t> cyber </a:t>
            </a:r>
            <a:r>
              <a:rPr lang="en-US" sz="2800" dirty="0" err="1" smtClean="0"/>
              <a:t>jurnalism</a:t>
            </a:r>
            <a:r>
              <a:rPr lang="en-US" sz="2800" dirty="0" smtClean="0"/>
              <a:t> </a:t>
            </a:r>
            <a:r>
              <a:rPr lang="en-US" sz="2800" dirty="0" err="1" smtClean="0"/>
              <a:t>melalui</a:t>
            </a:r>
            <a:r>
              <a:rPr lang="en-US" sz="2800" dirty="0" smtClean="0"/>
              <a:t> </a:t>
            </a:r>
            <a:r>
              <a:rPr lang="en-US" sz="2800" dirty="0" err="1" smtClean="0"/>
              <a:t>situs</a:t>
            </a:r>
            <a:r>
              <a:rPr lang="en-US" sz="2800" dirty="0" smtClean="0"/>
              <a:t> internet  </a:t>
            </a:r>
            <a:r>
              <a:rPr lang="en-US" sz="2800" dirty="0" err="1" smtClean="0"/>
              <a:t>memungkin</a:t>
            </a:r>
            <a:r>
              <a:rPr lang="en-US" sz="2800" dirty="0" smtClean="0"/>
              <a:t> </a:t>
            </a:r>
            <a:r>
              <a:rPr lang="en-US" sz="2800" dirty="0" err="1" smtClean="0"/>
              <a:t>setiap</a:t>
            </a:r>
            <a:r>
              <a:rPr lang="en-US" sz="2800" dirty="0" smtClean="0"/>
              <a:t> </a:t>
            </a:r>
            <a:r>
              <a:rPr lang="en-US" sz="2800" dirty="0" err="1" smtClean="0"/>
              <a:t>orang</a:t>
            </a:r>
            <a:r>
              <a:rPr lang="en-US" sz="2800" dirty="0" smtClean="0"/>
              <a:t> </a:t>
            </a:r>
            <a:r>
              <a:rPr lang="en-US" sz="2800" dirty="0" err="1" smtClean="0"/>
              <a:t>dapat</a:t>
            </a:r>
            <a:r>
              <a:rPr lang="en-US" sz="2800" dirty="0" smtClean="0"/>
              <a:t> </a:t>
            </a:r>
            <a:r>
              <a:rPr lang="en-US" sz="2800" dirty="0" err="1" smtClean="0"/>
              <a:t>menjadi</a:t>
            </a:r>
            <a:r>
              <a:rPr lang="en-US" sz="2800" dirty="0" smtClean="0"/>
              <a:t> </a:t>
            </a:r>
            <a:r>
              <a:rPr lang="en-US" sz="2800" dirty="0" err="1" smtClean="0"/>
              <a:t>wartawan</a:t>
            </a:r>
            <a:r>
              <a:rPr lang="en-US" sz="2800" dirty="0" smtClean="0"/>
              <a:t>.  </a:t>
            </a:r>
          </a:p>
          <a:p>
            <a:pPr algn="just"/>
            <a:r>
              <a:rPr lang="en-US" sz="2800" dirty="0" smtClean="0"/>
              <a:t>Yang </a:t>
            </a:r>
            <a:r>
              <a:rPr lang="en-US" sz="2800" dirty="0" err="1" smtClean="0"/>
              <a:t>menjadi</a:t>
            </a:r>
            <a:r>
              <a:rPr lang="en-US" sz="2800" dirty="0" smtClean="0"/>
              <a:t> </a:t>
            </a:r>
            <a:r>
              <a:rPr lang="en-US" sz="2800" dirty="0" err="1" smtClean="0"/>
              <a:t>pertanyaan</a:t>
            </a:r>
            <a:r>
              <a:rPr lang="en-US" sz="2800" dirty="0" smtClean="0"/>
              <a:t>: </a:t>
            </a:r>
            <a:r>
              <a:rPr lang="en-US" sz="2800" dirty="0" err="1" smtClean="0"/>
              <a:t>Apakah</a:t>
            </a:r>
            <a:r>
              <a:rPr lang="en-US" sz="2800" dirty="0" smtClean="0"/>
              <a:t> </a:t>
            </a:r>
            <a:r>
              <a:rPr lang="en-US" sz="2800" dirty="0" err="1" smtClean="0"/>
              <a:t>orang</a:t>
            </a:r>
            <a:r>
              <a:rPr lang="en-US" sz="2800" dirty="0" smtClean="0"/>
              <a:t> yang </a:t>
            </a:r>
            <a:r>
              <a:rPr lang="en-US" sz="2800" dirty="0" err="1" smtClean="0"/>
              <a:t>mengelola</a:t>
            </a:r>
            <a:r>
              <a:rPr lang="en-US" sz="2800" dirty="0" smtClean="0"/>
              <a:t> </a:t>
            </a:r>
            <a:r>
              <a:rPr lang="en-US" sz="2800" dirty="0" err="1" smtClean="0"/>
              <a:t>situs</a:t>
            </a:r>
            <a:r>
              <a:rPr lang="en-US" sz="2800" dirty="0" smtClean="0"/>
              <a:t> internet yang </a:t>
            </a:r>
            <a:r>
              <a:rPr lang="en-US" sz="2800" dirty="0" err="1" smtClean="0"/>
              <a:t>menjalankan</a:t>
            </a:r>
            <a:r>
              <a:rPr lang="en-US" sz="2800" dirty="0" smtClean="0"/>
              <a:t> </a:t>
            </a:r>
            <a:r>
              <a:rPr lang="en-US" sz="2800" dirty="0" err="1" smtClean="0"/>
              <a:t>kegiatan</a:t>
            </a:r>
            <a:r>
              <a:rPr lang="en-US" sz="2800" dirty="0" smtClean="0"/>
              <a:t> </a:t>
            </a:r>
            <a:r>
              <a:rPr lang="en-US" sz="2800" dirty="0" err="1" smtClean="0"/>
              <a:t>jurnalistik</a:t>
            </a:r>
            <a:r>
              <a:rPr lang="en-US" sz="2800" dirty="0" smtClean="0"/>
              <a:t>  </a:t>
            </a:r>
            <a:r>
              <a:rPr lang="en-US" sz="2800" dirty="0" err="1" smtClean="0"/>
              <a:t>dapat</a:t>
            </a:r>
            <a:r>
              <a:rPr lang="en-US" sz="2800" dirty="0" smtClean="0"/>
              <a:t> </a:t>
            </a:r>
            <a:r>
              <a:rPr lang="en-US" sz="2800" dirty="0" err="1" smtClean="0"/>
              <a:t>diakui</a:t>
            </a:r>
            <a:r>
              <a:rPr lang="en-US" sz="2800" dirty="0" smtClean="0"/>
              <a:t> </a:t>
            </a:r>
            <a:r>
              <a:rPr lang="en-US" sz="2800" dirty="0" err="1" smtClean="0"/>
              <a:t>sebagai</a:t>
            </a:r>
            <a:r>
              <a:rPr lang="en-US" sz="2800" dirty="0" smtClean="0"/>
              <a:t> </a:t>
            </a:r>
            <a:r>
              <a:rPr lang="en-US" sz="2800" dirty="0" err="1" smtClean="0"/>
              <a:t>wartawan</a:t>
            </a:r>
            <a:r>
              <a:rPr lang="en-US" sz="2800" dirty="0" smtClean="0"/>
              <a:t> </a:t>
            </a:r>
            <a:r>
              <a:rPr lang="en-US" sz="2800" dirty="0" err="1" smtClean="0"/>
              <a:t>sesuai</a:t>
            </a:r>
            <a:r>
              <a:rPr lang="en-US" sz="2800" dirty="0" smtClean="0"/>
              <a:t> </a:t>
            </a:r>
            <a:r>
              <a:rPr lang="en-US" sz="2800" dirty="0" err="1" smtClean="0"/>
              <a:t>Pasal</a:t>
            </a:r>
            <a:r>
              <a:rPr lang="en-US" sz="2800" dirty="0" smtClean="0"/>
              <a:t> 4 </a:t>
            </a:r>
            <a:r>
              <a:rPr lang="en-US" sz="2800" dirty="0" err="1" smtClean="0"/>
              <a:t>ayat</a:t>
            </a:r>
            <a:r>
              <a:rPr lang="en-US" sz="2800" dirty="0" smtClean="0"/>
              <a:t> 4 UU </a:t>
            </a:r>
            <a:r>
              <a:rPr lang="en-US" sz="2800" dirty="0" err="1" smtClean="0"/>
              <a:t>Pers</a:t>
            </a:r>
            <a:r>
              <a:rPr lang="en-US" sz="2800" dirty="0" smtClean="0"/>
              <a:t> 40/1999?</a:t>
            </a:r>
          </a:p>
          <a:p>
            <a:pPr algn="just"/>
            <a:r>
              <a:rPr lang="en-US" sz="2800" dirty="0" err="1" smtClean="0"/>
              <a:t>Apakah</a:t>
            </a:r>
            <a:r>
              <a:rPr lang="en-US" sz="2800" dirty="0" smtClean="0"/>
              <a:t> </a:t>
            </a:r>
            <a:r>
              <a:rPr lang="en-US" sz="2800" dirty="0" err="1" smtClean="0"/>
              <a:t>pasal</a:t>
            </a:r>
            <a:r>
              <a:rPr lang="en-US" sz="2800" dirty="0" smtClean="0"/>
              <a:t> 4 </a:t>
            </a:r>
            <a:r>
              <a:rPr lang="en-US" sz="2800" dirty="0" err="1" smtClean="0"/>
              <a:t>ayat</a:t>
            </a:r>
            <a:r>
              <a:rPr lang="en-US" sz="2800" dirty="0" smtClean="0"/>
              <a:t> 2 UU </a:t>
            </a:r>
            <a:r>
              <a:rPr lang="en-US" sz="2800" dirty="0" err="1" smtClean="0"/>
              <a:t>Pers</a:t>
            </a:r>
            <a:r>
              <a:rPr lang="en-US" sz="2800" dirty="0" smtClean="0"/>
              <a:t> </a:t>
            </a:r>
            <a:r>
              <a:rPr lang="en-US" sz="2800" dirty="0" err="1" smtClean="0"/>
              <a:t>menyatakan</a:t>
            </a:r>
            <a:r>
              <a:rPr lang="en-US" sz="2800" dirty="0" smtClean="0"/>
              <a:t> </a:t>
            </a:r>
            <a:r>
              <a:rPr lang="en-US" sz="2800" dirty="0" err="1" smtClean="0"/>
              <a:t>bahwa</a:t>
            </a:r>
            <a:r>
              <a:rPr lang="en-US" sz="2800" dirty="0" smtClean="0"/>
              <a:t> </a:t>
            </a:r>
            <a:r>
              <a:rPr lang="en-US" sz="2800" dirty="0" err="1" smtClean="0"/>
              <a:t>pers</a:t>
            </a:r>
            <a:r>
              <a:rPr lang="en-US" sz="2800" dirty="0" smtClean="0"/>
              <a:t> </a:t>
            </a:r>
            <a:r>
              <a:rPr lang="en-US" sz="2800" dirty="0" err="1" smtClean="0"/>
              <a:t>nasional</a:t>
            </a:r>
            <a:r>
              <a:rPr lang="en-US" sz="2800" dirty="0" smtClean="0"/>
              <a:t> </a:t>
            </a:r>
            <a:r>
              <a:rPr lang="en-US" sz="2800" dirty="0" err="1" smtClean="0"/>
              <a:t>tidak</a:t>
            </a:r>
            <a:r>
              <a:rPr lang="en-US" sz="2800" dirty="0" smtClean="0"/>
              <a:t> </a:t>
            </a:r>
            <a:r>
              <a:rPr lang="en-US" sz="2800" dirty="0" err="1" smtClean="0"/>
              <a:t>dikenakan</a:t>
            </a:r>
            <a:r>
              <a:rPr lang="en-US" sz="2800" dirty="0" smtClean="0"/>
              <a:t> </a:t>
            </a:r>
            <a:r>
              <a:rPr lang="en-US" sz="2800" dirty="0" err="1" smtClean="0"/>
              <a:t>breidel</a:t>
            </a:r>
            <a:r>
              <a:rPr lang="en-US" sz="2800" dirty="0" smtClean="0"/>
              <a:t>, sensor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pelarangan</a:t>
            </a:r>
            <a:r>
              <a:rPr lang="en-US" sz="2800" dirty="0" smtClean="0"/>
              <a:t> </a:t>
            </a:r>
            <a:r>
              <a:rPr lang="en-US" sz="2800" dirty="0" err="1" smtClean="0"/>
              <a:t>penyiaran</a:t>
            </a:r>
            <a:r>
              <a:rPr lang="en-US" sz="2800" dirty="0" smtClean="0"/>
              <a:t> </a:t>
            </a:r>
            <a:r>
              <a:rPr lang="en-US" sz="2800" dirty="0" err="1" smtClean="0"/>
              <a:t>dapat</a:t>
            </a:r>
            <a:r>
              <a:rPr lang="en-US" sz="2800" dirty="0" smtClean="0"/>
              <a:t> </a:t>
            </a:r>
            <a:r>
              <a:rPr lang="en-US" sz="2800" dirty="0" err="1" smtClean="0"/>
              <a:t>dinyatakan</a:t>
            </a:r>
            <a:r>
              <a:rPr lang="en-US" sz="2800" dirty="0" smtClean="0"/>
              <a:t> </a:t>
            </a:r>
            <a:r>
              <a:rPr lang="en-US" sz="2800" dirty="0" err="1" smtClean="0"/>
              <a:t>berlaku</a:t>
            </a:r>
            <a:r>
              <a:rPr lang="en-US" sz="2800" dirty="0" smtClean="0"/>
              <a:t> </a:t>
            </a:r>
            <a:r>
              <a:rPr lang="en-US" sz="2800" dirty="0" err="1" smtClean="0"/>
              <a:t>untuk</a:t>
            </a:r>
            <a:r>
              <a:rPr lang="en-US" sz="2800" smtClean="0"/>
              <a:t> internet? </a:t>
            </a:r>
            <a:endParaRPr lang="en-US" sz="2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176</Words>
  <Application>Microsoft Office PowerPoint</Application>
  <PresentationFormat>On-screen Show (4:3)</PresentationFormat>
  <Paragraphs>11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Hukum pers dan revolusi media  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Hukum pers dan revolusi media  </dc:title>
  <dc:creator/>
  <cp:lastModifiedBy>BU FAJAR</cp:lastModifiedBy>
  <cp:revision>4</cp:revision>
  <cp:lastPrinted>2018-06-25T07:37:53Z</cp:lastPrinted>
  <dcterms:created xsi:type="dcterms:W3CDTF">2006-08-16T00:00:00Z</dcterms:created>
  <dcterms:modified xsi:type="dcterms:W3CDTF">2018-06-25T07:37:58Z</dcterms:modified>
</cp:coreProperties>
</file>