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128D1-7348-4F0F-80EE-4680823AE7FE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9130C-998D-4295-8E42-0DBA136165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TUGAS UTS SID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Mengkonfirmasi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yang teman2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penghuni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yang teman2 </a:t>
            </a:r>
            <a:r>
              <a:rPr lang="en-US" dirty="0" err="1" smtClean="0"/>
              <a:t>gambar</a:t>
            </a:r>
            <a:r>
              <a:rPr lang="en-US" dirty="0" smtClean="0"/>
              <a:t> (3 </a:t>
            </a:r>
            <a:r>
              <a:rPr lang="en-US" dirty="0" err="1" smtClean="0"/>
              <a:t>orang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Mengkonfirmasi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saran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penghuni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yang teman2 </a:t>
            </a:r>
            <a:r>
              <a:rPr lang="en-US" dirty="0" err="1" smtClean="0"/>
              <a:t>gambar</a:t>
            </a:r>
            <a:r>
              <a:rPr lang="en-US" dirty="0" smtClean="0"/>
              <a:t> (3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poin</a:t>
            </a:r>
            <a:r>
              <a:rPr lang="en-US" dirty="0" smtClean="0"/>
              <a:t> 1)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soft file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UTS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18 November 2019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Semoga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WA </a:t>
            </a:r>
            <a:r>
              <a:rPr lang="en-US" dirty="0" err="1" smtClean="0"/>
              <a:t>saya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70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TUGAS UTS SID</vt:lpstr>
      <vt:lpstr>Slide 2</vt:lpstr>
      <vt:lpstr>Pengumpulan tugas</vt:lpstr>
      <vt:lpstr>Semoga Sukses Bila ada kesulitan bisa WA saya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UTS SID</dc:title>
  <dc:creator>Heri</dc:creator>
  <cp:lastModifiedBy>Heri</cp:lastModifiedBy>
  <cp:revision>1</cp:revision>
  <dcterms:created xsi:type="dcterms:W3CDTF">2019-11-08T07:51:45Z</dcterms:created>
  <dcterms:modified xsi:type="dcterms:W3CDTF">2019-11-08T07:57:48Z</dcterms:modified>
</cp:coreProperties>
</file>