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580CD4C-B9E5-4C9A-8B20-A5A2AA652EB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13B75F7-10DA-4447-AD96-43A0ADA07140}" type="datetimeFigureOut">
              <a:rPr lang="en-US" smtClean="0"/>
              <a:t>12/28/2021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GOVERNMENTALITY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DRS JAKA TRIWIDARYANTA </a:t>
            </a:r>
            <a:r>
              <a:rPr lang="en-US" dirty="0" err="1" smtClean="0"/>
              <a:t>MSi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44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0" indent="0">
              <a:buNone/>
            </a:pPr>
            <a:r>
              <a:rPr lang="en-US" dirty="0" err="1" smtClean="0"/>
              <a:t>kepemerintahan</a:t>
            </a:r>
            <a:r>
              <a:rPr lang="en-US" dirty="0"/>
              <a:t>; </a:t>
            </a:r>
            <a:endParaRPr lang="en-US" dirty="0" smtClean="0"/>
          </a:p>
          <a:p>
            <a:pPr marL="114300" lvl="0" indent="0"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,</a:t>
            </a:r>
          </a:p>
          <a:p>
            <a:pPr marL="114300" lvl="0" indent="0">
              <a:buNone/>
            </a:pPr>
            <a:r>
              <a:rPr lang="en-US" dirty="0" smtClean="0"/>
              <a:t> </a:t>
            </a:r>
            <a:r>
              <a:rPr lang="en-US" dirty="0" err="1"/>
              <a:t>taktik</a:t>
            </a:r>
            <a:r>
              <a:rPr lang="en-US" dirty="0"/>
              <a:t>, </a:t>
            </a:r>
            <a:endParaRPr lang="en-US" dirty="0" smtClean="0"/>
          </a:p>
          <a:p>
            <a:pPr marL="114300" lvl="0" indent="0">
              <a:buNone/>
            </a:pPr>
            <a:r>
              <a:rPr lang="en-US" dirty="0" err="1" smtClean="0"/>
              <a:t>rasionalitas</a:t>
            </a:r>
            <a:r>
              <a:rPr lang="en-US" dirty="0" smtClean="0"/>
              <a:t>,</a:t>
            </a:r>
          </a:p>
          <a:p>
            <a:pPr marL="114300" lvl="0" indent="0">
              <a:buNone/>
            </a:pPr>
            <a:r>
              <a:rPr lang="en-US" dirty="0" smtClean="0"/>
              <a:t> </a:t>
            </a:r>
            <a:r>
              <a:rPr lang="en-US" dirty="0" err="1"/>
              <a:t>seni</a:t>
            </a:r>
            <a:r>
              <a:rPr lang="en-US" dirty="0"/>
              <a:t>, </a:t>
            </a:r>
            <a:endParaRPr lang="en-US" dirty="0" smtClean="0"/>
          </a:p>
          <a:p>
            <a:pPr marL="114300" lvl="0" indent="0">
              <a:buNone/>
            </a:pP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</a:p>
          <a:p>
            <a:pPr marL="114300" lvl="0" indent="0">
              <a:buNone/>
            </a:pPr>
            <a:r>
              <a:rPr lang="en-US" dirty="0" smtClean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7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Governmentality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APBD</a:t>
            </a:r>
          </a:p>
          <a:p>
            <a:pPr marL="114300" indent="0">
              <a:buNone/>
            </a:pPr>
            <a:r>
              <a:rPr lang="en-US" dirty="0" smtClean="0"/>
              <a:t>APBN</a:t>
            </a:r>
          </a:p>
          <a:p>
            <a:pPr marL="114300" indent="0">
              <a:buNone/>
            </a:pPr>
            <a:r>
              <a:rPr lang="en-US" dirty="0" smtClean="0"/>
              <a:t>LAPORAN TAHUNAN  KEPALA DESA/ LURAH</a:t>
            </a:r>
          </a:p>
          <a:p>
            <a:pPr marL="114300" indent="0">
              <a:buNone/>
            </a:pPr>
            <a:r>
              <a:rPr lang="en-US" dirty="0" err="1" smtClean="0"/>
              <a:t>Sensus</a:t>
            </a:r>
            <a:r>
              <a:rPr lang="en-US" dirty="0" smtClean="0"/>
              <a:t>; 1. </a:t>
            </a:r>
            <a:r>
              <a:rPr lang="en-US" dirty="0" err="1" smtClean="0"/>
              <a:t>penduduk</a:t>
            </a:r>
            <a:r>
              <a:rPr lang="en-US" dirty="0" smtClean="0"/>
              <a:t>  2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; </a:t>
            </a:r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bupati</a:t>
            </a:r>
            <a:r>
              <a:rPr lang="en-US" dirty="0" smtClean="0"/>
              <a:t>, </a:t>
            </a:r>
            <a:r>
              <a:rPr lang="en-US" dirty="0" err="1" smtClean="0"/>
              <a:t>walikota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yogyakarta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2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pandemi</a:t>
            </a:r>
            <a:r>
              <a:rPr lang="en-US" dirty="0" smtClean="0"/>
              <a:t> </a:t>
            </a:r>
            <a:r>
              <a:rPr lang="en-US" dirty="0" err="1" smtClean="0"/>
              <a:t>covid</a:t>
            </a:r>
            <a:r>
              <a:rPr lang="en-US" dirty="0" smtClean="0"/>
              <a:t>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1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Bedah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en-US" dirty="0" err="1" smtClean="0"/>
              <a:t>Gerakan</a:t>
            </a:r>
            <a:r>
              <a:rPr lang="en-US" dirty="0" smtClean="0"/>
              <a:t>  </a:t>
            </a:r>
            <a:r>
              <a:rPr lang="en-US" dirty="0" err="1" smtClean="0"/>
              <a:t>bersepeda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program” </a:t>
            </a:r>
            <a:r>
              <a:rPr lang="en-US" dirty="0" err="1" smtClean="0"/>
              <a:t>membeli</a:t>
            </a:r>
            <a:r>
              <a:rPr lang="en-US" dirty="0" smtClean="0"/>
              <a:t>”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 </a:t>
            </a:r>
            <a:r>
              <a:rPr lang="en-US" dirty="0" err="1" smtClean="0"/>
              <a:t>pelaku</a:t>
            </a:r>
            <a:r>
              <a:rPr lang="en-US" dirty="0" smtClean="0"/>
              <a:t>  UMKM </a:t>
            </a:r>
            <a:r>
              <a:rPr lang="en-US" dirty="0" err="1" smtClean="0"/>
              <a:t>kuliner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dilatih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chef hotel </a:t>
            </a:r>
            <a:r>
              <a:rPr lang="en-US" dirty="0" err="1" smtClean="0"/>
              <a:t>bintang</a:t>
            </a:r>
            <a:r>
              <a:rPr lang="en-US" dirty="0" smtClean="0"/>
              <a:t> 5  di Yogyakarta</a:t>
            </a:r>
          </a:p>
          <a:p>
            <a:pPr marL="114300" indent="0">
              <a:buNone/>
            </a:pPr>
            <a:r>
              <a:rPr lang="en-US" dirty="0" err="1" smtClean="0"/>
              <a:t>Governmentality</a:t>
            </a: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sporadis</a:t>
            </a:r>
            <a:r>
              <a:rPr lang="en-US" dirty="0" smtClean="0"/>
              <a:t>( </a:t>
            </a:r>
            <a:r>
              <a:rPr lang="en-US" dirty="0" err="1" smtClean="0"/>
              <a:t>dadakan</a:t>
            </a:r>
            <a:r>
              <a:rPr lang="en-US" dirty="0" smtClean="0"/>
              <a:t>),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terintegrasikan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 </a:t>
            </a:r>
            <a:r>
              <a:rPr lang="en-US" dirty="0" err="1" smtClean="0"/>
              <a:t>masyarakat</a:t>
            </a:r>
            <a:r>
              <a:rPr lang="en-US" dirty="0" smtClean="0"/>
              <a:t> yang lain </a:t>
            </a:r>
            <a:r>
              <a:rPr lang="en-US" dirty="0" err="1" smtClean="0"/>
              <a:t>akibat</a:t>
            </a:r>
            <a:endParaRPr lang="en-US" dirty="0" smtClean="0"/>
          </a:p>
          <a:p>
            <a:pPr marL="114300" indent="0">
              <a:buNone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 </a:t>
            </a:r>
            <a:r>
              <a:rPr lang="en-US" dirty="0" err="1" smtClean="0"/>
              <a:t>pertumbuhan</a:t>
            </a:r>
            <a:r>
              <a:rPr lang="en-US" dirty="0" smtClean="0"/>
              <a:t> UMKM di Yogyakarta</a:t>
            </a:r>
          </a:p>
          <a:p>
            <a:pPr marL="5715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98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260</TotalTime>
  <Words>116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GOVERNMENTALITY</vt:lpstr>
      <vt:lpstr>GOVERNMENTALITY</vt:lpstr>
      <vt:lpstr>Aspek Governmentality</vt:lpstr>
      <vt:lpstr>Bedah kasus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GOVERNMENTALITY</dc:title>
  <dc:creator>Jaka</dc:creator>
  <cp:lastModifiedBy>Jaka</cp:lastModifiedBy>
  <cp:revision>9</cp:revision>
  <dcterms:created xsi:type="dcterms:W3CDTF">2021-12-27T00:23:19Z</dcterms:created>
  <dcterms:modified xsi:type="dcterms:W3CDTF">2021-12-28T07:09:05Z</dcterms:modified>
</cp:coreProperties>
</file>