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6" r:id="rId2"/>
    <p:sldId id="257" r:id="rId3"/>
    <p:sldId id="258" r:id="rId4"/>
    <p:sldId id="259" r:id="rId5"/>
  </p:sldIdLst>
  <p:sldSz cx="9144000" cy="6858000" type="screen4x3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DD8D64-F0A2-4CD9-95D8-ED5EDDAE6AE4}" type="datetimeFigureOut">
              <a:rPr lang="en-AU" smtClean="0"/>
              <a:t>27/10/2016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6EF248-D754-458A-86AA-B7A158E82B1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844143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E5EA6-2C91-43B7-ABA3-2730B6B8A21F}" type="datetimeFigureOut">
              <a:rPr lang="en-US" smtClean="0"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4D18-7176-4A0E-8AE9-C574341994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E5EA6-2C91-43B7-ABA3-2730B6B8A21F}" type="datetimeFigureOut">
              <a:rPr lang="en-US" smtClean="0"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4D18-7176-4A0E-8AE9-C574341994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E5EA6-2C91-43B7-ABA3-2730B6B8A21F}" type="datetimeFigureOut">
              <a:rPr lang="en-US" smtClean="0"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4D18-7176-4A0E-8AE9-C574341994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E5EA6-2C91-43B7-ABA3-2730B6B8A21F}" type="datetimeFigureOut">
              <a:rPr lang="en-US" smtClean="0"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4D18-7176-4A0E-8AE9-C574341994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E5EA6-2C91-43B7-ABA3-2730B6B8A21F}" type="datetimeFigureOut">
              <a:rPr lang="en-US" smtClean="0"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4D18-7176-4A0E-8AE9-C574341994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E5EA6-2C91-43B7-ABA3-2730B6B8A21F}" type="datetimeFigureOut">
              <a:rPr lang="en-US" smtClean="0"/>
              <a:t>10/27/2016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4D18-7176-4A0E-8AE9-C574341994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E5EA6-2C91-43B7-ABA3-2730B6B8A21F}" type="datetimeFigureOut">
              <a:rPr lang="en-US" smtClean="0"/>
              <a:t>10/27/2016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4D18-7176-4A0E-8AE9-C574341994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E5EA6-2C91-43B7-ABA3-2730B6B8A21F}" type="datetimeFigureOut">
              <a:rPr lang="en-US" smtClean="0"/>
              <a:t>10/27/2016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4D18-7176-4A0E-8AE9-C574341994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E5EA6-2C91-43B7-ABA3-2730B6B8A21F}" type="datetimeFigureOut">
              <a:rPr lang="en-US" smtClean="0"/>
              <a:t>10/27/2016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4D18-7176-4A0E-8AE9-C574341994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E5EA6-2C91-43B7-ABA3-2730B6B8A21F}" type="datetimeFigureOut">
              <a:rPr lang="en-US" smtClean="0"/>
              <a:t>10/27/2016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4D18-7176-4A0E-8AE9-C574341994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E5EA6-2C91-43B7-ABA3-2730B6B8A21F}" type="datetimeFigureOut">
              <a:rPr lang="en-US" smtClean="0"/>
              <a:t>10/27/2016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4D18-7176-4A0E-8AE9-C574341994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FE5EA6-2C91-43B7-ABA3-2730B6B8A21F}" type="datetimeFigureOut">
              <a:rPr lang="en-US" smtClean="0"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E4D18-7176-4A0E-8AE9-C5743419948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685799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Rambu-rambu</a:t>
            </a:r>
            <a:r>
              <a:rPr lang="en-US" sz="3200" dirty="0" smtClean="0"/>
              <a:t> </a:t>
            </a:r>
            <a:r>
              <a:rPr lang="en-US" sz="3200" dirty="0" err="1" smtClean="0"/>
              <a:t>jurnalistik</a:t>
            </a:r>
            <a:r>
              <a:rPr lang="en-US" sz="3200" dirty="0" smtClean="0"/>
              <a:t> (</a:t>
            </a:r>
            <a:r>
              <a:rPr lang="en-US" sz="3200" dirty="0" err="1" smtClean="0"/>
              <a:t>Sirikit</a:t>
            </a:r>
            <a:r>
              <a:rPr lang="en-US" sz="3200" dirty="0" smtClean="0"/>
              <a:t> </a:t>
            </a:r>
            <a:r>
              <a:rPr lang="en-US" sz="3200" dirty="0" err="1" smtClean="0"/>
              <a:t>Syah</a:t>
            </a:r>
            <a:r>
              <a:rPr lang="en-US" sz="3200" dirty="0" smtClean="0"/>
              <a:t>: 2011)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676400"/>
            <a:ext cx="7620000" cy="4572000"/>
          </a:xfrm>
        </p:spPr>
        <p:txBody>
          <a:bodyPr>
            <a:normAutofit lnSpcReduction="10000"/>
          </a:bodyPr>
          <a:lstStyle/>
          <a:p>
            <a:pPr algn="just">
              <a:buFont typeface="Arial" pitchFamily="34" charset="0"/>
              <a:buChar char="•"/>
            </a:pPr>
            <a:r>
              <a:rPr lang="en-US" dirty="0" err="1" smtClean="0">
                <a:solidFill>
                  <a:schemeClr val="tx1"/>
                </a:solidFill>
              </a:rPr>
              <a:t>Standar</a:t>
            </a:r>
            <a:r>
              <a:rPr lang="en-US" dirty="0" smtClean="0">
                <a:solidFill>
                  <a:schemeClr val="tx1"/>
                </a:solidFill>
              </a:rPr>
              <a:t>/</a:t>
            </a:r>
            <a:r>
              <a:rPr lang="en-US" dirty="0" err="1" smtClean="0">
                <a:solidFill>
                  <a:schemeClr val="tx1"/>
                </a:solidFill>
              </a:rPr>
              <a:t>konvensi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jurnalistik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sifatnya</a:t>
            </a:r>
            <a:r>
              <a:rPr lang="en-US" dirty="0" smtClean="0">
                <a:solidFill>
                  <a:schemeClr val="tx1"/>
                </a:solidFill>
              </a:rPr>
              <a:t> universal= </a:t>
            </a:r>
            <a:r>
              <a:rPr lang="en-US" dirty="0" err="1" smtClean="0">
                <a:solidFill>
                  <a:schemeClr val="tx1"/>
                </a:solidFill>
              </a:rPr>
              <a:t>Akurasi+Balance+Clarity</a:t>
            </a:r>
            <a:r>
              <a:rPr lang="en-US" dirty="0" smtClean="0">
                <a:solidFill>
                  <a:schemeClr val="tx1"/>
                </a:solidFill>
              </a:rPr>
              <a:t>=Credible (A+B+C=C) </a:t>
            </a:r>
          </a:p>
          <a:p>
            <a:pPr algn="just">
              <a:buFont typeface="Arial" pitchFamily="34" charset="0"/>
              <a:buChar char="•"/>
            </a:pPr>
            <a:r>
              <a:rPr lang="en-US" dirty="0" err="1" smtClean="0">
                <a:solidFill>
                  <a:schemeClr val="tx1"/>
                </a:solidFill>
              </a:rPr>
              <a:t>Kode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etik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jurnalistik</a:t>
            </a:r>
            <a:endParaRPr lang="en-US" dirty="0" smtClean="0">
              <a:solidFill>
                <a:schemeClr val="tx1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UU No 40/1999</a:t>
            </a: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UU </a:t>
            </a:r>
            <a:r>
              <a:rPr lang="en-US" dirty="0" err="1" smtClean="0">
                <a:solidFill>
                  <a:schemeClr val="tx1"/>
                </a:solidFill>
              </a:rPr>
              <a:t>Penyiaran</a:t>
            </a:r>
            <a:r>
              <a:rPr lang="en-US" dirty="0" smtClean="0">
                <a:solidFill>
                  <a:schemeClr val="tx1"/>
                </a:solidFill>
              </a:rPr>
              <a:t> 32/2002</a:t>
            </a:r>
          </a:p>
          <a:p>
            <a:pPr algn="just">
              <a:buFont typeface="Arial" pitchFamily="34" charset="0"/>
              <a:buChar char="•"/>
            </a:pPr>
            <a:r>
              <a:rPr lang="en-US" dirty="0" err="1" smtClean="0">
                <a:solidFill>
                  <a:schemeClr val="tx1"/>
                </a:solidFill>
              </a:rPr>
              <a:t>Delik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KUHP, UU ITE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aturan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Hukum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lainnya</a:t>
            </a:r>
            <a:endParaRPr lang="en-US" dirty="0" smtClean="0">
              <a:solidFill>
                <a:schemeClr val="tx1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Norma </a:t>
            </a:r>
            <a:r>
              <a:rPr lang="en-US" dirty="0" err="1" smtClean="0">
                <a:solidFill>
                  <a:schemeClr val="tx1"/>
                </a:solidFill>
              </a:rPr>
              <a:t>masyarakat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hati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nurani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Pelanggaran</a:t>
            </a:r>
            <a:r>
              <a:rPr lang="en-US" sz="2800" dirty="0" smtClean="0"/>
              <a:t> </a:t>
            </a:r>
            <a:r>
              <a:rPr lang="en-US" sz="2800" dirty="0" err="1" smtClean="0"/>
              <a:t>Kode</a:t>
            </a:r>
            <a:r>
              <a:rPr lang="en-US" sz="2800" dirty="0" smtClean="0"/>
              <a:t> </a:t>
            </a:r>
            <a:r>
              <a:rPr lang="en-US" sz="2800" dirty="0" err="1" smtClean="0"/>
              <a:t>etik</a:t>
            </a:r>
            <a:r>
              <a:rPr lang="en-US" sz="2800" dirty="0" smtClean="0"/>
              <a:t> paling </a:t>
            </a:r>
            <a:r>
              <a:rPr lang="en-US" sz="2800" dirty="0" err="1" smtClean="0"/>
              <a:t>sering</a:t>
            </a:r>
            <a:r>
              <a:rPr lang="en-US" sz="2800" dirty="0" smtClean="0"/>
              <a:t> (2010)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Amplop</a:t>
            </a:r>
            <a:endParaRPr lang="en-US" dirty="0" smtClean="0"/>
          </a:p>
          <a:p>
            <a:r>
              <a:rPr lang="en-US" dirty="0" err="1" smtClean="0"/>
              <a:t>Melanggar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off the record</a:t>
            </a:r>
          </a:p>
          <a:p>
            <a:r>
              <a:rPr lang="en-US" dirty="0" err="1" smtClean="0"/>
              <a:t>Melanggar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cover both side</a:t>
            </a:r>
          </a:p>
          <a:p>
            <a:r>
              <a:rPr lang="en-US" dirty="0" err="1" smtClean="0"/>
              <a:t>Melanggar</a:t>
            </a:r>
            <a:r>
              <a:rPr lang="en-US" dirty="0" smtClean="0"/>
              <a:t> </a:t>
            </a:r>
            <a:r>
              <a:rPr lang="en-US" dirty="0" err="1" smtClean="0"/>
              <a:t>privasi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Berita</a:t>
            </a:r>
            <a:r>
              <a:rPr lang="en-US" sz="2800" dirty="0" smtClean="0"/>
              <a:t> </a:t>
            </a:r>
            <a:r>
              <a:rPr lang="en-US" sz="2800" dirty="0" err="1" smtClean="0"/>
              <a:t>tanpa</a:t>
            </a:r>
            <a:r>
              <a:rPr lang="en-US" sz="2800" dirty="0" smtClean="0"/>
              <a:t> </a:t>
            </a:r>
            <a:r>
              <a:rPr lang="en-US" sz="2800" dirty="0" err="1" smtClean="0"/>
              <a:t>wawancara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wawancara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tergelincir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opini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terverifikasi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Judul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bombatis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Harian</a:t>
            </a:r>
            <a:r>
              <a:rPr lang="en-US" dirty="0" smtClean="0"/>
              <a:t> Rakyat </a:t>
            </a:r>
            <a:r>
              <a:rPr lang="en-US" dirty="0" err="1" smtClean="0"/>
              <a:t>merdeka</a:t>
            </a:r>
            <a:r>
              <a:rPr lang="en-US" dirty="0" smtClean="0"/>
              <a:t> </a:t>
            </a:r>
            <a:r>
              <a:rPr lang="en-US" dirty="0" err="1" smtClean="0"/>
              <a:t>pernah</a:t>
            </a:r>
            <a:r>
              <a:rPr lang="en-US" dirty="0" smtClean="0"/>
              <a:t> </a:t>
            </a:r>
            <a:r>
              <a:rPr lang="en-US" dirty="0" err="1" smtClean="0"/>
              <a:t>kena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judul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:</a:t>
            </a:r>
          </a:p>
          <a:p>
            <a:pPr algn="just">
              <a:buNone/>
            </a:pPr>
            <a:r>
              <a:rPr lang="en-US" dirty="0" smtClean="0"/>
              <a:t>“</a:t>
            </a:r>
            <a:r>
              <a:rPr lang="en-US" dirty="0" err="1" smtClean="0"/>
              <a:t>Mulut</a:t>
            </a:r>
            <a:r>
              <a:rPr lang="en-US" dirty="0" smtClean="0"/>
              <a:t> Mega </a:t>
            </a:r>
            <a:r>
              <a:rPr lang="en-US" dirty="0" err="1" smtClean="0"/>
              <a:t>Bau</a:t>
            </a:r>
            <a:r>
              <a:rPr lang="en-US" dirty="0" smtClean="0"/>
              <a:t> Solar”</a:t>
            </a:r>
          </a:p>
          <a:p>
            <a:pPr algn="just">
              <a:buNone/>
            </a:pPr>
            <a:r>
              <a:rPr lang="en-US" dirty="0" smtClean="0"/>
              <a:t>“Mega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kejam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Sumanto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104</Words>
  <Application>Microsoft Office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Rambu-rambu jurnalistik (Sirikit Syah: 2011)</vt:lpstr>
      <vt:lpstr>Pelanggaran Kode etik paling sering (2010)</vt:lpstr>
      <vt:lpstr>Berita tanpa wawancara</vt:lpstr>
      <vt:lpstr>Judul berita bombatis</vt:lpstr>
    </vt:vector>
  </TitlesOfParts>
  <Company>WORKGROUP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Rambu-rambu jurnalistik (Sirikit Syah: 2011)</dc:title>
  <dc:creator>APMD</dc:creator>
  <cp:lastModifiedBy>AFNAN TAM</cp:lastModifiedBy>
  <cp:revision>3</cp:revision>
  <cp:lastPrinted>2016-10-27T02:54:10Z</cp:lastPrinted>
  <dcterms:created xsi:type="dcterms:W3CDTF">2013-10-11T00:15:13Z</dcterms:created>
  <dcterms:modified xsi:type="dcterms:W3CDTF">2016-10-27T02:54:15Z</dcterms:modified>
</cp:coreProperties>
</file>