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handoutMasterIdLst>
    <p:handoutMasterId r:id="rId19"/>
  </p:handoutMasterIdLst>
  <p:sldIdLst>
    <p:sldId id="256" r:id="rId3"/>
    <p:sldId id="297" r:id="rId4"/>
    <p:sldId id="295" r:id="rId5"/>
    <p:sldId id="298" r:id="rId6"/>
    <p:sldId id="275" r:id="rId7"/>
    <p:sldId id="300" r:id="rId8"/>
    <p:sldId id="302" r:id="rId9"/>
    <p:sldId id="303" r:id="rId10"/>
    <p:sldId id="304" r:id="rId11"/>
    <p:sldId id="305" r:id="rId12"/>
    <p:sldId id="306" r:id="rId13"/>
    <p:sldId id="307" r:id="rId14"/>
    <p:sldId id="308" r:id="rId15"/>
    <p:sldId id="309" r:id="rId16"/>
    <p:sldId id="262" r:id="rId1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318A"/>
    <a:srgbClr val="5FA7AF"/>
    <a:srgbClr val="C8388F"/>
    <a:srgbClr val="ECBA33"/>
    <a:srgbClr val="43245C"/>
    <a:srgbClr val="FCFA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5" autoAdjust="0"/>
    <p:restoredTop sz="94660"/>
  </p:normalViewPr>
  <p:slideViewPr>
    <p:cSldViewPr snapToGrid="0" showGuides="1">
      <p:cViewPr varScale="1">
        <p:scale>
          <a:sx n="55" d="100"/>
          <a:sy n="55" d="100"/>
        </p:scale>
        <p:origin x="42" y="7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notesMaster" Target="notesMasters/notesMaster1.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ea typeface="Arial" panose="020B0604020202020204" pitchFamily="34"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ea typeface="Arial" panose="020B0604020202020204" pitchFamily="34" charset="0"/>
              </a:defRPr>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ea typeface="Arial" panose="020B0604020202020204" pitchFamily="34"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ea typeface="Arial" panose="020B0604020202020204" pitchFamily="34" charset="0"/>
              </a:defRPr>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1pPr>
    <a:lvl2pPr marL="45720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2pPr>
    <a:lvl3pPr marL="91440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3pPr>
    <a:lvl4pPr marL="137160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4pPr>
    <a:lvl5pPr marL="1828800" algn="l" defTabSz="914400" rtl="0" eaLnBrk="1" latinLnBrk="0" hangingPunct="1">
      <a:defRPr sz="1200" kern="1200">
        <a:solidFill>
          <a:schemeClr val="tx1"/>
        </a:solidFill>
        <a:latin typeface="Arial" panose="020B0604020202020204" pitchFamily="34" charset="0"/>
        <a:ea typeface="Arial" panose="020B0604020202020204" pitchFamily="34"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日期占位符 3"/>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日期占位符 4"/>
          <p:cNvSpPr>
            <a:spLocks noGrp="1"/>
          </p:cNvSpPr>
          <p:nvPr>
            <p:ph type="dt" sz="half" idx="10"/>
          </p:nvPr>
        </p:nvSpPr>
        <p:spPr/>
        <p:txBody>
          <a:bodyPr/>
          <a:lstStyle/>
          <a:p>
            <a:fld id="{2713B35E-AF74-41CA-AF3A-11E533B8042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0CE6C03-1CE7-459B-A1EA-8E243C881745}"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CFADE"/>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黑体" panose="02010609060101010101" charset="-122"/>
                <a:ea typeface="黑体" panose="02010609060101010101" charset="-122"/>
              </a:defRPr>
            </a:lvl1pPr>
          </a:lstStyle>
          <a:p>
            <a:fld id="{2713B35E-AF74-41CA-AF3A-11E533B8042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黑体" panose="02010609060101010101" charset="-122"/>
                <a:ea typeface="黑体" panose="02010609060101010101" charset="-122"/>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黑体" panose="02010609060101010101" charset="-122"/>
                <a:ea typeface="黑体" panose="02010609060101010101" charset="-122"/>
              </a:defRPr>
            </a:lvl1pPr>
          </a:lstStyle>
          <a:p>
            <a:fld id="{70CE6C03-1CE7-459B-A1EA-8E243C88174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黑体" panose="02010609060101010101" charset="-122"/>
          <a:ea typeface="黑体" panose="02010609060101010101"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黑体" panose="02010609060101010101" charset="-122"/>
          <a:ea typeface="黑体" panose="02010609060101010101"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黑体" panose="02010609060101010101" charset="-122"/>
          <a:ea typeface="黑体" panose="02010609060101010101"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黑体" panose="02010609060101010101" charset="-122"/>
          <a:ea typeface="黑体" panose="02010609060101010101"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黑体" panose="02010609060101010101" charset="-122"/>
          <a:ea typeface="黑体" panose="02010609060101010101"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9" Type="http://schemas.openxmlformats.org/officeDocument/2006/relationships/image" Target="../media/image3.png"/><Relationship Id="rId8" Type="http://schemas.openxmlformats.org/officeDocument/2006/relationships/tags" Target="../tags/tag8.xml"/><Relationship Id="rId7" Type="http://schemas.openxmlformats.org/officeDocument/2006/relationships/image" Target="../media/image2.png"/><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 Type="http://schemas.openxmlformats.org/officeDocument/2006/relationships/tags" Target="../tags/tag3.xml"/><Relationship Id="rId12" Type="http://schemas.openxmlformats.org/officeDocument/2006/relationships/slideLayout" Target="../slideLayouts/slideLayout2.xml"/><Relationship Id="rId11" Type="http://schemas.openxmlformats.org/officeDocument/2006/relationships/image" Target="../media/image4.png"/><Relationship Id="rId10" Type="http://schemas.openxmlformats.org/officeDocument/2006/relationships/tags" Target="../tags/tag9.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6"/>
          <p:cNvSpPr/>
          <p:nvPr/>
        </p:nvSpPr>
        <p:spPr bwMode="auto">
          <a:xfrm>
            <a:off x="2268538" y="2762250"/>
            <a:ext cx="4024313" cy="4027488"/>
          </a:xfrm>
          <a:custGeom>
            <a:avLst/>
            <a:gdLst>
              <a:gd name="T0" fmla="*/ 760 w 881"/>
              <a:gd name="T1" fmla="*/ 573 h 881"/>
              <a:gd name="T2" fmla="*/ 308 w 881"/>
              <a:gd name="T3" fmla="*/ 121 h 881"/>
              <a:gd name="T4" fmla="*/ 120 w 881"/>
              <a:gd name="T5" fmla="*/ 308 h 881"/>
              <a:gd name="T6" fmla="*/ 146 w 881"/>
              <a:gd name="T7" fmla="*/ 333 h 881"/>
              <a:gd name="T8" fmla="*/ 102 w 881"/>
              <a:gd name="T9" fmla="*/ 547 h 881"/>
              <a:gd name="T10" fmla="*/ 337 w 881"/>
              <a:gd name="T11" fmla="*/ 782 h 881"/>
              <a:gd name="T12" fmla="*/ 550 w 881"/>
              <a:gd name="T13" fmla="*/ 738 h 881"/>
              <a:gd name="T14" fmla="*/ 572 w 881"/>
              <a:gd name="T15" fmla="*/ 760 h 881"/>
              <a:gd name="T16" fmla="*/ 760 w 881"/>
              <a:gd name="T17" fmla="*/ 573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1" h="881">
                <a:moveTo>
                  <a:pt x="760" y="573"/>
                </a:moveTo>
                <a:cubicBezTo>
                  <a:pt x="609" y="422"/>
                  <a:pt x="459" y="272"/>
                  <a:pt x="308" y="121"/>
                </a:cubicBezTo>
                <a:cubicBezTo>
                  <a:pt x="187" y="0"/>
                  <a:pt x="0" y="187"/>
                  <a:pt x="120" y="308"/>
                </a:cubicBezTo>
                <a:cubicBezTo>
                  <a:pt x="146" y="333"/>
                  <a:pt x="146" y="333"/>
                  <a:pt x="146" y="333"/>
                </a:cubicBezTo>
                <a:cubicBezTo>
                  <a:pt x="71" y="369"/>
                  <a:pt x="26" y="471"/>
                  <a:pt x="102" y="547"/>
                </a:cubicBezTo>
                <a:cubicBezTo>
                  <a:pt x="337" y="782"/>
                  <a:pt x="337" y="782"/>
                  <a:pt x="337" y="782"/>
                </a:cubicBezTo>
                <a:cubicBezTo>
                  <a:pt x="413" y="858"/>
                  <a:pt x="515" y="812"/>
                  <a:pt x="550" y="738"/>
                </a:cubicBezTo>
                <a:cubicBezTo>
                  <a:pt x="572" y="760"/>
                  <a:pt x="572" y="760"/>
                  <a:pt x="572" y="760"/>
                </a:cubicBezTo>
                <a:cubicBezTo>
                  <a:pt x="693" y="881"/>
                  <a:pt x="881" y="694"/>
                  <a:pt x="760" y="573"/>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9" name="Freeform 7"/>
          <p:cNvSpPr/>
          <p:nvPr/>
        </p:nvSpPr>
        <p:spPr bwMode="auto">
          <a:xfrm>
            <a:off x="8191501" y="77788"/>
            <a:ext cx="3119438" cy="3122613"/>
          </a:xfrm>
          <a:custGeom>
            <a:avLst/>
            <a:gdLst>
              <a:gd name="T0" fmla="*/ 562 w 683"/>
              <a:gd name="T1" fmla="*/ 375 h 683"/>
              <a:gd name="T2" fmla="*/ 308 w 683"/>
              <a:gd name="T3" fmla="*/ 121 h 683"/>
              <a:gd name="T4" fmla="*/ 121 w 683"/>
              <a:gd name="T5" fmla="*/ 308 h 683"/>
              <a:gd name="T6" fmla="*/ 375 w 683"/>
              <a:gd name="T7" fmla="*/ 563 h 683"/>
              <a:gd name="T8" fmla="*/ 562 w 683"/>
              <a:gd name="T9" fmla="*/ 375 h 683"/>
            </a:gdLst>
            <a:ahLst/>
            <a:cxnLst>
              <a:cxn ang="0">
                <a:pos x="T0" y="T1"/>
              </a:cxn>
              <a:cxn ang="0">
                <a:pos x="T2" y="T3"/>
              </a:cxn>
              <a:cxn ang="0">
                <a:pos x="T4" y="T5"/>
              </a:cxn>
              <a:cxn ang="0">
                <a:pos x="T6" y="T7"/>
              </a:cxn>
              <a:cxn ang="0">
                <a:pos x="T8" y="T9"/>
              </a:cxn>
            </a:cxnLst>
            <a:rect l="0" t="0" r="r" b="b"/>
            <a:pathLst>
              <a:path w="683" h="683">
                <a:moveTo>
                  <a:pt x="562" y="375"/>
                </a:moveTo>
                <a:cubicBezTo>
                  <a:pt x="308" y="121"/>
                  <a:pt x="308" y="121"/>
                  <a:pt x="308" y="121"/>
                </a:cubicBezTo>
                <a:cubicBezTo>
                  <a:pt x="187" y="0"/>
                  <a:pt x="0" y="187"/>
                  <a:pt x="121" y="308"/>
                </a:cubicBezTo>
                <a:cubicBezTo>
                  <a:pt x="375" y="563"/>
                  <a:pt x="375" y="563"/>
                  <a:pt x="375" y="563"/>
                </a:cubicBezTo>
                <a:cubicBezTo>
                  <a:pt x="496" y="683"/>
                  <a:pt x="683" y="496"/>
                  <a:pt x="562" y="375"/>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0" name="Freeform 8"/>
          <p:cNvSpPr/>
          <p:nvPr/>
        </p:nvSpPr>
        <p:spPr bwMode="auto">
          <a:xfrm>
            <a:off x="4606926" y="50800"/>
            <a:ext cx="4540250" cy="4543425"/>
          </a:xfrm>
          <a:custGeom>
            <a:avLst/>
            <a:gdLst>
              <a:gd name="T0" fmla="*/ 873 w 994"/>
              <a:gd name="T1" fmla="*/ 686 h 994"/>
              <a:gd name="T2" fmla="*/ 308 w 994"/>
              <a:gd name="T3" fmla="*/ 121 h 994"/>
              <a:gd name="T4" fmla="*/ 121 w 994"/>
              <a:gd name="T5" fmla="*/ 308 h 994"/>
              <a:gd name="T6" fmla="*/ 686 w 994"/>
              <a:gd name="T7" fmla="*/ 873 h 994"/>
              <a:gd name="T8" fmla="*/ 873 w 994"/>
              <a:gd name="T9" fmla="*/ 686 h 994"/>
            </a:gdLst>
            <a:ahLst/>
            <a:cxnLst>
              <a:cxn ang="0">
                <a:pos x="T0" y="T1"/>
              </a:cxn>
              <a:cxn ang="0">
                <a:pos x="T2" y="T3"/>
              </a:cxn>
              <a:cxn ang="0">
                <a:pos x="T4" y="T5"/>
              </a:cxn>
              <a:cxn ang="0">
                <a:pos x="T6" y="T7"/>
              </a:cxn>
              <a:cxn ang="0">
                <a:pos x="T8" y="T9"/>
              </a:cxn>
            </a:cxnLst>
            <a:rect l="0" t="0" r="r" b="b"/>
            <a:pathLst>
              <a:path w="994" h="994">
                <a:moveTo>
                  <a:pt x="873" y="686"/>
                </a:moveTo>
                <a:cubicBezTo>
                  <a:pt x="308" y="121"/>
                  <a:pt x="308" y="121"/>
                  <a:pt x="308" y="121"/>
                </a:cubicBezTo>
                <a:cubicBezTo>
                  <a:pt x="188" y="0"/>
                  <a:pt x="0" y="187"/>
                  <a:pt x="121" y="308"/>
                </a:cubicBezTo>
                <a:cubicBezTo>
                  <a:pt x="686" y="873"/>
                  <a:pt x="686" y="873"/>
                  <a:pt x="686" y="873"/>
                </a:cubicBezTo>
                <a:cubicBezTo>
                  <a:pt x="807" y="994"/>
                  <a:pt x="994" y="806"/>
                  <a:pt x="873" y="686"/>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1" name="Freeform 9"/>
          <p:cNvSpPr/>
          <p:nvPr/>
        </p:nvSpPr>
        <p:spPr bwMode="auto">
          <a:xfrm>
            <a:off x="6169026" y="566738"/>
            <a:ext cx="5416550" cy="4370388"/>
          </a:xfrm>
          <a:custGeom>
            <a:avLst/>
            <a:gdLst>
              <a:gd name="T0" fmla="*/ 1065 w 1186"/>
              <a:gd name="T1" fmla="*/ 648 h 956"/>
              <a:gd name="T2" fmla="*/ 625 w 1186"/>
              <a:gd name="T3" fmla="*/ 208 h 956"/>
              <a:gd name="T4" fmla="*/ 422 w 1186"/>
              <a:gd name="T5" fmla="*/ 235 h 956"/>
              <a:gd name="T6" fmla="*/ 308 w 1186"/>
              <a:gd name="T7" fmla="*/ 121 h 956"/>
              <a:gd name="T8" fmla="*/ 121 w 1186"/>
              <a:gd name="T9" fmla="*/ 308 h 956"/>
              <a:gd name="T10" fmla="*/ 523 w 1186"/>
              <a:gd name="T11" fmla="*/ 710 h 956"/>
              <a:gd name="T12" fmla="*/ 726 w 1186"/>
              <a:gd name="T13" fmla="*/ 684 h 956"/>
              <a:gd name="T14" fmla="*/ 877 w 1186"/>
              <a:gd name="T15" fmla="*/ 835 h 956"/>
              <a:gd name="T16" fmla="*/ 1065 w 1186"/>
              <a:gd name="T17" fmla="*/ 648 h 9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6" h="956">
                <a:moveTo>
                  <a:pt x="1065" y="648"/>
                </a:moveTo>
                <a:cubicBezTo>
                  <a:pt x="625" y="208"/>
                  <a:pt x="625" y="208"/>
                  <a:pt x="625" y="208"/>
                </a:cubicBezTo>
                <a:cubicBezTo>
                  <a:pt x="556" y="139"/>
                  <a:pt x="465" y="172"/>
                  <a:pt x="422" y="235"/>
                </a:cubicBezTo>
                <a:cubicBezTo>
                  <a:pt x="308" y="121"/>
                  <a:pt x="308" y="121"/>
                  <a:pt x="308" y="121"/>
                </a:cubicBezTo>
                <a:cubicBezTo>
                  <a:pt x="188" y="0"/>
                  <a:pt x="0" y="187"/>
                  <a:pt x="121" y="308"/>
                </a:cubicBezTo>
                <a:cubicBezTo>
                  <a:pt x="523" y="710"/>
                  <a:pt x="523" y="710"/>
                  <a:pt x="523" y="710"/>
                </a:cubicBezTo>
                <a:cubicBezTo>
                  <a:pt x="592" y="779"/>
                  <a:pt x="684" y="747"/>
                  <a:pt x="726" y="684"/>
                </a:cubicBezTo>
                <a:cubicBezTo>
                  <a:pt x="877" y="835"/>
                  <a:pt x="877" y="835"/>
                  <a:pt x="877" y="835"/>
                </a:cubicBezTo>
                <a:cubicBezTo>
                  <a:pt x="998" y="956"/>
                  <a:pt x="1186" y="769"/>
                  <a:pt x="1065" y="648"/>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2" name="Freeform 10"/>
          <p:cNvSpPr/>
          <p:nvPr/>
        </p:nvSpPr>
        <p:spPr bwMode="auto">
          <a:xfrm>
            <a:off x="1282701" y="123825"/>
            <a:ext cx="5827713" cy="6464300"/>
          </a:xfrm>
          <a:custGeom>
            <a:avLst/>
            <a:gdLst>
              <a:gd name="T0" fmla="*/ 1156 w 1276"/>
              <a:gd name="T1" fmla="*/ 1106 h 1414"/>
              <a:gd name="T2" fmla="*/ 840 w 1276"/>
              <a:gd name="T3" fmla="*/ 790 h 1414"/>
              <a:gd name="T4" fmla="*/ 820 w 1276"/>
              <a:gd name="T5" fmla="*/ 635 h 1414"/>
              <a:gd name="T6" fmla="*/ 795 w 1276"/>
              <a:gd name="T7" fmla="*/ 611 h 1414"/>
              <a:gd name="T8" fmla="*/ 952 w 1276"/>
              <a:gd name="T9" fmla="*/ 400 h 1414"/>
              <a:gd name="T10" fmla="*/ 663 w 1276"/>
              <a:gd name="T11" fmla="*/ 111 h 1414"/>
              <a:gd name="T12" fmla="*/ 452 w 1276"/>
              <a:gd name="T13" fmla="*/ 267 h 1414"/>
              <a:gd name="T14" fmla="*/ 308 w 1276"/>
              <a:gd name="T15" fmla="*/ 123 h 1414"/>
              <a:gd name="T16" fmla="*/ 121 w 1276"/>
              <a:gd name="T17" fmla="*/ 311 h 1414"/>
              <a:gd name="T18" fmla="*/ 546 w 1276"/>
              <a:gd name="T19" fmla="*/ 737 h 1414"/>
              <a:gd name="T20" fmla="*/ 566 w 1276"/>
              <a:gd name="T21" fmla="*/ 892 h 1414"/>
              <a:gd name="T22" fmla="*/ 968 w 1276"/>
              <a:gd name="T23" fmla="*/ 1293 h 1414"/>
              <a:gd name="T24" fmla="*/ 1156 w 1276"/>
              <a:gd name="T25" fmla="*/ 1106 h 1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6" h="1414">
                <a:moveTo>
                  <a:pt x="1156" y="1106"/>
                </a:moveTo>
                <a:cubicBezTo>
                  <a:pt x="840" y="790"/>
                  <a:pt x="840" y="790"/>
                  <a:pt x="840" y="790"/>
                </a:cubicBezTo>
                <a:cubicBezTo>
                  <a:pt x="867" y="744"/>
                  <a:pt x="869" y="684"/>
                  <a:pt x="820" y="635"/>
                </a:cubicBezTo>
                <a:cubicBezTo>
                  <a:pt x="795" y="611"/>
                  <a:pt x="795" y="611"/>
                  <a:pt x="795" y="611"/>
                </a:cubicBezTo>
                <a:cubicBezTo>
                  <a:pt x="914" y="677"/>
                  <a:pt x="1062" y="510"/>
                  <a:pt x="952" y="400"/>
                </a:cubicBezTo>
                <a:cubicBezTo>
                  <a:pt x="855" y="303"/>
                  <a:pt x="759" y="207"/>
                  <a:pt x="663" y="111"/>
                </a:cubicBezTo>
                <a:cubicBezTo>
                  <a:pt x="552" y="0"/>
                  <a:pt x="385" y="148"/>
                  <a:pt x="452" y="267"/>
                </a:cubicBezTo>
                <a:cubicBezTo>
                  <a:pt x="308" y="123"/>
                  <a:pt x="308" y="123"/>
                  <a:pt x="308" y="123"/>
                </a:cubicBezTo>
                <a:cubicBezTo>
                  <a:pt x="187" y="3"/>
                  <a:pt x="0" y="190"/>
                  <a:pt x="121" y="311"/>
                </a:cubicBezTo>
                <a:cubicBezTo>
                  <a:pt x="546" y="737"/>
                  <a:pt x="546" y="737"/>
                  <a:pt x="546" y="737"/>
                </a:cubicBezTo>
                <a:cubicBezTo>
                  <a:pt x="519" y="783"/>
                  <a:pt x="517" y="843"/>
                  <a:pt x="566" y="892"/>
                </a:cubicBezTo>
                <a:cubicBezTo>
                  <a:pt x="968" y="1293"/>
                  <a:pt x="968" y="1293"/>
                  <a:pt x="968" y="1293"/>
                </a:cubicBezTo>
                <a:cubicBezTo>
                  <a:pt x="1089" y="1414"/>
                  <a:pt x="1276" y="1227"/>
                  <a:pt x="1156" y="1106"/>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3" name="Freeform 11"/>
          <p:cNvSpPr/>
          <p:nvPr/>
        </p:nvSpPr>
        <p:spPr bwMode="auto">
          <a:xfrm>
            <a:off x="871538" y="265113"/>
            <a:ext cx="10220325" cy="6350000"/>
          </a:xfrm>
          <a:custGeom>
            <a:avLst/>
            <a:gdLst>
              <a:gd name="T0" fmla="*/ 2172 w 2238"/>
              <a:gd name="T1" fmla="*/ 736 h 1389"/>
              <a:gd name="T2" fmla="*/ 2172 w 2238"/>
              <a:gd name="T3" fmla="*/ 495 h 1389"/>
              <a:gd name="T4" fmla="*/ 1743 w 2238"/>
              <a:gd name="T5" fmla="*/ 67 h 1389"/>
              <a:gd name="T6" fmla="*/ 1503 w 2238"/>
              <a:gd name="T7" fmla="*/ 67 h 1389"/>
              <a:gd name="T8" fmla="*/ 1503 w 2238"/>
              <a:gd name="T9" fmla="*/ 308 h 1389"/>
              <a:gd name="T10" fmla="*/ 1524 w 2238"/>
              <a:gd name="T11" fmla="*/ 329 h 1389"/>
              <a:gd name="T12" fmla="*/ 1413 w 2238"/>
              <a:gd name="T13" fmla="*/ 353 h 1389"/>
              <a:gd name="T14" fmla="*/ 1383 w 2238"/>
              <a:gd name="T15" fmla="*/ 422 h 1389"/>
              <a:gd name="T16" fmla="*/ 1184 w 2238"/>
              <a:gd name="T17" fmla="*/ 223 h 1389"/>
              <a:gd name="T18" fmla="*/ 859 w 2238"/>
              <a:gd name="T19" fmla="*/ 223 h 1389"/>
              <a:gd name="T20" fmla="*/ 800 w 2238"/>
              <a:gd name="T21" fmla="*/ 448 h 1389"/>
              <a:gd name="T22" fmla="*/ 636 w 2238"/>
              <a:gd name="T23" fmla="*/ 284 h 1389"/>
              <a:gd name="T24" fmla="*/ 486 w 2238"/>
              <a:gd name="T25" fmla="*/ 284 h 1389"/>
              <a:gd name="T26" fmla="*/ 486 w 2238"/>
              <a:gd name="T27" fmla="*/ 433 h 1389"/>
              <a:gd name="T28" fmla="*/ 504 w 2238"/>
              <a:gd name="T29" fmla="*/ 451 h 1389"/>
              <a:gd name="T30" fmla="*/ 418 w 2238"/>
              <a:gd name="T31" fmla="*/ 481 h 1389"/>
              <a:gd name="T32" fmla="*/ 387 w 2238"/>
              <a:gd name="T33" fmla="*/ 555 h 1389"/>
              <a:gd name="T34" fmla="*/ 307 w 2238"/>
              <a:gd name="T35" fmla="*/ 474 h 1389"/>
              <a:gd name="T36" fmla="*/ 66 w 2238"/>
              <a:gd name="T37" fmla="*/ 474 h 1389"/>
              <a:gd name="T38" fmla="*/ 66 w 2238"/>
              <a:gd name="T39" fmla="*/ 715 h 1389"/>
              <a:gd name="T40" fmla="*/ 178 w 2238"/>
              <a:gd name="T41" fmla="*/ 827 h 1389"/>
              <a:gd name="T42" fmla="*/ 75 w 2238"/>
              <a:gd name="T43" fmla="*/ 860 h 1389"/>
              <a:gd name="T44" fmla="*/ 75 w 2238"/>
              <a:gd name="T45" fmla="*/ 1030 h 1389"/>
              <a:gd name="T46" fmla="*/ 378 w 2238"/>
              <a:gd name="T47" fmla="*/ 1333 h 1389"/>
              <a:gd name="T48" fmla="*/ 462 w 2238"/>
              <a:gd name="T49" fmla="*/ 1368 h 1389"/>
              <a:gd name="T50" fmla="*/ 547 w 2238"/>
              <a:gd name="T51" fmla="*/ 1333 h 1389"/>
              <a:gd name="T52" fmla="*/ 580 w 2238"/>
              <a:gd name="T53" fmla="*/ 1229 h 1389"/>
              <a:gd name="T54" fmla="*/ 679 w 2238"/>
              <a:gd name="T55" fmla="*/ 1328 h 1389"/>
              <a:gd name="T56" fmla="*/ 800 w 2238"/>
              <a:gd name="T57" fmla="*/ 1378 h 1389"/>
              <a:gd name="T58" fmla="*/ 920 w 2238"/>
              <a:gd name="T59" fmla="*/ 1328 h 1389"/>
              <a:gd name="T60" fmla="*/ 921 w 2238"/>
              <a:gd name="T61" fmla="*/ 1088 h 1389"/>
              <a:gd name="T62" fmla="*/ 994 w 2238"/>
              <a:gd name="T63" fmla="*/ 1057 h 1389"/>
              <a:gd name="T64" fmla="*/ 1025 w 2238"/>
              <a:gd name="T65" fmla="*/ 972 h 1389"/>
              <a:gd name="T66" fmla="*/ 1364 w 2238"/>
              <a:gd name="T67" fmla="*/ 1311 h 1389"/>
              <a:gd name="T68" fmla="*/ 1438 w 2238"/>
              <a:gd name="T69" fmla="*/ 1342 h 1389"/>
              <a:gd name="T70" fmla="*/ 1513 w 2238"/>
              <a:gd name="T71" fmla="*/ 1311 h 1389"/>
              <a:gd name="T72" fmla="*/ 1544 w 2238"/>
              <a:gd name="T73" fmla="*/ 1234 h 1389"/>
              <a:gd name="T74" fmla="*/ 1632 w 2238"/>
              <a:gd name="T75" fmla="*/ 1322 h 1389"/>
              <a:gd name="T76" fmla="*/ 1794 w 2238"/>
              <a:gd name="T77" fmla="*/ 1389 h 1389"/>
              <a:gd name="T78" fmla="*/ 1957 w 2238"/>
              <a:gd name="T79" fmla="*/ 1322 h 1389"/>
              <a:gd name="T80" fmla="*/ 1997 w 2238"/>
              <a:gd name="T81" fmla="*/ 1051 h 1389"/>
              <a:gd name="T82" fmla="*/ 2006 w 2238"/>
              <a:gd name="T83" fmla="*/ 1051 h 1389"/>
              <a:gd name="T84" fmla="*/ 2080 w 2238"/>
              <a:gd name="T85" fmla="*/ 1020 h 1389"/>
              <a:gd name="T86" fmla="*/ 2080 w 2238"/>
              <a:gd name="T87" fmla="*/ 871 h 1389"/>
              <a:gd name="T88" fmla="*/ 1979 w 2238"/>
              <a:gd name="T89" fmla="*/ 769 h 1389"/>
              <a:gd name="T90" fmla="*/ 2051 w 2238"/>
              <a:gd name="T91" fmla="*/ 786 h 1389"/>
              <a:gd name="T92" fmla="*/ 2172 w 2238"/>
              <a:gd name="T93" fmla="*/ 736 h 1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38" h="1389">
                <a:moveTo>
                  <a:pt x="2172" y="736"/>
                </a:moveTo>
                <a:cubicBezTo>
                  <a:pt x="2238" y="669"/>
                  <a:pt x="2238" y="562"/>
                  <a:pt x="2172" y="495"/>
                </a:cubicBezTo>
                <a:cubicBezTo>
                  <a:pt x="1743" y="67"/>
                  <a:pt x="1743" y="67"/>
                  <a:pt x="1743" y="67"/>
                </a:cubicBezTo>
                <a:cubicBezTo>
                  <a:pt x="1677" y="0"/>
                  <a:pt x="1569" y="0"/>
                  <a:pt x="1503" y="67"/>
                </a:cubicBezTo>
                <a:cubicBezTo>
                  <a:pt x="1436" y="133"/>
                  <a:pt x="1436" y="241"/>
                  <a:pt x="1503" y="308"/>
                </a:cubicBezTo>
                <a:cubicBezTo>
                  <a:pt x="1524" y="329"/>
                  <a:pt x="1524" y="329"/>
                  <a:pt x="1524" y="329"/>
                </a:cubicBezTo>
                <a:cubicBezTo>
                  <a:pt x="1487" y="315"/>
                  <a:pt x="1443" y="323"/>
                  <a:pt x="1413" y="353"/>
                </a:cubicBezTo>
                <a:cubicBezTo>
                  <a:pt x="1394" y="373"/>
                  <a:pt x="1384" y="397"/>
                  <a:pt x="1383" y="422"/>
                </a:cubicBezTo>
                <a:cubicBezTo>
                  <a:pt x="1184" y="223"/>
                  <a:pt x="1184" y="223"/>
                  <a:pt x="1184" y="223"/>
                </a:cubicBezTo>
                <a:cubicBezTo>
                  <a:pt x="1094" y="134"/>
                  <a:pt x="949" y="134"/>
                  <a:pt x="859" y="223"/>
                </a:cubicBezTo>
                <a:cubicBezTo>
                  <a:pt x="798" y="284"/>
                  <a:pt x="778" y="370"/>
                  <a:pt x="800" y="448"/>
                </a:cubicBezTo>
                <a:cubicBezTo>
                  <a:pt x="636" y="284"/>
                  <a:pt x="636" y="284"/>
                  <a:pt x="636" y="284"/>
                </a:cubicBezTo>
                <a:cubicBezTo>
                  <a:pt x="595" y="242"/>
                  <a:pt x="528" y="242"/>
                  <a:pt x="486" y="284"/>
                </a:cubicBezTo>
                <a:cubicBezTo>
                  <a:pt x="445" y="325"/>
                  <a:pt x="445" y="392"/>
                  <a:pt x="486" y="433"/>
                </a:cubicBezTo>
                <a:cubicBezTo>
                  <a:pt x="504" y="451"/>
                  <a:pt x="504" y="451"/>
                  <a:pt x="504" y="451"/>
                </a:cubicBezTo>
                <a:cubicBezTo>
                  <a:pt x="473" y="447"/>
                  <a:pt x="442" y="458"/>
                  <a:pt x="418" y="481"/>
                </a:cubicBezTo>
                <a:cubicBezTo>
                  <a:pt x="398" y="501"/>
                  <a:pt x="388" y="528"/>
                  <a:pt x="387" y="555"/>
                </a:cubicBezTo>
                <a:cubicBezTo>
                  <a:pt x="307" y="474"/>
                  <a:pt x="307" y="474"/>
                  <a:pt x="307" y="474"/>
                </a:cubicBezTo>
                <a:cubicBezTo>
                  <a:pt x="240" y="408"/>
                  <a:pt x="132" y="408"/>
                  <a:pt x="66" y="474"/>
                </a:cubicBezTo>
                <a:cubicBezTo>
                  <a:pt x="0" y="540"/>
                  <a:pt x="0" y="648"/>
                  <a:pt x="66" y="715"/>
                </a:cubicBezTo>
                <a:cubicBezTo>
                  <a:pt x="178" y="827"/>
                  <a:pt x="178" y="827"/>
                  <a:pt x="178" y="827"/>
                </a:cubicBezTo>
                <a:cubicBezTo>
                  <a:pt x="142" y="821"/>
                  <a:pt x="103" y="832"/>
                  <a:pt x="75" y="860"/>
                </a:cubicBezTo>
                <a:cubicBezTo>
                  <a:pt x="28" y="907"/>
                  <a:pt x="28" y="983"/>
                  <a:pt x="75" y="1030"/>
                </a:cubicBezTo>
                <a:cubicBezTo>
                  <a:pt x="378" y="1333"/>
                  <a:pt x="378" y="1333"/>
                  <a:pt x="378" y="1333"/>
                </a:cubicBezTo>
                <a:cubicBezTo>
                  <a:pt x="401" y="1356"/>
                  <a:pt x="432" y="1368"/>
                  <a:pt x="462" y="1368"/>
                </a:cubicBezTo>
                <a:cubicBezTo>
                  <a:pt x="493" y="1368"/>
                  <a:pt x="523" y="1356"/>
                  <a:pt x="547" y="1333"/>
                </a:cubicBezTo>
                <a:cubicBezTo>
                  <a:pt x="575" y="1304"/>
                  <a:pt x="586" y="1266"/>
                  <a:pt x="580" y="1229"/>
                </a:cubicBezTo>
                <a:cubicBezTo>
                  <a:pt x="679" y="1328"/>
                  <a:pt x="679" y="1328"/>
                  <a:pt x="679" y="1328"/>
                </a:cubicBezTo>
                <a:cubicBezTo>
                  <a:pt x="713" y="1361"/>
                  <a:pt x="756" y="1378"/>
                  <a:pt x="800" y="1378"/>
                </a:cubicBezTo>
                <a:cubicBezTo>
                  <a:pt x="843" y="1378"/>
                  <a:pt x="887" y="1361"/>
                  <a:pt x="920" y="1328"/>
                </a:cubicBezTo>
                <a:cubicBezTo>
                  <a:pt x="986" y="1262"/>
                  <a:pt x="986" y="1155"/>
                  <a:pt x="921" y="1088"/>
                </a:cubicBezTo>
                <a:cubicBezTo>
                  <a:pt x="947" y="1088"/>
                  <a:pt x="974" y="1077"/>
                  <a:pt x="994" y="1057"/>
                </a:cubicBezTo>
                <a:cubicBezTo>
                  <a:pt x="1018" y="1034"/>
                  <a:pt x="1028" y="1002"/>
                  <a:pt x="1025" y="972"/>
                </a:cubicBezTo>
                <a:cubicBezTo>
                  <a:pt x="1364" y="1311"/>
                  <a:pt x="1364" y="1311"/>
                  <a:pt x="1364" y="1311"/>
                </a:cubicBezTo>
                <a:cubicBezTo>
                  <a:pt x="1384" y="1331"/>
                  <a:pt x="1411" y="1342"/>
                  <a:pt x="1438" y="1342"/>
                </a:cubicBezTo>
                <a:cubicBezTo>
                  <a:pt x="1466" y="1342"/>
                  <a:pt x="1493" y="1331"/>
                  <a:pt x="1513" y="1311"/>
                </a:cubicBezTo>
                <a:cubicBezTo>
                  <a:pt x="1534" y="1290"/>
                  <a:pt x="1545" y="1262"/>
                  <a:pt x="1544" y="1234"/>
                </a:cubicBezTo>
                <a:cubicBezTo>
                  <a:pt x="1632" y="1322"/>
                  <a:pt x="1632" y="1322"/>
                  <a:pt x="1632" y="1322"/>
                </a:cubicBezTo>
                <a:cubicBezTo>
                  <a:pt x="1677" y="1367"/>
                  <a:pt x="1736" y="1389"/>
                  <a:pt x="1794" y="1389"/>
                </a:cubicBezTo>
                <a:cubicBezTo>
                  <a:pt x="1853" y="1389"/>
                  <a:pt x="1912" y="1367"/>
                  <a:pt x="1957" y="1322"/>
                </a:cubicBezTo>
                <a:cubicBezTo>
                  <a:pt x="2030" y="1248"/>
                  <a:pt x="2044" y="1138"/>
                  <a:pt x="1997" y="1051"/>
                </a:cubicBezTo>
                <a:cubicBezTo>
                  <a:pt x="2000" y="1051"/>
                  <a:pt x="2003" y="1051"/>
                  <a:pt x="2006" y="1051"/>
                </a:cubicBezTo>
                <a:cubicBezTo>
                  <a:pt x="2033" y="1051"/>
                  <a:pt x="2060" y="1041"/>
                  <a:pt x="2080" y="1020"/>
                </a:cubicBezTo>
                <a:cubicBezTo>
                  <a:pt x="2122" y="979"/>
                  <a:pt x="2122" y="912"/>
                  <a:pt x="2080" y="871"/>
                </a:cubicBezTo>
                <a:cubicBezTo>
                  <a:pt x="1979" y="769"/>
                  <a:pt x="1979" y="769"/>
                  <a:pt x="1979" y="769"/>
                </a:cubicBezTo>
                <a:cubicBezTo>
                  <a:pt x="2002" y="780"/>
                  <a:pt x="2027" y="786"/>
                  <a:pt x="2051" y="786"/>
                </a:cubicBezTo>
                <a:cubicBezTo>
                  <a:pt x="2095" y="786"/>
                  <a:pt x="2138" y="769"/>
                  <a:pt x="2172" y="736"/>
                </a:cubicBezTo>
                <a:close/>
              </a:path>
            </a:pathLst>
          </a:custGeom>
          <a:solidFill>
            <a:srgbClr val="67318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4" name="Freeform 12"/>
          <p:cNvSpPr/>
          <p:nvPr/>
        </p:nvSpPr>
        <p:spPr bwMode="auto">
          <a:xfrm>
            <a:off x="1885951" y="2052638"/>
            <a:ext cx="4484688" cy="4024313"/>
          </a:xfrm>
          <a:custGeom>
            <a:avLst/>
            <a:gdLst>
              <a:gd name="T0" fmla="*/ 870 w 982"/>
              <a:gd name="T1" fmla="*/ 379 h 880"/>
              <a:gd name="T2" fmla="*/ 582 w 982"/>
              <a:gd name="T3" fmla="*/ 93 h 880"/>
              <a:gd name="T4" fmla="*/ 355 w 982"/>
              <a:gd name="T5" fmla="*/ 194 h 880"/>
              <a:gd name="T6" fmla="*/ 308 w 982"/>
              <a:gd name="T7" fmla="*/ 147 h 880"/>
              <a:gd name="T8" fmla="*/ 120 w 982"/>
              <a:gd name="T9" fmla="*/ 335 h 880"/>
              <a:gd name="T10" fmla="*/ 275 w 982"/>
              <a:gd name="T11" fmla="*/ 489 h 880"/>
              <a:gd name="T12" fmla="*/ 268 w 982"/>
              <a:gd name="T13" fmla="*/ 496 h 880"/>
              <a:gd name="T14" fmla="*/ 268 w 982"/>
              <a:gd name="T15" fmla="*/ 683 h 880"/>
              <a:gd name="T16" fmla="*/ 412 w 982"/>
              <a:gd name="T17" fmla="*/ 827 h 880"/>
              <a:gd name="T18" fmla="*/ 600 w 982"/>
              <a:gd name="T19" fmla="*/ 827 h 880"/>
              <a:gd name="T20" fmla="*/ 637 w 982"/>
              <a:gd name="T21" fmla="*/ 720 h 880"/>
              <a:gd name="T22" fmla="*/ 710 w 982"/>
              <a:gd name="T23" fmla="*/ 589 h 880"/>
              <a:gd name="T24" fmla="*/ 870 w 982"/>
              <a:gd name="T25" fmla="*/ 379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2" h="880">
                <a:moveTo>
                  <a:pt x="870" y="379"/>
                </a:moveTo>
                <a:cubicBezTo>
                  <a:pt x="774" y="284"/>
                  <a:pt x="678" y="189"/>
                  <a:pt x="582" y="93"/>
                </a:cubicBezTo>
                <a:cubicBezTo>
                  <a:pt x="487" y="0"/>
                  <a:pt x="353" y="92"/>
                  <a:pt x="355" y="194"/>
                </a:cubicBezTo>
                <a:cubicBezTo>
                  <a:pt x="308" y="147"/>
                  <a:pt x="308" y="147"/>
                  <a:pt x="308" y="147"/>
                </a:cubicBezTo>
                <a:cubicBezTo>
                  <a:pt x="187" y="26"/>
                  <a:pt x="0" y="214"/>
                  <a:pt x="120" y="335"/>
                </a:cubicBezTo>
                <a:cubicBezTo>
                  <a:pt x="275" y="489"/>
                  <a:pt x="275" y="489"/>
                  <a:pt x="275" y="489"/>
                </a:cubicBezTo>
                <a:cubicBezTo>
                  <a:pt x="273" y="491"/>
                  <a:pt x="270" y="493"/>
                  <a:pt x="268" y="496"/>
                </a:cubicBezTo>
                <a:cubicBezTo>
                  <a:pt x="219" y="548"/>
                  <a:pt x="216" y="631"/>
                  <a:pt x="268" y="683"/>
                </a:cubicBezTo>
                <a:cubicBezTo>
                  <a:pt x="412" y="827"/>
                  <a:pt x="412" y="827"/>
                  <a:pt x="412" y="827"/>
                </a:cubicBezTo>
                <a:cubicBezTo>
                  <a:pt x="461" y="876"/>
                  <a:pt x="551" y="880"/>
                  <a:pt x="600" y="827"/>
                </a:cubicBezTo>
                <a:cubicBezTo>
                  <a:pt x="627" y="797"/>
                  <a:pt x="640" y="758"/>
                  <a:pt x="637" y="720"/>
                </a:cubicBezTo>
                <a:cubicBezTo>
                  <a:pt x="683" y="694"/>
                  <a:pt x="715" y="642"/>
                  <a:pt x="710" y="589"/>
                </a:cubicBezTo>
                <a:cubicBezTo>
                  <a:pt x="830" y="659"/>
                  <a:pt x="982" y="491"/>
                  <a:pt x="870" y="379"/>
                </a:cubicBez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5" name="Freeform 13"/>
          <p:cNvSpPr/>
          <p:nvPr/>
        </p:nvSpPr>
        <p:spPr bwMode="auto">
          <a:xfrm>
            <a:off x="6169026" y="2057400"/>
            <a:ext cx="3452813" cy="3424238"/>
          </a:xfrm>
          <a:custGeom>
            <a:avLst/>
            <a:gdLst>
              <a:gd name="T0" fmla="*/ 587 w 756"/>
              <a:gd name="T1" fmla="*/ 394 h 749"/>
              <a:gd name="T2" fmla="*/ 650 w 756"/>
              <a:gd name="T3" fmla="*/ 364 h 749"/>
              <a:gd name="T4" fmla="*/ 650 w 756"/>
              <a:gd name="T5" fmla="*/ 216 h 749"/>
              <a:gd name="T6" fmla="*/ 474 w 756"/>
              <a:gd name="T7" fmla="*/ 40 h 749"/>
              <a:gd name="T8" fmla="*/ 326 w 756"/>
              <a:gd name="T9" fmla="*/ 40 h 749"/>
              <a:gd name="T10" fmla="*/ 296 w 756"/>
              <a:gd name="T11" fmla="*/ 103 h 749"/>
              <a:gd name="T12" fmla="*/ 118 w 756"/>
              <a:gd name="T13" fmla="*/ 299 h 749"/>
              <a:gd name="T14" fmla="*/ 447 w 756"/>
              <a:gd name="T15" fmla="*/ 629 h 749"/>
              <a:gd name="T16" fmla="*/ 635 w 756"/>
              <a:gd name="T17" fmla="*/ 441 h 749"/>
              <a:gd name="T18" fmla="*/ 587 w 756"/>
              <a:gd name="T19" fmla="*/ 394 h 7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56" h="749">
                <a:moveTo>
                  <a:pt x="587" y="394"/>
                </a:moveTo>
                <a:cubicBezTo>
                  <a:pt x="611" y="391"/>
                  <a:pt x="633" y="382"/>
                  <a:pt x="650" y="364"/>
                </a:cubicBezTo>
                <a:cubicBezTo>
                  <a:pt x="690" y="324"/>
                  <a:pt x="690" y="256"/>
                  <a:pt x="650" y="216"/>
                </a:cubicBezTo>
                <a:cubicBezTo>
                  <a:pt x="474" y="40"/>
                  <a:pt x="474" y="40"/>
                  <a:pt x="474" y="40"/>
                </a:cubicBezTo>
                <a:cubicBezTo>
                  <a:pt x="434" y="0"/>
                  <a:pt x="366" y="0"/>
                  <a:pt x="326" y="40"/>
                </a:cubicBezTo>
                <a:cubicBezTo>
                  <a:pt x="308" y="57"/>
                  <a:pt x="298" y="80"/>
                  <a:pt x="296" y="103"/>
                </a:cubicBezTo>
                <a:cubicBezTo>
                  <a:pt x="175" y="0"/>
                  <a:pt x="0" y="181"/>
                  <a:pt x="118" y="299"/>
                </a:cubicBezTo>
                <a:cubicBezTo>
                  <a:pt x="447" y="629"/>
                  <a:pt x="447" y="629"/>
                  <a:pt x="447" y="629"/>
                </a:cubicBezTo>
                <a:cubicBezTo>
                  <a:pt x="568" y="749"/>
                  <a:pt x="756" y="562"/>
                  <a:pt x="635" y="441"/>
                </a:cubicBezTo>
                <a:lnTo>
                  <a:pt x="587" y="394"/>
                </a:ln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6" name="Freeform 14"/>
          <p:cNvSpPr/>
          <p:nvPr/>
        </p:nvSpPr>
        <p:spPr bwMode="auto">
          <a:xfrm>
            <a:off x="3008313" y="2738438"/>
            <a:ext cx="2430463" cy="2432050"/>
          </a:xfrm>
          <a:custGeom>
            <a:avLst/>
            <a:gdLst>
              <a:gd name="T0" fmla="*/ 494 w 532"/>
              <a:gd name="T1" fmla="*/ 436 h 532"/>
              <a:gd name="T2" fmla="*/ 96 w 532"/>
              <a:gd name="T3" fmla="*/ 38 h 532"/>
              <a:gd name="T4" fmla="*/ 38 w 532"/>
              <a:gd name="T5" fmla="*/ 96 h 532"/>
              <a:gd name="T6" fmla="*/ 436 w 532"/>
              <a:gd name="T7" fmla="*/ 494 h 532"/>
              <a:gd name="T8" fmla="*/ 494 w 532"/>
              <a:gd name="T9" fmla="*/ 436 h 532"/>
            </a:gdLst>
            <a:ahLst/>
            <a:cxnLst>
              <a:cxn ang="0">
                <a:pos x="T0" y="T1"/>
              </a:cxn>
              <a:cxn ang="0">
                <a:pos x="T2" y="T3"/>
              </a:cxn>
              <a:cxn ang="0">
                <a:pos x="T4" y="T5"/>
              </a:cxn>
              <a:cxn ang="0">
                <a:pos x="T6" y="T7"/>
              </a:cxn>
              <a:cxn ang="0">
                <a:pos x="T8" y="T9"/>
              </a:cxn>
            </a:cxnLst>
            <a:rect l="0" t="0" r="r" b="b"/>
            <a:pathLst>
              <a:path w="532" h="532">
                <a:moveTo>
                  <a:pt x="494" y="436"/>
                </a:moveTo>
                <a:cubicBezTo>
                  <a:pt x="96" y="38"/>
                  <a:pt x="96" y="38"/>
                  <a:pt x="96" y="38"/>
                </a:cubicBezTo>
                <a:cubicBezTo>
                  <a:pt x="58" y="0"/>
                  <a:pt x="0" y="58"/>
                  <a:pt x="38" y="96"/>
                </a:cubicBezTo>
                <a:cubicBezTo>
                  <a:pt x="170" y="229"/>
                  <a:pt x="303" y="361"/>
                  <a:pt x="436" y="494"/>
                </a:cubicBezTo>
                <a:cubicBezTo>
                  <a:pt x="473" y="532"/>
                  <a:pt x="532" y="473"/>
                  <a:pt x="494" y="436"/>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7" name="Oval 15"/>
          <p:cNvSpPr>
            <a:spLocks noChangeArrowheads="1"/>
          </p:cNvSpPr>
          <p:nvPr/>
        </p:nvSpPr>
        <p:spPr bwMode="auto">
          <a:xfrm>
            <a:off x="4068763" y="1468438"/>
            <a:ext cx="4017963" cy="4022725"/>
          </a:xfrm>
          <a:prstGeom prst="ellipse">
            <a:avLst/>
          </a:prstGeom>
          <a:solidFill>
            <a:srgbClr val="FCFA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8" name="Freeform 16"/>
          <p:cNvSpPr>
            <a:spLocks noEditPoints="1"/>
          </p:cNvSpPr>
          <p:nvPr/>
        </p:nvSpPr>
        <p:spPr bwMode="auto">
          <a:xfrm>
            <a:off x="4178301" y="1577975"/>
            <a:ext cx="3798888" cy="3803650"/>
          </a:xfrm>
          <a:custGeom>
            <a:avLst/>
            <a:gdLst>
              <a:gd name="T0" fmla="*/ 416 w 832"/>
              <a:gd name="T1" fmla="*/ 832 h 832"/>
              <a:gd name="T2" fmla="*/ 0 w 832"/>
              <a:gd name="T3" fmla="*/ 416 h 832"/>
              <a:gd name="T4" fmla="*/ 416 w 832"/>
              <a:gd name="T5" fmla="*/ 0 h 832"/>
              <a:gd name="T6" fmla="*/ 832 w 832"/>
              <a:gd name="T7" fmla="*/ 416 h 832"/>
              <a:gd name="T8" fmla="*/ 416 w 832"/>
              <a:gd name="T9" fmla="*/ 832 h 832"/>
              <a:gd name="T10" fmla="*/ 416 w 832"/>
              <a:gd name="T11" fmla="*/ 19 h 832"/>
              <a:gd name="T12" fmla="*/ 19 w 832"/>
              <a:gd name="T13" fmla="*/ 416 h 832"/>
              <a:gd name="T14" fmla="*/ 416 w 832"/>
              <a:gd name="T15" fmla="*/ 814 h 832"/>
              <a:gd name="T16" fmla="*/ 813 w 832"/>
              <a:gd name="T17" fmla="*/ 416 h 832"/>
              <a:gd name="T18" fmla="*/ 416 w 832"/>
              <a:gd name="T19" fmla="*/ 19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32" h="832">
                <a:moveTo>
                  <a:pt x="416" y="832"/>
                </a:moveTo>
                <a:cubicBezTo>
                  <a:pt x="187" y="832"/>
                  <a:pt x="0" y="646"/>
                  <a:pt x="0" y="416"/>
                </a:cubicBezTo>
                <a:cubicBezTo>
                  <a:pt x="0" y="187"/>
                  <a:pt x="187" y="0"/>
                  <a:pt x="416" y="0"/>
                </a:cubicBezTo>
                <a:cubicBezTo>
                  <a:pt x="645" y="0"/>
                  <a:pt x="832" y="187"/>
                  <a:pt x="832" y="416"/>
                </a:cubicBezTo>
                <a:cubicBezTo>
                  <a:pt x="832" y="646"/>
                  <a:pt x="645" y="832"/>
                  <a:pt x="416" y="832"/>
                </a:cubicBezTo>
                <a:close/>
                <a:moveTo>
                  <a:pt x="416" y="19"/>
                </a:moveTo>
                <a:cubicBezTo>
                  <a:pt x="197" y="19"/>
                  <a:pt x="19" y="197"/>
                  <a:pt x="19" y="416"/>
                </a:cubicBezTo>
                <a:cubicBezTo>
                  <a:pt x="19" y="635"/>
                  <a:pt x="197" y="814"/>
                  <a:pt x="416" y="814"/>
                </a:cubicBezTo>
                <a:cubicBezTo>
                  <a:pt x="635" y="814"/>
                  <a:pt x="813" y="635"/>
                  <a:pt x="813" y="416"/>
                </a:cubicBezTo>
                <a:cubicBezTo>
                  <a:pt x="813" y="197"/>
                  <a:pt x="635" y="19"/>
                  <a:pt x="416" y="19"/>
                </a:cubicBezTo>
                <a:close/>
              </a:path>
            </a:pathLst>
          </a:custGeom>
          <a:solidFill>
            <a:srgbClr val="67318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9" name="Freeform 17"/>
          <p:cNvSpPr/>
          <p:nvPr/>
        </p:nvSpPr>
        <p:spPr bwMode="auto">
          <a:xfrm>
            <a:off x="8534401" y="1235075"/>
            <a:ext cx="2058988" cy="2062163"/>
          </a:xfrm>
          <a:custGeom>
            <a:avLst/>
            <a:gdLst>
              <a:gd name="T0" fmla="*/ 417 w 451"/>
              <a:gd name="T1" fmla="*/ 366 h 451"/>
              <a:gd name="T2" fmla="*/ 85 w 451"/>
              <a:gd name="T3" fmla="*/ 34 h 451"/>
              <a:gd name="T4" fmla="*/ 33 w 451"/>
              <a:gd name="T5" fmla="*/ 85 h 451"/>
              <a:gd name="T6" fmla="*/ 366 w 451"/>
              <a:gd name="T7" fmla="*/ 418 h 451"/>
              <a:gd name="T8" fmla="*/ 417 w 451"/>
              <a:gd name="T9" fmla="*/ 366 h 451"/>
            </a:gdLst>
            <a:ahLst/>
            <a:cxnLst>
              <a:cxn ang="0">
                <a:pos x="T0" y="T1"/>
              </a:cxn>
              <a:cxn ang="0">
                <a:pos x="T2" y="T3"/>
              </a:cxn>
              <a:cxn ang="0">
                <a:pos x="T4" y="T5"/>
              </a:cxn>
              <a:cxn ang="0">
                <a:pos x="T6" y="T7"/>
              </a:cxn>
              <a:cxn ang="0">
                <a:pos x="T8" y="T9"/>
              </a:cxn>
            </a:cxnLst>
            <a:rect l="0" t="0" r="r" b="b"/>
            <a:pathLst>
              <a:path w="451" h="451">
                <a:moveTo>
                  <a:pt x="417" y="366"/>
                </a:moveTo>
                <a:cubicBezTo>
                  <a:pt x="307" y="255"/>
                  <a:pt x="196" y="144"/>
                  <a:pt x="85" y="34"/>
                </a:cubicBezTo>
                <a:cubicBezTo>
                  <a:pt x="52" y="0"/>
                  <a:pt x="0" y="52"/>
                  <a:pt x="33" y="85"/>
                </a:cubicBezTo>
                <a:cubicBezTo>
                  <a:pt x="144" y="196"/>
                  <a:pt x="255" y="307"/>
                  <a:pt x="366" y="418"/>
                </a:cubicBezTo>
                <a:cubicBezTo>
                  <a:pt x="399" y="451"/>
                  <a:pt x="451" y="400"/>
                  <a:pt x="417" y="366"/>
                </a:cubicBezTo>
                <a:close/>
              </a:path>
            </a:pathLst>
          </a:custGeom>
          <a:solidFill>
            <a:srgbClr val="ECBA3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0" name="Freeform 18"/>
          <p:cNvSpPr/>
          <p:nvPr/>
        </p:nvSpPr>
        <p:spPr bwMode="auto">
          <a:xfrm>
            <a:off x="8516938" y="3708400"/>
            <a:ext cx="1323975" cy="1325563"/>
          </a:xfrm>
          <a:custGeom>
            <a:avLst/>
            <a:gdLst>
              <a:gd name="T0" fmla="*/ 269 w 290"/>
              <a:gd name="T1" fmla="*/ 237 h 290"/>
              <a:gd name="T2" fmla="*/ 54 w 290"/>
              <a:gd name="T3" fmla="*/ 21 h 290"/>
              <a:gd name="T4" fmla="*/ 21 w 290"/>
              <a:gd name="T5" fmla="*/ 54 h 290"/>
              <a:gd name="T6" fmla="*/ 237 w 290"/>
              <a:gd name="T7" fmla="*/ 269 h 290"/>
              <a:gd name="T8" fmla="*/ 269 w 290"/>
              <a:gd name="T9" fmla="*/ 237 h 290"/>
            </a:gdLst>
            <a:ahLst/>
            <a:cxnLst>
              <a:cxn ang="0">
                <a:pos x="T0" y="T1"/>
              </a:cxn>
              <a:cxn ang="0">
                <a:pos x="T2" y="T3"/>
              </a:cxn>
              <a:cxn ang="0">
                <a:pos x="T4" y="T5"/>
              </a:cxn>
              <a:cxn ang="0">
                <a:pos x="T6" y="T7"/>
              </a:cxn>
              <a:cxn ang="0">
                <a:pos x="T8" y="T9"/>
              </a:cxn>
            </a:cxnLst>
            <a:rect l="0" t="0" r="r" b="b"/>
            <a:pathLst>
              <a:path w="290" h="290">
                <a:moveTo>
                  <a:pt x="269" y="237"/>
                </a:moveTo>
                <a:cubicBezTo>
                  <a:pt x="197" y="165"/>
                  <a:pt x="125" y="93"/>
                  <a:pt x="54" y="21"/>
                </a:cubicBezTo>
                <a:cubicBezTo>
                  <a:pt x="33" y="0"/>
                  <a:pt x="0" y="33"/>
                  <a:pt x="21" y="54"/>
                </a:cubicBezTo>
                <a:cubicBezTo>
                  <a:pt x="93" y="125"/>
                  <a:pt x="165" y="197"/>
                  <a:pt x="237" y="269"/>
                </a:cubicBezTo>
                <a:cubicBezTo>
                  <a:pt x="258" y="290"/>
                  <a:pt x="290" y="258"/>
                  <a:pt x="269" y="237"/>
                </a:cubicBezTo>
                <a:close/>
              </a:path>
            </a:pathLst>
          </a:custGeom>
          <a:solidFill>
            <a:srgbClr val="ECBA3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1" name="Freeform 19"/>
          <p:cNvSpPr/>
          <p:nvPr/>
        </p:nvSpPr>
        <p:spPr bwMode="auto">
          <a:xfrm>
            <a:off x="1343026" y="2862263"/>
            <a:ext cx="2625725" cy="2628900"/>
          </a:xfrm>
          <a:custGeom>
            <a:avLst/>
            <a:gdLst>
              <a:gd name="T0" fmla="*/ 554 w 575"/>
              <a:gd name="T1" fmla="*/ 521 h 575"/>
              <a:gd name="T2" fmla="*/ 53 w 575"/>
              <a:gd name="T3" fmla="*/ 21 h 575"/>
              <a:gd name="T4" fmla="*/ 21 w 575"/>
              <a:gd name="T5" fmla="*/ 53 h 575"/>
              <a:gd name="T6" fmla="*/ 522 w 575"/>
              <a:gd name="T7" fmla="*/ 554 h 575"/>
              <a:gd name="T8" fmla="*/ 554 w 575"/>
              <a:gd name="T9" fmla="*/ 521 h 575"/>
            </a:gdLst>
            <a:ahLst/>
            <a:cxnLst>
              <a:cxn ang="0">
                <a:pos x="T0" y="T1"/>
              </a:cxn>
              <a:cxn ang="0">
                <a:pos x="T2" y="T3"/>
              </a:cxn>
              <a:cxn ang="0">
                <a:pos x="T4" y="T5"/>
              </a:cxn>
              <a:cxn ang="0">
                <a:pos x="T6" y="T7"/>
              </a:cxn>
              <a:cxn ang="0">
                <a:pos x="T8" y="T9"/>
              </a:cxn>
            </a:cxnLst>
            <a:rect l="0" t="0" r="r" b="b"/>
            <a:pathLst>
              <a:path w="575" h="575">
                <a:moveTo>
                  <a:pt x="554" y="521"/>
                </a:moveTo>
                <a:cubicBezTo>
                  <a:pt x="53" y="21"/>
                  <a:pt x="53" y="21"/>
                  <a:pt x="53" y="21"/>
                </a:cubicBezTo>
                <a:cubicBezTo>
                  <a:pt x="33" y="0"/>
                  <a:pt x="0" y="32"/>
                  <a:pt x="21" y="53"/>
                </a:cubicBezTo>
                <a:cubicBezTo>
                  <a:pt x="188" y="220"/>
                  <a:pt x="355" y="387"/>
                  <a:pt x="522" y="554"/>
                </a:cubicBezTo>
                <a:cubicBezTo>
                  <a:pt x="543" y="575"/>
                  <a:pt x="575" y="542"/>
                  <a:pt x="554" y="521"/>
                </a:cubicBezTo>
                <a:close/>
              </a:path>
            </a:pathLst>
          </a:custGeom>
          <a:solidFill>
            <a:srgbClr val="ECBA3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2" name="Freeform 20"/>
          <p:cNvSpPr/>
          <p:nvPr/>
        </p:nvSpPr>
        <p:spPr bwMode="auto">
          <a:xfrm>
            <a:off x="7352507" y="4464844"/>
            <a:ext cx="1839913" cy="1843088"/>
          </a:xfrm>
          <a:custGeom>
            <a:avLst/>
            <a:gdLst>
              <a:gd name="T0" fmla="*/ 382 w 403"/>
              <a:gd name="T1" fmla="*/ 350 h 403"/>
              <a:gd name="T2" fmla="*/ 54 w 403"/>
              <a:gd name="T3" fmla="*/ 21 h 403"/>
              <a:gd name="T4" fmla="*/ 21 w 403"/>
              <a:gd name="T5" fmla="*/ 53 h 403"/>
              <a:gd name="T6" fmla="*/ 350 w 403"/>
              <a:gd name="T7" fmla="*/ 382 h 403"/>
              <a:gd name="T8" fmla="*/ 382 w 403"/>
              <a:gd name="T9" fmla="*/ 350 h 403"/>
            </a:gdLst>
            <a:ahLst/>
            <a:cxnLst>
              <a:cxn ang="0">
                <a:pos x="T0" y="T1"/>
              </a:cxn>
              <a:cxn ang="0">
                <a:pos x="T2" y="T3"/>
              </a:cxn>
              <a:cxn ang="0">
                <a:pos x="T4" y="T5"/>
              </a:cxn>
              <a:cxn ang="0">
                <a:pos x="T6" y="T7"/>
              </a:cxn>
              <a:cxn ang="0">
                <a:pos x="T8" y="T9"/>
              </a:cxn>
            </a:cxnLst>
            <a:rect l="0" t="0" r="r" b="b"/>
            <a:pathLst>
              <a:path w="403" h="403">
                <a:moveTo>
                  <a:pt x="382" y="350"/>
                </a:moveTo>
                <a:cubicBezTo>
                  <a:pt x="54" y="21"/>
                  <a:pt x="54" y="21"/>
                  <a:pt x="54" y="21"/>
                </a:cubicBezTo>
                <a:cubicBezTo>
                  <a:pt x="33" y="0"/>
                  <a:pt x="0" y="32"/>
                  <a:pt x="21" y="53"/>
                </a:cubicBezTo>
                <a:cubicBezTo>
                  <a:pt x="350" y="382"/>
                  <a:pt x="350" y="382"/>
                  <a:pt x="350" y="382"/>
                </a:cubicBezTo>
                <a:cubicBezTo>
                  <a:pt x="371" y="403"/>
                  <a:pt x="403" y="371"/>
                  <a:pt x="382" y="350"/>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3" name="Freeform 21"/>
          <p:cNvSpPr/>
          <p:nvPr/>
        </p:nvSpPr>
        <p:spPr bwMode="auto">
          <a:xfrm>
            <a:off x="6913563" y="585788"/>
            <a:ext cx="2127250" cy="2125663"/>
          </a:xfrm>
          <a:custGeom>
            <a:avLst/>
            <a:gdLst>
              <a:gd name="T0" fmla="*/ 428 w 466"/>
              <a:gd name="T1" fmla="*/ 370 h 465"/>
              <a:gd name="T2" fmla="*/ 96 w 466"/>
              <a:gd name="T3" fmla="*/ 37 h 465"/>
              <a:gd name="T4" fmla="*/ 38 w 466"/>
              <a:gd name="T5" fmla="*/ 95 h 465"/>
              <a:gd name="T6" fmla="*/ 370 w 466"/>
              <a:gd name="T7" fmla="*/ 428 h 465"/>
              <a:gd name="T8" fmla="*/ 428 w 466"/>
              <a:gd name="T9" fmla="*/ 370 h 465"/>
            </a:gdLst>
            <a:ahLst/>
            <a:cxnLst>
              <a:cxn ang="0">
                <a:pos x="T0" y="T1"/>
              </a:cxn>
              <a:cxn ang="0">
                <a:pos x="T2" y="T3"/>
              </a:cxn>
              <a:cxn ang="0">
                <a:pos x="T4" y="T5"/>
              </a:cxn>
              <a:cxn ang="0">
                <a:pos x="T6" y="T7"/>
              </a:cxn>
              <a:cxn ang="0">
                <a:pos x="T8" y="T9"/>
              </a:cxn>
            </a:cxnLst>
            <a:rect l="0" t="0" r="r" b="b"/>
            <a:pathLst>
              <a:path w="466" h="465">
                <a:moveTo>
                  <a:pt x="428" y="370"/>
                </a:moveTo>
                <a:cubicBezTo>
                  <a:pt x="318" y="259"/>
                  <a:pt x="207" y="148"/>
                  <a:pt x="96" y="37"/>
                </a:cubicBezTo>
                <a:cubicBezTo>
                  <a:pt x="58" y="0"/>
                  <a:pt x="0" y="58"/>
                  <a:pt x="38" y="95"/>
                </a:cubicBezTo>
                <a:cubicBezTo>
                  <a:pt x="370" y="428"/>
                  <a:pt x="370" y="428"/>
                  <a:pt x="370" y="428"/>
                </a:cubicBezTo>
                <a:cubicBezTo>
                  <a:pt x="408" y="465"/>
                  <a:pt x="466" y="407"/>
                  <a:pt x="428" y="370"/>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4" name="Freeform 22"/>
          <p:cNvSpPr/>
          <p:nvPr/>
        </p:nvSpPr>
        <p:spPr bwMode="auto">
          <a:xfrm>
            <a:off x="2173288" y="4897438"/>
            <a:ext cx="1058863" cy="1055688"/>
          </a:xfrm>
          <a:custGeom>
            <a:avLst/>
            <a:gdLst>
              <a:gd name="T0" fmla="*/ 195 w 232"/>
              <a:gd name="T1" fmla="*/ 136 h 231"/>
              <a:gd name="T2" fmla="*/ 96 w 232"/>
              <a:gd name="T3" fmla="*/ 37 h 231"/>
              <a:gd name="T4" fmla="*/ 38 w 232"/>
              <a:gd name="T5" fmla="*/ 95 h 231"/>
              <a:gd name="T6" fmla="*/ 137 w 232"/>
              <a:gd name="T7" fmla="*/ 194 h 231"/>
              <a:gd name="T8" fmla="*/ 195 w 232"/>
              <a:gd name="T9" fmla="*/ 136 h 231"/>
            </a:gdLst>
            <a:ahLst/>
            <a:cxnLst>
              <a:cxn ang="0">
                <a:pos x="T0" y="T1"/>
              </a:cxn>
              <a:cxn ang="0">
                <a:pos x="T2" y="T3"/>
              </a:cxn>
              <a:cxn ang="0">
                <a:pos x="T4" y="T5"/>
              </a:cxn>
              <a:cxn ang="0">
                <a:pos x="T6" y="T7"/>
              </a:cxn>
              <a:cxn ang="0">
                <a:pos x="T8" y="T9"/>
              </a:cxn>
            </a:cxnLst>
            <a:rect l="0" t="0" r="r" b="b"/>
            <a:pathLst>
              <a:path w="232" h="231">
                <a:moveTo>
                  <a:pt x="195" y="136"/>
                </a:moveTo>
                <a:cubicBezTo>
                  <a:pt x="162" y="103"/>
                  <a:pt x="129" y="70"/>
                  <a:pt x="96" y="37"/>
                </a:cubicBezTo>
                <a:cubicBezTo>
                  <a:pt x="59" y="0"/>
                  <a:pt x="0" y="58"/>
                  <a:pt x="38" y="95"/>
                </a:cubicBezTo>
                <a:cubicBezTo>
                  <a:pt x="71" y="128"/>
                  <a:pt x="104" y="161"/>
                  <a:pt x="137" y="194"/>
                </a:cubicBezTo>
                <a:cubicBezTo>
                  <a:pt x="174" y="231"/>
                  <a:pt x="232" y="173"/>
                  <a:pt x="195" y="136"/>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5" name="Freeform 23"/>
          <p:cNvSpPr/>
          <p:nvPr/>
        </p:nvSpPr>
        <p:spPr bwMode="auto">
          <a:xfrm>
            <a:off x="5114926" y="700088"/>
            <a:ext cx="1355725" cy="1362075"/>
          </a:xfrm>
          <a:custGeom>
            <a:avLst/>
            <a:gdLst>
              <a:gd name="T0" fmla="*/ 260 w 297"/>
              <a:gd name="T1" fmla="*/ 202 h 298"/>
              <a:gd name="T2" fmla="*/ 95 w 297"/>
              <a:gd name="T3" fmla="*/ 38 h 298"/>
              <a:gd name="T4" fmla="*/ 37 w 297"/>
              <a:gd name="T5" fmla="*/ 96 h 298"/>
              <a:gd name="T6" fmla="*/ 202 w 297"/>
              <a:gd name="T7" fmla="*/ 260 h 298"/>
              <a:gd name="T8" fmla="*/ 260 w 297"/>
              <a:gd name="T9" fmla="*/ 202 h 298"/>
            </a:gdLst>
            <a:ahLst/>
            <a:cxnLst>
              <a:cxn ang="0">
                <a:pos x="T0" y="T1"/>
              </a:cxn>
              <a:cxn ang="0">
                <a:pos x="T2" y="T3"/>
              </a:cxn>
              <a:cxn ang="0">
                <a:pos x="T4" y="T5"/>
              </a:cxn>
              <a:cxn ang="0">
                <a:pos x="T6" y="T7"/>
              </a:cxn>
              <a:cxn ang="0">
                <a:pos x="T8" y="T9"/>
              </a:cxn>
            </a:cxnLst>
            <a:rect l="0" t="0" r="r" b="b"/>
            <a:pathLst>
              <a:path w="297" h="298">
                <a:moveTo>
                  <a:pt x="260" y="202"/>
                </a:moveTo>
                <a:cubicBezTo>
                  <a:pt x="205" y="147"/>
                  <a:pt x="150" y="93"/>
                  <a:pt x="95" y="38"/>
                </a:cubicBezTo>
                <a:cubicBezTo>
                  <a:pt x="58" y="0"/>
                  <a:pt x="0" y="58"/>
                  <a:pt x="37" y="96"/>
                </a:cubicBezTo>
                <a:cubicBezTo>
                  <a:pt x="92" y="151"/>
                  <a:pt x="147" y="206"/>
                  <a:pt x="202" y="260"/>
                </a:cubicBezTo>
                <a:cubicBezTo>
                  <a:pt x="239" y="298"/>
                  <a:pt x="297" y="240"/>
                  <a:pt x="260" y="202"/>
                </a:cubicBez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6" name="Freeform 24"/>
          <p:cNvSpPr/>
          <p:nvPr/>
        </p:nvSpPr>
        <p:spPr bwMode="auto">
          <a:xfrm>
            <a:off x="5232401" y="4778375"/>
            <a:ext cx="1219200" cy="1223963"/>
          </a:xfrm>
          <a:custGeom>
            <a:avLst/>
            <a:gdLst>
              <a:gd name="T0" fmla="*/ 250 w 267"/>
              <a:gd name="T1" fmla="*/ 225 h 268"/>
              <a:gd name="T2" fmla="*/ 42 w 267"/>
              <a:gd name="T3" fmla="*/ 17 h 268"/>
              <a:gd name="T4" fmla="*/ 16 w 267"/>
              <a:gd name="T5" fmla="*/ 43 h 268"/>
              <a:gd name="T6" fmla="*/ 225 w 267"/>
              <a:gd name="T7" fmla="*/ 251 h 268"/>
              <a:gd name="T8" fmla="*/ 250 w 267"/>
              <a:gd name="T9" fmla="*/ 225 h 268"/>
            </a:gdLst>
            <a:ahLst/>
            <a:cxnLst>
              <a:cxn ang="0">
                <a:pos x="T0" y="T1"/>
              </a:cxn>
              <a:cxn ang="0">
                <a:pos x="T2" y="T3"/>
              </a:cxn>
              <a:cxn ang="0">
                <a:pos x="T4" y="T5"/>
              </a:cxn>
              <a:cxn ang="0">
                <a:pos x="T6" y="T7"/>
              </a:cxn>
              <a:cxn ang="0">
                <a:pos x="T8" y="T9"/>
              </a:cxn>
            </a:cxnLst>
            <a:rect l="0" t="0" r="r" b="b"/>
            <a:pathLst>
              <a:path w="267" h="268">
                <a:moveTo>
                  <a:pt x="250" y="225"/>
                </a:moveTo>
                <a:cubicBezTo>
                  <a:pt x="181" y="156"/>
                  <a:pt x="112" y="87"/>
                  <a:pt x="42" y="17"/>
                </a:cubicBezTo>
                <a:cubicBezTo>
                  <a:pt x="25" y="0"/>
                  <a:pt x="0" y="26"/>
                  <a:pt x="16" y="43"/>
                </a:cubicBezTo>
                <a:cubicBezTo>
                  <a:pt x="225" y="251"/>
                  <a:pt x="225" y="251"/>
                  <a:pt x="225" y="251"/>
                </a:cubicBezTo>
                <a:cubicBezTo>
                  <a:pt x="241" y="268"/>
                  <a:pt x="267" y="242"/>
                  <a:pt x="250" y="225"/>
                </a:cubicBezTo>
                <a:close/>
              </a:path>
            </a:pathLst>
          </a:custGeom>
          <a:solidFill>
            <a:srgbClr val="A826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7" name="Freeform 25"/>
          <p:cNvSpPr/>
          <p:nvPr/>
        </p:nvSpPr>
        <p:spPr bwMode="auto">
          <a:xfrm>
            <a:off x="2844801" y="1050925"/>
            <a:ext cx="885825" cy="892175"/>
          </a:xfrm>
          <a:custGeom>
            <a:avLst/>
            <a:gdLst>
              <a:gd name="T0" fmla="*/ 178 w 194"/>
              <a:gd name="T1" fmla="*/ 152 h 195"/>
              <a:gd name="T2" fmla="*/ 43 w 194"/>
              <a:gd name="T3" fmla="*/ 17 h 195"/>
              <a:gd name="T4" fmla="*/ 17 w 194"/>
              <a:gd name="T5" fmla="*/ 43 h 195"/>
              <a:gd name="T6" fmla="*/ 152 w 194"/>
              <a:gd name="T7" fmla="*/ 178 h 195"/>
              <a:gd name="T8" fmla="*/ 178 w 194"/>
              <a:gd name="T9" fmla="*/ 152 h 195"/>
            </a:gdLst>
            <a:ahLst/>
            <a:cxnLst>
              <a:cxn ang="0">
                <a:pos x="T0" y="T1"/>
              </a:cxn>
              <a:cxn ang="0">
                <a:pos x="T2" y="T3"/>
              </a:cxn>
              <a:cxn ang="0">
                <a:pos x="T4" y="T5"/>
              </a:cxn>
              <a:cxn ang="0">
                <a:pos x="T6" y="T7"/>
              </a:cxn>
              <a:cxn ang="0">
                <a:pos x="T8" y="T9"/>
              </a:cxn>
            </a:cxnLst>
            <a:rect l="0" t="0" r="r" b="b"/>
            <a:pathLst>
              <a:path w="194" h="195">
                <a:moveTo>
                  <a:pt x="178" y="152"/>
                </a:moveTo>
                <a:cubicBezTo>
                  <a:pt x="133" y="107"/>
                  <a:pt x="88" y="62"/>
                  <a:pt x="43" y="17"/>
                </a:cubicBezTo>
                <a:cubicBezTo>
                  <a:pt x="26" y="0"/>
                  <a:pt x="0" y="26"/>
                  <a:pt x="17" y="43"/>
                </a:cubicBezTo>
                <a:cubicBezTo>
                  <a:pt x="62" y="88"/>
                  <a:pt x="107" y="133"/>
                  <a:pt x="152" y="178"/>
                </a:cubicBezTo>
                <a:cubicBezTo>
                  <a:pt x="169" y="195"/>
                  <a:pt x="194" y="169"/>
                  <a:pt x="178" y="152"/>
                </a:cubicBezTo>
                <a:close/>
              </a:path>
            </a:pathLst>
          </a:custGeom>
          <a:solidFill>
            <a:srgbClr val="A826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8" name="Freeform 26"/>
          <p:cNvSpPr/>
          <p:nvPr/>
        </p:nvSpPr>
        <p:spPr bwMode="auto">
          <a:xfrm>
            <a:off x="9183688" y="5248275"/>
            <a:ext cx="788988" cy="804863"/>
          </a:xfrm>
          <a:custGeom>
            <a:avLst/>
            <a:gdLst>
              <a:gd name="T0" fmla="*/ 149 w 173"/>
              <a:gd name="T1" fmla="*/ 112 h 176"/>
              <a:gd name="T2" fmla="*/ 64 w 173"/>
              <a:gd name="T3" fmla="*/ 25 h 176"/>
              <a:gd name="T4" fmla="*/ 25 w 173"/>
              <a:gd name="T5" fmla="*/ 64 h 176"/>
              <a:gd name="T6" fmla="*/ 110 w 173"/>
              <a:gd name="T7" fmla="*/ 151 h 176"/>
              <a:gd name="T8" fmla="*/ 149 w 173"/>
              <a:gd name="T9" fmla="*/ 112 h 176"/>
            </a:gdLst>
            <a:ahLst/>
            <a:cxnLst>
              <a:cxn ang="0">
                <a:pos x="T0" y="T1"/>
              </a:cxn>
              <a:cxn ang="0">
                <a:pos x="T2" y="T3"/>
              </a:cxn>
              <a:cxn ang="0">
                <a:pos x="T4" y="T5"/>
              </a:cxn>
              <a:cxn ang="0">
                <a:pos x="T6" y="T7"/>
              </a:cxn>
              <a:cxn ang="0">
                <a:pos x="T8" y="T9"/>
              </a:cxn>
            </a:cxnLst>
            <a:rect l="0" t="0" r="r" b="b"/>
            <a:pathLst>
              <a:path w="173" h="176">
                <a:moveTo>
                  <a:pt x="149" y="112"/>
                </a:moveTo>
                <a:cubicBezTo>
                  <a:pt x="120" y="83"/>
                  <a:pt x="92" y="54"/>
                  <a:pt x="64" y="25"/>
                </a:cubicBezTo>
                <a:cubicBezTo>
                  <a:pt x="39" y="0"/>
                  <a:pt x="0" y="38"/>
                  <a:pt x="25" y="64"/>
                </a:cubicBezTo>
                <a:cubicBezTo>
                  <a:pt x="53" y="93"/>
                  <a:pt x="82" y="122"/>
                  <a:pt x="110" y="151"/>
                </a:cubicBezTo>
                <a:cubicBezTo>
                  <a:pt x="135" y="176"/>
                  <a:pt x="173" y="137"/>
                  <a:pt x="149" y="112"/>
                </a:cubicBezTo>
                <a:close/>
              </a:path>
            </a:pathLst>
          </a:custGeom>
          <a:solidFill>
            <a:srgbClr val="FCFA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9" name="Freeform 27"/>
          <p:cNvSpPr/>
          <p:nvPr/>
        </p:nvSpPr>
        <p:spPr bwMode="auto">
          <a:xfrm>
            <a:off x="3606801" y="2368550"/>
            <a:ext cx="442913" cy="447675"/>
          </a:xfrm>
          <a:custGeom>
            <a:avLst/>
            <a:gdLst>
              <a:gd name="T0" fmla="*/ 87 w 97"/>
              <a:gd name="T1" fmla="*/ 48 h 98"/>
              <a:gd name="T2" fmla="*/ 50 w 97"/>
              <a:gd name="T3" fmla="*/ 11 h 98"/>
              <a:gd name="T4" fmla="*/ 11 w 97"/>
              <a:gd name="T5" fmla="*/ 11 h 98"/>
              <a:gd name="T6" fmla="*/ 11 w 97"/>
              <a:gd name="T7" fmla="*/ 50 h 98"/>
              <a:gd name="T8" fmla="*/ 48 w 97"/>
              <a:gd name="T9" fmla="*/ 87 h 98"/>
              <a:gd name="T10" fmla="*/ 87 w 97"/>
              <a:gd name="T11" fmla="*/ 87 h 98"/>
              <a:gd name="T12" fmla="*/ 87 w 97"/>
              <a:gd name="T13" fmla="*/ 48 h 98"/>
            </a:gdLst>
            <a:ahLst/>
            <a:cxnLst>
              <a:cxn ang="0">
                <a:pos x="T0" y="T1"/>
              </a:cxn>
              <a:cxn ang="0">
                <a:pos x="T2" y="T3"/>
              </a:cxn>
              <a:cxn ang="0">
                <a:pos x="T4" y="T5"/>
              </a:cxn>
              <a:cxn ang="0">
                <a:pos x="T6" y="T7"/>
              </a:cxn>
              <a:cxn ang="0">
                <a:pos x="T8" y="T9"/>
              </a:cxn>
              <a:cxn ang="0">
                <a:pos x="T10" y="T11"/>
              </a:cxn>
              <a:cxn ang="0">
                <a:pos x="T12" y="T13"/>
              </a:cxn>
            </a:cxnLst>
            <a:rect l="0" t="0" r="r" b="b"/>
            <a:pathLst>
              <a:path w="97" h="98">
                <a:moveTo>
                  <a:pt x="87" y="48"/>
                </a:moveTo>
                <a:cubicBezTo>
                  <a:pt x="74" y="36"/>
                  <a:pt x="62" y="24"/>
                  <a:pt x="50" y="11"/>
                </a:cubicBezTo>
                <a:cubicBezTo>
                  <a:pt x="40" y="1"/>
                  <a:pt x="21" y="0"/>
                  <a:pt x="11" y="11"/>
                </a:cubicBezTo>
                <a:cubicBezTo>
                  <a:pt x="1" y="22"/>
                  <a:pt x="0" y="39"/>
                  <a:pt x="11" y="50"/>
                </a:cubicBezTo>
                <a:cubicBezTo>
                  <a:pt x="23" y="62"/>
                  <a:pt x="36" y="74"/>
                  <a:pt x="48" y="87"/>
                </a:cubicBezTo>
                <a:cubicBezTo>
                  <a:pt x="58" y="97"/>
                  <a:pt x="77" y="98"/>
                  <a:pt x="87" y="87"/>
                </a:cubicBezTo>
                <a:cubicBezTo>
                  <a:pt x="97" y="76"/>
                  <a:pt x="97" y="59"/>
                  <a:pt x="87" y="48"/>
                </a:cubicBezTo>
                <a:close/>
              </a:path>
            </a:pathLst>
          </a:custGeom>
          <a:solidFill>
            <a:srgbClr val="FCFA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0" name="Freeform 28"/>
          <p:cNvSpPr/>
          <p:nvPr/>
        </p:nvSpPr>
        <p:spPr bwMode="auto">
          <a:xfrm>
            <a:off x="8301038" y="2725738"/>
            <a:ext cx="904875" cy="904875"/>
          </a:xfrm>
          <a:custGeom>
            <a:avLst/>
            <a:gdLst>
              <a:gd name="T0" fmla="*/ 173 w 198"/>
              <a:gd name="T1" fmla="*/ 134 h 198"/>
              <a:gd name="T2" fmla="*/ 64 w 198"/>
              <a:gd name="T3" fmla="*/ 25 h 198"/>
              <a:gd name="T4" fmla="*/ 25 w 198"/>
              <a:gd name="T5" fmla="*/ 63 h 198"/>
              <a:gd name="T6" fmla="*/ 134 w 198"/>
              <a:gd name="T7" fmla="*/ 173 h 198"/>
              <a:gd name="T8" fmla="*/ 173 w 198"/>
              <a:gd name="T9" fmla="*/ 134 h 198"/>
            </a:gdLst>
            <a:ahLst/>
            <a:cxnLst>
              <a:cxn ang="0">
                <a:pos x="T0" y="T1"/>
              </a:cxn>
              <a:cxn ang="0">
                <a:pos x="T2" y="T3"/>
              </a:cxn>
              <a:cxn ang="0">
                <a:pos x="T4" y="T5"/>
              </a:cxn>
              <a:cxn ang="0">
                <a:pos x="T6" y="T7"/>
              </a:cxn>
              <a:cxn ang="0">
                <a:pos x="T8" y="T9"/>
              </a:cxn>
            </a:cxnLst>
            <a:rect l="0" t="0" r="r" b="b"/>
            <a:pathLst>
              <a:path w="198" h="198">
                <a:moveTo>
                  <a:pt x="173" y="134"/>
                </a:moveTo>
                <a:cubicBezTo>
                  <a:pt x="64" y="25"/>
                  <a:pt x="64" y="25"/>
                  <a:pt x="64" y="25"/>
                </a:cubicBezTo>
                <a:cubicBezTo>
                  <a:pt x="39" y="0"/>
                  <a:pt x="0" y="39"/>
                  <a:pt x="25" y="63"/>
                </a:cubicBezTo>
                <a:cubicBezTo>
                  <a:pt x="134" y="173"/>
                  <a:pt x="134" y="173"/>
                  <a:pt x="134" y="173"/>
                </a:cubicBezTo>
                <a:cubicBezTo>
                  <a:pt x="159" y="198"/>
                  <a:pt x="198" y="159"/>
                  <a:pt x="173" y="134"/>
                </a:cubicBezTo>
                <a:close/>
              </a:path>
            </a:pathLst>
          </a:custGeom>
          <a:solidFill>
            <a:srgbClr val="FCFA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1" name="Freeform 29"/>
          <p:cNvSpPr/>
          <p:nvPr/>
        </p:nvSpPr>
        <p:spPr bwMode="auto">
          <a:xfrm>
            <a:off x="9634538" y="1206500"/>
            <a:ext cx="1557338" cy="1558925"/>
          </a:xfrm>
          <a:custGeom>
            <a:avLst/>
            <a:gdLst>
              <a:gd name="T0" fmla="*/ 295 w 341"/>
              <a:gd name="T1" fmla="*/ 224 h 341"/>
              <a:gd name="T2" fmla="*/ 117 w 341"/>
              <a:gd name="T3" fmla="*/ 46 h 341"/>
              <a:gd name="T4" fmla="*/ 46 w 341"/>
              <a:gd name="T5" fmla="*/ 117 h 341"/>
              <a:gd name="T6" fmla="*/ 224 w 341"/>
              <a:gd name="T7" fmla="*/ 295 h 341"/>
              <a:gd name="T8" fmla="*/ 295 w 341"/>
              <a:gd name="T9" fmla="*/ 224 h 341"/>
            </a:gdLst>
            <a:ahLst/>
            <a:cxnLst>
              <a:cxn ang="0">
                <a:pos x="T0" y="T1"/>
              </a:cxn>
              <a:cxn ang="0">
                <a:pos x="T2" y="T3"/>
              </a:cxn>
              <a:cxn ang="0">
                <a:pos x="T4" y="T5"/>
              </a:cxn>
              <a:cxn ang="0">
                <a:pos x="T6" y="T7"/>
              </a:cxn>
              <a:cxn ang="0">
                <a:pos x="T8" y="T9"/>
              </a:cxn>
            </a:cxnLst>
            <a:rect l="0" t="0" r="r" b="b"/>
            <a:pathLst>
              <a:path w="341" h="341">
                <a:moveTo>
                  <a:pt x="295" y="224"/>
                </a:moveTo>
                <a:cubicBezTo>
                  <a:pt x="236" y="165"/>
                  <a:pt x="176" y="105"/>
                  <a:pt x="117" y="46"/>
                </a:cubicBezTo>
                <a:cubicBezTo>
                  <a:pt x="71" y="0"/>
                  <a:pt x="0" y="71"/>
                  <a:pt x="46" y="117"/>
                </a:cubicBezTo>
                <a:cubicBezTo>
                  <a:pt x="224" y="295"/>
                  <a:pt x="224" y="295"/>
                  <a:pt x="224" y="295"/>
                </a:cubicBezTo>
                <a:cubicBezTo>
                  <a:pt x="270" y="341"/>
                  <a:pt x="341" y="270"/>
                  <a:pt x="295" y="224"/>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2" name="Freeform 30"/>
          <p:cNvSpPr/>
          <p:nvPr/>
        </p:nvSpPr>
        <p:spPr bwMode="auto">
          <a:xfrm>
            <a:off x="7373938" y="5226050"/>
            <a:ext cx="1362075" cy="1362075"/>
          </a:xfrm>
          <a:custGeom>
            <a:avLst/>
            <a:gdLst>
              <a:gd name="T0" fmla="*/ 252 w 298"/>
              <a:gd name="T1" fmla="*/ 182 h 298"/>
              <a:gd name="T2" fmla="*/ 117 w 298"/>
              <a:gd name="T3" fmla="*/ 46 h 298"/>
              <a:gd name="T4" fmla="*/ 46 w 298"/>
              <a:gd name="T5" fmla="*/ 117 h 298"/>
              <a:gd name="T6" fmla="*/ 181 w 298"/>
              <a:gd name="T7" fmla="*/ 253 h 298"/>
              <a:gd name="T8" fmla="*/ 252 w 298"/>
              <a:gd name="T9" fmla="*/ 182 h 298"/>
            </a:gdLst>
            <a:ahLst/>
            <a:cxnLst>
              <a:cxn ang="0">
                <a:pos x="T0" y="T1"/>
              </a:cxn>
              <a:cxn ang="0">
                <a:pos x="T2" y="T3"/>
              </a:cxn>
              <a:cxn ang="0">
                <a:pos x="T4" y="T5"/>
              </a:cxn>
              <a:cxn ang="0">
                <a:pos x="T6" y="T7"/>
              </a:cxn>
              <a:cxn ang="0">
                <a:pos x="T8" y="T9"/>
              </a:cxn>
            </a:cxnLst>
            <a:rect l="0" t="0" r="r" b="b"/>
            <a:pathLst>
              <a:path w="298" h="298">
                <a:moveTo>
                  <a:pt x="252" y="182"/>
                </a:moveTo>
                <a:cubicBezTo>
                  <a:pt x="207" y="136"/>
                  <a:pt x="162" y="91"/>
                  <a:pt x="117" y="46"/>
                </a:cubicBezTo>
                <a:cubicBezTo>
                  <a:pt x="71" y="0"/>
                  <a:pt x="0" y="71"/>
                  <a:pt x="46" y="117"/>
                </a:cubicBezTo>
                <a:cubicBezTo>
                  <a:pt x="91" y="162"/>
                  <a:pt x="136" y="207"/>
                  <a:pt x="181" y="253"/>
                </a:cubicBezTo>
                <a:cubicBezTo>
                  <a:pt x="227" y="298"/>
                  <a:pt x="298" y="227"/>
                  <a:pt x="252" y="182"/>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3" name="Freeform 31"/>
          <p:cNvSpPr/>
          <p:nvPr/>
        </p:nvSpPr>
        <p:spPr bwMode="auto">
          <a:xfrm>
            <a:off x="4772026" y="5697538"/>
            <a:ext cx="803275" cy="803275"/>
          </a:xfrm>
          <a:custGeom>
            <a:avLst/>
            <a:gdLst>
              <a:gd name="T0" fmla="*/ 156 w 176"/>
              <a:gd name="T1" fmla="*/ 85 h 176"/>
              <a:gd name="T2" fmla="*/ 91 w 176"/>
              <a:gd name="T3" fmla="*/ 20 h 176"/>
              <a:gd name="T4" fmla="*/ 20 w 176"/>
              <a:gd name="T5" fmla="*/ 20 h 176"/>
              <a:gd name="T6" fmla="*/ 20 w 176"/>
              <a:gd name="T7" fmla="*/ 91 h 176"/>
              <a:gd name="T8" fmla="*/ 85 w 176"/>
              <a:gd name="T9" fmla="*/ 156 h 176"/>
              <a:gd name="T10" fmla="*/ 156 w 176"/>
              <a:gd name="T11" fmla="*/ 156 h 176"/>
              <a:gd name="T12" fmla="*/ 156 w 176"/>
              <a:gd name="T13" fmla="*/ 85 h 176"/>
            </a:gdLst>
            <a:ahLst/>
            <a:cxnLst>
              <a:cxn ang="0">
                <a:pos x="T0" y="T1"/>
              </a:cxn>
              <a:cxn ang="0">
                <a:pos x="T2" y="T3"/>
              </a:cxn>
              <a:cxn ang="0">
                <a:pos x="T4" y="T5"/>
              </a:cxn>
              <a:cxn ang="0">
                <a:pos x="T6" y="T7"/>
              </a:cxn>
              <a:cxn ang="0">
                <a:pos x="T8" y="T9"/>
              </a:cxn>
              <a:cxn ang="0">
                <a:pos x="T10" y="T11"/>
              </a:cxn>
              <a:cxn ang="0">
                <a:pos x="T12" y="T13"/>
              </a:cxn>
            </a:cxnLst>
            <a:rect l="0" t="0" r="r" b="b"/>
            <a:pathLst>
              <a:path w="176" h="176">
                <a:moveTo>
                  <a:pt x="156" y="85"/>
                </a:moveTo>
                <a:cubicBezTo>
                  <a:pt x="135" y="63"/>
                  <a:pt x="113" y="41"/>
                  <a:pt x="91" y="20"/>
                </a:cubicBezTo>
                <a:cubicBezTo>
                  <a:pt x="72" y="1"/>
                  <a:pt x="38" y="0"/>
                  <a:pt x="20" y="20"/>
                </a:cubicBezTo>
                <a:cubicBezTo>
                  <a:pt x="1" y="40"/>
                  <a:pt x="0" y="71"/>
                  <a:pt x="20" y="91"/>
                </a:cubicBezTo>
                <a:cubicBezTo>
                  <a:pt x="42" y="112"/>
                  <a:pt x="64" y="134"/>
                  <a:pt x="85" y="156"/>
                </a:cubicBezTo>
                <a:cubicBezTo>
                  <a:pt x="104" y="175"/>
                  <a:pt x="138" y="176"/>
                  <a:pt x="156" y="156"/>
                </a:cubicBezTo>
                <a:cubicBezTo>
                  <a:pt x="175" y="136"/>
                  <a:pt x="176" y="105"/>
                  <a:pt x="156" y="85"/>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4" name="Freeform 32"/>
          <p:cNvSpPr/>
          <p:nvPr/>
        </p:nvSpPr>
        <p:spPr bwMode="auto">
          <a:xfrm>
            <a:off x="1173163" y="1870075"/>
            <a:ext cx="1566863" cy="1568450"/>
          </a:xfrm>
          <a:custGeom>
            <a:avLst/>
            <a:gdLst>
              <a:gd name="T0" fmla="*/ 322 w 343"/>
              <a:gd name="T1" fmla="*/ 290 h 343"/>
              <a:gd name="T2" fmla="*/ 53 w 343"/>
              <a:gd name="T3" fmla="*/ 21 h 343"/>
              <a:gd name="T4" fmla="*/ 21 w 343"/>
              <a:gd name="T5" fmla="*/ 53 h 343"/>
              <a:gd name="T6" fmla="*/ 290 w 343"/>
              <a:gd name="T7" fmla="*/ 322 h 343"/>
              <a:gd name="T8" fmla="*/ 322 w 343"/>
              <a:gd name="T9" fmla="*/ 290 h 343"/>
            </a:gdLst>
            <a:ahLst/>
            <a:cxnLst>
              <a:cxn ang="0">
                <a:pos x="T0" y="T1"/>
              </a:cxn>
              <a:cxn ang="0">
                <a:pos x="T2" y="T3"/>
              </a:cxn>
              <a:cxn ang="0">
                <a:pos x="T4" y="T5"/>
              </a:cxn>
              <a:cxn ang="0">
                <a:pos x="T6" y="T7"/>
              </a:cxn>
              <a:cxn ang="0">
                <a:pos x="T8" y="T9"/>
              </a:cxn>
            </a:cxnLst>
            <a:rect l="0" t="0" r="r" b="b"/>
            <a:pathLst>
              <a:path w="343" h="343">
                <a:moveTo>
                  <a:pt x="322" y="290"/>
                </a:moveTo>
                <a:cubicBezTo>
                  <a:pt x="53" y="21"/>
                  <a:pt x="53" y="21"/>
                  <a:pt x="53" y="21"/>
                </a:cubicBezTo>
                <a:cubicBezTo>
                  <a:pt x="32" y="0"/>
                  <a:pt x="0" y="32"/>
                  <a:pt x="21" y="53"/>
                </a:cubicBezTo>
                <a:cubicBezTo>
                  <a:pt x="290" y="322"/>
                  <a:pt x="290" y="322"/>
                  <a:pt x="290" y="322"/>
                </a:cubicBezTo>
                <a:cubicBezTo>
                  <a:pt x="311" y="343"/>
                  <a:pt x="343" y="311"/>
                  <a:pt x="322" y="290"/>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5" name="Freeform 33"/>
          <p:cNvSpPr/>
          <p:nvPr/>
        </p:nvSpPr>
        <p:spPr bwMode="auto">
          <a:xfrm>
            <a:off x="2708276" y="3397250"/>
            <a:ext cx="615950" cy="622300"/>
          </a:xfrm>
          <a:custGeom>
            <a:avLst/>
            <a:gdLst>
              <a:gd name="T0" fmla="*/ 114 w 135"/>
              <a:gd name="T1" fmla="*/ 82 h 136"/>
              <a:gd name="T2" fmla="*/ 53 w 135"/>
              <a:gd name="T3" fmla="*/ 21 h 136"/>
              <a:gd name="T4" fmla="*/ 20 w 135"/>
              <a:gd name="T5" fmla="*/ 53 h 136"/>
              <a:gd name="T6" fmla="*/ 82 w 135"/>
              <a:gd name="T7" fmla="*/ 115 h 136"/>
              <a:gd name="T8" fmla="*/ 114 w 135"/>
              <a:gd name="T9" fmla="*/ 82 h 136"/>
            </a:gdLst>
            <a:ahLst/>
            <a:cxnLst>
              <a:cxn ang="0">
                <a:pos x="T0" y="T1"/>
              </a:cxn>
              <a:cxn ang="0">
                <a:pos x="T2" y="T3"/>
              </a:cxn>
              <a:cxn ang="0">
                <a:pos x="T4" y="T5"/>
              </a:cxn>
              <a:cxn ang="0">
                <a:pos x="T6" y="T7"/>
              </a:cxn>
              <a:cxn ang="0">
                <a:pos x="T8" y="T9"/>
              </a:cxn>
            </a:cxnLst>
            <a:rect l="0" t="0" r="r" b="b"/>
            <a:pathLst>
              <a:path w="135" h="136">
                <a:moveTo>
                  <a:pt x="114" y="82"/>
                </a:moveTo>
                <a:cubicBezTo>
                  <a:pt x="94" y="62"/>
                  <a:pt x="73" y="41"/>
                  <a:pt x="53" y="21"/>
                </a:cubicBezTo>
                <a:cubicBezTo>
                  <a:pt x="32" y="0"/>
                  <a:pt x="0" y="32"/>
                  <a:pt x="20" y="53"/>
                </a:cubicBezTo>
                <a:cubicBezTo>
                  <a:pt x="41" y="74"/>
                  <a:pt x="61" y="94"/>
                  <a:pt x="82" y="115"/>
                </a:cubicBezTo>
                <a:cubicBezTo>
                  <a:pt x="103" y="136"/>
                  <a:pt x="135" y="103"/>
                  <a:pt x="114" y="82"/>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6" name="Freeform 34"/>
          <p:cNvSpPr/>
          <p:nvPr/>
        </p:nvSpPr>
        <p:spPr bwMode="auto">
          <a:xfrm>
            <a:off x="7556501" y="192088"/>
            <a:ext cx="627063" cy="627063"/>
          </a:xfrm>
          <a:custGeom>
            <a:avLst/>
            <a:gdLst>
              <a:gd name="T0" fmla="*/ 116 w 137"/>
              <a:gd name="T1" fmla="*/ 84 h 137"/>
              <a:gd name="T2" fmla="*/ 53 w 137"/>
              <a:gd name="T3" fmla="*/ 21 h 137"/>
              <a:gd name="T4" fmla="*/ 20 w 137"/>
              <a:gd name="T5" fmla="*/ 53 h 137"/>
              <a:gd name="T6" fmla="*/ 83 w 137"/>
              <a:gd name="T7" fmla="*/ 116 h 137"/>
              <a:gd name="T8" fmla="*/ 116 w 137"/>
              <a:gd name="T9" fmla="*/ 84 h 137"/>
            </a:gdLst>
            <a:ahLst/>
            <a:cxnLst>
              <a:cxn ang="0">
                <a:pos x="T0" y="T1"/>
              </a:cxn>
              <a:cxn ang="0">
                <a:pos x="T2" y="T3"/>
              </a:cxn>
              <a:cxn ang="0">
                <a:pos x="T4" y="T5"/>
              </a:cxn>
              <a:cxn ang="0">
                <a:pos x="T6" y="T7"/>
              </a:cxn>
              <a:cxn ang="0">
                <a:pos x="T8" y="T9"/>
              </a:cxn>
            </a:cxnLst>
            <a:rect l="0" t="0" r="r" b="b"/>
            <a:pathLst>
              <a:path w="137" h="137">
                <a:moveTo>
                  <a:pt x="116" y="84"/>
                </a:moveTo>
                <a:cubicBezTo>
                  <a:pt x="95" y="63"/>
                  <a:pt x="74" y="42"/>
                  <a:pt x="53" y="21"/>
                </a:cubicBezTo>
                <a:cubicBezTo>
                  <a:pt x="32" y="0"/>
                  <a:pt x="0" y="32"/>
                  <a:pt x="20" y="53"/>
                </a:cubicBezTo>
                <a:cubicBezTo>
                  <a:pt x="41" y="74"/>
                  <a:pt x="62" y="95"/>
                  <a:pt x="83" y="116"/>
                </a:cubicBezTo>
                <a:cubicBezTo>
                  <a:pt x="104" y="137"/>
                  <a:pt x="137" y="105"/>
                  <a:pt x="116" y="84"/>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7" name="Freeform 35"/>
          <p:cNvSpPr/>
          <p:nvPr/>
        </p:nvSpPr>
        <p:spPr bwMode="auto">
          <a:xfrm>
            <a:off x="7264401" y="1947863"/>
            <a:ext cx="593725" cy="461963"/>
          </a:xfrm>
          <a:custGeom>
            <a:avLst/>
            <a:gdLst>
              <a:gd name="T0" fmla="*/ 65 w 130"/>
              <a:gd name="T1" fmla="*/ 0 h 101"/>
              <a:gd name="T2" fmla="*/ 65 w 130"/>
              <a:gd name="T3" fmla="*/ 101 h 101"/>
              <a:gd name="T4" fmla="*/ 65 w 130"/>
              <a:gd name="T5" fmla="*/ 0 h 101"/>
            </a:gdLst>
            <a:ahLst/>
            <a:cxnLst>
              <a:cxn ang="0">
                <a:pos x="T0" y="T1"/>
              </a:cxn>
              <a:cxn ang="0">
                <a:pos x="T2" y="T3"/>
              </a:cxn>
              <a:cxn ang="0">
                <a:pos x="T4" y="T5"/>
              </a:cxn>
            </a:cxnLst>
            <a:rect l="0" t="0" r="r" b="b"/>
            <a:pathLst>
              <a:path w="130" h="101">
                <a:moveTo>
                  <a:pt x="65" y="0"/>
                </a:moveTo>
                <a:cubicBezTo>
                  <a:pt x="0" y="0"/>
                  <a:pt x="0" y="101"/>
                  <a:pt x="65" y="101"/>
                </a:cubicBezTo>
                <a:cubicBezTo>
                  <a:pt x="130" y="101"/>
                  <a:pt x="130" y="0"/>
                  <a:pt x="65" y="0"/>
                </a:cubicBezTo>
                <a:close/>
              </a:path>
            </a:pathLst>
          </a:custGeom>
          <a:solidFill>
            <a:srgbClr val="A826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8" name="Freeform 36"/>
          <p:cNvSpPr/>
          <p:nvPr/>
        </p:nvSpPr>
        <p:spPr bwMode="auto">
          <a:xfrm>
            <a:off x="10529888" y="5491163"/>
            <a:ext cx="593725" cy="457200"/>
          </a:xfrm>
          <a:custGeom>
            <a:avLst/>
            <a:gdLst>
              <a:gd name="T0" fmla="*/ 65 w 130"/>
              <a:gd name="T1" fmla="*/ 0 h 100"/>
              <a:gd name="T2" fmla="*/ 65 w 130"/>
              <a:gd name="T3" fmla="*/ 100 h 100"/>
              <a:gd name="T4" fmla="*/ 65 w 130"/>
              <a:gd name="T5" fmla="*/ 0 h 100"/>
            </a:gdLst>
            <a:ahLst/>
            <a:cxnLst>
              <a:cxn ang="0">
                <a:pos x="T0" y="T1"/>
              </a:cxn>
              <a:cxn ang="0">
                <a:pos x="T2" y="T3"/>
              </a:cxn>
              <a:cxn ang="0">
                <a:pos x="T4" y="T5"/>
              </a:cxn>
            </a:cxnLst>
            <a:rect l="0" t="0" r="r" b="b"/>
            <a:pathLst>
              <a:path w="130" h="100">
                <a:moveTo>
                  <a:pt x="65" y="0"/>
                </a:moveTo>
                <a:cubicBezTo>
                  <a:pt x="0" y="0"/>
                  <a:pt x="0" y="100"/>
                  <a:pt x="65" y="100"/>
                </a:cubicBezTo>
                <a:cubicBezTo>
                  <a:pt x="130" y="100"/>
                  <a:pt x="130" y="0"/>
                  <a:pt x="65" y="0"/>
                </a:cubicBez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39" name="Freeform 37"/>
          <p:cNvSpPr/>
          <p:nvPr/>
        </p:nvSpPr>
        <p:spPr bwMode="auto">
          <a:xfrm>
            <a:off x="4319588" y="223838"/>
            <a:ext cx="588963" cy="457200"/>
          </a:xfrm>
          <a:custGeom>
            <a:avLst/>
            <a:gdLst>
              <a:gd name="T0" fmla="*/ 65 w 129"/>
              <a:gd name="T1" fmla="*/ 0 h 100"/>
              <a:gd name="T2" fmla="*/ 65 w 129"/>
              <a:gd name="T3" fmla="*/ 100 h 100"/>
              <a:gd name="T4" fmla="*/ 65 w 129"/>
              <a:gd name="T5" fmla="*/ 0 h 100"/>
            </a:gdLst>
            <a:ahLst/>
            <a:cxnLst>
              <a:cxn ang="0">
                <a:pos x="T0" y="T1"/>
              </a:cxn>
              <a:cxn ang="0">
                <a:pos x="T2" y="T3"/>
              </a:cxn>
              <a:cxn ang="0">
                <a:pos x="T4" y="T5"/>
              </a:cxn>
            </a:cxnLst>
            <a:rect l="0" t="0" r="r" b="b"/>
            <a:pathLst>
              <a:path w="129" h="100">
                <a:moveTo>
                  <a:pt x="65" y="0"/>
                </a:moveTo>
                <a:cubicBezTo>
                  <a:pt x="0" y="0"/>
                  <a:pt x="0" y="100"/>
                  <a:pt x="65" y="100"/>
                </a:cubicBezTo>
                <a:cubicBezTo>
                  <a:pt x="129" y="100"/>
                  <a:pt x="129" y="0"/>
                  <a:pt x="65" y="0"/>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40" name="Freeform 38"/>
          <p:cNvSpPr/>
          <p:nvPr/>
        </p:nvSpPr>
        <p:spPr bwMode="auto">
          <a:xfrm>
            <a:off x="1301751" y="5953125"/>
            <a:ext cx="588963" cy="461963"/>
          </a:xfrm>
          <a:custGeom>
            <a:avLst/>
            <a:gdLst>
              <a:gd name="T0" fmla="*/ 64 w 129"/>
              <a:gd name="T1" fmla="*/ 0 h 101"/>
              <a:gd name="T2" fmla="*/ 64 w 129"/>
              <a:gd name="T3" fmla="*/ 101 h 101"/>
              <a:gd name="T4" fmla="*/ 64 w 129"/>
              <a:gd name="T5" fmla="*/ 0 h 101"/>
            </a:gdLst>
            <a:ahLst/>
            <a:cxnLst>
              <a:cxn ang="0">
                <a:pos x="T0" y="T1"/>
              </a:cxn>
              <a:cxn ang="0">
                <a:pos x="T2" y="T3"/>
              </a:cxn>
              <a:cxn ang="0">
                <a:pos x="T4" y="T5"/>
              </a:cxn>
            </a:cxnLst>
            <a:rect l="0" t="0" r="r" b="b"/>
            <a:pathLst>
              <a:path w="129" h="101">
                <a:moveTo>
                  <a:pt x="64" y="0"/>
                </a:moveTo>
                <a:cubicBezTo>
                  <a:pt x="0" y="0"/>
                  <a:pt x="0" y="101"/>
                  <a:pt x="64" y="101"/>
                </a:cubicBezTo>
                <a:cubicBezTo>
                  <a:pt x="129" y="101"/>
                  <a:pt x="129" y="0"/>
                  <a:pt x="64" y="0"/>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41" name="Freeform 39"/>
          <p:cNvSpPr/>
          <p:nvPr/>
        </p:nvSpPr>
        <p:spPr bwMode="auto">
          <a:xfrm>
            <a:off x="9877426" y="639763"/>
            <a:ext cx="323850" cy="247650"/>
          </a:xfrm>
          <a:custGeom>
            <a:avLst/>
            <a:gdLst>
              <a:gd name="T0" fmla="*/ 36 w 71"/>
              <a:gd name="T1" fmla="*/ 0 h 54"/>
              <a:gd name="T2" fmla="*/ 36 w 71"/>
              <a:gd name="T3" fmla="*/ 54 h 54"/>
              <a:gd name="T4" fmla="*/ 36 w 71"/>
              <a:gd name="T5" fmla="*/ 0 h 54"/>
            </a:gdLst>
            <a:ahLst/>
            <a:cxnLst>
              <a:cxn ang="0">
                <a:pos x="T0" y="T1"/>
              </a:cxn>
              <a:cxn ang="0">
                <a:pos x="T2" y="T3"/>
              </a:cxn>
              <a:cxn ang="0">
                <a:pos x="T4" y="T5"/>
              </a:cxn>
            </a:cxnLst>
            <a:rect l="0" t="0" r="r" b="b"/>
            <a:pathLst>
              <a:path w="71" h="54">
                <a:moveTo>
                  <a:pt x="36" y="0"/>
                </a:moveTo>
                <a:cubicBezTo>
                  <a:pt x="1" y="0"/>
                  <a:pt x="0" y="54"/>
                  <a:pt x="36" y="54"/>
                </a:cubicBezTo>
                <a:cubicBezTo>
                  <a:pt x="71" y="54"/>
                  <a:pt x="71" y="0"/>
                  <a:pt x="36" y="0"/>
                </a:cubicBezTo>
                <a:close/>
              </a:path>
            </a:pathLst>
          </a:custGeom>
          <a:solidFill>
            <a:srgbClr val="ECBA3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42" name="Freeform 40"/>
          <p:cNvSpPr/>
          <p:nvPr/>
        </p:nvSpPr>
        <p:spPr bwMode="auto">
          <a:xfrm>
            <a:off x="1109663" y="5600700"/>
            <a:ext cx="323850" cy="250825"/>
          </a:xfrm>
          <a:custGeom>
            <a:avLst/>
            <a:gdLst>
              <a:gd name="T0" fmla="*/ 36 w 71"/>
              <a:gd name="T1" fmla="*/ 0 h 55"/>
              <a:gd name="T2" fmla="*/ 36 w 71"/>
              <a:gd name="T3" fmla="*/ 55 h 55"/>
              <a:gd name="T4" fmla="*/ 36 w 71"/>
              <a:gd name="T5" fmla="*/ 0 h 55"/>
            </a:gdLst>
            <a:ahLst/>
            <a:cxnLst>
              <a:cxn ang="0">
                <a:pos x="T0" y="T1"/>
              </a:cxn>
              <a:cxn ang="0">
                <a:pos x="T2" y="T3"/>
              </a:cxn>
              <a:cxn ang="0">
                <a:pos x="T4" y="T5"/>
              </a:cxn>
            </a:cxnLst>
            <a:rect l="0" t="0" r="r" b="b"/>
            <a:pathLst>
              <a:path w="71" h="55">
                <a:moveTo>
                  <a:pt x="36" y="0"/>
                </a:moveTo>
                <a:cubicBezTo>
                  <a:pt x="0" y="0"/>
                  <a:pt x="0" y="55"/>
                  <a:pt x="36" y="55"/>
                </a:cubicBezTo>
                <a:cubicBezTo>
                  <a:pt x="71" y="55"/>
                  <a:pt x="71" y="0"/>
                  <a:pt x="36" y="0"/>
                </a:cubicBez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43" name="Freeform 41"/>
          <p:cNvSpPr/>
          <p:nvPr/>
        </p:nvSpPr>
        <p:spPr bwMode="auto">
          <a:xfrm>
            <a:off x="3178176" y="173038"/>
            <a:ext cx="323850" cy="252413"/>
          </a:xfrm>
          <a:custGeom>
            <a:avLst/>
            <a:gdLst>
              <a:gd name="T0" fmla="*/ 35 w 71"/>
              <a:gd name="T1" fmla="*/ 0 h 55"/>
              <a:gd name="T2" fmla="*/ 35 w 71"/>
              <a:gd name="T3" fmla="*/ 55 h 55"/>
              <a:gd name="T4" fmla="*/ 35 w 71"/>
              <a:gd name="T5" fmla="*/ 0 h 55"/>
            </a:gdLst>
            <a:ahLst/>
            <a:cxnLst>
              <a:cxn ang="0">
                <a:pos x="T0" y="T1"/>
              </a:cxn>
              <a:cxn ang="0">
                <a:pos x="T2" y="T3"/>
              </a:cxn>
              <a:cxn ang="0">
                <a:pos x="T4" y="T5"/>
              </a:cxn>
            </a:cxnLst>
            <a:rect l="0" t="0" r="r" b="b"/>
            <a:pathLst>
              <a:path w="71" h="55">
                <a:moveTo>
                  <a:pt x="35" y="0"/>
                </a:moveTo>
                <a:cubicBezTo>
                  <a:pt x="0" y="0"/>
                  <a:pt x="0" y="55"/>
                  <a:pt x="35" y="55"/>
                </a:cubicBezTo>
                <a:cubicBezTo>
                  <a:pt x="71" y="55"/>
                  <a:pt x="71" y="0"/>
                  <a:pt x="35" y="0"/>
                </a:cubicBezTo>
                <a:close/>
              </a:path>
            </a:pathLst>
          </a:custGeom>
          <a:solidFill>
            <a:srgbClr val="ECBA3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44" name="Freeform 42"/>
          <p:cNvSpPr/>
          <p:nvPr/>
        </p:nvSpPr>
        <p:spPr bwMode="auto">
          <a:xfrm>
            <a:off x="9945688" y="4306888"/>
            <a:ext cx="428625" cy="333375"/>
          </a:xfrm>
          <a:custGeom>
            <a:avLst/>
            <a:gdLst>
              <a:gd name="T0" fmla="*/ 47 w 94"/>
              <a:gd name="T1" fmla="*/ 0 h 73"/>
              <a:gd name="T2" fmla="*/ 47 w 94"/>
              <a:gd name="T3" fmla="*/ 73 h 73"/>
              <a:gd name="T4" fmla="*/ 47 w 94"/>
              <a:gd name="T5" fmla="*/ 0 h 73"/>
            </a:gdLst>
            <a:ahLst/>
            <a:cxnLst>
              <a:cxn ang="0">
                <a:pos x="T0" y="T1"/>
              </a:cxn>
              <a:cxn ang="0">
                <a:pos x="T2" y="T3"/>
              </a:cxn>
              <a:cxn ang="0">
                <a:pos x="T4" y="T5"/>
              </a:cxn>
            </a:cxnLst>
            <a:rect l="0" t="0" r="r" b="b"/>
            <a:pathLst>
              <a:path w="94" h="73">
                <a:moveTo>
                  <a:pt x="47" y="0"/>
                </a:moveTo>
                <a:cubicBezTo>
                  <a:pt x="0" y="0"/>
                  <a:pt x="0" y="73"/>
                  <a:pt x="47" y="73"/>
                </a:cubicBezTo>
                <a:cubicBezTo>
                  <a:pt x="94" y="73"/>
                  <a:pt x="94" y="0"/>
                  <a:pt x="47" y="0"/>
                </a:cubicBezTo>
                <a:close/>
              </a:path>
            </a:pathLst>
          </a:custGeom>
          <a:solidFill>
            <a:srgbClr val="FCFA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45" name="Freeform 43"/>
          <p:cNvSpPr/>
          <p:nvPr/>
        </p:nvSpPr>
        <p:spPr bwMode="auto">
          <a:xfrm>
            <a:off x="9717088" y="4173538"/>
            <a:ext cx="214313" cy="165100"/>
          </a:xfrm>
          <a:custGeom>
            <a:avLst/>
            <a:gdLst>
              <a:gd name="T0" fmla="*/ 24 w 47"/>
              <a:gd name="T1" fmla="*/ 0 h 36"/>
              <a:gd name="T2" fmla="*/ 24 w 47"/>
              <a:gd name="T3" fmla="*/ 36 h 36"/>
              <a:gd name="T4" fmla="*/ 24 w 47"/>
              <a:gd name="T5" fmla="*/ 0 h 36"/>
            </a:gdLst>
            <a:ahLst/>
            <a:cxnLst>
              <a:cxn ang="0">
                <a:pos x="T0" y="T1"/>
              </a:cxn>
              <a:cxn ang="0">
                <a:pos x="T2" y="T3"/>
              </a:cxn>
              <a:cxn ang="0">
                <a:pos x="T4" y="T5"/>
              </a:cxn>
            </a:cxnLst>
            <a:rect l="0" t="0" r="r" b="b"/>
            <a:pathLst>
              <a:path w="47" h="36">
                <a:moveTo>
                  <a:pt x="24" y="0"/>
                </a:moveTo>
                <a:cubicBezTo>
                  <a:pt x="0" y="0"/>
                  <a:pt x="0" y="36"/>
                  <a:pt x="24" y="36"/>
                </a:cubicBezTo>
                <a:cubicBezTo>
                  <a:pt x="47" y="36"/>
                  <a:pt x="47" y="0"/>
                  <a:pt x="24" y="0"/>
                </a:cubicBezTo>
                <a:close/>
              </a:path>
            </a:pathLst>
          </a:custGeom>
          <a:solidFill>
            <a:srgbClr val="FCFA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46" name="Freeform 44"/>
          <p:cNvSpPr/>
          <p:nvPr/>
        </p:nvSpPr>
        <p:spPr bwMode="auto">
          <a:xfrm>
            <a:off x="5082271" y="1915510"/>
            <a:ext cx="520700" cy="590550"/>
          </a:xfrm>
          <a:custGeom>
            <a:avLst/>
            <a:gdLst>
              <a:gd name="T0" fmla="*/ 76 w 114"/>
              <a:gd name="T1" fmla="*/ 57 h 129"/>
              <a:gd name="T2" fmla="*/ 47 w 114"/>
              <a:gd name="T3" fmla="*/ 0 h 129"/>
              <a:gd name="T4" fmla="*/ 38 w 114"/>
              <a:gd name="T5" fmla="*/ 72 h 129"/>
              <a:gd name="T6" fmla="*/ 67 w 114"/>
              <a:gd name="T7" fmla="*/ 129 h 129"/>
              <a:gd name="T8" fmla="*/ 76 w 114"/>
              <a:gd name="T9" fmla="*/ 57 h 129"/>
            </a:gdLst>
            <a:ahLst/>
            <a:cxnLst>
              <a:cxn ang="0">
                <a:pos x="T0" y="T1"/>
              </a:cxn>
              <a:cxn ang="0">
                <a:pos x="T2" y="T3"/>
              </a:cxn>
              <a:cxn ang="0">
                <a:pos x="T4" y="T5"/>
              </a:cxn>
              <a:cxn ang="0">
                <a:pos x="T6" y="T7"/>
              </a:cxn>
              <a:cxn ang="0">
                <a:pos x="T8" y="T9"/>
              </a:cxn>
            </a:cxnLst>
            <a:rect l="0" t="0" r="r" b="b"/>
            <a:pathLst>
              <a:path w="114" h="129">
                <a:moveTo>
                  <a:pt x="76" y="57"/>
                </a:moveTo>
                <a:cubicBezTo>
                  <a:pt x="90" y="36"/>
                  <a:pt x="80" y="0"/>
                  <a:pt x="47" y="0"/>
                </a:cubicBezTo>
                <a:cubicBezTo>
                  <a:pt x="3" y="0"/>
                  <a:pt x="0" y="63"/>
                  <a:pt x="38" y="72"/>
                </a:cubicBezTo>
                <a:cubicBezTo>
                  <a:pt x="25" y="94"/>
                  <a:pt x="35" y="129"/>
                  <a:pt x="67" y="129"/>
                </a:cubicBezTo>
                <a:cubicBezTo>
                  <a:pt x="111" y="129"/>
                  <a:pt x="114" y="66"/>
                  <a:pt x="76" y="57"/>
                </a:cubicBezTo>
                <a:close/>
              </a:path>
            </a:pathLst>
          </a:custGeom>
          <a:solidFill>
            <a:srgbClr val="FCFA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47" name="Freeform 45"/>
          <p:cNvSpPr/>
          <p:nvPr/>
        </p:nvSpPr>
        <p:spPr bwMode="auto">
          <a:xfrm>
            <a:off x="6271419" y="4783796"/>
            <a:ext cx="430213" cy="333375"/>
          </a:xfrm>
          <a:custGeom>
            <a:avLst/>
            <a:gdLst>
              <a:gd name="T0" fmla="*/ 47 w 94"/>
              <a:gd name="T1" fmla="*/ 0 h 73"/>
              <a:gd name="T2" fmla="*/ 47 w 94"/>
              <a:gd name="T3" fmla="*/ 73 h 73"/>
              <a:gd name="T4" fmla="*/ 47 w 94"/>
              <a:gd name="T5" fmla="*/ 0 h 73"/>
            </a:gdLst>
            <a:ahLst/>
            <a:cxnLst>
              <a:cxn ang="0">
                <a:pos x="T0" y="T1"/>
              </a:cxn>
              <a:cxn ang="0">
                <a:pos x="T2" y="T3"/>
              </a:cxn>
              <a:cxn ang="0">
                <a:pos x="T4" y="T5"/>
              </a:cxn>
            </a:cxnLst>
            <a:rect l="0" t="0" r="r" b="b"/>
            <a:pathLst>
              <a:path w="94" h="73">
                <a:moveTo>
                  <a:pt x="47" y="0"/>
                </a:moveTo>
                <a:cubicBezTo>
                  <a:pt x="0" y="0"/>
                  <a:pt x="0" y="73"/>
                  <a:pt x="47" y="73"/>
                </a:cubicBezTo>
                <a:cubicBezTo>
                  <a:pt x="94" y="73"/>
                  <a:pt x="94" y="0"/>
                  <a:pt x="47" y="0"/>
                </a:cubicBezTo>
                <a:close/>
              </a:path>
            </a:pathLst>
          </a:custGeom>
          <a:solidFill>
            <a:srgbClr val="ECBA3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48" name="Freeform 46"/>
          <p:cNvSpPr/>
          <p:nvPr/>
        </p:nvSpPr>
        <p:spPr bwMode="auto">
          <a:xfrm>
            <a:off x="5042584" y="1966310"/>
            <a:ext cx="428625" cy="333375"/>
          </a:xfrm>
          <a:custGeom>
            <a:avLst/>
            <a:gdLst>
              <a:gd name="T0" fmla="*/ 47 w 94"/>
              <a:gd name="T1" fmla="*/ 0 h 73"/>
              <a:gd name="T2" fmla="*/ 47 w 94"/>
              <a:gd name="T3" fmla="*/ 73 h 73"/>
              <a:gd name="T4" fmla="*/ 47 w 94"/>
              <a:gd name="T5" fmla="*/ 0 h 73"/>
            </a:gdLst>
            <a:ahLst/>
            <a:cxnLst>
              <a:cxn ang="0">
                <a:pos x="T0" y="T1"/>
              </a:cxn>
              <a:cxn ang="0">
                <a:pos x="T2" y="T3"/>
              </a:cxn>
              <a:cxn ang="0">
                <a:pos x="T4" y="T5"/>
              </a:cxn>
            </a:cxnLst>
            <a:rect l="0" t="0" r="r" b="b"/>
            <a:pathLst>
              <a:path w="94" h="73">
                <a:moveTo>
                  <a:pt x="47" y="0"/>
                </a:moveTo>
                <a:cubicBezTo>
                  <a:pt x="0" y="0"/>
                  <a:pt x="0" y="73"/>
                  <a:pt x="47" y="73"/>
                </a:cubicBezTo>
                <a:cubicBezTo>
                  <a:pt x="94" y="73"/>
                  <a:pt x="94" y="0"/>
                  <a:pt x="47" y="0"/>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50" name="文本框 49"/>
          <p:cNvSpPr txBox="1"/>
          <p:nvPr/>
        </p:nvSpPr>
        <p:spPr>
          <a:xfrm>
            <a:off x="4079499" y="2344823"/>
            <a:ext cx="3690620" cy="3415030"/>
          </a:xfrm>
          <a:prstGeom prst="rect">
            <a:avLst/>
          </a:prstGeom>
          <a:noFill/>
        </p:spPr>
        <p:txBody>
          <a:bodyPr wrap="none" rtlCol="0">
            <a:spAutoFit/>
          </a:bodyPr>
          <a:lstStyle/>
          <a:p>
            <a:pPr algn="ctr"/>
            <a:r>
              <a:rPr lang="en-US" altLang="zh-CN" sz="5400" b="1" dirty="0" smtClean="0">
                <a:ln w="76200">
                  <a:noFill/>
                </a:ln>
                <a:solidFill>
                  <a:srgbClr val="333333"/>
                </a:solidFill>
                <a:latin typeface="Arial" panose="020B0604020202020204" pitchFamily="34" charset="0"/>
                <a:ea typeface="Arial" panose="020B0604020202020204" pitchFamily="34" charset="0"/>
              </a:rPr>
              <a:t>Konsep </a:t>
            </a:r>
            <a:endParaRPr lang="en-US" altLang="zh-CN" sz="5400" b="1" dirty="0" smtClean="0">
              <a:ln w="76200">
                <a:noFill/>
              </a:ln>
              <a:solidFill>
                <a:srgbClr val="333333"/>
              </a:solidFill>
              <a:latin typeface="Arial" panose="020B0604020202020204" pitchFamily="34" charset="0"/>
              <a:ea typeface="Arial" panose="020B0604020202020204" pitchFamily="34" charset="0"/>
            </a:endParaRPr>
          </a:p>
          <a:p>
            <a:pPr algn="ctr"/>
            <a:r>
              <a:rPr lang="en-US" altLang="zh-CN" sz="5400" b="1" dirty="0" smtClean="0">
                <a:ln w="76200">
                  <a:noFill/>
                </a:ln>
                <a:solidFill>
                  <a:srgbClr val="333333"/>
                </a:solidFill>
                <a:latin typeface="Arial" panose="020B0604020202020204" pitchFamily="34" charset="0"/>
                <a:ea typeface="Arial" panose="020B0604020202020204" pitchFamily="34" charset="0"/>
              </a:rPr>
              <a:t>Demokrasi</a:t>
            </a:r>
            <a:endParaRPr lang="en-US" altLang="zh-CN" sz="5400" b="1" dirty="0" smtClean="0">
              <a:ln w="76200">
                <a:noFill/>
              </a:ln>
              <a:solidFill>
                <a:srgbClr val="333333"/>
              </a:solidFill>
              <a:latin typeface="Arial" panose="020B0604020202020204" pitchFamily="34" charset="0"/>
              <a:ea typeface="Arial" panose="020B0604020202020204" pitchFamily="34" charset="0"/>
            </a:endParaRPr>
          </a:p>
          <a:p>
            <a:r>
              <a:rPr lang="en-US" altLang="zh-CN" sz="5400" b="1" dirty="0" smtClean="0">
                <a:ln w="76200">
                  <a:noFill/>
                </a:ln>
                <a:solidFill>
                  <a:srgbClr val="333333"/>
                </a:solidFill>
                <a:latin typeface="Arial" panose="020B0604020202020204" pitchFamily="34" charset="0"/>
                <a:ea typeface="Arial" panose="020B0604020202020204" pitchFamily="34" charset="0"/>
              </a:rPr>
              <a:t> </a:t>
            </a:r>
            <a:endParaRPr lang="en-US" altLang="zh-CN" sz="5400" b="1" dirty="0" smtClean="0">
              <a:ln w="76200">
                <a:noFill/>
              </a:ln>
              <a:solidFill>
                <a:srgbClr val="333333"/>
              </a:solidFill>
              <a:latin typeface="Arial" panose="020B0604020202020204" pitchFamily="34" charset="0"/>
              <a:ea typeface="Arial" panose="020B0604020202020204" pitchFamily="34" charset="0"/>
            </a:endParaRPr>
          </a:p>
          <a:p>
            <a:endParaRPr lang="zh-CN" altLang="en-US" sz="5400" b="1" dirty="0">
              <a:ln w="76200">
                <a:noFill/>
              </a:ln>
              <a:solidFill>
                <a:srgbClr val="333333"/>
              </a:solidFill>
              <a:latin typeface="Arial" panose="020B0604020202020204" pitchFamily="34" charset="0"/>
              <a:ea typeface="Arial" panose="020B0604020202020204" pitchFamily="34" charset="0"/>
            </a:endParaRPr>
          </a:p>
        </p:txBody>
      </p:sp>
      <p:sp>
        <p:nvSpPr>
          <p:cNvPr id="51" name="矩形 471"/>
          <p:cNvSpPr>
            <a:spLocks noChangeArrowheads="1"/>
          </p:cNvSpPr>
          <p:nvPr/>
        </p:nvSpPr>
        <p:spPr bwMode="auto">
          <a:xfrm>
            <a:off x="4398257" y="4133759"/>
            <a:ext cx="339693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ea typeface="SimSun" panose="02010600030101010101" pitchFamily="2" charset="-122"/>
              </a:defRPr>
            </a:lvl1pPr>
            <a:lvl2pPr marL="742950" indent="-285750">
              <a:defRPr>
                <a:solidFill>
                  <a:schemeClr val="tx1"/>
                </a:solidFill>
                <a:latin typeface="Calibri" panose="020F0502020204030204" pitchFamily="34" charset="0"/>
                <a:ea typeface="SimSun" panose="02010600030101010101" pitchFamily="2" charset="-122"/>
              </a:defRPr>
            </a:lvl2pPr>
            <a:lvl3pPr marL="1143000" indent="-228600">
              <a:defRPr>
                <a:solidFill>
                  <a:schemeClr val="tx1"/>
                </a:solidFill>
                <a:latin typeface="Calibri" panose="020F0502020204030204" pitchFamily="34" charset="0"/>
                <a:ea typeface="SimSun" panose="02010600030101010101" pitchFamily="2" charset="-122"/>
              </a:defRPr>
            </a:lvl3pPr>
            <a:lvl4pPr marL="1600200" indent="-228600">
              <a:defRPr>
                <a:solidFill>
                  <a:schemeClr val="tx1"/>
                </a:solidFill>
                <a:latin typeface="Calibri" panose="020F0502020204030204" pitchFamily="34" charset="0"/>
                <a:ea typeface="SimSun" panose="02010600030101010101" pitchFamily="2" charset="-122"/>
              </a:defRPr>
            </a:lvl4pPr>
            <a:lvl5pPr marL="2057400" indent="-228600">
              <a:defRPr>
                <a:solidFill>
                  <a:schemeClr val="tx1"/>
                </a:solidFill>
                <a:latin typeface="Calibri" panose="020F0502020204030204" pitchFamily="34" charset="0"/>
                <a:ea typeface="SimSun"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SimSun"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SimSun"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SimSun"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SimSun" panose="02010600030101010101" pitchFamily="2" charset="-122"/>
              </a:defRPr>
            </a:lvl9pPr>
          </a:lstStyle>
          <a:p>
            <a:pPr algn="ctr"/>
            <a:r>
              <a:rPr lang="en-US" altLang="it-IT" sz="2400" b="1" dirty="0">
                <a:solidFill>
                  <a:srgbClr val="FF0000"/>
                </a:solidFill>
                <a:latin typeface="Arial" panose="020B0604020202020204" pitchFamily="34" charset="0"/>
                <a:ea typeface="Arial" panose="020B0604020202020204" pitchFamily="34" charset="0"/>
              </a:rPr>
              <a:t>Dr.Guno Tri Tjahjoko</a:t>
            </a:r>
            <a:endParaRPr lang="en-US" altLang="it-IT" sz="2400" b="1" dirty="0">
              <a:solidFill>
                <a:srgbClr val="FF0000"/>
              </a:solidFill>
              <a:latin typeface="Arial" panose="020B0604020202020204" pitchFamily="34" charset="0"/>
              <a:ea typeface="Arial" panose="020B0604020202020204" pitchFamily="34" charset="0"/>
            </a:endParaRPr>
          </a:p>
        </p:txBody>
      </p:sp>
      <p:cxnSp>
        <p:nvCxnSpPr>
          <p:cNvPr id="52" name="直接连接符 51"/>
          <p:cNvCxnSpPr/>
          <p:nvPr/>
        </p:nvCxnSpPr>
        <p:spPr>
          <a:xfrm>
            <a:off x="4772026" y="4004926"/>
            <a:ext cx="2601912" cy="0"/>
          </a:xfrm>
          <a:prstGeom prst="line">
            <a:avLst/>
          </a:prstGeom>
          <a:ln>
            <a:solidFill>
              <a:srgbClr val="ECBA33"/>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30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500"/>
                                        <p:tgtEl>
                                          <p:spTgt spid="51"/>
                                        </p:tgtEl>
                                      </p:cBhvr>
                                    </p:animEffect>
                                  </p:childTnLst>
                                </p:cTn>
                              </p:par>
                              <p:par>
                                <p:cTn id="8" presetID="16" presetClass="entr" presetSubtype="37" fill="hold" nodeType="withEffect">
                                  <p:stCondLst>
                                    <p:cond delay="1500"/>
                                  </p:stCondLst>
                                  <p:childTnLst>
                                    <p:set>
                                      <p:cBhvr>
                                        <p:cTn id="9" dur="1" fill="hold">
                                          <p:stCondLst>
                                            <p:cond delay="0"/>
                                          </p:stCondLst>
                                        </p:cTn>
                                        <p:tgtEl>
                                          <p:spTgt spid="52"/>
                                        </p:tgtEl>
                                        <p:attrNameLst>
                                          <p:attrName>style.visibility</p:attrName>
                                        </p:attrNameLst>
                                      </p:cBhvr>
                                      <p:to>
                                        <p:strVal val="visible"/>
                                      </p:to>
                                    </p:set>
                                    <p:animEffect transition="in" filter="barn(outVertical)">
                                      <p:cBhvr>
                                        <p:cTn id="10" dur="500"/>
                                        <p:tgtEl>
                                          <p:spTgt spid="52"/>
                                        </p:tgtEl>
                                      </p:cBhvr>
                                    </p:animEffect>
                                  </p:childTnLst>
                                </p:cTn>
                              </p:par>
                              <p:par>
                                <p:cTn id="11" presetID="10" presetClass="entr" presetSubtype="0" fill="hold" grpId="0" nodeType="withEffect">
                                  <p:stCondLst>
                                    <p:cond delay="1000"/>
                                  </p:stCondLst>
                                  <p:childTnLst>
                                    <p:set>
                                      <p:cBhvr>
                                        <p:cTn id="12" dur="1" fill="hold">
                                          <p:stCondLst>
                                            <p:cond delay="0"/>
                                          </p:stCondLst>
                                        </p:cTn>
                                        <p:tgtEl>
                                          <p:spTgt spid="50"/>
                                        </p:tgtEl>
                                        <p:attrNameLst>
                                          <p:attrName>style.visibility</p:attrName>
                                        </p:attrNameLst>
                                      </p:cBhvr>
                                      <p:to>
                                        <p:strVal val="visible"/>
                                      </p:to>
                                    </p:set>
                                    <p:animEffect transition="in" filter="fade">
                                      <p:cBhvr>
                                        <p:cTn id="13"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524000" y="672465"/>
            <a:ext cx="9144000" cy="810895"/>
          </a:xfrm>
        </p:spPr>
        <p:txBody>
          <a:bodyPr>
            <a:normAutofit/>
          </a:bodyPr>
          <a:p>
            <a:r>
              <a:rPr lang="en-US" sz="4000" b="1">
                <a:latin typeface="Bernard MT Condensed" panose="02050806060905020404" charset="0"/>
                <a:cs typeface="Bernard MT Condensed" panose="02050806060905020404" charset="0"/>
              </a:rPr>
              <a:t>Monarkhi Absolut</a:t>
            </a:r>
            <a:endParaRPr lang="en-US" sz="4000" b="1">
              <a:latin typeface="Bernard MT Condensed" panose="02050806060905020404" charset="0"/>
              <a:cs typeface="Bernard MT Condensed" panose="02050806060905020404" charset="0"/>
            </a:endParaRPr>
          </a:p>
        </p:txBody>
      </p:sp>
      <p:sp>
        <p:nvSpPr>
          <p:cNvPr id="3" name="Subtitle 2"/>
          <p:cNvSpPr>
            <a:spLocks noGrp="1"/>
          </p:cNvSpPr>
          <p:nvPr>
            <p:ph type="subTitle" idx="1"/>
          </p:nvPr>
        </p:nvSpPr>
        <p:spPr>
          <a:xfrm>
            <a:off x="777875" y="1877060"/>
            <a:ext cx="10114280" cy="3591560"/>
          </a:xfrm>
        </p:spPr>
        <p:txBody>
          <a:bodyPr>
            <a:noAutofit/>
          </a:bodyPr>
          <a:p>
            <a:pPr algn="l">
              <a:lnSpc>
                <a:spcPct val="90000"/>
              </a:lnSpc>
              <a:buClr>
                <a:schemeClr val="accent1"/>
              </a:buClr>
              <a:buSzPct val="85000"/>
              <a:buFont typeface="Wingdings 2" panose="05020102010507070707"/>
            </a:pPr>
            <a:r>
              <a:rPr lang="en-US" altLang="x-none" sz="2400" dirty="0">
                <a:latin typeface="Times New Roman" panose="02020603050405020304" charset="0"/>
                <a:cs typeface="Times New Roman" panose="02020603050405020304" charset="0"/>
                <a:sym typeface="+mn-ea"/>
              </a:rPr>
              <a:t>Dalam konteks sejarah Inggris, kelahiran doktrin monarki absolut merupakan jawaban terhadap kekisruhan sosial politik akibat perang saudara danperang agama</a:t>
            </a:r>
            <a:endParaRPr lang="en-US" altLang="x-none" sz="2400" dirty="0">
              <a:latin typeface="Times New Roman" panose="02020603050405020304" charset="0"/>
              <a:cs typeface="Times New Roman" panose="02020603050405020304" charset="0"/>
            </a:endParaRPr>
          </a:p>
          <a:p>
            <a:pPr algn="l">
              <a:lnSpc>
                <a:spcPct val="90000"/>
              </a:lnSpc>
              <a:buClr>
                <a:schemeClr val="accent1"/>
              </a:buClr>
              <a:buSzPct val="85000"/>
              <a:buFont typeface="Wingdings 2" panose="05020102010507070707"/>
            </a:pPr>
            <a:r>
              <a:rPr lang="en-US" altLang="x-none" sz="2400" dirty="0">
                <a:latin typeface="Times New Roman" panose="02020603050405020304" charset="0"/>
                <a:cs typeface="Times New Roman" panose="02020603050405020304" charset="0"/>
                <a:sym typeface="+mn-ea"/>
              </a:rPr>
              <a:t>Monarki absolut didasarkan kepada keyakinan bahwa kekuasaan mutlak raja bersifat ilahiah/suci</a:t>
            </a:r>
            <a:r>
              <a:rPr lang="en-US" altLang="x-none" sz="2400" dirty="0">
                <a:latin typeface="Times New Roman" panose="02020603050405020304" charset="0"/>
                <a:cs typeface="Times New Roman" panose="02020603050405020304" charset="0"/>
                <a:sym typeface="Wingdings" panose="05000000000000000000" pitchFamily="2" charset="2"/>
              </a:rPr>
              <a:t>kekuasaan raja diberi oleh Tuhan hak-hak ketuhanan raja</a:t>
            </a:r>
            <a:endParaRPr lang="en-US" altLang="x-none" sz="2400" dirty="0">
              <a:latin typeface="Times New Roman" panose="02020603050405020304" charset="0"/>
              <a:cs typeface="Times New Roman" panose="02020603050405020304" charset="0"/>
              <a:sym typeface="Wingdings" panose="05000000000000000000" pitchFamily="2" charset="2"/>
            </a:endParaRPr>
          </a:p>
          <a:p>
            <a:pPr algn="l">
              <a:lnSpc>
                <a:spcPct val="90000"/>
              </a:lnSpc>
              <a:buClr>
                <a:schemeClr val="accent1"/>
              </a:buClr>
              <a:buSzPct val="85000"/>
              <a:buFont typeface="Wingdings 2" panose="05020102010507070707"/>
            </a:pPr>
            <a:r>
              <a:rPr lang="en-US" altLang="x-none" sz="2400" dirty="0">
                <a:latin typeface="Times New Roman" panose="02020603050405020304" charset="0"/>
                <a:cs typeface="Times New Roman" panose="02020603050405020304" charset="0"/>
                <a:sym typeface="Wingdings" panose="05000000000000000000" pitchFamily="2" charset="2"/>
              </a:rPr>
              <a:t>Monarki absolut merupakan bentuk pemerintahan yang paling sesuai dengan kehendak hukum alam;</a:t>
            </a:r>
            <a:endParaRPr lang="en-US" altLang="x-none" sz="2400" dirty="0">
              <a:latin typeface="Times New Roman" panose="02020603050405020304" charset="0"/>
              <a:cs typeface="Times New Roman" panose="02020603050405020304" charset="0"/>
              <a:sym typeface="Wingdings" panose="05000000000000000000" pitchFamily="2" charset="2"/>
            </a:endParaRPr>
          </a:p>
          <a:p>
            <a:pPr lvl="1" indent="-227965" algn="l">
              <a:lnSpc>
                <a:spcPct val="90000"/>
              </a:lnSpc>
              <a:buClr>
                <a:schemeClr val="accent2"/>
              </a:buClr>
              <a:buSzPct val="85000"/>
              <a:buFont typeface="Wingdings 2" panose="05020102010507070707"/>
            </a:pPr>
            <a:r>
              <a:rPr lang="en-US" altLang="x-none" sz="2400" dirty="0">
                <a:latin typeface="Times New Roman" panose="02020603050405020304" charset="0"/>
                <a:cs typeface="Times New Roman" panose="02020603050405020304" charset="0"/>
                <a:sym typeface="Wingdings" panose="05000000000000000000" pitchFamily="2" charset="2"/>
              </a:rPr>
              <a:t>Berakar pada tradisi otoritas paternal</a:t>
            </a:r>
            <a:endParaRPr lang="en-US" altLang="x-none" sz="2400" dirty="0">
              <a:latin typeface="Times New Roman" panose="02020603050405020304" charset="0"/>
              <a:cs typeface="Times New Roman" panose="02020603050405020304" charset="0"/>
              <a:sym typeface="Wingdings" panose="05000000000000000000" pitchFamily="2" charset="2"/>
            </a:endParaRPr>
          </a:p>
          <a:p>
            <a:pPr lvl="1" indent="-227965" algn="l">
              <a:lnSpc>
                <a:spcPct val="90000"/>
              </a:lnSpc>
              <a:buClr>
                <a:schemeClr val="accent2"/>
              </a:buClr>
              <a:buSzPct val="85000"/>
              <a:buFont typeface="Wingdings 2" panose="05020102010507070707"/>
            </a:pPr>
            <a:r>
              <a:rPr lang="en-US" altLang="x-none" sz="2400" dirty="0">
                <a:latin typeface="Times New Roman" panose="02020603050405020304" charset="0"/>
                <a:cs typeface="Times New Roman" panose="02020603050405020304" charset="0"/>
                <a:sym typeface="Wingdings" panose="05000000000000000000" pitchFamily="2" charset="2"/>
              </a:rPr>
              <a:t>Copy kerajaan Tuhan di bumi</a:t>
            </a:r>
            <a:endParaRPr lang="en-US" altLang="x-none" sz="2400" dirty="0">
              <a:latin typeface="Times New Roman" panose="02020603050405020304" charset="0"/>
              <a:cs typeface="Times New Roman" panose="02020603050405020304" charset="0"/>
              <a:sym typeface="Wingdings" panose="05000000000000000000" pitchFamily="2" charset="2"/>
            </a:endParaRPr>
          </a:p>
          <a:p>
            <a:pPr lvl="1" indent="-227965" algn="l">
              <a:lnSpc>
                <a:spcPct val="90000"/>
              </a:lnSpc>
              <a:buClr>
                <a:schemeClr val="accent2"/>
              </a:buClr>
              <a:buSzPct val="85000"/>
              <a:buFont typeface="Wingdings 2" panose="05020102010507070707"/>
            </a:pPr>
            <a:r>
              <a:rPr lang="en-US" altLang="x-none" sz="2400" dirty="0">
                <a:latin typeface="Times New Roman" panose="02020603050405020304" charset="0"/>
                <a:cs typeface="Times New Roman" panose="02020603050405020304" charset="0"/>
                <a:sym typeface="Wingdings" panose="05000000000000000000" pitchFamily="2" charset="2"/>
              </a:rPr>
              <a:t>Cermin kekuasaan tunggal ilahi </a:t>
            </a:r>
            <a:endParaRPr lang="en-US" altLang="x-none" sz="2400" dirty="0">
              <a:latin typeface="Times New Roman" panose="02020603050405020304" charset="0"/>
              <a:cs typeface="Times New Roman" panose="02020603050405020304" charset="0"/>
              <a:sym typeface="Wingdings" panose="05000000000000000000" pitchFamily="2" charset="2"/>
            </a:endParaRPr>
          </a:p>
          <a:p>
            <a:pPr algn="l">
              <a:lnSpc>
                <a:spcPct val="90000"/>
              </a:lnSpc>
              <a:buClr>
                <a:schemeClr val="accent1"/>
              </a:buClr>
              <a:buSzPct val="85000"/>
              <a:buFont typeface="Wingdings 2" panose="05020102010507070707"/>
            </a:pPr>
            <a:endParaRPr lang="en-US" altLang="x-none" sz="1700" dirty="0">
              <a:latin typeface="Times New Roman" panose="02020603050405020304" charset="0"/>
              <a:cs typeface="Times New Roman" panose="02020603050405020304" charset="0"/>
              <a:sym typeface="Wingdings" panose="05000000000000000000" pitchFamily="2" charset="2"/>
            </a:endParaRPr>
          </a:p>
          <a:p>
            <a:endParaRPr lang="en-US" altLang="x-none" sz="800" dirty="0">
              <a:latin typeface="Times New Roman" panose="02020603050405020304" charset="0"/>
              <a:cs typeface="Times New Roman" panose="02020603050405020304" charset="0"/>
              <a:sym typeface="Wingdings" panose="05000000000000000000" pitchFamily="2" charset="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524000" y="3347403"/>
            <a:ext cx="9144000" cy="2387600"/>
          </a:xfrm>
        </p:spPr>
        <p:txBody>
          <a:bodyPr>
            <a:normAutofit fontScale="90000"/>
          </a:bodyPr>
          <a:p>
            <a:pPr marL="342900" indent="-342900" algn="l">
              <a:buFont typeface="Arial" panose="020B0604020202020204" pitchFamily="34" charset="0"/>
              <a:buChar char="•"/>
            </a:pPr>
            <a:r>
              <a:rPr lang="en-US" altLang="x-none" sz="2800" b="1" dirty="0">
                <a:sym typeface="+mn-ea"/>
              </a:rPr>
              <a:t>Locke adalah penentang gigih monarki absolut di negaranya, karena bertentangan dengan prinsip </a:t>
            </a:r>
            <a:r>
              <a:rPr lang="en-US" altLang="x-none" sz="2800" b="1" i="1" dirty="0">
                <a:sym typeface="+mn-ea"/>
              </a:rPr>
              <a:t>civil society</a:t>
            </a:r>
            <a:br>
              <a:rPr lang="en-US" altLang="x-none" sz="2800" b="1" i="1" dirty="0"/>
            </a:br>
            <a:r>
              <a:rPr lang="en-US" altLang="x-none" sz="2800" b="1" dirty="0">
                <a:sym typeface="+mn-ea"/>
              </a:rPr>
              <a:t>Muncul anti tesis dari Locke yang menentang pemikiran Sir Robert Filmer yang mempertahankan pemikiranya tentang kekuasaan absolut tersebut.</a:t>
            </a:r>
            <a:br>
              <a:rPr lang="en-US" altLang="x-none" sz="2800" b="1" dirty="0"/>
            </a:br>
            <a:r>
              <a:rPr lang="en-US" altLang="x-none" sz="2800" b="1" dirty="0">
                <a:sym typeface="+mn-ea"/>
              </a:rPr>
              <a:t>Kitab suci tidak membenarkan kekuasaan tirani</a:t>
            </a:r>
            <a:r>
              <a:rPr lang="en-US" altLang="x-none" sz="2800" b="1" dirty="0">
                <a:sym typeface="Wingdings" panose="05000000000000000000" pitchFamily="2" charset="2"/>
              </a:rPr>
              <a:t>pembatasan-pembatasan kekuasaan yang bersifat sekuler</a:t>
            </a:r>
            <a:br>
              <a:rPr lang="en-US" altLang="x-none" sz="2800" b="1" dirty="0">
                <a:sym typeface="Wingdings" panose="05000000000000000000" pitchFamily="2" charset="2"/>
              </a:rPr>
            </a:br>
            <a:r>
              <a:rPr lang="en-US" altLang="x-none" sz="2800" b="1" dirty="0">
                <a:sym typeface="+mn-ea"/>
              </a:rPr>
              <a:t>Kekuasaan penguasa bukan berasal dari Tuhan atau diwariskan turun-temurun</a:t>
            </a:r>
            <a:r>
              <a:rPr lang="en-US" altLang="x-none" sz="2800" b="1" dirty="0">
                <a:sym typeface="Wingdings" panose="05000000000000000000" pitchFamily="2" charset="2"/>
              </a:rPr>
              <a:t>kekuasaan merupakan produk perjanjian sosial antara warga negara dengan penguasa negara</a:t>
            </a:r>
            <a:br>
              <a:rPr lang="en-US" altLang="x-none" sz="2800" b="1" dirty="0">
                <a:sym typeface="Wingdings" panose="05000000000000000000" pitchFamily="2" charset="2"/>
              </a:rPr>
            </a:br>
            <a:r>
              <a:rPr lang="en-US" altLang="x-none" sz="2800" b="1" dirty="0">
                <a:sym typeface="+mn-ea"/>
              </a:rPr>
              <a:t>Kekuasaan absolut antitesis kebebasan </a:t>
            </a:r>
            <a:br>
              <a:rPr lang="en-US" altLang="x-none" sz="2800" b="1" dirty="0"/>
            </a:br>
            <a:r>
              <a:rPr lang="en-US" altLang="x-none" sz="2800" b="1" dirty="0">
                <a:sym typeface="+mn-ea"/>
              </a:rPr>
              <a:t>Manusia dilahirkan dengan kesamaan derajat</a:t>
            </a:r>
            <a:endParaRPr lang="en-US" sz="2800" b="1">
              <a:latin typeface="Times New Roman" panose="02020603050405020304" charset="0"/>
              <a:cs typeface="Times New Roman" panose="02020603050405020304" charset="0"/>
            </a:endParaRPr>
          </a:p>
        </p:txBody>
      </p:sp>
      <p:sp>
        <p:nvSpPr>
          <p:cNvPr id="3" name="Subtitle 2"/>
          <p:cNvSpPr>
            <a:spLocks noGrp="1"/>
          </p:cNvSpPr>
          <p:nvPr>
            <p:ph type="subTitle" idx="1"/>
          </p:nvPr>
        </p:nvSpPr>
        <p:spPr/>
        <p:txBody>
          <a:bodyPr/>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397635" y="3996373"/>
            <a:ext cx="9144000" cy="2387600"/>
          </a:xfrm>
        </p:spPr>
        <p:txBody>
          <a:bodyPr>
            <a:normAutofit fontScale="90000"/>
          </a:bodyPr>
          <a:p>
            <a:pPr algn="l"/>
            <a:br>
              <a:rPr lang="en-US" altLang="x-none" sz="2800" b="1" dirty="0">
                <a:sym typeface="+mn-ea"/>
              </a:rPr>
            </a:br>
            <a:r>
              <a:rPr lang="en-US" altLang="x-none" sz="2400" b="1" dirty="0">
                <a:sym typeface="+mn-ea"/>
              </a:rPr>
              <a:t>Asal mula pemerintahan adalah suatu keadaan alamiah (kedamaian, kebajikan, saling melindungi, penuh kebebasan, tak ada rasa takut dan penuh dengan kesataraan)</a:t>
            </a:r>
            <a:br>
              <a:rPr lang="en-US" altLang="x-none" sz="2400" b="1" dirty="0"/>
            </a:br>
            <a:r>
              <a:rPr lang="en-US" altLang="x-none" sz="2400" b="1" dirty="0">
                <a:sym typeface="+mn-ea"/>
              </a:rPr>
              <a:t>Akal selalu membuat manusia berperilaku rasional dan tidak merugikan manusia lain</a:t>
            </a:r>
            <a:br>
              <a:rPr lang="en-US" altLang="x-none" sz="2400" b="1" dirty="0"/>
            </a:br>
            <a:r>
              <a:rPr lang="en-US" altLang="x-none" sz="2400" b="1" dirty="0">
                <a:sym typeface="+mn-ea"/>
              </a:rPr>
              <a:t>Orang yang berbuat jahat merupakan tindakan melawan hukum alam sehingga harus dihukum.</a:t>
            </a:r>
            <a:br>
              <a:rPr lang="en-US" altLang="x-none" sz="2400" b="1" dirty="0"/>
            </a:br>
            <a:r>
              <a:rPr lang="en-US" altLang="x-none" sz="2400" b="1" dirty="0">
                <a:sym typeface="+mn-ea"/>
              </a:rPr>
              <a:t>Keadaan alamiah yang penuh damai berubah ketika manusia menemukan sistem moneter dan uang</a:t>
            </a:r>
            <a:br>
              <a:rPr lang="en-US" altLang="x-none" sz="2400" b="1" dirty="0"/>
            </a:br>
            <a:r>
              <a:rPr lang="en-US" altLang="x-none" sz="2400" b="1" dirty="0">
                <a:sym typeface="+mn-ea"/>
              </a:rPr>
              <a:t>Adau dua prinsip pemikiran Locke: </a:t>
            </a:r>
            <a:br>
              <a:rPr lang="en-US" altLang="x-none" sz="2400" b="1" dirty="0"/>
            </a:br>
            <a:r>
              <a:rPr lang="en-US" altLang="x-none" sz="2400" b="1" dirty="0">
                <a:sym typeface="+mn-ea"/>
              </a:rPr>
              <a:t>Semua manusia memiliki kemampuan yang sama untuk mengetahui hukum moral</a:t>
            </a:r>
            <a:br>
              <a:rPr lang="en-US" altLang="x-none" sz="2400" b="1" dirty="0"/>
            </a:br>
            <a:r>
              <a:rPr lang="en-US" altLang="x-none" sz="2400" b="1" dirty="0">
                <a:sym typeface="+mn-ea"/>
              </a:rPr>
              <a:t>Keyakinan dalam kompetisi kebajikan </a:t>
            </a:r>
            <a:br>
              <a:rPr lang="en-US" altLang="x-none" sz="2400" b="1" dirty="0"/>
            </a:br>
            <a:br>
              <a:rPr lang="en-US" altLang="x-none" sz="2400" b="1" dirty="0"/>
            </a:br>
            <a:endParaRPr lang="en-US" sz="2400" b="1"/>
          </a:p>
        </p:txBody>
      </p:sp>
      <p:sp>
        <p:nvSpPr>
          <p:cNvPr id="3" name="Subtitle 2"/>
          <p:cNvSpPr>
            <a:spLocks noGrp="1"/>
          </p:cNvSpPr>
          <p:nvPr>
            <p:ph type="subTitle" idx="1"/>
          </p:nvPr>
        </p:nvSpPr>
        <p:spPr/>
        <p:txBody>
          <a:bodyPr/>
          <a:p>
            <a:endParaRPr lang="en-US"/>
          </a:p>
        </p:txBody>
      </p:sp>
      <p:sp>
        <p:nvSpPr>
          <p:cNvPr id="4" name="Rectangle 3"/>
          <p:cNvSpPr/>
          <p:nvPr/>
        </p:nvSpPr>
        <p:spPr>
          <a:xfrm>
            <a:off x="1293495" y="280670"/>
            <a:ext cx="7098030" cy="1198880"/>
          </a:xfrm>
          <a:prstGeom prst="rect">
            <a:avLst/>
          </a:prstGeom>
          <a:noFill/>
          <a:ln>
            <a:noFill/>
          </a:ln>
        </p:spPr>
        <p:txBody>
          <a:bodyPr wrap="none" rtlCol="0" anchor="t">
            <a:spAutoFit/>
          </a:bodyPr>
          <a:p>
            <a:pPr algn="ctr"/>
            <a:r>
              <a:rPr lang="en-US" altLang="zh-CN" sz="7200" b="1">
                <a:ln/>
                <a:solidFill>
                  <a:schemeClr val="tx1"/>
                </a:solidFill>
                <a:effectLst>
                  <a:outerShdw blurRad="38100" dist="19050" dir="2700000" algn="tl" rotWithShape="0">
                    <a:schemeClr val="dk1">
                      <a:alpha val="40000"/>
                    </a:schemeClr>
                  </a:outerShdw>
                </a:effectLst>
              </a:rPr>
              <a:t>State of Nature</a:t>
            </a:r>
            <a:endParaRPr lang="en-US" altLang="zh-CN" sz="7200" b="1">
              <a:ln/>
              <a:solidFill>
                <a:schemeClr val="tx1"/>
              </a:solidFill>
              <a:effectLst>
                <a:outerShdw blurRad="38100" dist="19050" dir="2700000" algn="tl" rotWithShape="0">
                  <a:schemeClr val="dk1">
                    <a:alpha val="40000"/>
                  </a:scheme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819275" y="3602038"/>
            <a:ext cx="9144000" cy="2387600"/>
          </a:xfrm>
        </p:spPr>
        <p:txBody>
          <a:bodyPr>
            <a:normAutofit fontScale="90000"/>
          </a:bodyPr>
          <a:p>
            <a:pPr algn="l"/>
            <a:r>
              <a:rPr lang="en-US" altLang="x-none" sz="2800" b="1" dirty="0">
                <a:sym typeface="+mn-ea"/>
              </a:rPr>
              <a:t>Untuk memehami konsep kekuasaan negara maka harus memahami tentang hak kepemilikan</a:t>
            </a:r>
            <a:r>
              <a:rPr lang="en-US" altLang="x-none" sz="2800" b="1" dirty="0">
                <a:sym typeface="Wingdings" panose="05000000000000000000" pitchFamily="2" charset="2"/>
              </a:rPr>
              <a:t>kebebasan, kehidupan,  dan harta</a:t>
            </a:r>
            <a:br>
              <a:rPr lang="en-US" altLang="x-none" sz="2800" b="1" dirty="0">
                <a:sym typeface="Wingdings" panose="05000000000000000000" pitchFamily="2" charset="2"/>
              </a:rPr>
            </a:br>
            <a:r>
              <a:rPr lang="en-US" altLang="x-none" sz="2800" b="1" dirty="0">
                <a:sym typeface="Wingdings" panose="05000000000000000000" pitchFamily="2" charset="2"/>
              </a:rPr>
              <a:t>Prinsip-prinsip Kekuasaan negara;</a:t>
            </a:r>
            <a:br>
              <a:rPr lang="en-US" altLang="x-none" sz="2800" b="1" dirty="0">
                <a:sym typeface="Wingdings" panose="05000000000000000000" pitchFamily="2" charset="2"/>
              </a:rPr>
            </a:br>
            <a:r>
              <a:rPr lang="en-US" altLang="x-none" sz="2800" b="1" dirty="0">
                <a:sym typeface="Wingdings" panose="05000000000000000000" pitchFamily="2" charset="2"/>
              </a:rPr>
              <a:t>Kepercayaan rakyat kepada penguasa untuk memerintah </a:t>
            </a:r>
            <a:r>
              <a:rPr lang="en-US" altLang="x-none" sz="2800" b="1" i="1" dirty="0">
                <a:sym typeface="Wingdings" panose="05000000000000000000" pitchFamily="2" charset="2"/>
              </a:rPr>
              <a:t>(government by the consent of the people)</a:t>
            </a:r>
            <a:br>
              <a:rPr lang="en-US" altLang="x-none" sz="2800" b="1" i="1" dirty="0">
                <a:sym typeface="Wingdings" panose="05000000000000000000" pitchFamily="2" charset="2"/>
              </a:rPr>
            </a:br>
            <a:r>
              <a:rPr lang="en-US" altLang="x-none" sz="2800" b="1" dirty="0">
                <a:sym typeface="+mn-ea"/>
              </a:rPr>
              <a:t>Kekuasaan itu tidak bebas dan otonom berhadapan dengan aspirasi dan kehendak rakyat</a:t>
            </a:r>
            <a:br>
              <a:rPr lang="en-US" altLang="x-none" sz="2800" b="1" dirty="0"/>
            </a:br>
            <a:r>
              <a:rPr lang="en-US" altLang="x-none" sz="2800" b="1" dirty="0">
                <a:sym typeface="+mn-ea"/>
              </a:rPr>
              <a:t>Kekuasaan negara yang dominan akan menyebabkan hilangnya hak-hak rakyat (HAM)</a:t>
            </a:r>
            <a:br>
              <a:rPr lang="en-US" altLang="x-none" sz="2800" b="1" dirty="0"/>
            </a:br>
            <a:r>
              <a:rPr lang="en-US" altLang="x-none" sz="2800" b="1" dirty="0">
                <a:sym typeface="+mn-ea"/>
              </a:rPr>
              <a:t>Minimalisasi peran negara dan penghargaan tinggi terhadap hak-hak individual menjadi inspirasi negara liberal</a:t>
            </a:r>
            <a:br>
              <a:rPr lang="en-US" altLang="x-none" sz="2800" b="1" dirty="0"/>
            </a:br>
            <a:endParaRPr lang="en-US" sz="2800" b="1"/>
          </a:p>
        </p:txBody>
      </p:sp>
      <p:sp>
        <p:nvSpPr>
          <p:cNvPr id="3" name="Subtitle 2"/>
          <p:cNvSpPr>
            <a:spLocks noGrp="1"/>
          </p:cNvSpPr>
          <p:nvPr>
            <p:ph type="subTitle" idx="1"/>
          </p:nvPr>
        </p:nvSpPr>
        <p:spPr/>
        <p:txBody>
          <a:bodyPr/>
          <a:p>
            <a:endParaRPr lang="en-US"/>
          </a:p>
        </p:txBody>
      </p:sp>
      <p:sp>
        <p:nvSpPr>
          <p:cNvPr id="4" name="Text Box 3"/>
          <p:cNvSpPr txBox="1"/>
          <p:nvPr/>
        </p:nvSpPr>
        <p:spPr>
          <a:xfrm>
            <a:off x="2105660" y="400050"/>
            <a:ext cx="6525895" cy="460375"/>
          </a:xfrm>
          <a:prstGeom prst="rect">
            <a:avLst/>
          </a:prstGeom>
          <a:noFill/>
        </p:spPr>
        <p:txBody>
          <a:bodyPr wrap="none" rtlCol="0" anchor="t">
            <a:spAutoFit/>
          </a:bodyPr>
          <a:p>
            <a:r>
              <a:rPr lang="en-US" altLang="x-none" sz="2400" b="1" dirty="0">
                <a:latin typeface="Times New Roman" panose="02020603050405020304" charset="0"/>
                <a:cs typeface="Times New Roman" panose="02020603050405020304" charset="0"/>
                <a:sym typeface="+mn-ea"/>
              </a:rPr>
              <a:t>SUPREME POWER (KEKUASAAN NEGARA)</a:t>
            </a:r>
            <a:endParaRPr lang="en-US" sz="2400" b="1">
              <a:latin typeface="Times New Roman" panose="02020603050405020304" charset="0"/>
              <a:cs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524000" y="3602038"/>
            <a:ext cx="9144000" cy="2387600"/>
          </a:xfrm>
        </p:spPr>
        <p:txBody>
          <a:bodyPr>
            <a:normAutofit fontScale="90000"/>
          </a:bodyPr>
          <a:p>
            <a:pPr algn="l"/>
            <a:r>
              <a:rPr lang="en-US" altLang="x-none" sz="2800" b="1" dirty="0">
                <a:sym typeface="+mn-ea"/>
              </a:rPr>
              <a:t>Tujuan dasar dibentuknya kekuasaan politik adalah untuk melindungi dan menjaga kebebasan sipil</a:t>
            </a:r>
            <a:br>
              <a:rPr lang="en-US" altLang="x-none" sz="2800" b="1" dirty="0"/>
            </a:br>
            <a:r>
              <a:rPr lang="en-US" altLang="x-none" sz="2800" b="1" dirty="0">
                <a:sym typeface="+mn-ea"/>
              </a:rPr>
              <a:t>Untuk mencegah timbulnya negara absolut dan terjaminnya kehidupan </a:t>
            </a:r>
            <a:r>
              <a:rPr lang="en-US" altLang="x-none" sz="2800" b="1" i="1" dirty="0">
                <a:sym typeface="+mn-ea"/>
              </a:rPr>
              <a:t>civil society</a:t>
            </a:r>
            <a:r>
              <a:rPr lang="en-US" altLang="x-none" sz="2800" b="1" dirty="0">
                <a:sym typeface="Wingdings" panose="05000000000000000000" pitchFamily="2" charset="2"/>
              </a:rPr>
              <a:t>peran strategis konstitusi </a:t>
            </a:r>
            <a:br>
              <a:rPr lang="en-US" altLang="x-none" sz="2800" b="1" dirty="0">
                <a:sym typeface="Wingdings" panose="05000000000000000000" pitchFamily="2" charset="2"/>
              </a:rPr>
            </a:br>
            <a:r>
              <a:rPr lang="en-US" altLang="x-none" sz="2800" b="1" dirty="0">
                <a:sym typeface="Wingdings" panose="05000000000000000000" pitchFamily="2" charset="2"/>
              </a:rPr>
              <a:t>Negara totaliter dapat dihindari dengan pembatasan kekuasaan negara</a:t>
            </a:r>
            <a:r>
              <a:rPr lang="en-US" altLang="x-none" sz="2800" b="1" dirty="0">
                <a:sym typeface="+mn-ea"/>
              </a:rPr>
              <a:t> </a:t>
            </a:r>
            <a:r>
              <a:rPr lang="en-US" altLang="x-none" sz="2800" b="1" dirty="0">
                <a:sym typeface="Wingdings" panose="05000000000000000000" pitchFamily="2" charset="2"/>
              </a:rPr>
              <a:t>memisahkan kekuasaan politik ke dalam tiga bentuk: kekuasaan eksekutif, kekuasaan legislatif, dan kekuasaan federatif</a:t>
            </a:r>
            <a:br>
              <a:rPr lang="en-US" altLang="x-none" sz="2800" b="1" dirty="0">
                <a:sym typeface="Wingdings" panose="05000000000000000000" pitchFamily="2" charset="2"/>
              </a:rPr>
            </a:br>
            <a:r>
              <a:rPr lang="en-US" altLang="x-none" sz="2800" b="1" dirty="0">
                <a:sym typeface="Wingdings" panose="05000000000000000000" pitchFamily="2" charset="2"/>
              </a:rPr>
              <a:t>Kekuasaan legislatif lebih tinggi dari kekuasaan eksekutif</a:t>
            </a:r>
            <a:br>
              <a:rPr lang="en-US" altLang="x-none" sz="2800" b="1" dirty="0">
                <a:sym typeface="Wingdings" panose="05000000000000000000" pitchFamily="2" charset="2"/>
              </a:rPr>
            </a:br>
            <a:r>
              <a:rPr lang="en-US" altLang="x-none" sz="2800" b="1" dirty="0">
                <a:sym typeface="Wingdings" panose="05000000000000000000" pitchFamily="2" charset="2"/>
              </a:rPr>
              <a:t>Yang mengontrol kekuasaan legislatif adalah hukum kodrat</a:t>
            </a:r>
            <a:br>
              <a:rPr lang="en-US" altLang="x-none" sz="2800" b="1" dirty="0"/>
            </a:br>
            <a:br>
              <a:rPr lang="en-US" altLang="x-none" sz="2800" b="1" dirty="0"/>
            </a:br>
            <a:endParaRPr lang="en-US" sz="2800" b="1"/>
          </a:p>
        </p:txBody>
      </p:sp>
      <p:sp>
        <p:nvSpPr>
          <p:cNvPr id="3" name="Subtitle 2"/>
          <p:cNvSpPr>
            <a:spLocks noGrp="1"/>
          </p:cNvSpPr>
          <p:nvPr>
            <p:ph type="subTitle" idx="1"/>
          </p:nvPr>
        </p:nvSpPr>
        <p:spPr/>
        <p:txBody>
          <a:bodyPr/>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11"/>
          <p:cNvSpPr/>
          <p:nvPr/>
        </p:nvSpPr>
        <p:spPr bwMode="auto">
          <a:xfrm>
            <a:off x="3333314" y="1958172"/>
            <a:ext cx="5511532" cy="3424375"/>
          </a:xfrm>
          <a:custGeom>
            <a:avLst/>
            <a:gdLst>
              <a:gd name="T0" fmla="*/ 2172 w 2238"/>
              <a:gd name="T1" fmla="*/ 736 h 1389"/>
              <a:gd name="T2" fmla="*/ 2172 w 2238"/>
              <a:gd name="T3" fmla="*/ 495 h 1389"/>
              <a:gd name="T4" fmla="*/ 1743 w 2238"/>
              <a:gd name="T5" fmla="*/ 67 h 1389"/>
              <a:gd name="T6" fmla="*/ 1503 w 2238"/>
              <a:gd name="T7" fmla="*/ 67 h 1389"/>
              <a:gd name="T8" fmla="*/ 1503 w 2238"/>
              <a:gd name="T9" fmla="*/ 308 h 1389"/>
              <a:gd name="T10" fmla="*/ 1524 w 2238"/>
              <a:gd name="T11" fmla="*/ 329 h 1389"/>
              <a:gd name="T12" fmla="*/ 1413 w 2238"/>
              <a:gd name="T13" fmla="*/ 353 h 1389"/>
              <a:gd name="T14" fmla="*/ 1383 w 2238"/>
              <a:gd name="T15" fmla="*/ 422 h 1389"/>
              <a:gd name="T16" fmla="*/ 1184 w 2238"/>
              <a:gd name="T17" fmla="*/ 223 h 1389"/>
              <a:gd name="T18" fmla="*/ 859 w 2238"/>
              <a:gd name="T19" fmla="*/ 223 h 1389"/>
              <a:gd name="T20" fmla="*/ 800 w 2238"/>
              <a:gd name="T21" fmla="*/ 448 h 1389"/>
              <a:gd name="T22" fmla="*/ 636 w 2238"/>
              <a:gd name="T23" fmla="*/ 284 h 1389"/>
              <a:gd name="T24" fmla="*/ 486 w 2238"/>
              <a:gd name="T25" fmla="*/ 284 h 1389"/>
              <a:gd name="T26" fmla="*/ 486 w 2238"/>
              <a:gd name="T27" fmla="*/ 433 h 1389"/>
              <a:gd name="T28" fmla="*/ 504 w 2238"/>
              <a:gd name="T29" fmla="*/ 451 h 1389"/>
              <a:gd name="T30" fmla="*/ 418 w 2238"/>
              <a:gd name="T31" fmla="*/ 481 h 1389"/>
              <a:gd name="T32" fmla="*/ 387 w 2238"/>
              <a:gd name="T33" fmla="*/ 555 h 1389"/>
              <a:gd name="T34" fmla="*/ 307 w 2238"/>
              <a:gd name="T35" fmla="*/ 474 h 1389"/>
              <a:gd name="T36" fmla="*/ 66 w 2238"/>
              <a:gd name="T37" fmla="*/ 474 h 1389"/>
              <a:gd name="T38" fmla="*/ 66 w 2238"/>
              <a:gd name="T39" fmla="*/ 715 h 1389"/>
              <a:gd name="T40" fmla="*/ 178 w 2238"/>
              <a:gd name="T41" fmla="*/ 827 h 1389"/>
              <a:gd name="T42" fmla="*/ 75 w 2238"/>
              <a:gd name="T43" fmla="*/ 860 h 1389"/>
              <a:gd name="T44" fmla="*/ 75 w 2238"/>
              <a:gd name="T45" fmla="*/ 1030 h 1389"/>
              <a:gd name="T46" fmla="*/ 378 w 2238"/>
              <a:gd name="T47" fmla="*/ 1333 h 1389"/>
              <a:gd name="T48" fmla="*/ 462 w 2238"/>
              <a:gd name="T49" fmla="*/ 1368 h 1389"/>
              <a:gd name="T50" fmla="*/ 547 w 2238"/>
              <a:gd name="T51" fmla="*/ 1333 h 1389"/>
              <a:gd name="T52" fmla="*/ 580 w 2238"/>
              <a:gd name="T53" fmla="*/ 1229 h 1389"/>
              <a:gd name="T54" fmla="*/ 679 w 2238"/>
              <a:gd name="T55" fmla="*/ 1328 h 1389"/>
              <a:gd name="T56" fmla="*/ 800 w 2238"/>
              <a:gd name="T57" fmla="*/ 1378 h 1389"/>
              <a:gd name="T58" fmla="*/ 920 w 2238"/>
              <a:gd name="T59" fmla="*/ 1328 h 1389"/>
              <a:gd name="T60" fmla="*/ 921 w 2238"/>
              <a:gd name="T61" fmla="*/ 1088 h 1389"/>
              <a:gd name="T62" fmla="*/ 994 w 2238"/>
              <a:gd name="T63" fmla="*/ 1057 h 1389"/>
              <a:gd name="T64" fmla="*/ 1025 w 2238"/>
              <a:gd name="T65" fmla="*/ 972 h 1389"/>
              <a:gd name="T66" fmla="*/ 1364 w 2238"/>
              <a:gd name="T67" fmla="*/ 1311 h 1389"/>
              <a:gd name="T68" fmla="*/ 1438 w 2238"/>
              <a:gd name="T69" fmla="*/ 1342 h 1389"/>
              <a:gd name="T70" fmla="*/ 1513 w 2238"/>
              <a:gd name="T71" fmla="*/ 1311 h 1389"/>
              <a:gd name="T72" fmla="*/ 1544 w 2238"/>
              <a:gd name="T73" fmla="*/ 1234 h 1389"/>
              <a:gd name="T74" fmla="*/ 1632 w 2238"/>
              <a:gd name="T75" fmla="*/ 1322 h 1389"/>
              <a:gd name="T76" fmla="*/ 1794 w 2238"/>
              <a:gd name="T77" fmla="*/ 1389 h 1389"/>
              <a:gd name="T78" fmla="*/ 1957 w 2238"/>
              <a:gd name="T79" fmla="*/ 1322 h 1389"/>
              <a:gd name="T80" fmla="*/ 1997 w 2238"/>
              <a:gd name="T81" fmla="*/ 1051 h 1389"/>
              <a:gd name="T82" fmla="*/ 2006 w 2238"/>
              <a:gd name="T83" fmla="*/ 1051 h 1389"/>
              <a:gd name="T84" fmla="*/ 2080 w 2238"/>
              <a:gd name="T85" fmla="*/ 1020 h 1389"/>
              <a:gd name="T86" fmla="*/ 2080 w 2238"/>
              <a:gd name="T87" fmla="*/ 871 h 1389"/>
              <a:gd name="T88" fmla="*/ 1979 w 2238"/>
              <a:gd name="T89" fmla="*/ 769 h 1389"/>
              <a:gd name="T90" fmla="*/ 2051 w 2238"/>
              <a:gd name="T91" fmla="*/ 786 h 1389"/>
              <a:gd name="T92" fmla="*/ 2172 w 2238"/>
              <a:gd name="T93" fmla="*/ 736 h 1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38" h="1389">
                <a:moveTo>
                  <a:pt x="2172" y="736"/>
                </a:moveTo>
                <a:cubicBezTo>
                  <a:pt x="2238" y="669"/>
                  <a:pt x="2238" y="562"/>
                  <a:pt x="2172" y="495"/>
                </a:cubicBezTo>
                <a:cubicBezTo>
                  <a:pt x="1743" y="67"/>
                  <a:pt x="1743" y="67"/>
                  <a:pt x="1743" y="67"/>
                </a:cubicBezTo>
                <a:cubicBezTo>
                  <a:pt x="1677" y="0"/>
                  <a:pt x="1569" y="0"/>
                  <a:pt x="1503" y="67"/>
                </a:cubicBezTo>
                <a:cubicBezTo>
                  <a:pt x="1436" y="133"/>
                  <a:pt x="1436" y="241"/>
                  <a:pt x="1503" y="308"/>
                </a:cubicBezTo>
                <a:cubicBezTo>
                  <a:pt x="1524" y="329"/>
                  <a:pt x="1524" y="329"/>
                  <a:pt x="1524" y="329"/>
                </a:cubicBezTo>
                <a:cubicBezTo>
                  <a:pt x="1487" y="315"/>
                  <a:pt x="1443" y="323"/>
                  <a:pt x="1413" y="353"/>
                </a:cubicBezTo>
                <a:cubicBezTo>
                  <a:pt x="1394" y="373"/>
                  <a:pt x="1384" y="397"/>
                  <a:pt x="1383" y="422"/>
                </a:cubicBezTo>
                <a:cubicBezTo>
                  <a:pt x="1184" y="223"/>
                  <a:pt x="1184" y="223"/>
                  <a:pt x="1184" y="223"/>
                </a:cubicBezTo>
                <a:cubicBezTo>
                  <a:pt x="1094" y="134"/>
                  <a:pt x="949" y="134"/>
                  <a:pt x="859" y="223"/>
                </a:cubicBezTo>
                <a:cubicBezTo>
                  <a:pt x="798" y="284"/>
                  <a:pt x="778" y="370"/>
                  <a:pt x="800" y="448"/>
                </a:cubicBezTo>
                <a:cubicBezTo>
                  <a:pt x="636" y="284"/>
                  <a:pt x="636" y="284"/>
                  <a:pt x="636" y="284"/>
                </a:cubicBezTo>
                <a:cubicBezTo>
                  <a:pt x="595" y="242"/>
                  <a:pt x="528" y="242"/>
                  <a:pt x="486" y="284"/>
                </a:cubicBezTo>
                <a:cubicBezTo>
                  <a:pt x="445" y="325"/>
                  <a:pt x="445" y="392"/>
                  <a:pt x="486" y="433"/>
                </a:cubicBezTo>
                <a:cubicBezTo>
                  <a:pt x="504" y="451"/>
                  <a:pt x="504" y="451"/>
                  <a:pt x="504" y="451"/>
                </a:cubicBezTo>
                <a:cubicBezTo>
                  <a:pt x="473" y="447"/>
                  <a:pt x="442" y="458"/>
                  <a:pt x="418" y="481"/>
                </a:cubicBezTo>
                <a:cubicBezTo>
                  <a:pt x="398" y="501"/>
                  <a:pt x="388" y="528"/>
                  <a:pt x="387" y="555"/>
                </a:cubicBezTo>
                <a:cubicBezTo>
                  <a:pt x="307" y="474"/>
                  <a:pt x="307" y="474"/>
                  <a:pt x="307" y="474"/>
                </a:cubicBezTo>
                <a:cubicBezTo>
                  <a:pt x="240" y="408"/>
                  <a:pt x="132" y="408"/>
                  <a:pt x="66" y="474"/>
                </a:cubicBezTo>
                <a:cubicBezTo>
                  <a:pt x="0" y="540"/>
                  <a:pt x="0" y="648"/>
                  <a:pt x="66" y="715"/>
                </a:cubicBezTo>
                <a:cubicBezTo>
                  <a:pt x="178" y="827"/>
                  <a:pt x="178" y="827"/>
                  <a:pt x="178" y="827"/>
                </a:cubicBezTo>
                <a:cubicBezTo>
                  <a:pt x="142" y="821"/>
                  <a:pt x="103" y="832"/>
                  <a:pt x="75" y="860"/>
                </a:cubicBezTo>
                <a:cubicBezTo>
                  <a:pt x="28" y="907"/>
                  <a:pt x="28" y="983"/>
                  <a:pt x="75" y="1030"/>
                </a:cubicBezTo>
                <a:cubicBezTo>
                  <a:pt x="378" y="1333"/>
                  <a:pt x="378" y="1333"/>
                  <a:pt x="378" y="1333"/>
                </a:cubicBezTo>
                <a:cubicBezTo>
                  <a:pt x="401" y="1356"/>
                  <a:pt x="432" y="1368"/>
                  <a:pt x="462" y="1368"/>
                </a:cubicBezTo>
                <a:cubicBezTo>
                  <a:pt x="493" y="1368"/>
                  <a:pt x="523" y="1356"/>
                  <a:pt x="547" y="1333"/>
                </a:cubicBezTo>
                <a:cubicBezTo>
                  <a:pt x="575" y="1304"/>
                  <a:pt x="586" y="1266"/>
                  <a:pt x="580" y="1229"/>
                </a:cubicBezTo>
                <a:cubicBezTo>
                  <a:pt x="679" y="1328"/>
                  <a:pt x="679" y="1328"/>
                  <a:pt x="679" y="1328"/>
                </a:cubicBezTo>
                <a:cubicBezTo>
                  <a:pt x="713" y="1361"/>
                  <a:pt x="756" y="1378"/>
                  <a:pt x="800" y="1378"/>
                </a:cubicBezTo>
                <a:cubicBezTo>
                  <a:pt x="843" y="1378"/>
                  <a:pt x="887" y="1361"/>
                  <a:pt x="920" y="1328"/>
                </a:cubicBezTo>
                <a:cubicBezTo>
                  <a:pt x="986" y="1262"/>
                  <a:pt x="986" y="1155"/>
                  <a:pt x="921" y="1088"/>
                </a:cubicBezTo>
                <a:cubicBezTo>
                  <a:pt x="947" y="1088"/>
                  <a:pt x="974" y="1077"/>
                  <a:pt x="994" y="1057"/>
                </a:cubicBezTo>
                <a:cubicBezTo>
                  <a:pt x="1018" y="1034"/>
                  <a:pt x="1028" y="1002"/>
                  <a:pt x="1025" y="972"/>
                </a:cubicBezTo>
                <a:cubicBezTo>
                  <a:pt x="1364" y="1311"/>
                  <a:pt x="1364" y="1311"/>
                  <a:pt x="1364" y="1311"/>
                </a:cubicBezTo>
                <a:cubicBezTo>
                  <a:pt x="1384" y="1331"/>
                  <a:pt x="1411" y="1342"/>
                  <a:pt x="1438" y="1342"/>
                </a:cubicBezTo>
                <a:cubicBezTo>
                  <a:pt x="1466" y="1342"/>
                  <a:pt x="1493" y="1331"/>
                  <a:pt x="1513" y="1311"/>
                </a:cubicBezTo>
                <a:cubicBezTo>
                  <a:pt x="1534" y="1290"/>
                  <a:pt x="1545" y="1262"/>
                  <a:pt x="1544" y="1234"/>
                </a:cubicBezTo>
                <a:cubicBezTo>
                  <a:pt x="1632" y="1322"/>
                  <a:pt x="1632" y="1322"/>
                  <a:pt x="1632" y="1322"/>
                </a:cubicBezTo>
                <a:cubicBezTo>
                  <a:pt x="1677" y="1367"/>
                  <a:pt x="1736" y="1389"/>
                  <a:pt x="1794" y="1389"/>
                </a:cubicBezTo>
                <a:cubicBezTo>
                  <a:pt x="1853" y="1389"/>
                  <a:pt x="1912" y="1367"/>
                  <a:pt x="1957" y="1322"/>
                </a:cubicBezTo>
                <a:cubicBezTo>
                  <a:pt x="2030" y="1248"/>
                  <a:pt x="2044" y="1138"/>
                  <a:pt x="1997" y="1051"/>
                </a:cubicBezTo>
                <a:cubicBezTo>
                  <a:pt x="2000" y="1051"/>
                  <a:pt x="2003" y="1051"/>
                  <a:pt x="2006" y="1051"/>
                </a:cubicBezTo>
                <a:cubicBezTo>
                  <a:pt x="2033" y="1051"/>
                  <a:pt x="2060" y="1041"/>
                  <a:pt x="2080" y="1020"/>
                </a:cubicBezTo>
                <a:cubicBezTo>
                  <a:pt x="2122" y="979"/>
                  <a:pt x="2122" y="912"/>
                  <a:pt x="2080" y="871"/>
                </a:cubicBezTo>
                <a:cubicBezTo>
                  <a:pt x="1979" y="769"/>
                  <a:pt x="1979" y="769"/>
                  <a:pt x="1979" y="769"/>
                </a:cubicBezTo>
                <a:cubicBezTo>
                  <a:pt x="2002" y="780"/>
                  <a:pt x="2027" y="786"/>
                  <a:pt x="2051" y="786"/>
                </a:cubicBezTo>
                <a:cubicBezTo>
                  <a:pt x="2095" y="786"/>
                  <a:pt x="2138" y="769"/>
                  <a:pt x="2172" y="736"/>
                </a:cubicBezTo>
                <a:close/>
              </a:path>
            </a:pathLst>
          </a:custGeom>
          <a:solidFill>
            <a:srgbClr val="67318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8" name="Freeform 11"/>
          <p:cNvSpPr/>
          <p:nvPr/>
        </p:nvSpPr>
        <p:spPr bwMode="auto">
          <a:xfrm>
            <a:off x="2949575" y="957247"/>
            <a:ext cx="5511532" cy="3424375"/>
          </a:xfrm>
          <a:custGeom>
            <a:avLst/>
            <a:gdLst>
              <a:gd name="T0" fmla="*/ 2172 w 2238"/>
              <a:gd name="T1" fmla="*/ 736 h 1389"/>
              <a:gd name="T2" fmla="*/ 2172 w 2238"/>
              <a:gd name="T3" fmla="*/ 495 h 1389"/>
              <a:gd name="T4" fmla="*/ 1743 w 2238"/>
              <a:gd name="T5" fmla="*/ 67 h 1389"/>
              <a:gd name="T6" fmla="*/ 1503 w 2238"/>
              <a:gd name="T7" fmla="*/ 67 h 1389"/>
              <a:gd name="T8" fmla="*/ 1503 w 2238"/>
              <a:gd name="T9" fmla="*/ 308 h 1389"/>
              <a:gd name="T10" fmla="*/ 1524 w 2238"/>
              <a:gd name="T11" fmla="*/ 329 h 1389"/>
              <a:gd name="T12" fmla="*/ 1413 w 2238"/>
              <a:gd name="T13" fmla="*/ 353 h 1389"/>
              <a:gd name="T14" fmla="*/ 1383 w 2238"/>
              <a:gd name="T15" fmla="*/ 422 h 1389"/>
              <a:gd name="T16" fmla="*/ 1184 w 2238"/>
              <a:gd name="T17" fmla="*/ 223 h 1389"/>
              <a:gd name="T18" fmla="*/ 859 w 2238"/>
              <a:gd name="T19" fmla="*/ 223 h 1389"/>
              <a:gd name="T20" fmla="*/ 800 w 2238"/>
              <a:gd name="T21" fmla="*/ 448 h 1389"/>
              <a:gd name="T22" fmla="*/ 636 w 2238"/>
              <a:gd name="T23" fmla="*/ 284 h 1389"/>
              <a:gd name="T24" fmla="*/ 486 w 2238"/>
              <a:gd name="T25" fmla="*/ 284 h 1389"/>
              <a:gd name="T26" fmla="*/ 486 w 2238"/>
              <a:gd name="T27" fmla="*/ 433 h 1389"/>
              <a:gd name="T28" fmla="*/ 504 w 2238"/>
              <a:gd name="T29" fmla="*/ 451 h 1389"/>
              <a:gd name="T30" fmla="*/ 418 w 2238"/>
              <a:gd name="T31" fmla="*/ 481 h 1389"/>
              <a:gd name="T32" fmla="*/ 387 w 2238"/>
              <a:gd name="T33" fmla="*/ 555 h 1389"/>
              <a:gd name="T34" fmla="*/ 307 w 2238"/>
              <a:gd name="T35" fmla="*/ 474 h 1389"/>
              <a:gd name="T36" fmla="*/ 66 w 2238"/>
              <a:gd name="T37" fmla="*/ 474 h 1389"/>
              <a:gd name="T38" fmla="*/ 66 w 2238"/>
              <a:gd name="T39" fmla="*/ 715 h 1389"/>
              <a:gd name="T40" fmla="*/ 178 w 2238"/>
              <a:gd name="T41" fmla="*/ 827 h 1389"/>
              <a:gd name="T42" fmla="*/ 75 w 2238"/>
              <a:gd name="T43" fmla="*/ 860 h 1389"/>
              <a:gd name="T44" fmla="*/ 75 w 2238"/>
              <a:gd name="T45" fmla="*/ 1030 h 1389"/>
              <a:gd name="T46" fmla="*/ 378 w 2238"/>
              <a:gd name="T47" fmla="*/ 1333 h 1389"/>
              <a:gd name="T48" fmla="*/ 462 w 2238"/>
              <a:gd name="T49" fmla="*/ 1368 h 1389"/>
              <a:gd name="T50" fmla="*/ 547 w 2238"/>
              <a:gd name="T51" fmla="*/ 1333 h 1389"/>
              <a:gd name="T52" fmla="*/ 580 w 2238"/>
              <a:gd name="T53" fmla="*/ 1229 h 1389"/>
              <a:gd name="T54" fmla="*/ 679 w 2238"/>
              <a:gd name="T55" fmla="*/ 1328 h 1389"/>
              <a:gd name="T56" fmla="*/ 800 w 2238"/>
              <a:gd name="T57" fmla="*/ 1378 h 1389"/>
              <a:gd name="T58" fmla="*/ 920 w 2238"/>
              <a:gd name="T59" fmla="*/ 1328 h 1389"/>
              <a:gd name="T60" fmla="*/ 921 w 2238"/>
              <a:gd name="T61" fmla="*/ 1088 h 1389"/>
              <a:gd name="T62" fmla="*/ 994 w 2238"/>
              <a:gd name="T63" fmla="*/ 1057 h 1389"/>
              <a:gd name="T64" fmla="*/ 1025 w 2238"/>
              <a:gd name="T65" fmla="*/ 972 h 1389"/>
              <a:gd name="T66" fmla="*/ 1364 w 2238"/>
              <a:gd name="T67" fmla="*/ 1311 h 1389"/>
              <a:gd name="T68" fmla="*/ 1438 w 2238"/>
              <a:gd name="T69" fmla="*/ 1342 h 1389"/>
              <a:gd name="T70" fmla="*/ 1513 w 2238"/>
              <a:gd name="T71" fmla="*/ 1311 h 1389"/>
              <a:gd name="T72" fmla="*/ 1544 w 2238"/>
              <a:gd name="T73" fmla="*/ 1234 h 1389"/>
              <a:gd name="T74" fmla="*/ 1632 w 2238"/>
              <a:gd name="T75" fmla="*/ 1322 h 1389"/>
              <a:gd name="T76" fmla="*/ 1794 w 2238"/>
              <a:gd name="T77" fmla="*/ 1389 h 1389"/>
              <a:gd name="T78" fmla="*/ 1957 w 2238"/>
              <a:gd name="T79" fmla="*/ 1322 h 1389"/>
              <a:gd name="T80" fmla="*/ 1997 w 2238"/>
              <a:gd name="T81" fmla="*/ 1051 h 1389"/>
              <a:gd name="T82" fmla="*/ 2006 w 2238"/>
              <a:gd name="T83" fmla="*/ 1051 h 1389"/>
              <a:gd name="T84" fmla="*/ 2080 w 2238"/>
              <a:gd name="T85" fmla="*/ 1020 h 1389"/>
              <a:gd name="T86" fmla="*/ 2080 w 2238"/>
              <a:gd name="T87" fmla="*/ 871 h 1389"/>
              <a:gd name="T88" fmla="*/ 1979 w 2238"/>
              <a:gd name="T89" fmla="*/ 769 h 1389"/>
              <a:gd name="T90" fmla="*/ 2051 w 2238"/>
              <a:gd name="T91" fmla="*/ 786 h 1389"/>
              <a:gd name="T92" fmla="*/ 2172 w 2238"/>
              <a:gd name="T93" fmla="*/ 736 h 1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38" h="1389">
                <a:moveTo>
                  <a:pt x="2172" y="736"/>
                </a:moveTo>
                <a:cubicBezTo>
                  <a:pt x="2238" y="669"/>
                  <a:pt x="2238" y="562"/>
                  <a:pt x="2172" y="495"/>
                </a:cubicBezTo>
                <a:cubicBezTo>
                  <a:pt x="1743" y="67"/>
                  <a:pt x="1743" y="67"/>
                  <a:pt x="1743" y="67"/>
                </a:cubicBezTo>
                <a:cubicBezTo>
                  <a:pt x="1677" y="0"/>
                  <a:pt x="1569" y="0"/>
                  <a:pt x="1503" y="67"/>
                </a:cubicBezTo>
                <a:cubicBezTo>
                  <a:pt x="1436" y="133"/>
                  <a:pt x="1436" y="241"/>
                  <a:pt x="1503" y="308"/>
                </a:cubicBezTo>
                <a:cubicBezTo>
                  <a:pt x="1524" y="329"/>
                  <a:pt x="1524" y="329"/>
                  <a:pt x="1524" y="329"/>
                </a:cubicBezTo>
                <a:cubicBezTo>
                  <a:pt x="1487" y="315"/>
                  <a:pt x="1443" y="323"/>
                  <a:pt x="1413" y="353"/>
                </a:cubicBezTo>
                <a:cubicBezTo>
                  <a:pt x="1394" y="373"/>
                  <a:pt x="1384" y="397"/>
                  <a:pt x="1383" y="422"/>
                </a:cubicBezTo>
                <a:cubicBezTo>
                  <a:pt x="1184" y="223"/>
                  <a:pt x="1184" y="223"/>
                  <a:pt x="1184" y="223"/>
                </a:cubicBezTo>
                <a:cubicBezTo>
                  <a:pt x="1094" y="134"/>
                  <a:pt x="949" y="134"/>
                  <a:pt x="859" y="223"/>
                </a:cubicBezTo>
                <a:cubicBezTo>
                  <a:pt x="798" y="284"/>
                  <a:pt x="778" y="370"/>
                  <a:pt x="800" y="448"/>
                </a:cubicBezTo>
                <a:cubicBezTo>
                  <a:pt x="636" y="284"/>
                  <a:pt x="636" y="284"/>
                  <a:pt x="636" y="284"/>
                </a:cubicBezTo>
                <a:cubicBezTo>
                  <a:pt x="595" y="242"/>
                  <a:pt x="528" y="242"/>
                  <a:pt x="486" y="284"/>
                </a:cubicBezTo>
                <a:cubicBezTo>
                  <a:pt x="445" y="325"/>
                  <a:pt x="445" y="392"/>
                  <a:pt x="486" y="433"/>
                </a:cubicBezTo>
                <a:cubicBezTo>
                  <a:pt x="504" y="451"/>
                  <a:pt x="504" y="451"/>
                  <a:pt x="504" y="451"/>
                </a:cubicBezTo>
                <a:cubicBezTo>
                  <a:pt x="473" y="447"/>
                  <a:pt x="442" y="458"/>
                  <a:pt x="418" y="481"/>
                </a:cubicBezTo>
                <a:cubicBezTo>
                  <a:pt x="398" y="501"/>
                  <a:pt x="388" y="528"/>
                  <a:pt x="387" y="555"/>
                </a:cubicBezTo>
                <a:cubicBezTo>
                  <a:pt x="307" y="474"/>
                  <a:pt x="307" y="474"/>
                  <a:pt x="307" y="474"/>
                </a:cubicBezTo>
                <a:cubicBezTo>
                  <a:pt x="240" y="408"/>
                  <a:pt x="132" y="408"/>
                  <a:pt x="66" y="474"/>
                </a:cubicBezTo>
                <a:cubicBezTo>
                  <a:pt x="0" y="540"/>
                  <a:pt x="0" y="648"/>
                  <a:pt x="66" y="715"/>
                </a:cubicBezTo>
                <a:cubicBezTo>
                  <a:pt x="178" y="827"/>
                  <a:pt x="178" y="827"/>
                  <a:pt x="178" y="827"/>
                </a:cubicBezTo>
                <a:cubicBezTo>
                  <a:pt x="142" y="821"/>
                  <a:pt x="103" y="832"/>
                  <a:pt x="75" y="860"/>
                </a:cubicBezTo>
                <a:cubicBezTo>
                  <a:pt x="28" y="907"/>
                  <a:pt x="28" y="983"/>
                  <a:pt x="75" y="1030"/>
                </a:cubicBezTo>
                <a:cubicBezTo>
                  <a:pt x="378" y="1333"/>
                  <a:pt x="378" y="1333"/>
                  <a:pt x="378" y="1333"/>
                </a:cubicBezTo>
                <a:cubicBezTo>
                  <a:pt x="401" y="1356"/>
                  <a:pt x="432" y="1368"/>
                  <a:pt x="462" y="1368"/>
                </a:cubicBezTo>
                <a:cubicBezTo>
                  <a:pt x="493" y="1368"/>
                  <a:pt x="523" y="1356"/>
                  <a:pt x="547" y="1333"/>
                </a:cubicBezTo>
                <a:cubicBezTo>
                  <a:pt x="575" y="1304"/>
                  <a:pt x="586" y="1266"/>
                  <a:pt x="580" y="1229"/>
                </a:cubicBezTo>
                <a:cubicBezTo>
                  <a:pt x="679" y="1328"/>
                  <a:pt x="679" y="1328"/>
                  <a:pt x="679" y="1328"/>
                </a:cubicBezTo>
                <a:cubicBezTo>
                  <a:pt x="713" y="1361"/>
                  <a:pt x="756" y="1378"/>
                  <a:pt x="800" y="1378"/>
                </a:cubicBezTo>
                <a:cubicBezTo>
                  <a:pt x="843" y="1378"/>
                  <a:pt x="887" y="1361"/>
                  <a:pt x="920" y="1328"/>
                </a:cubicBezTo>
                <a:cubicBezTo>
                  <a:pt x="986" y="1262"/>
                  <a:pt x="986" y="1155"/>
                  <a:pt x="921" y="1088"/>
                </a:cubicBezTo>
                <a:cubicBezTo>
                  <a:pt x="947" y="1088"/>
                  <a:pt x="974" y="1077"/>
                  <a:pt x="994" y="1057"/>
                </a:cubicBezTo>
                <a:cubicBezTo>
                  <a:pt x="1018" y="1034"/>
                  <a:pt x="1028" y="1002"/>
                  <a:pt x="1025" y="972"/>
                </a:cubicBezTo>
                <a:cubicBezTo>
                  <a:pt x="1364" y="1311"/>
                  <a:pt x="1364" y="1311"/>
                  <a:pt x="1364" y="1311"/>
                </a:cubicBezTo>
                <a:cubicBezTo>
                  <a:pt x="1384" y="1331"/>
                  <a:pt x="1411" y="1342"/>
                  <a:pt x="1438" y="1342"/>
                </a:cubicBezTo>
                <a:cubicBezTo>
                  <a:pt x="1466" y="1342"/>
                  <a:pt x="1493" y="1331"/>
                  <a:pt x="1513" y="1311"/>
                </a:cubicBezTo>
                <a:cubicBezTo>
                  <a:pt x="1534" y="1290"/>
                  <a:pt x="1545" y="1262"/>
                  <a:pt x="1544" y="1234"/>
                </a:cubicBezTo>
                <a:cubicBezTo>
                  <a:pt x="1632" y="1322"/>
                  <a:pt x="1632" y="1322"/>
                  <a:pt x="1632" y="1322"/>
                </a:cubicBezTo>
                <a:cubicBezTo>
                  <a:pt x="1677" y="1367"/>
                  <a:pt x="1736" y="1389"/>
                  <a:pt x="1794" y="1389"/>
                </a:cubicBezTo>
                <a:cubicBezTo>
                  <a:pt x="1853" y="1389"/>
                  <a:pt x="1912" y="1367"/>
                  <a:pt x="1957" y="1322"/>
                </a:cubicBezTo>
                <a:cubicBezTo>
                  <a:pt x="2030" y="1248"/>
                  <a:pt x="2044" y="1138"/>
                  <a:pt x="1997" y="1051"/>
                </a:cubicBezTo>
                <a:cubicBezTo>
                  <a:pt x="2000" y="1051"/>
                  <a:pt x="2003" y="1051"/>
                  <a:pt x="2006" y="1051"/>
                </a:cubicBezTo>
                <a:cubicBezTo>
                  <a:pt x="2033" y="1051"/>
                  <a:pt x="2060" y="1041"/>
                  <a:pt x="2080" y="1020"/>
                </a:cubicBezTo>
                <a:cubicBezTo>
                  <a:pt x="2122" y="979"/>
                  <a:pt x="2122" y="912"/>
                  <a:pt x="2080" y="871"/>
                </a:cubicBezTo>
                <a:cubicBezTo>
                  <a:pt x="1979" y="769"/>
                  <a:pt x="1979" y="769"/>
                  <a:pt x="1979" y="769"/>
                </a:cubicBezTo>
                <a:cubicBezTo>
                  <a:pt x="2002" y="780"/>
                  <a:pt x="2027" y="786"/>
                  <a:pt x="2051" y="786"/>
                </a:cubicBezTo>
                <a:cubicBezTo>
                  <a:pt x="2095" y="786"/>
                  <a:pt x="2138" y="769"/>
                  <a:pt x="2172" y="736"/>
                </a:cubicBezTo>
                <a:close/>
              </a:path>
            </a:pathLst>
          </a:custGeom>
          <a:solidFill>
            <a:srgbClr val="67318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0" name="Freeform 12"/>
          <p:cNvSpPr/>
          <p:nvPr/>
        </p:nvSpPr>
        <p:spPr bwMode="auto">
          <a:xfrm>
            <a:off x="3727102" y="1958172"/>
            <a:ext cx="3042161" cy="2729868"/>
          </a:xfrm>
          <a:custGeom>
            <a:avLst/>
            <a:gdLst>
              <a:gd name="T0" fmla="*/ 870 w 982"/>
              <a:gd name="T1" fmla="*/ 379 h 880"/>
              <a:gd name="T2" fmla="*/ 582 w 982"/>
              <a:gd name="T3" fmla="*/ 93 h 880"/>
              <a:gd name="T4" fmla="*/ 355 w 982"/>
              <a:gd name="T5" fmla="*/ 194 h 880"/>
              <a:gd name="T6" fmla="*/ 308 w 982"/>
              <a:gd name="T7" fmla="*/ 147 h 880"/>
              <a:gd name="T8" fmla="*/ 120 w 982"/>
              <a:gd name="T9" fmla="*/ 335 h 880"/>
              <a:gd name="T10" fmla="*/ 275 w 982"/>
              <a:gd name="T11" fmla="*/ 489 h 880"/>
              <a:gd name="T12" fmla="*/ 268 w 982"/>
              <a:gd name="T13" fmla="*/ 496 h 880"/>
              <a:gd name="T14" fmla="*/ 268 w 982"/>
              <a:gd name="T15" fmla="*/ 683 h 880"/>
              <a:gd name="T16" fmla="*/ 412 w 982"/>
              <a:gd name="T17" fmla="*/ 827 h 880"/>
              <a:gd name="T18" fmla="*/ 600 w 982"/>
              <a:gd name="T19" fmla="*/ 827 h 880"/>
              <a:gd name="T20" fmla="*/ 637 w 982"/>
              <a:gd name="T21" fmla="*/ 720 h 880"/>
              <a:gd name="T22" fmla="*/ 710 w 982"/>
              <a:gd name="T23" fmla="*/ 589 h 880"/>
              <a:gd name="T24" fmla="*/ 870 w 982"/>
              <a:gd name="T25" fmla="*/ 379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2" h="880">
                <a:moveTo>
                  <a:pt x="870" y="379"/>
                </a:moveTo>
                <a:cubicBezTo>
                  <a:pt x="774" y="284"/>
                  <a:pt x="678" y="189"/>
                  <a:pt x="582" y="93"/>
                </a:cubicBezTo>
                <a:cubicBezTo>
                  <a:pt x="487" y="0"/>
                  <a:pt x="353" y="92"/>
                  <a:pt x="355" y="194"/>
                </a:cubicBezTo>
                <a:cubicBezTo>
                  <a:pt x="308" y="147"/>
                  <a:pt x="308" y="147"/>
                  <a:pt x="308" y="147"/>
                </a:cubicBezTo>
                <a:cubicBezTo>
                  <a:pt x="187" y="26"/>
                  <a:pt x="0" y="214"/>
                  <a:pt x="120" y="335"/>
                </a:cubicBezTo>
                <a:cubicBezTo>
                  <a:pt x="275" y="489"/>
                  <a:pt x="275" y="489"/>
                  <a:pt x="275" y="489"/>
                </a:cubicBezTo>
                <a:cubicBezTo>
                  <a:pt x="273" y="491"/>
                  <a:pt x="270" y="493"/>
                  <a:pt x="268" y="496"/>
                </a:cubicBezTo>
                <a:cubicBezTo>
                  <a:pt x="219" y="548"/>
                  <a:pt x="216" y="631"/>
                  <a:pt x="268" y="683"/>
                </a:cubicBezTo>
                <a:cubicBezTo>
                  <a:pt x="412" y="827"/>
                  <a:pt x="412" y="827"/>
                  <a:pt x="412" y="827"/>
                </a:cubicBezTo>
                <a:cubicBezTo>
                  <a:pt x="461" y="876"/>
                  <a:pt x="551" y="880"/>
                  <a:pt x="600" y="827"/>
                </a:cubicBezTo>
                <a:cubicBezTo>
                  <a:pt x="627" y="797"/>
                  <a:pt x="640" y="758"/>
                  <a:pt x="637" y="720"/>
                </a:cubicBezTo>
                <a:cubicBezTo>
                  <a:pt x="683" y="694"/>
                  <a:pt x="715" y="642"/>
                  <a:pt x="710" y="589"/>
                </a:cubicBezTo>
                <a:cubicBezTo>
                  <a:pt x="830" y="659"/>
                  <a:pt x="982" y="491"/>
                  <a:pt x="870" y="379"/>
                </a:cubicBezTo>
                <a:close/>
              </a:path>
            </a:pathLst>
          </a:custGeom>
          <a:solidFill>
            <a:srgbClr val="FCFADE"/>
          </a:solidFill>
          <a:ln>
            <a:noFill/>
          </a:ln>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7" name="Freeform 12"/>
          <p:cNvSpPr/>
          <p:nvPr/>
        </p:nvSpPr>
        <p:spPr bwMode="auto">
          <a:xfrm>
            <a:off x="4942080" y="1791990"/>
            <a:ext cx="3537277" cy="3174158"/>
          </a:xfrm>
          <a:custGeom>
            <a:avLst/>
            <a:gdLst>
              <a:gd name="T0" fmla="*/ 870 w 982"/>
              <a:gd name="T1" fmla="*/ 379 h 880"/>
              <a:gd name="T2" fmla="*/ 582 w 982"/>
              <a:gd name="T3" fmla="*/ 93 h 880"/>
              <a:gd name="T4" fmla="*/ 355 w 982"/>
              <a:gd name="T5" fmla="*/ 194 h 880"/>
              <a:gd name="T6" fmla="*/ 308 w 982"/>
              <a:gd name="T7" fmla="*/ 147 h 880"/>
              <a:gd name="T8" fmla="*/ 120 w 982"/>
              <a:gd name="T9" fmla="*/ 335 h 880"/>
              <a:gd name="T10" fmla="*/ 275 w 982"/>
              <a:gd name="T11" fmla="*/ 489 h 880"/>
              <a:gd name="T12" fmla="*/ 268 w 982"/>
              <a:gd name="T13" fmla="*/ 496 h 880"/>
              <a:gd name="T14" fmla="*/ 268 w 982"/>
              <a:gd name="T15" fmla="*/ 683 h 880"/>
              <a:gd name="T16" fmla="*/ 412 w 982"/>
              <a:gd name="T17" fmla="*/ 827 h 880"/>
              <a:gd name="T18" fmla="*/ 600 w 982"/>
              <a:gd name="T19" fmla="*/ 827 h 880"/>
              <a:gd name="T20" fmla="*/ 637 w 982"/>
              <a:gd name="T21" fmla="*/ 720 h 880"/>
              <a:gd name="T22" fmla="*/ 710 w 982"/>
              <a:gd name="T23" fmla="*/ 589 h 880"/>
              <a:gd name="T24" fmla="*/ 870 w 982"/>
              <a:gd name="T25" fmla="*/ 379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82" h="880">
                <a:moveTo>
                  <a:pt x="870" y="379"/>
                </a:moveTo>
                <a:cubicBezTo>
                  <a:pt x="774" y="284"/>
                  <a:pt x="678" y="189"/>
                  <a:pt x="582" y="93"/>
                </a:cubicBezTo>
                <a:cubicBezTo>
                  <a:pt x="487" y="0"/>
                  <a:pt x="353" y="92"/>
                  <a:pt x="355" y="194"/>
                </a:cubicBezTo>
                <a:cubicBezTo>
                  <a:pt x="308" y="147"/>
                  <a:pt x="308" y="147"/>
                  <a:pt x="308" y="147"/>
                </a:cubicBezTo>
                <a:cubicBezTo>
                  <a:pt x="187" y="26"/>
                  <a:pt x="0" y="214"/>
                  <a:pt x="120" y="335"/>
                </a:cubicBezTo>
                <a:cubicBezTo>
                  <a:pt x="275" y="489"/>
                  <a:pt x="275" y="489"/>
                  <a:pt x="275" y="489"/>
                </a:cubicBezTo>
                <a:cubicBezTo>
                  <a:pt x="273" y="491"/>
                  <a:pt x="270" y="493"/>
                  <a:pt x="268" y="496"/>
                </a:cubicBezTo>
                <a:cubicBezTo>
                  <a:pt x="219" y="548"/>
                  <a:pt x="216" y="631"/>
                  <a:pt x="268" y="683"/>
                </a:cubicBezTo>
                <a:cubicBezTo>
                  <a:pt x="412" y="827"/>
                  <a:pt x="412" y="827"/>
                  <a:pt x="412" y="827"/>
                </a:cubicBezTo>
                <a:cubicBezTo>
                  <a:pt x="461" y="876"/>
                  <a:pt x="551" y="880"/>
                  <a:pt x="600" y="827"/>
                </a:cubicBezTo>
                <a:cubicBezTo>
                  <a:pt x="627" y="797"/>
                  <a:pt x="640" y="758"/>
                  <a:pt x="637" y="720"/>
                </a:cubicBezTo>
                <a:cubicBezTo>
                  <a:pt x="683" y="694"/>
                  <a:pt x="715" y="642"/>
                  <a:pt x="710" y="589"/>
                </a:cubicBezTo>
                <a:cubicBezTo>
                  <a:pt x="830" y="659"/>
                  <a:pt x="982" y="491"/>
                  <a:pt x="870" y="379"/>
                </a:cubicBezTo>
                <a:close/>
              </a:path>
            </a:pathLst>
          </a:custGeom>
          <a:solidFill>
            <a:srgbClr val="FCFADE"/>
          </a:solidFill>
          <a:ln>
            <a:noFill/>
          </a:ln>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cxnSp>
        <p:nvCxnSpPr>
          <p:cNvPr id="5" name="直接连接符 4"/>
          <p:cNvCxnSpPr/>
          <p:nvPr/>
        </p:nvCxnSpPr>
        <p:spPr>
          <a:xfrm>
            <a:off x="4724102" y="3617526"/>
            <a:ext cx="2666831" cy="0"/>
          </a:xfrm>
          <a:prstGeom prst="line">
            <a:avLst/>
          </a:prstGeom>
          <a:ln>
            <a:solidFill>
              <a:srgbClr val="ECBA33"/>
            </a:solidFill>
          </a:ln>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4168692" y="2968062"/>
            <a:ext cx="3996055" cy="922020"/>
          </a:xfrm>
          <a:prstGeom prst="rect">
            <a:avLst/>
          </a:prstGeom>
          <a:noFill/>
        </p:spPr>
        <p:txBody>
          <a:bodyPr wrap="none" rtlCol="0">
            <a:spAutoFit/>
          </a:bodyPr>
          <a:lstStyle/>
          <a:p>
            <a:r>
              <a:rPr lang="en-US" altLang="zh-CN" sz="5400" b="1" dirty="0">
                <a:ln w="76200">
                  <a:noFill/>
                </a:ln>
                <a:solidFill>
                  <a:srgbClr val="333333"/>
                </a:solidFill>
                <a:latin typeface="Arial" panose="020B0604020202020204" pitchFamily="34" charset="0"/>
                <a:ea typeface="Arial" panose="020B0604020202020204" pitchFamily="34" charset="0"/>
              </a:rPr>
              <a:t> </a:t>
            </a:r>
            <a:r>
              <a:rPr lang="en-US" altLang="zh-CN" sz="4800" b="1" dirty="0">
                <a:ln w="76200">
                  <a:noFill/>
                </a:ln>
                <a:solidFill>
                  <a:srgbClr val="333333"/>
                </a:solidFill>
                <a:latin typeface="Arial" panose="020B0604020202020204" pitchFamily="34" charset="0"/>
                <a:ea typeface="Arial" panose="020B0604020202020204" pitchFamily="34" charset="0"/>
              </a:rPr>
              <a:t>Maturnuwun</a:t>
            </a:r>
            <a:endParaRPr lang="en-US" altLang="zh-CN" sz="4800" b="1" dirty="0">
              <a:ln w="76200">
                <a:noFill/>
              </a:ln>
              <a:solidFill>
                <a:srgbClr val="333333"/>
              </a:solidFill>
              <a:latin typeface="Arial" panose="020B0604020202020204" pitchFamily="34" charset="0"/>
              <a:ea typeface="Arial" panose="020B0604020202020204" pitchFamily="34" charset="0"/>
            </a:endParaRPr>
          </a:p>
        </p:txBody>
      </p:sp>
      <p:sp>
        <p:nvSpPr>
          <p:cNvPr id="9" name="Freeform 9"/>
          <p:cNvSpPr/>
          <p:nvPr/>
        </p:nvSpPr>
        <p:spPr bwMode="auto">
          <a:xfrm>
            <a:off x="5260981" y="3869306"/>
            <a:ext cx="2129952" cy="1718570"/>
          </a:xfrm>
          <a:custGeom>
            <a:avLst/>
            <a:gdLst>
              <a:gd name="T0" fmla="*/ 1065 w 1186"/>
              <a:gd name="T1" fmla="*/ 648 h 956"/>
              <a:gd name="T2" fmla="*/ 625 w 1186"/>
              <a:gd name="T3" fmla="*/ 208 h 956"/>
              <a:gd name="T4" fmla="*/ 422 w 1186"/>
              <a:gd name="T5" fmla="*/ 235 h 956"/>
              <a:gd name="T6" fmla="*/ 308 w 1186"/>
              <a:gd name="T7" fmla="*/ 121 h 956"/>
              <a:gd name="T8" fmla="*/ 121 w 1186"/>
              <a:gd name="T9" fmla="*/ 308 h 956"/>
              <a:gd name="T10" fmla="*/ 523 w 1186"/>
              <a:gd name="T11" fmla="*/ 710 h 956"/>
              <a:gd name="T12" fmla="*/ 726 w 1186"/>
              <a:gd name="T13" fmla="*/ 684 h 956"/>
              <a:gd name="T14" fmla="*/ 877 w 1186"/>
              <a:gd name="T15" fmla="*/ 835 h 956"/>
              <a:gd name="T16" fmla="*/ 1065 w 1186"/>
              <a:gd name="T17" fmla="*/ 648 h 9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86" h="956">
                <a:moveTo>
                  <a:pt x="1065" y="648"/>
                </a:moveTo>
                <a:cubicBezTo>
                  <a:pt x="625" y="208"/>
                  <a:pt x="625" y="208"/>
                  <a:pt x="625" y="208"/>
                </a:cubicBezTo>
                <a:cubicBezTo>
                  <a:pt x="556" y="139"/>
                  <a:pt x="465" y="172"/>
                  <a:pt x="422" y="235"/>
                </a:cubicBezTo>
                <a:cubicBezTo>
                  <a:pt x="308" y="121"/>
                  <a:pt x="308" y="121"/>
                  <a:pt x="308" y="121"/>
                </a:cubicBezTo>
                <a:cubicBezTo>
                  <a:pt x="188" y="0"/>
                  <a:pt x="0" y="187"/>
                  <a:pt x="121" y="308"/>
                </a:cubicBezTo>
                <a:cubicBezTo>
                  <a:pt x="523" y="710"/>
                  <a:pt x="523" y="710"/>
                  <a:pt x="523" y="710"/>
                </a:cubicBezTo>
                <a:cubicBezTo>
                  <a:pt x="592" y="779"/>
                  <a:pt x="684" y="747"/>
                  <a:pt x="726" y="684"/>
                </a:cubicBezTo>
                <a:cubicBezTo>
                  <a:pt x="877" y="835"/>
                  <a:pt x="877" y="835"/>
                  <a:pt x="877" y="835"/>
                </a:cubicBezTo>
                <a:cubicBezTo>
                  <a:pt x="998" y="956"/>
                  <a:pt x="1186" y="769"/>
                  <a:pt x="1065" y="648"/>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2" name="Freeform 30"/>
          <p:cNvSpPr/>
          <p:nvPr/>
        </p:nvSpPr>
        <p:spPr bwMode="auto">
          <a:xfrm>
            <a:off x="7883498" y="1815262"/>
            <a:ext cx="826358" cy="826358"/>
          </a:xfrm>
          <a:custGeom>
            <a:avLst/>
            <a:gdLst>
              <a:gd name="T0" fmla="*/ 252 w 298"/>
              <a:gd name="T1" fmla="*/ 182 h 298"/>
              <a:gd name="T2" fmla="*/ 117 w 298"/>
              <a:gd name="T3" fmla="*/ 46 h 298"/>
              <a:gd name="T4" fmla="*/ 46 w 298"/>
              <a:gd name="T5" fmla="*/ 117 h 298"/>
              <a:gd name="T6" fmla="*/ 181 w 298"/>
              <a:gd name="T7" fmla="*/ 253 h 298"/>
              <a:gd name="T8" fmla="*/ 252 w 298"/>
              <a:gd name="T9" fmla="*/ 182 h 298"/>
            </a:gdLst>
            <a:ahLst/>
            <a:cxnLst>
              <a:cxn ang="0">
                <a:pos x="T0" y="T1"/>
              </a:cxn>
              <a:cxn ang="0">
                <a:pos x="T2" y="T3"/>
              </a:cxn>
              <a:cxn ang="0">
                <a:pos x="T4" y="T5"/>
              </a:cxn>
              <a:cxn ang="0">
                <a:pos x="T6" y="T7"/>
              </a:cxn>
              <a:cxn ang="0">
                <a:pos x="T8" y="T9"/>
              </a:cxn>
            </a:cxnLst>
            <a:rect l="0" t="0" r="r" b="b"/>
            <a:pathLst>
              <a:path w="298" h="298">
                <a:moveTo>
                  <a:pt x="252" y="182"/>
                </a:moveTo>
                <a:cubicBezTo>
                  <a:pt x="207" y="136"/>
                  <a:pt x="162" y="91"/>
                  <a:pt x="117" y="46"/>
                </a:cubicBezTo>
                <a:cubicBezTo>
                  <a:pt x="71" y="0"/>
                  <a:pt x="0" y="71"/>
                  <a:pt x="46" y="117"/>
                </a:cubicBezTo>
                <a:cubicBezTo>
                  <a:pt x="91" y="162"/>
                  <a:pt x="136" y="207"/>
                  <a:pt x="181" y="253"/>
                </a:cubicBezTo>
                <a:cubicBezTo>
                  <a:pt x="227" y="298"/>
                  <a:pt x="298" y="227"/>
                  <a:pt x="252" y="182"/>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3" name="Freeform 8"/>
          <p:cNvSpPr/>
          <p:nvPr/>
        </p:nvSpPr>
        <p:spPr bwMode="auto">
          <a:xfrm>
            <a:off x="6139819" y="860965"/>
            <a:ext cx="1322388" cy="1323975"/>
          </a:xfrm>
          <a:custGeom>
            <a:avLst/>
            <a:gdLst>
              <a:gd name="T0" fmla="*/ 269 w 290"/>
              <a:gd name="T1" fmla="*/ 237 h 290"/>
              <a:gd name="T2" fmla="*/ 54 w 290"/>
              <a:gd name="T3" fmla="*/ 21 h 290"/>
              <a:gd name="T4" fmla="*/ 21 w 290"/>
              <a:gd name="T5" fmla="*/ 54 h 290"/>
              <a:gd name="T6" fmla="*/ 237 w 290"/>
              <a:gd name="T7" fmla="*/ 269 h 290"/>
              <a:gd name="T8" fmla="*/ 269 w 290"/>
              <a:gd name="T9" fmla="*/ 237 h 290"/>
            </a:gdLst>
            <a:ahLst/>
            <a:cxnLst>
              <a:cxn ang="0">
                <a:pos x="T0" y="T1"/>
              </a:cxn>
              <a:cxn ang="0">
                <a:pos x="T2" y="T3"/>
              </a:cxn>
              <a:cxn ang="0">
                <a:pos x="T4" y="T5"/>
              </a:cxn>
              <a:cxn ang="0">
                <a:pos x="T6" y="T7"/>
              </a:cxn>
              <a:cxn ang="0">
                <a:pos x="T8" y="T9"/>
              </a:cxn>
            </a:cxnLst>
            <a:rect l="0" t="0" r="r" b="b"/>
            <a:pathLst>
              <a:path w="290" h="290">
                <a:moveTo>
                  <a:pt x="269" y="237"/>
                </a:moveTo>
                <a:cubicBezTo>
                  <a:pt x="197" y="165"/>
                  <a:pt x="125" y="93"/>
                  <a:pt x="54" y="21"/>
                </a:cubicBezTo>
                <a:cubicBezTo>
                  <a:pt x="33" y="0"/>
                  <a:pt x="0" y="33"/>
                  <a:pt x="21" y="54"/>
                </a:cubicBezTo>
                <a:cubicBezTo>
                  <a:pt x="93" y="125"/>
                  <a:pt x="165" y="197"/>
                  <a:pt x="237" y="269"/>
                </a:cubicBezTo>
                <a:cubicBezTo>
                  <a:pt x="258" y="290"/>
                  <a:pt x="290" y="258"/>
                  <a:pt x="269" y="237"/>
                </a:cubicBezTo>
                <a:close/>
              </a:path>
            </a:pathLst>
          </a:custGeom>
          <a:solidFill>
            <a:srgbClr val="ECBA3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4" name="Freeform 10"/>
          <p:cNvSpPr/>
          <p:nvPr/>
        </p:nvSpPr>
        <p:spPr bwMode="auto">
          <a:xfrm>
            <a:off x="8042633" y="2643868"/>
            <a:ext cx="1222375" cy="1225550"/>
          </a:xfrm>
          <a:custGeom>
            <a:avLst/>
            <a:gdLst>
              <a:gd name="T0" fmla="*/ 247 w 268"/>
              <a:gd name="T1" fmla="*/ 213 h 268"/>
              <a:gd name="T2" fmla="*/ 55 w 268"/>
              <a:gd name="T3" fmla="*/ 21 h 268"/>
              <a:gd name="T4" fmla="*/ 21 w 268"/>
              <a:gd name="T5" fmla="*/ 55 h 268"/>
              <a:gd name="T6" fmla="*/ 213 w 268"/>
              <a:gd name="T7" fmla="*/ 247 h 268"/>
              <a:gd name="T8" fmla="*/ 247 w 268"/>
              <a:gd name="T9" fmla="*/ 213 h 268"/>
            </a:gdLst>
            <a:ahLst/>
            <a:cxnLst>
              <a:cxn ang="0">
                <a:pos x="T0" y="T1"/>
              </a:cxn>
              <a:cxn ang="0">
                <a:pos x="T2" y="T3"/>
              </a:cxn>
              <a:cxn ang="0">
                <a:pos x="T4" y="T5"/>
              </a:cxn>
              <a:cxn ang="0">
                <a:pos x="T6" y="T7"/>
              </a:cxn>
              <a:cxn ang="0">
                <a:pos x="T8" y="T9"/>
              </a:cxn>
            </a:cxnLst>
            <a:rect l="0" t="0" r="r" b="b"/>
            <a:pathLst>
              <a:path w="268" h="268">
                <a:moveTo>
                  <a:pt x="247" y="213"/>
                </a:moveTo>
                <a:cubicBezTo>
                  <a:pt x="183" y="149"/>
                  <a:pt x="119" y="85"/>
                  <a:pt x="55" y="21"/>
                </a:cubicBezTo>
                <a:cubicBezTo>
                  <a:pt x="33" y="0"/>
                  <a:pt x="0" y="33"/>
                  <a:pt x="21" y="55"/>
                </a:cubicBezTo>
                <a:cubicBezTo>
                  <a:pt x="213" y="247"/>
                  <a:pt x="213" y="247"/>
                  <a:pt x="213" y="247"/>
                </a:cubicBezTo>
                <a:cubicBezTo>
                  <a:pt x="235" y="268"/>
                  <a:pt x="268" y="235"/>
                  <a:pt x="247" y="213"/>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5" name="Freeform 11"/>
          <p:cNvSpPr/>
          <p:nvPr/>
        </p:nvSpPr>
        <p:spPr bwMode="auto">
          <a:xfrm>
            <a:off x="3176039" y="3645974"/>
            <a:ext cx="1057275" cy="1060450"/>
          </a:xfrm>
          <a:custGeom>
            <a:avLst/>
            <a:gdLst>
              <a:gd name="T0" fmla="*/ 194 w 232"/>
              <a:gd name="T1" fmla="*/ 137 h 232"/>
              <a:gd name="T2" fmla="*/ 95 w 232"/>
              <a:gd name="T3" fmla="*/ 38 h 232"/>
              <a:gd name="T4" fmla="*/ 37 w 232"/>
              <a:gd name="T5" fmla="*/ 96 h 232"/>
              <a:gd name="T6" fmla="*/ 136 w 232"/>
              <a:gd name="T7" fmla="*/ 195 h 232"/>
              <a:gd name="T8" fmla="*/ 194 w 232"/>
              <a:gd name="T9" fmla="*/ 137 h 232"/>
            </a:gdLst>
            <a:ahLst/>
            <a:cxnLst>
              <a:cxn ang="0">
                <a:pos x="T0" y="T1"/>
              </a:cxn>
              <a:cxn ang="0">
                <a:pos x="T2" y="T3"/>
              </a:cxn>
              <a:cxn ang="0">
                <a:pos x="T4" y="T5"/>
              </a:cxn>
              <a:cxn ang="0">
                <a:pos x="T6" y="T7"/>
              </a:cxn>
              <a:cxn ang="0">
                <a:pos x="T8" y="T9"/>
              </a:cxn>
            </a:cxnLst>
            <a:rect l="0" t="0" r="r" b="b"/>
            <a:pathLst>
              <a:path w="232" h="232">
                <a:moveTo>
                  <a:pt x="194" y="137"/>
                </a:moveTo>
                <a:cubicBezTo>
                  <a:pt x="161" y="104"/>
                  <a:pt x="128" y="71"/>
                  <a:pt x="95" y="38"/>
                </a:cubicBezTo>
                <a:cubicBezTo>
                  <a:pt x="58" y="0"/>
                  <a:pt x="0" y="59"/>
                  <a:pt x="37" y="96"/>
                </a:cubicBezTo>
                <a:cubicBezTo>
                  <a:pt x="70" y="129"/>
                  <a:pt x="103" y="162"/>
                  <a:pt x="136" y="195"/>
                </a:cubicBezTo>
                <a:cubicBezTo>
                  <a:pt x="173" y="232"/>
                  <a:pt x="232" y="174"/>
                  <a:pt x="194" y="137"/>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6" name="Freeform 12"/>
          <p:cNvSpPr/>
          <p:nvPr/>
        </p:nvSpPr>
        <p:spPr bwMode="auto">
          <a:xfrm>
            <a:off x="8593732" y="3923144"/>
            <a:ext cx="679450" cy="681037"/>
          </a:xfrm>
          <a:custGeom>
            <a:avLst/>
            <a:gdLst>
              <a:gd name="T0" fmla="*/ 130 w 149"/>
              <a:gd name="T1" fmla="*/ 101 h 149"/>
              <a:gd name="T2" fmla="*/ 48 w 149"/>
              <a:gd name="T3" fmla="*/ 19 h 149"/>
              <a:gd name="T4" fmla="*/ 19 w 149"/>
              <a:gd name="T5" fmla="*/ 48 h 149"/>
              <a:gd name="T6" fmla="*/ 101 w 149"/>
              <a:gd name="T7" fmla="*/ 130 h 149"/>
              <a:gd name="T8" fmla="*/ 130 w 149"/>
              <a:gd name="T9" fmla="*/ 101 h 149"/>
            </a:gdLst>
            <a:ahLst/>
            <a:cxnLst>
              <a:cxn ang="0">
                <a:pos x="T0" y="T1"/>
              </a:cxn>
              <a:cxn ang="0">
                <a:pos x="T2" y="T3"/>
              </a:cxn>
              <a:cxn ang="0">
                <a:pos x="T4" y="T5"/>
              </a:cxn>
              <a:cxn ang="0">
                <a:pos x="T6" y="T7"/>
              </a:cxn>
              <a:cxn ang="0">
                <a:pos x="T8" y="T9"/>
              </a:cxn>
            </a:cxnLst>
            <a:rect l="0" t="0" r="r" b="b"/>
            <a:pathLst>
              <a:path w="149" h="149">
                <a:moveTo>
                  <a:pt x="130" y="101"/>
                </a:moveTo>
                <a:cubicBezTo>
                  <a:pt x="103" y="74"/>
                  <a:pt x="75" y="46"/>
                  <a:pt x="48" y="19"/>
                </a:cubicBezTo>
                <a:cubicBezTo>
                  <a:pt x="29" y="0"/>
                  <a:pt x="0" y="29"/>
                  <a:pt x="19" y="48"/>
                </a:cubicBezTo>
                <a:cubicBezTo>
                  <a:pt x="46" y="76"/>
                  <a:pt x="74" y="103"/>
                  <a:pt x="101" y="130"/>
                </a:cubicBezTo>
                <a:cubicBezTo>
                  <a:pt x="120" y="149"/>
                  <a:pt x="149" y="120"/>
                  <a:pt x="130" y="101"/>
                </a:cubicBez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7" name="Freeform 14"/>
          <p:cNvSpPr/>
          <p:nvPr/>
        </p:nvSpPr>
        <p:spPr bwMode="auto">
          <a:xfrm>
            <a:off x="3169560" y="2701371"/>
            <a:ext cx="885825" cy="885825"/>
          </a:xfrm>
          <a:custGeom>
            <a:avLst/>
            <a:gdLst>
              <a:gd name="T0" fmla="*/ 178 w 194"/>
              <a:gd name="T1" fmla="*/ 152 h 194"/>
              <a:gd name="T2" fmla="*/ 43 w 194"/>
              <a:gd name="T3" fmla="*/ 16 h 194"/>
              <a:gd name="T4" fmla="*/ 17 w 194"/>
              <a:gd name="T5" fmla="*/ 42 h 194"/>
              <a:gd name="T6" fmla="*/ 152 w 194"/>
              <a:gd name="T7" fmla="*/ 177 h 194"/>
              <a:gd name="T8" fmla="*/ 178 w 194"/>
              <a:gd name="T9" fmla="*/ 152 h 194"/>
            </a:gdLst>
            <a:ahLst/>
            <a:cxnLst>
              <a:cxn ang="0">
                <a:pos x="T0" y="T1"/>
              </a:cxn>
              <a:cxn ang="0">
                <a:pos x="T2" y="T3"/>
              </a:cxn>
              <a:cxn ang="0">
                <a:pos x="T4" y="T5"/>
              </a:cxn>
              <a:cxn ang="0">
                <a:pos x="T6" y="T7"/>
              </a:cxn>
              <a:cxn ang="0">
                <a:pos x="T8" y="T9"/>
              </a:cxn>
            </a:cxnLst>
            <a:rect l="0" t="0" r="r" b="b"/>
            <a:pathLst>
              <a:path w="194" h="194">
                <a:moveTo>
                  <a:pt x="178" y="152"/>
                </a:moveTo>
                <a:cubicBezTo>
                  <a:pt x="133" y="106"/>
                  <a:pt x="88" y="61"/>
                  <a:pt x="43" y="16"/>
                </a:cubicBezTo>
                <a:cubicBezTo>
                  <a:pt x="26" y="0"/>
                  <a:pt x="0" y="25"/>
                  <a:pt x="17" y="42"/>
                </a:cubicBezTo>
                <a:cubicBezTo>
                  <a:pt x="62" y="87"/>
                  <a:pt x="107" y="132"/>
                  <a:pt x="152" y="177"/>
                </a:cubicBezTo>
                <a:cubicBezTo>
                  <a:pt x="169" y="194"/>
                  <a:pt x="194" y="168"/>
                  <a:pt x="178" y="152"/>
                </a:cubicBezTo>
                <a:close/>
              </a:path>
            </a:pathLst>
          </a:custGeom>
          <a:solidFill>
            <a:srgbClr val="A826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8" name="Freeform 17"/>
          <p:cNvSpPr/>
          <p:nvPr/>
        </p:nvSpPr>
        <p:spPr bwMode="auto">
          <a:xfrm>
            <a:off x="7534518" y="628440"/>
            <a:ext cx="630238" cy="625475"/>
          </a:xfrm>
          <a:custGeom>
            <a:avLst/>
            <a:gdLst>
              <a:gd name="T0" fmla="*/ 117 w 138"/>
              <a:gd name="T1" fmla="*/ 84 h 137"/>
              <a:gd name="T2" fmla="*/ 54 w 138"/>
              <a:gd name="T3" fmla="*/ 20 h 137"/>
              <a:gd name="T4" fmla="*/ 21 w 138"/>
              <a:gd name="T5" fmla="*/ 53 h 137"/>
              <a:gd name="T6" fmla="*/ 84 w 138"/>
              <a:gd name="T7" fmla="*/ 116 h 137"/>
              <a:gd name="T8" fmla="*/ 117 w 138"/>
              <a:gd name="T9" fmla="*/ 84 h 137"/>
            </a:gdLst>
            <a:ahLst/>
            <a:cxnLst>
              <a:cxn ang="0">
                <a:pos x="T0" y="T1"/>
              </a:cxn>
              <a:cxn ang="0">
                <a:pos x="T2" y="T3"/>
              </a:cxn>
              <a:cxn ang="0">
                <a:pos x="T4" y="T5"/>
              </a:cxn>
              <a:cxn ang="0">
                <a:pos x="T6" y="T7"/>
              </a:cxn>
              <a:cxn ang="0">
                <a:pos x="T8" y="T9"/>
              </a:cxn>
            </a:cxnLst>
            <a:rect l="0" t="0" r="r" b="b"/>
            <a:pathLst>
              <a:path w="138" h="137">
                <a:moveTo>
                  <a:pt x="117" y="84"/>
                </a:moveTo>
                <a:cubicBezTo>
                  <a:pt x="96" y="63"/>
                  <a:pt x="75" y="41"/>
                  <a:pt x="54" y="20"/>
                </a:cubicBezTo>
                <a:cubicBezTo>
                  <a:pt x="33" y="0"/>
                  <a:pt x="0" y="32"/>
                  <a:pt x="21" y="53"/>
                </a:cubicBezTo>
                <a:cubicBezTo>
                  <a:pt x="42" y="74"/>
                  <a:pt x="63" y="95"/>
                  <a:pt x="84" y="116"/>
                </a:cubicBezTo>
                <a:cubicBezTo>
                  <a:pt x="105" y="137"/>
                  <a:pt x="138" y="104"/>
                  <a:pt x="117" y="84"/>
                </a:cubicBezTo>
                <a:close/>
              </a:path>
            </a:pathLst>
          </a:custGeom>
          <a:solidFill>
            <a:srgbClr val="67318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9" name="Freeform 19"/>
          <p:cNvSpPr/>
          <p:nvPr/>
        </p:nvSpPr>
        <p:spPr bwMode="auto">
          <a:xfrm>
            <a:off x="8509957" y="4636981"/>
            <a:ext cx="300038" cy="233362"/>
          </a:xfrm>
          <a:custGeom>
            <a:avLst/>
            <a:gdLst>
              <a:gd name="T0" fmla="*/ 33 w 66"/>
              <a:gd name="T1" fmla="*/ 0 h 51"/>
              <a:gd name="T2" fmla="*/ 33 w 66"/>
              <a:gd name="T3" fmla="*/ 51 h 51"/>
              <a:gd name="T4" fmla="*/ 33 w 66"/>
              <a:gd name="T5" fmla="*/ 0 h 51"/>
            </a:gdLst>
            <a:ahLst/>
            <a:cxnLst>
              <a:cxn ang="0">
                <a:pos x="T0" y="T1"/>
              </a:cxn>
              <a:cxn ang="0">
                <a:pos x="T2" y="T3"/>
              </a:cxn>
              <a:cxn ang="0">
                <a:pos x="T4" y="T5"/>
              </a:cxn>
            </a:cxnLst>
            <a:rect l="0" t="0" r="r" b="b"/>
            <a:pathLst>
              <a:path w="66" h="51">
                <a:moveTo>
                  <a:pt x="33" y="0"/>
                </a:moveTo>
                <a:cubicBezTo>
                  <a:pt x="0" y="0"/>
                  <a:pt x="0" y="51"/>
                  <a:pt x="33" y="51"/>
                </a:cubicBezTo>
                <a:cubicBezTo>
                  <a:pt x="66" y="51"/>
                  <a:pt x="66" y="0"/>
                  <a:pt x="33" y="0"/>
                </a:cubicBezTo>
                <a:close/>
              </a:path>
            </a:pathLst>
          </a:custGeom>
          <a:solidFill>
            <a:srgbClr val="67318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0" name="Freeform 20"/>
          <p:cNvSpPr/>
          <p:nvPr/>
        </p:nvSpPr>
        <p:spPr bwMode="auto">
          <a:xfrm>
            <a:off x="5637561" y="5303612"/>
            <a:ext cx="587375" cy="461962"/>
          </a:xfrm>
          <a:custGeom>
            <a:avLst/>
            <a:gdLst>
              <a:gd name="T0" fmla="*/ 64 w 129"/>
              <a:gd name="T1" fmla="*/ 0 h 101"/>
              <a:gd name="T2" fmla="*/ 64 w 129"/>
              <a:gd name="T3" fmla="*/ 101 h 101"/>
              <a:gd name="T4" fmla="*/ 64 w 129"/>
              <a:gd name="T5" fmla="*/ 0 h 101"/>
            </a:gdLst>
            <a:ahLst/>
            <a:cxnLst>
              <a:cxn ang="0">
                <a:pos x="T0" y="T1"/>
              </a:cxn>
              <a:cxn ang="0">
                <a:pos x="T2" y="T3"/>
              </a:cxn>
              <a:cxn ang="0">
                <a:pos x="T4" y="T5"/>
              </a:cxn>
            </a:cxnLst>
            <a:rect l="0" t="0" r="r" b="b"/>
            <a:pathLst>
              <a:path w="129" h="101">
                <a:moveTo>
                  <a:pt x="64" y="0"/>
                </a:moveTo>
                <a:cubicBezTo>
                  <a:pt x="0" y="0"/>
                  <a:pt x="0" y="101"/>
                  <a:pt x="64" y="101"/>
                </a:cubicBezTo>
                <a:cubicBezTo>
                  <a:pt x="129" y="101"/>
                  <a:pt x="129" y="0"/>
                  <a:pt x="64" y="0"/>
                </a:cubicBezTo>
                <a:close/>
              </a:path>
            </a:pathLst>
          </a:custGeom>
          <a:solidFill>
            <a:srgbClr val="C8388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1" name="Freeform 22"/>
          <p:cNvSpPr/>
          <p:nvPr/>
        </p:nvSpPr>
        <p:spPr bwMode="auto">
          <a:xfrm>
            <a:off x="4607124" y="5548662"/>
            <a:ext cx="323850" cy="250825"/>
          </a:xfrm>
          <a:custGeom>
            <a:avLst/>
            <a:gdLst>
              <a:gd name="T0" fmla="*/ 36 w 71"/>
              <a:gd name="T1" fmla="*/ 0 h 55"/>
              <a:gd name="T2" fmla="*/ 36 w 71"/>
              <a:gd name="T3" fmla="*/ 55 h 55"/>
              <a:gd name="T4" fmla="*/ 36 w 71"/>
              <a:gd name="T5" fmla="*/ 0 h 55"/>
            </a:gdLst>
            <a:ahLst/>
            <a:cxnLst>
              <a:cxn ang="0">
                <a:pos x="T0" y="T1"/>
              </a:cxn>
              <a:cxn ang="0">
                <a:pos x="T2" y="T3"/>
              </a:cxn>
              <a:cxn ang="0">
                <a:pos x="T4" y="T5"/>
              </a:cxn>
            </a:cxnLst>
            <a:rect l="0" t="0" r="r" b="b"/>
            <a:pathLst>
              <a:path w="71" h="55">
                <a:moveTo>
                  <a:pt x="36" y="0"/>
                </a:moveTo>
                <a:cubicBezTo>
                  <a:pt x="0" y="0"/>
                  <a:pt x="0" y="55"/>
                  <a:pt x="36" y="55"/>
                </a:cubicBezTo>
                <a:cubicBezTo>
                  <a:pt x="71" y="55"/>
                  <a:pt x="71" y="0"/>
                  <a:pt x="36" y="0"/>
                </a:cubicBez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2" name="Freeform 23"/>
          <p:cNvSpPr/>
          <p:nvPr/>
        </p:nvSpPr>
        <p:spPr bwMode="auto">
          <a:xfrm>
            <a:off x="3608294" y="1727057"/>
            <a:ext cx="323850" cy="246062"/>
          </a:xfrm>
          <a:custGeom>
            <a:avLst/>
            <a:gdLst>
              <a:gd name="T0" fmla="*/ 35 w 71"/>
              <a:gd name="T1" fmla="*/ 0 h 54"/>
              <a:gd name="T2" fmla="*/ 35 w 71"/>
              <a:gd name="T3" fmla="*/ 54 h 54"/>
              <a:gd name="T4" fmla="*/ 35 w 71"/>
              <a:gd name="T5" fmla="*/ 0 h 54"/>
            </a:gdLst>
            <a:ahLst/>
            <a:cxnLst>
              <a:cxn ang="0">
                <a:pos x="T0" y="T1"/>
              </a:cxn>
              <a:cxn ang="0">
                <a:pos x="T2" y="T3"/>
              </a:cxn>
              <a:cxn ang="0">
                <a:pos x="T4" y="T5"/>
              </a:cxn>
            </a:cxnLst>
            <a:rect l="0" t="0" r="r" b="b"/>
            <a:pathLst>
              <a:path w="71" h="54">
                <a:moveTo>
                  <a:pt x="35" y="0"/>
                </a:moveTo>
                <a:cubicBezTo>
                  <a:pt x="0" y="0"/>
                  <a:pt x="0" y="54"/>
                  <a:pt x="35" y="54"/>
                </a:cubicBezTo>
                <a:cubicBezTo>
                  <a:pt x="70" y="54"/>
                  <a:pt x="71" y="0"/>
                  <a:pt x="35" y="0"/>
                </a:cubicBezTo>
                <a:close/>
              </a:path>
            </a:pathLst>
          </a:custGeom>
          <a:solidFill>
            <a:srgbClr val="ECBA3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3" name="Freeform 16"/>
          <p:cNvSpPr/>
          <p:nvPr/>
        </p:nvSpPr>
        <p:spPr bwMode="auto">
          <a:xfrm>
            <a:off x="3608294" y="5161721"/>
            <a:ext cx="688975" cy="690562"/>
          </a:xfrm>
          <a:custGeom>
            <a:avLst/>
            <a:gdLst>
              <a:gd name="T0" fmla="*/ 134 w 151"/>
              <a:gd name="T1" fmla="*/ 73 h 151"/>
              <a:gd name="T2" fmla="*/ 78 w 151"/>
              <a:gd name="T3" fmla="*/ 17 h 151"/>
              <a:gd name="T4" fmla="*/ 17 w 151"/>
              <a:gd name="T5" fmla="*/ 17 h 151"/>
              <a:gd name="T6" fmla="*/ 17 w 151"/>
              <a:gd name="T7" fmla="*/ 78 h 151"/>
              <a:gd name="T8" fmla="*/ 73 w 151"/>
              <a:gd name="T9" fmla="*/ 134 h 151"/>
              <a:gd name="T10" fmla="*/ 134 w 151"/>
              <a:gd name="T11" fmla="*/ 134 h 151"/>
              <a:gd name="T12" fmla="*/ 134 w 151"/>
              <a:gd name="T13" fmla="*/ 73 h 151"/>
            </a:gdLst>
            <a:ahLst/>
            <a:cxnLst>
              <a:cxn ang="0">
                <a:pos x="T0" y="T1"/>
              </a:cxn>
              <a:cxn ang="0">
                <a:pos x="T2" y="T3"/>
              </a:cxn>
              <a:cxn ang="0">
                <a:pos x="T4" y="T5"/>
              </a:cxn>
              <a:cxn ang="0">
                <a:pos x="T6" y="T7"/>
              </a:cxn>
              <a:cxn ang="0">
                <a:pos x="T8" y="T9"/>
              </a:cxn>
              <a:cxn ang="0">
                <a:pos x="T10" y="T11"/>
              </a:cxn>
              <a:cxn ang="0">
                <a:pos x="T12" y="T13"/>
              </a:cxn>
            </a:cxnLst>
            <a:rect l="0" t="0" r="r" b="b"/>
            <a:pathLst>
              <a:path w="151" h="151">
                <a:moveTo>
                  <a:pt x="134" y="73"/>
                </a:moveTo>
                <a:cubicBezTo>
                  <a:pt x="116" y="54"/>
                  <a:pt x="97" y="36"/>
                  <a:pt x="78" y="17"/>
                </a:cubicBezTo>
                <a:cubicBezTo>
                  <a:pt x="62" y="1"/>
                  <a:pt x="33" y="0"/>
                  <a:pt x="17" y="17"/>
                </a:cubicBezTo>
                <a:cubicBezTo>
                  <a:pt x="2" y="34"/>
                  <a:pt x="0" y="61"/>
                  <a:pt x="17" y="78"/>
                </a:cubicBezTo>
                <a:cubicBezTo>
                  <a:pt x="36" y="96"/>
                  <a:pt x="55" y="115"/>
                  <a:pt x="73" y="134"/>
                </a:cubicBezTo>
                <a:cubicBezTo>
                  <a:pt x="89" y="150"/>
                  <a:pt x="119" y="151"/>
                  <a:pt x="134" y="134"/>
                </a:cubicBezTo>
                <a:cubicBezTo>
                  <a:pt x="150" y="117"/>
                  <a:pt x="151" y="90"/>
                  <a:pt x="134" y="73"/>
                </a:cubicBezTo>
                <a:close/>
              </a:path>
            </a:pathLst>
          </a:custGeom>
          <a:solidFill>
            <a:srgbClr val="67318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4" name="Freeform 23"/>
          <p:cNvSpPr/>
          <p:nvPr/>
        </p:nvSpPr>
        <p:spPr bwMode="auto">
          <a:xfrm>
            <a:off x="4772426" y="1010403"/>
            <a:ext cx="1001904" cy="1006597"/>
          </a:xfrm>
          <a:custGeom>
            <a:avLst/>
            <a:gdLst>
              <a:gd name="T0" fmla="*/ 260 w 297"/>
              <a:gd name="T1" fmla="*/ 202 h 298"/>
              <a:gd name="T2" fmla="*/ 95 w 297"/>
              <a:gd name="T3" fmla="*/ 38 h 298"/>
              <a:gd name="T4" fmla="*/ 37 w 297"/>
              <a:gd name="T5" fmla="*/ 96 h 298"/>
              <a:gd name="T6" fmla="*/ 202 w 297"/>
              <a:gd name="T7" fmla="*/ 260 h 298"/>
              <a:gd name="T8" fmla="*/ 260 w 297"/>
              <a:gd name="T9" fmla="*/ 202 h 298"/>
            </a:gdLst>
            <a:ahLst/>
            <a:cxnLst>
              <a:cxn ang="0">
                <a:pos x="T0" y="T1"/>
              </a:cxn>
              <a:cxn ang="0">
                <a:pos x="T2" y="T3"/>
              </a:cxn>
              <a:cxn ang="0">
                <a:pos x="T4" y="T5"/>
              </a:cxn>
              <a:cxn ang="0">
                <a:pos x="T6" y="T7"/>
              </a:cxn>
              <a:cxn ang="0">
                <a:pos x="T8" y="T9"/>
              </a:cxn>
            </a:cxnLst>
            <a:rect l="0" t="0" r="r" b="b"/>
            <a:pathLst>
              <a:path w="297" h="298">
                <a:moveTo>
                  <a:pt x="260" y="202"/>
                </a:moveTo>
                <a:cubicBezTo>
                  <a:pt x="205" y="147"/>
                  <a:pt x="150" y="93"/>
                  <a:pt x="95" y="38"/>
                </a:cubicBezTo>
                <a:cubicBezTo>
                  <a:pt x="58" y="0"/>
                  <a:pt x="0" y="58"/>
                  <a:pt x="37" y="96"/>
                </a:cubicBezTo>
                <a:cubicBezTo>
                  <a:pt x="92" y="151"/>
                  <a:pt x="147" y="206"/>
                  <a:pt x="202" y="260"/>
                </a:cubicBezTo>
                <a:cubicBezTo>
                  <a:pt x="239" y="298"/>
                  <a:pt x="297" y="240"/>
                  <a:pt x="260" y="202"/>
                </a:cubicBez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5" name="Freeform 26"/>
          <p:cNvSpPr/>
          <p:nvPr/>
        </p:nvSpPr>
        <p:spPr bwMode="auto">
          <a:xfrm>
            <a:off x="3904343" y="3750650"/>
            <a:ext cx="788988" cy="804863"/>
          </a:xfrm>
          <a:custGeom>
            <a:avLst/>
            <a:gdLst>
              <a:gd name="T0" fmla="*/ 149 w 173"/>
              <a:gd name="T1" fmla="*/ 112 h 176"/>
              <a:gd name="T2" fmla="*/ 64 w 173"/>
              <a:gd name="T3" fmla="*/ 25 h 176"/>
              <a:gd name="T4" fmla="*/ 25 w 173"/>
              <a:gd name="T5" fmla="*/ 64 h 176"/>
              <a:gd name="T6" fmla="*/ 110 w 173"/>
              <a:gd name="T7" fmla="*/ 151 h 176"/>
              <a:gd name="T8" fmla="*/ 149 w 173"/>
              <a:gd name="T9" fmla="*/ 112 h 176"/>
            </a:gdLst>
            <a:ahLst/>
            <a:cxnLst>
              <a:cxn ang="0">
                <a:pos x="T0" y="T1"/>
              </a:cxn>
              <a:cxn ang="0">
                <a:pos x="T2" y="T3"/>
              </a:cxn>
              <a:cxn ang="0">
                <a:pos x="T4" y="T5"/>
              </a:cxn>
              <a:cxn ang="0">
                <a:pos x="T6" y="T7"/>
              </a:cxn>
              <a:cxn ang="0">
                <a:pos x="T8" y="T9"/>
              </a:cxn>
            </a:cxnLst>
            <a:rect l="0" t="0" r="r" b="b"/>
            <a:pathLst>
              <a:path w="173" h="176">
                <a:moveTo>
                  <a:pt x="149" y="112"/>
                </a:moveTo>
                <a:cubicBezTo>
                  <a:pt x="120" y="83"/>
                  <a:pt x="92" y="54"/>
                  <a:pt x="64" y="25"/>
                </a:cubicBezTo>
                <a:cubicBezTo>
                  <a:pt x="39" y="0"/>
                  <a:pt x="0" y="38"/>
                  <a:pt x="25" y="64"/>
                </a:cubicBezTo>
                <a:cubicBezTo>
                  <a:pt x="53" y="93"/>
                  <a:pt x="82" y="122"/>
                  <a:pt x="110" y="151"/>
                </a:cubicBezTo>
                <a:cubicBezTo>
                  <a:pt x="135" y="176"/>
                  <a:pt x="173" y="137"/>
                  <a:pt x="149" y="112"/>
                </a:cubicBezTo>
                <a:close/>
              </a:path>
            </a:pathLst>
          </a:custGeom>
          <a:solidFill>
            <a:srgbClr val="FCFA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6" name="Freeform 27"/>
          <p:cNvSpPr/>
          <p:nvPr/>
        </p:nvSpPr>
        <p:spPr bwMode="auto">
          <a:xfrm>
            <a:off x="7548208" y="4535462"/>
            <a:ext cx="442913" cy="447675"/>
          </a:xfrm>
          <a:custGeom>
            <a:avLst/>
            <a:gdLst>
              <a:gd name="T0" fmla="*/ 87 w 97"/>
              <a:gd name="T1" fmla="*/ 48 h 98"/>
              <a:gd name="T2" fmla="*/ 50 w 97"/>
              <a:gd name="T3" fmla="*/ 11 h 98"/>
              <a:gd name="T4" fmla="*/ 11 w 97"/>
              <a:gd name="T5" fmla="*/ 11 h 98"/>
              <a:gd name="T6" fmla="*/ 11 w 97"/>
              <a:gd name="T7" fmla="*/ 50 h 98"/>
              <a:gd name="T8" fmla="*/ 48 w 97"/>
              <a:gd name="T9" fmla="*/ 87 h 98"/>
              <a:gd name="T10" fmla="*/ 87 w 97"/>
              <a:gd name="T11" fmla="*/ 87 h 98"/>
              <a:gd name="T12" fmla="*/ 87 w 97"/>
              <a:gd name="T13" fmla="*/ 48 h 98"/>
            </a:gdLst>
            <a:ahLst/>
            <a:cxnLst>
              <a:cxn ang="0">
                <a:pos x="T0" y="T1"/>
              </a:cxn>
              <a:cxn ang="0">
                <a:pos x="T2" y="T3"/>
              </a:cxn>
              <a:cxn ang="0">
                <a:pos x="T4" y="T5"/>
              </a:cxn>
              <a:cxn ang="0">
                <a:pos x="T6" y="T7"/>
              </a:cxn>
              <a:cxn ang="0">
                <a:pos x="T8" y="T9"/>
              </a:cxn>
              <a:cxn ang="0">
                <a:pos x="T10" y="T11"/>
              </a:cxn>
              <a:cxn ang="0">
                <a:pos x="T12" y="T13"/>
              </a:cxn>
            </a:cxnLst>
            <a:rect l="0" t="0" r="r" b="b"/>
            <a:pathLst>
              <a:path w="97" h="98">
                <a:moveTo>
                  <a:pt x="87" y="48"/>
                </a:moveTo>
                <a:cubicBezTo>
                  <a:pt x="74" y="36"/>
                  <a:pt x="62" y="24"/>
                  <a:pt x="50" y="11"/>
                </a:cubicBezTo>
                <a:cubicBezTo>
                  <a:pt x="40" y="1"/>
                  <a:pt x="21" y="0"/>
                  <a:pt x="11" y="11"/>
                </a:cubicBezTo>
                <a:cubicBezTo>
                  <a:pt x="1" y="22"/>
                  <a:pt x="0" y="39"/>
                  <a:pt x="11" y="50"/>
                </a:cubicBezTo>
                <a:cubicBezTo>
                  <a:pt x="23" y="62"/>
                  <a:pt x="36" y="74"/>
                  <a:pt x="48" y="87"/>
                </a:cubicBezTo>
                <a:cubicBezTo>
                  <a:pt x="58" y="97"/>
                  <a:pt x="77" y="98"/>
                  <a:pt x="87" y="87"/>
                </a:cubicBezTo>
                <a:cubicBezTo>
                  <a:pt x="97" y="76"/>
                  <a:pt x="97" y="59"/>
                  <a:pt x="87" y="48"/>
                </a:cubicBezTo>
                <a:close/>
              </a:path>
            </a:pathLst>
          </a:custGeom>
          <a:solidFill>
            <a:srgbClr val="FCFADE"/>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7" name="Freeform 33"/>
          <p:cNvSpPr/>
          <p:nvPr/>
        </p:nvSpPr>
        <p:spPr bwMode="auto">
          <a:xfrm>
            <a:off x="2578392" y="3247006"/>
            <a:ext cx="615950" cy="622300"/>
          </a:xfrm>
          <a:custGeom>
            <a:avLst/>
            <a:gdLst>
              <a:gd name="T0" fmla="*/ 114 w 135"/>
              <a:gd name="T1" fmla="*/ 82 h 136"/>
              <a:gd name="T2" fmla="*/ 53 w 135"/>
              <a:gd name="T3" fmla="*/ 21 h 136"/>
              <a:gd name="T4" fmla="*/ 20 w 135"/>
              <a:gd name="T5" fmla="*/ 53 h 136"/>
              <a:gd name="T6" fmla="*/ 82 w 135"/>
              <a:gd name="T7" fmla="*/ 115 h 136"/>
              <a:gd name="T8" fmla="*/ 114 w 135"/>
              <a:gd name="T9" fmla="*/ 82 h 136"/>
            </a:gdLst>
            <a:ahLst/>
            <a:cxnLst>
              <a:cxn ang="0">
                <a:pos x="T0" y="T1"/>
              </a:cxn>
              <a:cxn ang="0">
                <a:pos x="T2" y="T3"/>
              </a:cxn>
              <a:cxn ang="0">
                <a:pos x="T4" y="T5"/>
              </a:cxn>
              <a:cxn ang="0">
                <a:pos x="T6" y="T7"/>
              </a:cxn>
              <a:cxn ang="0">
                <a:pos x="T8" y="T9"/>
              </a:cxn>
            </a:cxnLst>
            <a:rect l="0" t="0" r="r" b="b"/>
            <a:pathLst>
              <a:path w="135" h="136">
                <a:moveTo>
                  <a:pt x="114" y="82"/>
                </a:moveTo>
                <a:cubicBezTo>
                  <a:pt x="94" y="62"/>
                  <a:pt x="73" y="41"/>
                  <a:pt x="53" y="21"/>
                </a:cubicBezTo>
                <a:cubicBezTo>
                  <a:pt x="32" y="0"/>
                  <a:pt x="0" y="32"/>
                  <a:pt x="20" y="53"/>
                </a:cubicBezTo>
                <a:cubicBezTo>
                  <a:pt x="41" y="74"/>
                  <a:pt x="61" y="94"/>
                  <a:pt x="82" y="115"/>
                </a:cubicBezTo>
                <a:cubicBezTo>
                  <a:pt x="103" y="136"/>
                  <a:pt x="135" y="103"/>
                  <a:pt x="114" y="82"/>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par>
                                <p:cTn id="8" presetID="10" presetClass="entr" presetSubtype="0" fill="hold" grpId="0" nodeType="withEffect">
                                  <p:stCondLst>
                                    <p:cond delay="100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latin typeface="Bernard MT Condensed" panose="02050806060905020404" charset="0"/>
                <a:cs typeface="Bernard MT Condensed" panose="02050806060905020404" charset="0"/>
              </a:rPr>
              <a:t>Materi Kuliah</a:t>
            </a:r>
            <a:endParaRPr lang="en-US" b="1">
              <a:latin typeface="Bernard MT Condensed" panose="02050806060905020404" charset="0"/>
              <a:cs typeface="Bernard MT Condensed" panose="02050806060905020404" charset="0"/>
            </a:endParaRPr>
          </a:p>
        </p:txBody>
      </p:sp>
      <p:sp>
        <p:nvSpPr>
          <p:cNvPr id="4" name="Content Placeholder 3"/>
          <p:cNvSpPr/>
          <p:nvPr>
            <p:ph sz="half" idx="1"/>
          </p:nvPr>
        </p:nvSpPr>
        <p:spPr/>
        <p:txBody>
          <a:bodyPr/>
          <a:p>
            <a:r>
              <a:rPr lang="en-US">
                <a:latin typeface="Arial Black" panose="020B0A04020102020204" charset="0"/>
                <a:cs typeface="Arial Black" panose="020B0A04020102020204" charset="0"/>
              </a:rPr>
              <a:t>The State of Nature</a:t>
            </a:r>
            <a:endParaRPr lang="en-US">
              <a:latin typeface="Arial Black" panose="020B0A04020102020204" charset="0"/>
              <a:cs typeface="Arial Black" panose="020B0A04020102020204" charset="0"/>
            </a:endParaRPr>
          </a:p>
          <a:p>
            <a:r>
              <a:rPr lang="en-US">
                <a:latin typeface="Arial Black" panose="020B0A04020102020204" charset="0"/>
                <a:cs typeface="Arial Black" panose="020B0A04020102020204" charset="0"/>
              </a:rPr>
              <a:t>Pemikiran tentang Negara</a:t>
            </a:r>
            <a:endParaRPr lang="en-US">
              <a:latin typeface="Arial Black" panose="020B0A04020102020204" charset="0"/>
              <a:cs typeface="Arial Black" panose="020B0A04020102020204" charset="0"/>
            </a:endParaRPr>
          </a:p>
        </p:txBody>
      </p:sp>
      <p:pic>
        <p:nvPicPr>
          <p:cNvPr id="5" name="Content Placeholder 4"/>
          <p:cNvPicPr>
            <a:picLocks noChangeAspect="1"/>
          </p:cNvPicPr>
          <p:nvPr>
            <p:ph sz="half" idx="2"/>
          </p:nvPr>
        </p:nvPicPr>
        <p:blipFill>
          <a:blip r:embed="rId1"/>
          <a:stretch>
            <a:fillRect/>
          </a:stretch>
        </p:blipFill>
        <p:spPr>
          <a:xfrm>
            <a:off x="5994400" y="1417955"/>
            <a:ext cx="6210935" cy="38036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sz="3600" b="1"/>
              <a:t>The State of Nature (Keadaan Alami)</a:t>
            </a:r>
            <a:endParaRPr lang="en-US" sz="3600" b="1"/>
          </a:p>
        </p:txBody>
      </p:sp>
      <p:sp>
        <p:nvSpPr>
          <p:cNvPr id="3" name="Content Placeholder 2"/>
          <p:cNvSpPr>
            <a:spLocks noGrp="1"/>
          </p:cNvSpPr>
          <p:nvPr>
            <p:ph idx="1"/>
          </p:nvPr>
        </p:nvSpPr>
        <p:spPr>
          <a:xfrm>
            <a:off x="609600" y="1165860"/>
            <a:ext cx="10972800" cy="4525963"/>
          </a:xfrm>
        </p:spPr>
        <p:txBody>
          <a:bodyPr/>
          <a:p>
            <a:pPr marL="0" indent="0">
              <a:buNone/>
            </a:pPr>
            <a:endParaRPr lang="en-US" sz="2400"/>
          </a:p>
          <a:p>
            <a:r>
              <a:rPr lang="en-US" sz="2400"/>
              <a:t>1.Dalam keadaan alamiah, manusia memiliki kebebasan mutlak, mereka bebas melakukan apapun yang dikehendakinya : kebebasan adalah determinan yang membuat manusia menjadi  alami.</a:t>
            </a:r>
            <a:endParaRPr lang="en-US" sz="2400"/>
          </a:p>
          <a:p>
            <a:r>
              <a:rPr lang="en-US" sz="2400"/>
              <a:t>  </a:t>
            </a:r>
            <a:endParaRPr lang="en-US" sz="2400"/>
          </a:p>
          <a:p>
            <a:r>
              <a:rPr lang="en-US" sz="2400"/>
              <a:t>2.Rousseau menggunakan konsep keadaan alamiah untuk tiga maksud (245, Suhelmi)</a:t>
            </a:r>
            <a:endParaRPr lang="en-US" sz="2400"/>
          </a:p>
          <a:p>
            <a:r>
              <a:rPr lang="en-US" sz="2400"/>
              <a:t>a.Menjelaskan keadaan asli / primitif ras manusia.</a:t>
            </a:r>
            <a:endParaRPr lang="en-US" sz="2400"/>
          </a:p>
          <a:p>
            <a:r>
              <a:rPr lang="en-US" sz="2400"/>
              <a:t>b.Mengidentifikasi prinsip-prinsip dasar hakekat manusia yang ada dalam keadaan asli /primitive itu.</a:t>
            </a:r>
            <a:endParaRPr lang="en-US" sz="2400"/>
          </a:p>
          <a:p>
            <a:r>
              <a:rPr lang="en-US" sz="2400"/>
              <a:t>c.Menjelaskan keadaan manusia yang hidup dalam masyarakat modern</a:t>
            </a:r>
            <a:endParaRPr lang="en-US" sz="2400"/>
          </a:p>
          <a:p>
            <a:r>
              <a:rPr lang="en-US" sz="2400"/>
              <a:t>Keadaan alamiah tidak punya pijakan dalam kenyataan sejarah manusia, sebab ia semata-mata konsep hipotesis (kreasi pemikiran Rousseou).</a:t>
            </a:r>
            <a:endParaRPr 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777365" y="2657158"/>
            <a:ext cx="9144000" cy="2387600"/>
          </a:xfrm>
        </p:spPr>
        <p:txBody>
          <a:bodyPr>
            <a:normAutofit fontScale="90000"/>
          </a:bodyPr>
          <a:p>
            <a:pPr algn="l"/>
            <a:r>
              <a:rPr lang="en-US" sz="2400" b="1">
                <a:sym typeface="+mn-ea"/>
              </a:rPr>
              <a:t>3.Keadaan alami menurut Rousseau: </a:t>
            </a:r>
            <a:br>
              <a:rPr lang="en-US" sz="2400" b="1"/>
            </a:br>
            <a:r>
              <a:rPr lang="en-US" sz="2400" b="1">
                <a:sym typeface="+mn-ea"/>
              </a:rPr>
              <a:t>a.Kehidupan dalam keadaan alami diakui Rousseau sebagai kehidupan yang terdapat sebelum Negara terbentuk</a:t>
            </a:r>
            <a:br>
              <a:rPr lang="en-US" sz="2400" b="1"/>
            </a:br>
            <a:r>
              <a:rPr lang="en-US" sz="2400" b="1">
                <a:sym typeface="+mn-ea"/>
              </a:rPr>
              <a:t>b.penuh dengan keinginan nafsu dan naluri, sehingga menurutnya manusia bersangkutan tak ubahnya seperti budak  dari keinginan, nafsu, dan naluri . </a:t>
            </a:r>
            <a:br>
              <a:rPr lang="en-US" sz="2400" b="1"/>
            </a:br>
            <a:r>
              <a:rPr lang="en-US" sz="2400" b="1">
                <a:sym typeface="+mn-ea"/>
              </a:rPr>
              <a:t>c.Kebebasan manusia adalah kebebasan alami, berupa hak-hak yang tiada tentu dan tidak terbatas untuk mengambil apa saja yang menarik minatnya. Hak-hak ini dapat ditegakkan selama manusia cukup kuat mempertahankannya ( Deliar Noer, 153). Keadaan yang serba tidak tentu ini yang diatasi dengan mengadakan Perjanjian Bersama</a:t>
            </a:r>
            <a:br>
              <a:rPr lang="en-US" sz="2400" b="1"/>
            </a:br>
            <a:endParaRPr lang="en-US" sz="2400" b="1"/>
          </a:p>
        </p:txBody>
      </p:sp>
      <p:sp>
        <p:nvSpPr>
          <p:cNvPr id="3" name="Subtitle 2"/>
          <p:cNvSpPr>
            <a:spLocks noGrp="1"/>
          </p:cNvSpPr>
          <p:nvPr>
            <p:ph type="subTitle" idx="1"/>
          </p:nvPr>
        </p:nvSpPr>
        <p:spPr/>
        <p:txBody>
          <a:bodyPr/>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H_Entry_1"/>
          <p:cNvSpPr/>
          <p:nvPr>
            <p:custDataLst>
              <p:tags r:id="rId1"/>
            </p:custDataLst>
          </p:nvPr>
        </p:nvSpPr>
        <p:spPr>
          <a:xfrm>
            <a:off x="579916" y="84728"/>
            <a:ext cx="1713162" cy="4986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lstStyle/>
          <a:p>
            <a:pPr algn="ctr">
              <a:lnSpc>
                <a:spcPct val="110000"/>
              </a:lnSpc>
            </a:pPr>
            <a:endParaRPr lang="zh-CN" altLang="en-US" spc="200" dirty="0">
              <a:solidFill>
                <a:schemeClr val="tx1">
                  <a:lumMod val="75000"/>
                  <a:lumOff val="25000"/>
                </a:schemeClr>
              </a:solidFill>
              <a:latin typeface="Arial" panose="020B0604020202020204" pitchFamily="34" charset="0"/>
              <a:ea typeface="Arial" panose="020B0604020202020204" pitchFamily="34" charset="0"/>
            </a:endParaRPr>
          </a:p>
        </p:txBody>
      </p:sp>
      <p:sp>
        <p:nvSpPr>
          <p:cNvPr id="5" name="Freeform 500"/>
          <p:cNvSpPr/>
          <p:nvPr/>
        </p:nvSpPr>
        <p:spPr bwMode="auto">
          <a:xfrm>
            <a:off x="124654" y="126306"/>
            <a:ext cx="427444" cy="422334"/>
          </a:xfrm>
          <a:prstGeom prst="roundRect">
            <a:avLst>
              <a:gd name="adj" fmla="val 50000"/>
            </a:avLst>
          </a:prstGeom>
          <a:noFill/>
          <a:ln w="19050" cap="flat">
            <a:solidFill>
              <a:srgbClr val="67318A"/>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6" name="MH_Entry_1"/>
          <p:cNvSpPr/>
          <p:nvPr>
            <p:custDataLst>
              <p:tags r:id="rId2"/>
            </p:custDataLst>
          </p:nvPr>
        </p:nvSpPr>
        <p:spPr>
          <a:xfrm>
            <a:off x="98573" y="108817"/>
            <a:ext cx="485003" cy="498614"/>
          </a:xfrm>
          <a:prstGeom prst="roundRect">
            <a:avLst>
              <a:gd name="adj" fmla="val 27889"/>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fontScale="77500" lnSpcReduction="20000"/>
          </a:bodyPr>
          <a:lstStyle/>
          <a:p>
            <a:pPr algn="ctr">
              <a:lnSpc>
                <a:spcPct val="110000"/>
              </a:lnSpc>
            </a:pPr>
            <a:r>
              <a:rPr lang="en-US" altLang="zh-CN" sz="2800" spc="200" dirty="0">
                <a:solidFill>
                  <a:srgbClr val="333333"/>
                </a:solidFill>
                <a:latin typeface="Arial" panose="020B0604020202020204" pitchFamily="34" charset="0"/>
                <a:ea typeface="Arial" panose="020B0604020202020204" pitchFamily="34" charset="0"/>
              </a:rPr>
              <a:t>1</a:t>
            </a:r>
            <a:endParaRPr lang="zh-CN" altLang="en-US" sz="2800" spc="200" dirty="0">
              <a:solidFill>
                <a:srgbClr val="333333"/>
              </a:solidFill>
              <a:latin typeface="Arial" panose="020B0604020202020204" pitchFamily="34" charset="0"/>
              <a:ea typeface="Arial" panose="020B0604020202020204" pitchFamily="34" charset="0"/>
            </a:endParaRPr>
          </a:p>
        </p:txBody>
      </p:sp>
      <p:cxnSp>
        <p:nvCxnSpPr>
          <p:cNvPr id="7" name="直接连接符 6"/>
          <p:cNvCxnSpPr/>
          <p:nvPr/>
        </p:nvCxnSpPr>
        <p:spPr>
          <a:xfrm>
            <a:off x="-10886" y="6800665"/>
            <a:ext cx="12206312" cy="0"/>
          </a:xfrm>
          <a:prstGeom prst="line">
            <a:avLst/>
          </a:prstGeom>
          <a:ln>
            <a:solidFill>
              <a:srgbClr val="67318A"/>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2447180" y="353580"/>
            <a:ext cx="7340021" cy="0"/>
          </a:xfrm>
          <a:prstGeom prst="line">
            <a:avLst/>
          </a:prstGeom>
          <a:ln>
            <a:solidFill>
              <a:srgbClr val="67318A"/>
            </a:solidFill>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7282861" y="6607932"/>
            <a:ext cx="4920382" cy="200055"/>
          </a:xfrm>
          <a:prstGeom prst="rect">
            <a:avLst/>
          </a:prstGeom>
        </p:spPr>
        <p:txBody>
          <a:bodyPr wrap="square">
            <a:spAutoFit/>
          </a:bodyPr>
          <a:lstStyle/>
          <a:p>
            <a:pPr algn="dist"/>
            <a:r>
              <a:rPr lang="en-US" altLang="zh-CN" sz="700" dirty="0">
                <a:solidFill>
                  <a:schemeClr val="tx1">
                    <a:lumMod val="75000"/>
                    <a:lumOff val="25000"/>
                  </a:schemeClr>
                </a:solidFill>
                <a:effectLst/>
                <a:latin typeface="Arial" panose="020B0604020202020204" pitchFamily="34" charset="0"/>
                <a:ea typeface="Arial" panose="020B0604020202020204" pitchFamily="34" charset="0"/>
              </a:rPr>
              <a:t>JOB SUMMARY REVIEW </a:t>
            </a:r>
            <a:endParaRPr lang="zh-CN" altLang="en-US" sz="700" dirty="0">
              <a:solidFill>
                <a:schemeClr val="tx1">
                  <a:lumMod val="75000"/>
                  <a:lumOff val="25000"/>
                </a:schemeClr>
              </a:solidFill>
              <a:latin typeface="Arial" panose="020B0604020202020204" pitchFamily="34" charset="0"/>
              <a:ea typeface="Arial" panose="020B0604020202020204" pitchFamily="34" charset="0"/>
            </a:endParaRPr>
          </a:p>
        </p:txBody>
      </p:sp>
      <p:sp>
        <p:nvSpPr>
          <p:cNvPr id="17" name="Freeform 30"/>
          <p:cNvSpPr/>
          <p:nvPr/>
        </p:nvSpPr>
        <p:spPr bwMode="auto">
          <a:xfrm>
            <a:off x="10022899" y="145736"/>
            <a:ext cx="360025" cy="360025"/>
          </a:xfrm>
          <a:custGeom>
            <a:avLst/>
            <a:gdLst>
              <a:gd name="T0" fmla="*/ 252 w 298"/>
              <a:gd name="T1" fmla="*/ 182 h 298"/>
              <a:gd name="T2" fmla="*/ 117 w 298"/>
              <a:gd name="T3" fmla="*/ 46 h 298"/>
              <a:gd name="T4" fmla="*/ 46 w 298"/>
              <a:gd name="T5" fmla="*/ 117 h 298"/>
              <a:gd name="T6" fmla="*/ 181 w 298"/>
              <a:gd name="T7" fmla="*/ 253 h 298"/>
              <a:gd name="T8" fmla="*/ 252 w 298"/>
              <a:gd name="T9" fmla="*/ 182 h 298"/>
            </a:gdLst>
            <a:ahLst/>
            <a:cxnLst>
              <a:cxn ang="0">
                <a:pos x="T0" y="T1"/>
              </a:cxn>
              <a:cxn ang="0">
                <a:pos x="T2" y="T3"/>
              </a:cxn>
              <a:cxn ang="0">
                <a:pos x="T4" y="T5"/>
              </a:cxn>
              <a:cxn ang="0">
                <a:pos x="T6" y="T7"/>
              </a:cxn>
              <a:cxn ang="0">
                <a:pos x="T8" y="T9"/>
              </a:cxn>
            </a:cxnLst>
            <a:rect l="0" t="0" r="r" b="b"/>
            <a:pathLst>
              <a:path w="298" h="298">
                <a:moveTo>
                  <a:pt x="252" y="182"/>
                </a:moveTo>
                <a:cubicBezTo>
                  <a:pt x="207" y="136"/>
                  <a:pt x="162" y="91"/>
                  <a:pt x="117" y="46"/>
                </a:cubicBezTo>
                <a:cubicBezTo>
                  <a:pt x="71" y="0"/>
                  <a:pt x="0" y="71"/>
                  <a:pt x="46" y="117"/>
                </a:cubicBezTo>
                <a:cubicBezTo>
                  <a:pt x="91" y="162"/>
                  <a:pt x="136" y="207"/>
                  <a:pt x="181" y="253"/>
                </a:cubicBezTo>
                <a:cubicBezTo>
                  <a:pt x="227" y="298"/>
                  <a:pt x="298" y="227"/>
                  <a:pt x="252" y="182"/>
                </a:cubicBezTo>
                <a:close/>
              </a:path>
            </a:pathLst>
          </a:custGeom>
          <a:solidFill>
            <a:srgbClr val="43245C"/>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8" name="Freeform 12"/>
          <p:cNvSpPr/>
          <p:nvPr/>
        </p:nvSpPr>
        <p:spPr bwMode="auto">
          <a:xfrm>
            <a:off x="10551658" y="179929"/>
            <a:ext cx="276147" cy="276792"/>
          </a:xfrm>
          <a:custGeom>
            <a:avLst/>
            <a:gdLst>
              <a:gd name="T0" fmla="*/ 130 w 149"/>
              <a:gd name="T1" fmla="*/ 101 h 149"/>
              <a:gd name="T2" fmla="*/ 48 w 149"/>
              <a:gd name="T3" fmla="*/ 19 h 149"/>
              <a:gd name="T4" fmla="*/ 19 w 149"/>
              <a:gd name="T5" fmla="*/ 48 h 149"/>
              <a:gd name="T6" fmla="*/ 101 w 149"/>
              <a:gd name="T7" fmla="*/ 130 h 149"/>
              <a:gd name="T8" fmla="*/ 130 w 149"/>
              <a:gd name="T9" fmla="*/ 101 h 149"/>
            </a:gdLst>
            <a:ahLst/>
            <a:cxnLst>
              <a:cxn ang="0">
                <a:pos x="T0" y="T1"/>
              </a:cxn>
              <a:cxn ang="0">
                <a:pos x="T2" y="T3"/>
              </a:cxn>
              <a:cxn ang="0">
                <a:pos x="T4" y="T5"/>
              </a:cxn>
              <a:cxn ang="0">
                <a:pos x="T6" y="T7"/>
              </a:cxn>
              <a:cxn ang="0">
                <a:pos x="T8" y="T9"/>
              </a:cxn>
            </a:cxnLst>
            <a:rect l="0" t="0" r="r" b="b"/>
            <a:pathLst>
              <a:path w="149" h="149">
                <a:moveTo>
                  <a:pt x="130" y="101"/>
                </a:moveTo>
                <a:cubicBezTo>
                  <a:pt x="103" y="74"/>
                  <a:pt x="75" y="46"/>
                  <a:pt x="48" y="19"/>
                </a:cubicBezTo>
                <a:cubicBezTo>
                  <a:pt x="29" y="0"/>
                  <a:pt x="0" y="29"/>
                  <a:pt x="19" y="48"/>
                </a:cubicBezTo>
                <a:cubicBezTo>
                  <a:pt x="46" y="76"/>
                  <a:pt x="74" y="103"/>
                  <a:pt x="101" y="130"/>
                </a:cubicBezTo>
                <a:cubicBezTo>
                  <a:pt x="120" y="149"/>
                  <a:pt x="149" y="120"/>
                  <a:pt x="130" y="101"/>
                </a:cubicBez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9" name="Freeform 14"/>
          <p:cNvSpPr/>
          <p:nvPr/>
        </p:nvSpPr>
        <p:spPr bwMode="auto">
          <a:xfrm>
            <a:off x="11024137" y="164142"/>
            <a:ext cx="204484" cy="204484"/>
          </a:xfrm>
          <a:custGeom>
            <a:avLst/>
            <a:gdLst>
              <a:gd name="T0" fmla="*/ 178 w 194"/>
              <a:gd name="T1" fmla="*/ 152 h 194"/>
              <a:gd name="T2" fmla="*/ 43 w 194"/>
              <a:gd name="T3" fmla="*/ 16 h 194"/>
              <a:gd name="T4" fmla="*/ 17 w 194"/>
              <a:gd name="T5" fmla="*/ 42 h 194"/>
              <a:gd name="T6" fmla="*/ 152 w 194"/>
              <a:gd name="T7" fmla="*/ 177 h 194"/>
              <a:gd name="T8" fmla="*/ 178 w 194"/>
              <a:gd name="T9" fmla="*/ 152 h 194"/>
            </a:gdLst>
            <a:ahLst/>
            <a:cxnLst>
              <a:cxn ang="0">
                <a:pos x="T0" y="T1"/>
              </a:cxn>
              <a:cxn ang="0">
                <a:pos x="T2" y="T3"/>
              </a:cxn>
              <a:cxn ang="0">
                <a:pos x="T4" y="T5"/>
              </a:cxn>
              <a:cxn ang="0">
                <a:pos x="T6" y="T7"/>
              </a:cxn>
              <a:cxn ang="0">
                <a:pos x="T8" y="T9"/>
              </a:cxn>
            </a:cxnLst>
            <a:rect l="0" t="0" r="r" b="b"/>
            <a:pathLst>
              <a:path w="194" h="194">
                <a:moveTo>
                  <a:pt x="178" y="152"/>
                </a:moveTo>
                <a:cubicBezTo>
                  <a:pt x="133" y="106"/>
                  <a:pt x="88" y="61"/>
                  <a:pt x="43" y="16"/>
                </a:cubicBezTo>
                <a:cubicBezTo>
                  <a:pt x="26" y="0"/>
                  <a:pt x="0" y="25"/>
                  <a:pt x="17" y="42"/>
                </a:cubicBezTo>
                <a:cubicBezTo>
                  <a:pt x="62" y="87"/>
                  <a:pt x="107" y="132"/>
                  <a:pt x="152" y="177"/>
                </a:cubicBezTo>
                <a:cubicBezTo>
                  <a:pt x="169" y="194"/>
                  <a:pt x="194" y="168"/>
                  <a:pt x="178" y="152"/>
                </a:cubicBezTo>
                <a:close/>
              </a:path>
            </a:pathLst>
          </a:custGeom>
          <a:solidFill>
            <a:srgbClr val="A8263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0" name="Freeform 22"/>
          <p:cNvSpPr/>
          <p:nvPr/>
        </p:nvSpPr>
        <p:spPr bwMode="auto">
          <a:xfrm>
            <a:off x="11389041" y="224399"/>
            <a:ext cx="177288" cy="137311"/>
          </a:xfrm>
          <a:custGeom>
            <a:avLst/>
            <a:gdLst>
              <a:gd name="T0" fmla="*/ 36 w 71"/>
              <a:gd name="T1" fmla="*/ 0 h 55"/>
              <a:gd name="T2" fmla="*/ 36 w 71"/>
              <a:gd name="T3" fmla="*/ 55 h 55"/>
              <a:gd name="T4" fmla="*/ 36 w 71"/>
              <a:gd name="T5" fmla="*/ 0 h 55"/>
            </a:gdLst>
            <a:ahLst/>
            <a:cxnLst>
              <a:cxn ang="0">
                <a:pos x="T0" y="T1"/>
              </a:cxn>
              <a:cxn ang="0">
                <a:pos x="T2" y="T3"/>
              </a:cxn>
              <a:cxn ang="0">
                <a:pos x="T4" y="T5"/>
              </a:cxn>
            </a:cxnLst>
            <a:rect l="0" t="0" r="r" b="b"/>
            <a:pathLst>
              <a:path w="71" h="55">
                <a:moveTo>
                  <a:pt x="36" y="0"/>
                </a:moveTo>
                <a:cubicBezTo>
                  <a:pt x="0" y="0"/>
                  <a:pt x="0" y="55"/>
                  <a:pt x="36" y="55"/>
                </a:cubicBezTo>
                <a:cubicBezTo>
                  <a:pt x="71" y="55"/>
                  <a:pt x="71" y="0"/>
                  <a:pt x="36" y="0"/>
                </a:cubicBezTo>
                <a:close/>
              </a:path>
            </a:pathLst>
          </a:custGeom>
          <a:solidFill>
            <a:srgbClr val="5FA7A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21" name="Freeform 23"/>
          <p:cNvSpPr/>
          <p:nvPr/>
        </p:nvSpPr>
        <p:spPr bwMode="auto">
          <a:xfrm>
            <a:off x="11833922" y="218147"/>
            <a:ext cx="177287" cy="134703"/>
          </a:xfrm>
          <a:custGeom>
            <a:avLst/>
            <a:gdLst>
              <a:gd name="T0" fmla="*/ 35 w 71"/>
              <a:gd name="T1" fmla="*/ 0 h 54"/>
              <a:gd name="T2" fmla="*/ 35 w 71"/>
              <a:gd name="T3" fmla="*/ 54 h 54"/>
              <a:gd name="T4" fmla="*/ 35 w 71"/>
              <a:gd name="T5" fmla="*/ 0 h 54"/>
            </a:gdLst>
            <a:ahLst/>
            <a:cxnLst>
              <a:cxn ang="0">
                <a:pos x="T0" y="T1"/>
              </a:cxn>
              <a:cxn ang="0">
                <a:pos x="T2" y="T3"/>
              </a:cxn>
              <a:cxn ang="0">
                <a:pos x="T4" y="T5"/>
              </a:cxn>
            </a:cxnLst>
            <a:rect l="0" t="0" r="r" b="b"/>
            <a:pathLst>
              <a:path w="71" h="54">
                <a:moveTo>
                  <a:pt x="35" y="0"/>
                </a:moveTo>
                <a:cubicBezTo>
                  <a:pt x="0" y="0"/>
                  <a:pt x="0" y="54"/>
                  <a:pt x="35" y="54"/>
                </a:cubicBezTo>
                <a:cubicBezTo>
                  <a:pt x="70" y="54"/>
                  <a:pt x="71" y="0"/>
                  <a:pt x="35" y="0"/>
                </a:cubicBezTo>
                <a:close/>
              </a:path>
            </a:pathLst>
          </a:custGeom>
          <a:solidFill>
            <a:srgbClr val="ECBA3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黑体" panose="02010609060101010101" charset="-122"/>
              <a:ea typeface="黑体" panose="02010609060101010101" charset="-122"/>
            </a:endParaRPr>
          </a:p>
        </p:txBody>
      </p:sp>
      <p:sp>
        <p:nvSpPr>
          <p:cNvPr id="13" name="MH_Text_2"/>
          <p:cNvSpPr>
            <a:spLocks noChangeArrowheads="1"/>
          </p:cNvSpPr>
          <p:nvPr>
            <p:custDataLst>
              <p:tags r:id="rId3"/>
            </p:custDataLst>
          </p:nvPr>
        </p:nvSpPr>
        <p:spPr bwMode="auto">
          <a:xfrm>
            <a:off x="1204177" y="3603678"/>
            <a:ext cx="1514475" cy="1655763"/>
          </a:xfrm>
          <a:prstGeom prst="rect">
            <a:avLst/>
          </a:prstGeom>
          <a:solidFill>
            <a:schemeClr val="accent2"/>
          </a:solid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9pPr>
          </a:lstStyle>
          <a:p>
            <a:pPr algn="ctr" defTabSz="914400" eaLnBrk="1" hangingPunct="1">
              <a:lnSpc>
                <a:spcPct val="100000"/>
              </a:lnSpc>
              <a:spcBef>
                <a:spcPct val="0"/>
              </a:spcBef>
              <a:buFontTx/>
              <a:buNone/>
            </a:pPr>
            <a:r>
              <a:rPr lang="en-US" altLang="zh-CN" sz="1600" dirty="0" smtClean="0">
                <a:solidFill>
                  <a:srgbClr val="FFFFFF"/>
                </a:solidFill>
                <a:latin typeface="Arial" panose="020B0604020202020204" pitchFamily="34" charset="0"/>
                <a:ea typeface="Arial" panose="020B0604020202020204" pitchFamily="34" charset="0"/>
              </a:rPr>
              <a:t>Enter title</a:t>
            </a:r>
            <a:endParaRPr lang="zh-CN" altLang="en-US" sz="1600" dirty="0">
              <a:solidFill>
                <a:srgbClr val="FFFFFF"/>
              </a:solidFill>
              <a:latin typeface="Arial" panose="020B0604020202020204" pitchFamily="34" charset="0"/>
              <a:ea typeface="Arial" panose="020B0604020202020204" pitchFamily="34" charset="0"/>
            </a:endParaRPr>
          </a:p>
        </p:txBody>
      </p:sp>
      <p:sp>
        <p:nvSpPr>
          <p:cNvPr id="14" name="MH_SubTitle_1"/>
          <p:cNvSpPr>
            <a:spLocks noChangeArrowheads="1"/>
          </p:cNvSpPr>
          <p:nvPr>
            <p:custDataLst>
              <p:tags r:id="rId4"/>
            </p:custDataLst>
          </p:nvPr>
        </p:nvSpPr>
        <p:spPr bwMode="auto">
          <a:xfrm>
            <a:off x="4369652" y="3603678"/>
            <a:ext cx="1514475" cy="1655763"/>
          </a:xfrm>
          <a:prstGeom prst="rect">
            <a:avLst/>
          </a:prstGeom>
          <a:solidFill>
            <a:schemeClr val="accent3"/>
          </a:solid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9pPr>
          </a:lstStyle>
          <a:p>
            <a:pPr algn="ctr" defTabSz="914400" eaLnBrk="1" hangingPunct="1">
              <a:lnSpc>
                <a:spcPct val="100000"/>
              </a:lnSpc>
              <a:spcBef>
                <a:spcPct val="0"/>
              </a:spcBef>
              <a:buFontTx/>
              <a:buNone/>
            </a:pPr>
            <a:r>
              <a:rPr lang="en-US" altLang="zh-CN" sz="1600" dirty="0" smtClean="0">
                <a:solidFill>
                  <a:srgbClr val="FFFFFF"/>
                </a:solidFill>
                <a:latin typeface="Arial" panose="020B0604020202020204" pitchFamily="34" charset="0"/>
                <a:ea typeface="Arial" panose="020B0604020202020204" pitchFamily="34" charset="0"/>
              </a:rPr>
              <a:t>Enter title</a:t>
            </a:r>
            <a:endParaRPr lang="zh-CN" altLang="en-US" sz="1600" dirty="0">
              <a:solidFill>
                <a:srgbClr val="FFFFFF"/>
              </a:solidFill>
              <a:latin typeface="Arial" panose="020B0604020202020204" pitchFamily="34" charset="0"/>
              <a:ea typeface="Arial" panose="020B0604020202020204" pitchFamily="34" charset="0"/>
            </a:endParaRPr>
          </a:p>
        </p:txBody>
      </p:sp>
      <p:sp>
        <p:nvSpPr>
          <p:cNvPr id="15" name="MH_Text_1"/>
          <p:cNvSpPr>
            <a:spLocks noChangeArrowheads="1"/>
          </p:cNvSpPr>
          <p:nvPr>
            <p:custDataLst>
              <p:tags r:id="rId5"/>
            </p:custDataLst>
          </p:nvPr>
        </p:nvSpPr>
        <p:spPr bwMode="auto">
          <a:xfrm>
            <a:off x="2786914" y="1879653"/>
            <a:ext cx="1514475" cy="1655763"/>
          </a:xfrm>
          <a:prstGeom prst="rect">
            <a:avLst/>
          </a:prstGeom>
          <a:solidFill>
            <a:schemeClr val="accent4"/>
          </a:solid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9pPr>
          </a:lstStyle>
          <a:p>
            <a:pPr algn="ctr" defTabSz="914400" eaLnBrk="1" hangingPunct="1">
              <a:lnSpc>
                <a:spcPct val="100000"/>
              </a:lnSpc>
              <a:spcBef>
                <a:spcPct val="0"/>
              </a:spcBef>
              <a:buFontTx/>
              <a:buNone/>
            </a:pPr>
            <a:r>
              <a:rPr lang="en-US" altLang="zh-CN" sz="1600" dirty="0" smtClean="0">
                <a:solidFill>
                  <a:srgbClr val="FFFFFF"/>
                </a:solidFill>
                <a:latin typeface="Arial" panose="020B0604020202020204" pitchFamily="34" charset="0"/>
                <a:ea typeface="Arial" panose="020B0604020202020204" pitchFamily="34" charset="0"/>
              </a:rPr>
              <a:t>Enter title</a:t>
            </a:r>
            <a:endParaRPr lang="zh-CN" altLang="en-US" sz="1600" dirty="0">
              <a:solidFill>
                <a:srgbClr val="FFFFFF"/>
              </a:solidFill>
              <a:latin typeface="Arial" panose="020B0604020202020204" pitchFamily="34" charset="0"/>
              <a:ea typeface="Arial" panose="020B0604020202020204" pitchFamily="34" charset="0"/>
            </a:endParaRPr>
          </a:p>
        </p:txBody>
      </p:sp>
      <p:sp>
        <p:nvSpPr>
          <p:cNvPr id="16" name="MH_Picture_3"/>
          <p:cNvSpPr>
            <a:spLocks noChangeArrowheads="1"/>
          </p:cNvSpPr>
          <p:nvPr>
            <p:custDataLst>
              <p:tags r:id="rId6"/>
            </p:custDataLst>
          </p:nvPr>
        </p:nvSpPr>
        <p:spPr bwMode="auto">
          <a:xfrm>
            <a:off x="2786914" y="3603678"/>
            <a:ext cx="1514475" cy="1655763"/>
          </a:xfrm>
          <a:prstGeom prst="rect">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9pPr>
          </a:lstStyle>
          <a:p>
            <a:pPr algn="ctr" defTabSz="914400" eaLnBrk="1" hangingPunct="1">
              <a:lnSpc>
                <a:spcPct val="100000"/>
              </a:lnSpc>
              <a:spcBef>
                <a:spcPct val="0"/>
              </a:spcBef>
              <a:buFontTx/>
              <a:buNone/>
            </a:pPr>
            <a:endParaRPr lang="zh-CN" altLang="en-US" sz="1800">
              <a:solidFill>
                <a:srgbClr val="FFFFFF"/>
              </a:solidFill>
              <a:latin typeface="Arial" panose="020B0604020202020204" pitchFamily="34" charset="0"/>
              <a:ea typeface="Arial" panose="020B0604020202020204" pitchFamily="34" charset="0"/>
            </a:endParaRPr>
          </a:p>
        </p:txBody>
      </p:sp>
      <p:sp>
        <p:nvSpPr>
          <p:cNvPr id="22" name="MH_Picture_1"/>
          <p:cNvSpPr>
            <a:spLocks noChangeArrowheads="1"/>
          </p:cNvSpPr>
          <p:nvPr>
            <p:custDataLst>
              <p:tags r:id="rId8"/>
            </p:custDataLst>
          </p:nvPr>
        </p:nvSpPr>
        <p:spPr bwMode="auto">
          <a:xfrm>
            <a:off x="1204177" y="1879653"/>
            <a:ext cx="1514475" cy="1655763"/>
          </a:xfrm>
          <a:prstGeom prst="rect">
            <a:avLst/>
          </a:prstGeom>
          <a:blipFill dpi="0" rotWithShape="1">
            <a:blip r:embed="rId9"/>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9pPr>
          </a:lstStyle>
          <a:p>
            <a:pPr algn="ctr" defTabSz="914400" eaLnBrk="1" hangingPunct="1">
              <a:lnSpc>
                <a:spcPct val="100000"/>
              </a:lnSpc>
              <a:spcBef>
                <a:spcPct val="0"/>
              </a:spcBef>
              <a:buFontTx/>
              <a:buNone/>
            </a:pPr>
            <a:endParaRPr lang="zh-CN" altLang="en-US" sz="1800">
              <a:solidFill>
                <a:srgbClr val="FFFFFF"/>
              </a:solidFill>
              <a:latin typeface="Arial" panose="020B0604020202020204" pitchFamily="34" charset="0"/>
              <a:ea typeface="Arial" panose="020B0604020202020204" pitchFamily="34" charset="0"/>
            </a:endParaRPr>
          </a:p>
        </p:txBody>
      </p:sp>
      <p:sp>
        <p:nvSpPr>
          <p:cNvPr id="23" name="MH_Picture_2"/>
          <p:cNvSpPr>
            <a:spLocks noChangeArrowheads="1"/>
          </p:cNvSpPr>
          <p:nvPr>
            <p:custDataLst>
              <p:tags r:id="rId10"/>
            </p:custDataLst>
          </p:nvPr>
        </p:nvSpPr>
        <p:spPr bwMode="auto">
          <a:xfrm>
            <a:off x="4369652" y="1879653"/>
            <a:ext cx="1514475" cy="1655763"/>
          </a:xfrm>
          <a:prstGeom prst="rect">
            <a:avLst/>
          </a:prstGeom>
          <a:blipFill dpi="0" rotWithShape="1">
            <a:blip r:embed="rId11"/>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SimSun" panose="02010600030101010101" pitchFamily="2" charset="-122"/>
              </a:defRPr>
            </a:lvl9pPr>
          </a:lstStyle>
          <a:p>
            <a:pPr algn="ctr" defTabSz="914400" eaLnBrk="1" hangingPunct="1">
              <a:lnSpc>
                <a:spcPct val="100000"/>
              </a:lnSpc>
              <a:spcBef>
                <a:spcPct val="0"/>
              </a:spcBef>
              <a:buFontTx/>
              <a:buNone/>
            </a:pPr>
            <a:endParaRPr lang="zh-CN" altLang="en-US" sz="1800">
              <a:solidFill>
                <a:srgbClr val="FFFFFF"/>
              </a:solidFill>
              <a:latin typeface="Arial" panose="020B0604020202020204" pitchFamily="34" charset="0"/>
              <a:ea typeface="Arial" panose="020B0604020202020204" pitchFamily="34" charset="0"/>
            </a:endParaRPr>
          </a:p>
        </p:txBody>
      </p:sp>
      <p:cxnSp>
        <p:nvCxnSpPr>
          <p:cNvPr id="26" name="直接连接符 25"/>
          <p:cNvCxnSpPr/>
          <p:nvPr/>
        </p:nvCxnSpPr>
        <p:spPr>
          <a:xfrm>
            <a:off x="6511058" y="3101060"/>
            <a:ext cx="2525713"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ext Box 1"/>
          <p:cNvSpPr txBox="1"/>
          <p:nvPr/>
        </p:nvSpPr>
        <p:spPr>
          <a:xfrm>
            <a:off x="6626225" y="699770"/>
            <a:ext cx="5207635" cy="4892675"/>
          </a:xfrm>
          <a:prstGeom prst="rect">
            <a:avLst/>
          </a:prstGeom>
          <a:noFill/>
        </p:spPr>
        <p:txBody>
          <a:bodyPr wrap="square" rtlCol="0" anchor="t">
            <a:spAutoFit/>
          </a:bodyPr>
          <a:p>
            <a:r>
              <a:rPr lang="en-US" sz="2400" b="1">
                <a:sym typeface="+mn-ea"/>
              </a:rPr>
              <a:t>4.Keadaan alamiah (seperti John Locke, Thomas Hobbes) adalah keadaan sebelum terbentuknya negara (Suhelmi, 246)</a:t>
            </a:r>
            <a:endParaRPr lang="en-US" sz="2400" b="1"/>
          </a:p>
          <a:p>
            <a:r>
              <a:rPr lang="en-US" sz="2400" b="1">
                <a:sym typeface="+mn-ea"/>
              </a:rPr>
              <a:t>a.Lembaga-lembaga politik ataupun kekuasaan bersama belum terwujud.</a:t>
            </a:r>
            <a:endParaRPr lang="en-US" sz="2400" b="1"/>
          </a:p>
          <a:p>
            <a:r>
              <a:rPr lang="en-US" sz="2400" b="1">
                <a:sym typeface="+mn-ea"/>
              </a:rPr>
              <a:t>b.Manusia bertindak didorong oleh kecintaan pada diri sendiri yang membuatnya selalu berusaha menjaga keselamatan dirinya dan naluri untuk memuaskan keinginan-keinginan manusianya.</a:t>
            </a:r>
            <a:endParaRPr lang="en-US" sz="24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20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par>
                                <p:cTn id="11" presetID="10" presetClass="entr" presetSubtype="0" fill="hold" grpId="0" nodeType="withEffect">
                                  <p:stCondLst>
                                    <p:cond delay="30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par>
                                <p:cTn id="14" presetID="10" presetClass="entr" presetSubtype="0" fill="hold" grpId="0" nodeType="withEffect">
                                  <p:stCondLst>
                                    <p:cond delay="20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par>
                                <p:cTn id="17" presetID="10" presetClass="entr" presetSubtype="0" fill="hold" grpId="0" nodeType="withEffect">
                                  <p:stCondLst>
                                    <p:cond delay="10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par>
                                <p:cTn id="20" presetID="10" presetClass="entr" presetSubtype="0" fill="hold" grpId="0" nodeType="withEffect">
                                  <p:stCondLst>
                                    <p:cond delay="30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par>
                                <p:cTn id="23" presetID="10" presetClass="entr" presetSubtype="0" fill="hold"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22" grpId="0" animBg="1"/>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p>
            <a:endParaRPr lang="en-US"/>
          </a:p>
        </p:txBody>
      </p:sp>
      <p:sp>
        <p:nvSpPr>
          <p:cNvPr id="3" name="Subtitle 2"/>
          <p:cNvSpPr>
            <a:spLocks noGrp="1"/>
          </p:cNvSpPr>
          <p:nvPr>
            <p:ph type="subTitle" idx="1"/>
          </p:nvPr>
        </p:nvSpPr>
        <p:spPr>
          <a:xfrm>
            <a:off x="1524000" y="1237615"/>
            <a:ext cx="9622790" cy="3682365"/>
          </a:xfrm>
        </p:spPr>
        <p:txBody>
          <a:bodyPr>
            <a:noAutofit/>
          </a:bodyPr>
          <a:p>
            <a:pPr algn="l"/>
            <a:r>
              <a:rPr lang="en-US" sz="2500">
                <a:latin typeface="Times New Roman" panose="02020603050405020304" charset="0"/>
                <a:cs typeface="Times New Roman" panose="02020603050405020304" charset="0"/>
                <a:sym typeface="+mn-ea"/>
              </a:rPr>
              <a:t>5.Dalam keadaan alamiah manusia mempunyai kebebasan penuh dan bergerak menurut nafsu dan nalurinya. Sebaik apapun keadaan alamiah dapat mengancam eksistensi manusia, perang dan pertikaian akan terjadi. Kekhawatiran itu yang menggerakkan manusia mengadakan kontrak sosial .</a:t>
            </a:r>
            <a:endParaRPr lang="en-US" sz="2500">
              <a:latin typeface="Times New Roman" panose="02020603050405020304" charset="0"/>
              <a:cs typeface="Times New Roman" panose="02020603050405020304" charset="0"/>
            </a:endParaRPr>
          </a:p>
          <a:p>
            <a:pPr algn="l"/>
            <a:r>
              <a:rPr lang="en-US" sz="2500">
                <a:latin typeface="Times New Roman" panose="02020603050405020304" charset="0"/>
                <a:cs typeface="Times New Roman" panose="02020603050405020304" charset="0"/>
                <a:sym typeface="+mn-ea"/>
              </a:rPr>
              <a:t>6.Perang menurut Rousseau bukanlah fenomena alamiah, melainkan fenomena sosial artinya : perang akan meletus jika terjadi pergeseran dari kehidupan alamiah ke kehidupan sosial. Perang adalah sesuatu yang secara sosial dikonstruksikan hanya dalam kehidupan sosial perang akan terjadi.</a:t>
            </a:r>
            <a:endParaRPr lang="en-US" sz="2500">
              <a:latin typeface="Times New Roman" panose="02020603050405020304" charset="0"/>
              <a:cs typeface="Times New Roman" panose="02020603050405020304" charset="0"/>
            </a:endParaRPr>
          </a:p>
          <a:p>
            <a:pPr algn="l"/>
            <a:r>
              <a:rPr lang="en-US" sz="2500">
                <a:latin typeface="Times New Roman" panose="02020603050405020304" charset="0"/>
                <a:cs typeface="Times New Roman" panose="02020603050405020304" charset="0"/>
                <a:sym typeface="+mn-ea"/>
              </a:rPr>
              <a:t>7.Perang akan terjadi (Rousseou): jika manusia memasuki masyarakat bersama manusia-manusia lainnya yang bertujuan menyerang manusia lain dan ia akan menjadi tentara setelah ia menjadi warga Negara.</a:t>
            </a:r>
            <a:endParaRPr lang="en-US" sz="2500">
              <a:latin typeface="Times New Roman" panose="02020603050405020304" charset="0"/>
              <a:cs typeface="Times New Roman" panose="02020603050405020304" charset="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397000" y="545465"/>
            <a:ext cx="9144000" cy="852805"/>
          </a:xfrm>
        </p:spPr>
        <p:txBody>
          <a:bodyPr>
            <a:normAutofit fontScale="90000"/>
          </a:bodyPr>
          <a:p>
            <a:r>
              <a:rPr lang="en-US" sz="2800">
                <a:latin typeface="Bernard MT Condensed" panose="02050806060905020404" charset="0"/>
                <a:cs typeface="Bernard MT Condensed" panose="02050806060905020404" charset="0"/>
                <a:sym typeface="+mn-ea"/>
              </a:rPr>
              <a:t>Perjanjian Sosial (Du Contract Social)</a:t>
            </a:r>
            <a:br>
              <a:rPr lang="en-US" sz="2800">
                <a:latin typeface="Bernard MT Condensed" panose="02050806060905020404" charset="0"/>
                <a:cs typeface="Bernard MT Condensed" panose="02050806060905020404" charset="0"/>
              </a:rPr>
            </a:br>
            <a:endParaRPr lang="en-US" sz="2800">
              <a:latin typeface="Bernard MT Condensed" panose="02050806060905020404" charset="0"/>
              <a:cs typeface="Bernard MT Condensed" panose="02050806060905020404" charset="0"/>
            </a:endParaRPr>
          </a:p>
        </p:txBody>
      </p:sp>
      <p:sp>
        <p:nvSpPr>
          <p:cNvPr id="3" name="Subtitle 2"/>
          <p:cNvSpPr>
            <a:spLocks noGrp="1"/>
          </p:cNvSpPr>
          <p:nvPr>
            <p:ph type="subTitle" idx="1"/>
          </p:nvPr>
        </p:nvSpPr>
        <p:spPr>
          <a:xfrm>
            <a:off x="953770" y="1237615"/>
            <a:ext cx="10186035" cy="4302125"/>
          </a:xfrm>
        </p:spPr>
        <p:txBody>
          <a:bodyPr>
            <a:noAutofit/>
          </a:bodyPr>
          <a:p>
            <a:pPr algn="l"/>
            <a:r>
              <a:rPr lang="en-US" sz="2000" b="1">
                <a:sym typeface="+mn-ea"/>
              </a:rPr>
              <a:t>Pikiran Rousseou tentang masyarakat dan Negara (1762)</a:t>
            </a:r>
            <a:endParaRPr lang="en-US" sz="2000" b="1"/>
          </a:p>
          <a:p>
            <a:pPr algn="l"/>
            <a:r>
              <a:rPr lang="en-US" sz="2000" b="1">
                <a:latin typeface="Times New Roman" panose="02020603050405020304" charset="0"/>
                <a:cs typeface="Times New Roman" panose="02020603050405020304" charset="0"/>
                <a:sym typeface="+mn-ea"/>
              </a:rPr>
              <a:t>1.Tulisannya menggambarkan semangat kembali ke alam</a:t>
            </a:r>
            <a:endParaRPr lang="en-US" sz="2000" b="1">
              <a:latin typeface="Times New Roman" panose="02020603050405020304" charset="0"/>
              <a:cs typeface="Times New Roman" panose="02020603050405020304" charset="0"/>
            </a:endParaRPr>
          </a:p>
          <a:p>
            <a:pPr algn="l"/>
            <a:r>
              <a:rPr lang="en-US" sz="2000" b="1">
                <a:latin typeface="Times New Roman" panose="02020603050405020304" charset="0"/>
                <a:cs typeface="Times New Roman" panose="02020603050405020304" charset="0"/>
                <a:sym typeface="+mn-ea"/>
              </a:rPr>
              <a:t>2.Rousseau mengemukakan perjanjian bersama sebagai jalan membentuk Negara seperti polis pada masa Yunani kuno atau republik atau badan politik (rakyat berdaulat, kekuasaan, atau rakyat saja). Kumpulan manusia itu:</a:t>
            </a:r>
            <a:endParaRPr lang="en-US" sz="2000" b="1">
              <a:latin typeface="Times New Roman" panose="02020603050405020304" charset="0"/>
              <a:cs typeface="Times New Roman" panose="02020603050405020304" charset="0"/>
            </a:endParaRPr>
          </a:p>
          <a:p>
            <a:pPr algn="l"/>
            <a:r>
              <a:rPr lang="en-US" sz="2000" b="1">
                <a:latin typeface="Times New Roman" panose="02020603050405020304" charset="0"/>
                <a:cs typeface="Times New Roman" panose="02020603050405020304" charset="0"/>
                <a:sym typeface="+mn-ea"/>
              </a:rPr>
              <a:t>a.Disebut negara jika memainkan peranan pasif</a:t>
            </a:r>
            <a:endParaRPr lang="en-US" sz="2000" b="1">
              <a:latin typeface="Times New Roman" panose="02020603050405020304" charset="0"/>
              <a:cs typeface="Times New Roman" panose="02020603050405020304" charset="0"/>
            </a:endParaRPr>
          </a:p>
          <a:p>
            <a:pPr algn="l"/>
            <a:r>
              <a:rPr lang="en-US" sz="2000" b="1">
                <a:latin typeface="Times New Roman" panose="02020603050405020304" charset="0"/>
                <a:cs typeface="Times New Roman" panose="02020603050405020304" charset="0"/>
                <a:sym typeface="+mn-ea"/>
              </a:rPr>
              <a:t>b.Disebut rakyat berdaulat jika memainkan peranan aktif</a:t>
            </a:r>
            <a:endParaRPr lang="en-US" sz="2000" b="1">
              <a:latin typeface="Times New Roman" panose="02020603050405020304" charset="0"/>
              <a:cs typeface="Times New Roman" panose="02020603050405020304" charset="0"/>
            </a:endParaRPr>
          </a:p>
          <a:p>
            <a:pPr algn="l"/>
            <a:r>
              <a:rPr lang="en-US" sz="2000" b="1">
                <a:latin typeface="Times New Roman" panose="02020603050405020304" charset="0"/>
                <a:cs typeface="Times New Roman" panose="02020603050405020304" charset="0"/>
                <a:sym typeface="+mn-ea"/>
              </a:rPr>
              <a:t>c.Disebut kekuasaan jika ia dipertentangkan dengan badan yang sejenis.</a:t>
            </a:r>
            <a:endParaRPr lang="en-US" sz="2000" b="1">
              <a:latin typeface="Times New Roman" panose="02020603050405020304" charset="0"/>
              <a:cs typeface="Times New Roman" panose="02020603050405020304" charset="0"/>
            </a:endParaRPr>
          </a:p>
          <a:p>
            <a:pPr algn="l"/>
            <a:r>
              <a:rPr lang="en-US" sz="2000" b="1">
                <a:latin typeface="Times New Roman" panose="02020603050405020304" charset="0"/>
                <a:cs typeface="Times New Roman" panose="02020603050405020304" charset="0"/>
                <a:sym typeface="+mn-ea"/>
              </a:rPr>
              <a:t>3.Negara merupakan sebuah produk perjanjian sosial, individu-individu dalam masyarakat menyerahkan sebagian hak-hak, kebebasan, dan kekuasaan yang dimilikinya kepada suatu kekuasaan bersama (disebut Negara) dengan menyerahkan hak-hak itu individu tidak kehilangan kebebasan atau kekuasaannya, mereka tetap dalam keadaan sediakala </a:t>
            </a:r>
            <a:endParaRPr lang="en-US" sz="2000" b="1">
              <a:latin typeface="Times New Roman" panose="02020603050405020304" charset="0"/>
              <a:cs typeface="Times New Roman" panose="02020603050405020304" charset="0"/>
            </a:endParaRPr>
          </a:p>
          <a:p>
            <a:pPr algn="l"/>
            <a:endParaRPr lang="en-US" sz="2000" b="1">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369060" y="3235643"/>
            <a:ext cx="9144000" cy="2387600"/>
          </a:xfrm>
        </p:spPr>
        <p:txBody>
          <a:bodyPr>
            <a:normAutofit fontScale="90000"/>
          </a:bodyPr>
          <a:p>
            <a:pPr algn="l"/>
            <a:r>
              <a:rPr lang="en-US" sz="2400" b="1">
                <a:sym typeface="+mn-ea"/>
              </a:rPr>
              <a:t>4.Apakah dengan penyerahan ini kebebasan hilang lenyap?</a:t>
            </a:r>
            <a:br>
              <a:rPr lang="en-US" sz="2400" b="1"/>
            </a:br>
            <a:r>
              <a:rPr lang="en-US" sz="2400" b="1">
                <a:sym typeface="+mn-ea"/>
              </a:rPr>
              <a:t>Menurut Rousseau ”kebebasan ini tetap terjamin” sebab setiap sekutu tdk menyerahkan apa-apa kpd teman sekutunya melainkan kpd persekutuan itu dalam keseluruhan.Oleh karena itu, setiap sekutu hanya patuh kpd dirinya sendiri dan tetap tinggal bebas sbg sediakala. Kebebasan demikian tdk sama dengan kebebasan alami, melainkan merupakan ”kebebasan sipil,” yaitu kebebasan yg disokong oleh kemauan bersama (volonte generale).</a:t>
            </a:r>
            <a:br>
              <a:rPr lang="en-US" sz="2400" b="1">
                <a:sym typeface="+mn-ea"/>
              </a:rPr>
            </a:br>
            <a:br>
              <a:rPr lang="en-US" sz="2400" b="1"/>
            </a:br>
            <a:r>
              <a:rPr lang="en-US" sz="2400" b="1">
                <a:sym typeface="+mn-ea"/>
              </a:rPr>
              <a:t>5.Berkembangnya keadaan alami menjadi ”keadaan sipil” membawa perubahan yang mencolok  pada individu (Franz Magnis Suseno, 163) :</a:t>
            </a:r>
            <a:br>
              <a:rPr lang="en-US" sz="2400" b="1"/>
            </a:br>
            <a:r>
              <a:rPr lang="en-US" sz="2400" b="1">
                <a:sym typeface="+mn-ea"/>
              </a:rPr>
              <a:t>a.menumbuhkan keadilan dalam sikapnya sebagai pengganti insting</a:t>
            </a:r>
            <a:br>
              <a:rPr lang="en-US" sz="2400" b="1"/>
            </a:br>
            <a:r>
              <a:rPr lang="en-US" sz="2400" b="1">
                <a:sym typeface="+mn-ea"/>
              </a:rPr>
              <a:t>b.dasar moral sebagai landasan perbuatan</a:t>
            </a:r>
            <a:br>
              <a:rPr lang="en-US" sz="2400" b="1"/>
            </a:br>
            <a:endParaRPr lang="en-US" sz="2400" b="1"/>
          </a:p>
        </p:txBody>
      </p:sp>
      <p:sp>
        <p:nvSpPr>
          <p:cNvPr id="3" name="Subtitle 2"/>
          <p:cNvSpPr>
            <a:spLocks noGrp="1"/>
          </p:cNvSpPr>
          <p:nvPr>
            <p:ph type="subTitle" idx="1"/>
          </p:nvPr>
        </p:nvSpPr>
        <p:spPr/>
        <p:txBody>
          <a:bodyPr/>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524000" y="1122680"/>
            <a:ext cx="9144000" cy="1372870"/>
          </a:xfrm>
        </p:spPr>
        <p:txBody>
          <a:bodyPr>
            <a:normAutofit fontScale="90000"/>
          </a:bodyPr>
          <a:p>
            <a:r>
              <a:rPr lang="en-US" altLang="x-none" sz="4000" dirty="0">
                <a:solidFill>
                  <a:srgbClr val="FFFFFF"/>
                </a:solidFill>
                <a:latin typeface="+mj-lt"/>
                <a:ea typeface="+mj-ea"/>
                <a:sym typeface="+mn-ea"/>
              </a:rPr>
              <a:t>PEMIKIRAN POLITIK</a:t>
            </a:r>
            <a:br>
              <a:rPr lang="en-US" altLang="x-none" sz="4000" dirty="0">
                <a:solidFill>
                  <a:srgbClr val="FFFFFF"/>
                </a:solidFill>
                <a:latin typeface="+mj-lt"/>
                <a:ea typeface="+mj-ea"/>
                <a:sym typeface="+mn-ea"/>
              </a:rPr>
            </a:br>
            <a:r>
              <a:rPr lang="en-US" altLang="x-none" sz="4000" dirty="0">
                <a:solidFill>
                  <a:schemeClr val="tx1"/>
                </a:solidFill>
                <a:latin typeface="+mj-lt"/>
                <a:ea typeface="+mj-ea"/>
                <a:sym typeface="+mn-ea"/>
              </a:rPr>
              <a:t> </a:t>
            </a:r>
            <a:r>
              <a:rPr lang="en-US" altLang="x-none" sz="4000" b="1" dirty="0">
                <a:solidFill>
                  <a:schemeClr val="tx1"/>
                </a:solidFill>
                <a:latin typeface="Bernard MT Condensed" panose="02050806060905020404" charset="0"/>
                <a:ea typeface="+mj-ea"/>
                <a:cs typeface="Bernard MT Condensed" panose="02050806060905020404" charset="0"/>
                <a:sym typeface="+mn-ea"/>
              </a:rPr>
              <a:t>Pemikiran Politik John Locke</a:t>
            </a:r>
            <a:br>
              <a:rPr kumimoji="0" lang="en-US" altLang="x-none" sz="4000" b="1" kern="1200" dirty="0">
                <a:solidFill>
                  <a:schemeClr val="tx1"/>
                </a:solidFill>
                <a:latin typeface="Bernard MT Condensed" panose="02050806060905020404" charset="0"/>
                <a:ea typeface="+mj-ea"/>
                <a:cs typeface="Bernard MT Condensed" panose="02050806060905020404" charset="0"/>
              </a:rPr>
            </a:br>
            <a:endParaRPr kumimoji="0" lang="en-US" altLang="x-none" sz="4000" b="1" kern="1200" dirty="0">
              <a:solidFill>
                <a:schemeClr val="tx1"/>
              </a:solidFill>
              <a:latin typeface="Bernard MT Condensed" panose="02050806060905020404" charset="0"/>
              <a:ea typeface="+mj-ea"/>
              <a:cs typeface="Bernard MT Condensed" panose="02050806060905020404" charset="0"/>
            </a:endParaRPr>
          </a:p>
        </p:txBody>
      </p:sp>
      <p:sp>
        <p:nvSpPr>
          <p:cNvPr id="3" name="Subtitle 2"/>
          <p:cNvSpPr>
            <a:spLocks noGrp="1"/>
          </p:cNvSpPr>
          <p:nvPr>
            <p:ph type="subTitle" idx="1"/>
          </p:nvPr>
        </p:nvSpPr>
        <p:spPr/>
        <p:txBody>
          <a:bodyPr/>
          <a:p>
            <a:endParaRPr lang="en-US"/>
          </a:p>
        </p:txBody>
      </p:sp>
      <p:pic>
        <p:nvPicPr>
          <p:cNvPr id="6146" name="Picture 4" descr="john locke"/>
          <p:cNvPicPr>
            <a:picLocks noChangeAspect="1"/>
          </p:cNvPicPr>
          <p:nvPr/>
        </p:nvPicPr>
        <p:blipFill>
          <a:blip r:embed="rId1"/>
          <a:stretch>
            <a:fillRect/>
          </a:stretch>
        </p:blipFill>
        <p:spPr>
          <a:xfrm>
            <a:off x="3592195" y="2495550"/>
            <a:ext cx="4848225" cy="4119245"/>
          </a:xfrm>
          <a:prstGeom prst="rect">
            <a:avLst/>
          </a:prstGeom>
          <a:noFill/>
          <a:ln w="9525">
            <a:noFill/>
          </a:ln>
        </p:spPr>
      </p:pic>
    </p:spTree>
  </p:cSld>
  <p:clrMapOvr>
    <a:masterClrMapping/>
  </p:clrMapOvr>
</p:sld>
</file>

<file path=ppt/tags/tag1.xml><?xml version="1.0" encoding="utf-8"?>
<p:tagLst xmlns:p="http://schemas.openxmlformats.org/presentationml/2006/main">
  <p:tag name="KSO_WM_SLIDE_MODEL_TYPE" val="cover"/>
</p:tagLst>
</file>

<file path=ppt/tags/tag2.xml><?xml version="1.0" encoding="utf-8"?>
<p:tagLst xmlns:p="http://schemas.openxmlformats.org/presentationml/2006/main">
  <p:tag name="MH" val="20150429225421"/>
  <p:tag name="MH_LIBRARY" val="CONTENTS"/>
  <p:tag name="MH_TYPE" val="ENTRY"/>
  <p:tag name="ID" val="547142"/>
  <p:tag name="MH_ORDER" val="1"/>
</p:tagLst>
</file>

<file path=ppt/tags/tag3.xml><?xml version="1.0" encoding="utf-8"?>
<p:tagLst xmlns:p="http://schemas.openxmlformats.org/presentationml/2006/main">
  <p:tag name="MH" val="20150429225421"/>
  <p:tag name="MH_LIBRARY" val="CONTENTS"/>
  <p:tag name="MH_TYPE" val="ENTRY"/>
  <p:tag name="ID" val="547142"/>
  <p:tag name="MH_ORDER" val="1"/>
</p:tagLst>
</file>

<file path=ppt/tags/tag4.xml><?xml version="1.0" encoding="utf-8"?>
<p:tagLst xmlns:p="http://schemas.openxmlformats.org/presentationml/2006/main">
  <p:tag name="MH" val="20151019125454"/>
  <p:tag name="MH_LIBRARY" val="GRAPHIC"/>
  <p:tag name="MH_TYPE" val="Text"/>
  <p:tag name="MH_ORDER" val="2"/>
</p:tagLst>
</file>

<file path=ppt/tags/tag5.xml><?xml version="1.0" encoding="utf-8"?>
<p:tagLst xmlns:p="http://schemas.openxmlformats.org/presentationml/2006/main">
  <p:tag name="MH" val="20151019125454"/>
  <p:tag name="MH_LIBRARY" val="GRAPHIC"/>
  <p:tag name="MH_TYPE" val="SubTitle"/>
  <p:tag name="MH_ORDER" val="1"/>
</p:tagLst>
</file>

<file path=ppt/tags/tag6.xml><?xml version="1.0" encoding="utf-8"?>
<p:tagLst xmlns:p="http://schemas.openxmlformats.org/presentationml/2006/main">
  <p:tag name="MH" val="20151019125454"/>
  <p:tag name="MH_LIBRARY" val="GRAPHIC"/>
  <p:tag name="MH_TYPE" val="Text"/>
  <p:tag name="MH_ORDER" val="1"/>
</p:tagLst>
</file>

<file path=ppt/tags/tag7.xml><?xml version="1.0" encoding="utf-8"?>
<p:tagLst xmlns:p="http://schemas.openxmlformats.org/presentationml/2006/main">
  <p:tag name="MH" val="20151019125454"/>
  <p:tag name="MH_LIBRARY" val="GRAPHIC"/>
  <p:tag name="MH_TYPE" val="Picture"/>
  <p:tag name="MH_ORDER" val="3"/>
</p:tagLst>
</file>

<file path=ppt/tags/tag8.xml><?xml version="1.0" encoding="utf-8"?>
<p:tagLst xmlns:p="http://schemas.openxmlformats.org/presentationml/2006/main">
  <p:tag name="MH" val="20151019125454"/>
  <p:tag name="MH_LIBRARY" val="GRAPHIC"/>
  <p:tag name="MH_TYPE" val="Picture"/>
  <p:tag name="MH_ORDER" val="1"/>
</p:tagLst>
</file>

<file path=ppt/tags/tag9.xml><?xml version="1.0" encoding="utf-8"?>
<p:tagLst xmlns:p="http://schemas.openxmlformats.org/presentationml/2006/main">
  <p:tag name="MH" val="20151019125454"/>
  <p:tag name="MH_LIBRARY" val="GRAPHIC"/>
  <p:tag name="MH_TYPE" val="Picture"/>
  <p:tag name="MH_ORDER" val="2"/>
</p:tagLst>
</file>

<file path=ppt/theme/theme1.xml><?xml version="1.0" encoding="utf-8"?>
<a:theme xmlns:a="http://schemas.openxmlformats.org/drawingml/2006/main" name="Office 主题​​">
  <a:themeElements>
    <a:clrScheme name="总结汇报">
      <a:dk1>
        <a:sysClr val="windowText" lastClr="000000"/>
      </a:dk1>
      <a:lt1>
        <a:sysClr val="window" lastClr="FFFFFF"/>
      </a:lt1>
      <a:dk2>
        <a:srgbClr val="44546A"/>
      </a:dk2>
      <a:lt2>
        <a:srgbClr val="E7E6E6"/>
      </a:lt2>
      <a:accent1>
        <a:srgbClr val="C8388F"/>
      </a:accent1>
      <a:accent2>
        <a:srgbClr val="5FA7AF"/>
      </a:accent2>
      <a:accent3>
        <a:srgbClr val="67318A"/>
      </a:accent3>
      <a:accent4>
        <a:srgbClr val="ECBA33"/>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6870</Words>
  <Application>WPS Presentation</Application>
  <PresentationFormat>宽屏</PresentationFormat>
  <Paragraphs>82</Paragraphs>
  <Slides>15</Slides>
  <Notes>0</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15</vt:i4>
      </vt:variant>
    </vt:vector>
  </HeadingPairs>
  <TitlesOfParts>
    <vt:vector size="34" baseType="lpstr">
      <vt:lpstr>Arial</vt:lpstr>
      <vt:lpstr>SimSun</vt:lpstr>
      <vt:lpstr>Wingdings</vt:lpstr>
      <vt:lpstr>黑体</vt:lpstr>
      <vt:lpstr>Calibri</vt:lpstr>
      <vt:lpstr>Gill Sans</vt:lpstr>
      <vt:lpstr>Gill Sans MT</vt:lpstr>
      <vt:lpstr>Microsoft YaHei</vt:lpstr>
      <vt:lpstr/>
      <vt:lpstr>Arial Unicode MS</vt:lpstr>
      <vt:lpstr>Segoe Print</vt:lpstr>
      <vt:lpstr>Bernard MT Condensed</vt:lpstr>
      <vt:lpstr>Arial Black</vt:lpstr>
      <vt:lpstr>等线</vt:lpstr>
      <vt:lpstr>Microsoft JhengHei</vt:lpstr>
      <vt:lpstr>Times New Roman</vt:lpstr>
      <vt:lpstr>等线 Light</vt:lpstr>
      <vt:lpstr>Wingdings 2</vt:lpstr>
      <vt:lpstr>Office 主题​​</vt:lpstr>
      <vt:lpstr>PowerPoint 演示文稿</vt:lpstr>
      <vt:lpstr>Materi Kuliah</vt:lpstr>
      <vt:lpstr>The State of Nature (Keadaan Alami)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xiaofan Zhou</dc:creator>
  <cp:lastModifiedBy>gtritjahjoko</cp:lastModifiedBy>
  <cp:revision>23</cp:revision>
  <dcterms:created xsi:type="dcterms:W3CDTF">2018-01-17T05:07:00Z</dcterms:created>
  <dcterms:modified xsi:type="dcterms:W3CDTF">2019-10-10T19:16:52Z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1033-11.2.0.8970</vt:lpwstr>
  </property>
</Properties>
</file>