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82" r:id="rId3"/>
    <p:sldId id="256"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58" r:id="rId19"/>
    <p:sldId id="259" r:id="rId20"/>
    <p:sldId id="260" r:id="rId21"/>
    <p:sldId id="261" r:id="rId22"/>
    <p:sldId id="257" r:id="rId23"/>
    <p:sldId id="276" r:id="rId24"/>
    <p:sldId id="277" r:id="rId25"/>
    <p:sldId id="278" r:id="rId26"/>
    <p:sldId id="279" r:id="rId27"/>
    <p:sldId id="280"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24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962B0A-3BD0-4F45-A979-3309F6D9AB9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72C0A8A-8D68-4235-A55E-9F56A3677EBF}">
      <dgm:prSet phldrT="[Text]"/>
      <dgm:spPr/>
      <dgm:t>
        <a:bodyPr/>
        <a:lstStyle/>
        <a:p>
          <a:r>
            <a:rPr lang="en-US" dirty="0" err="1" smtClean="0"/>
            <a:t>Alasan</a:t>
          </a:r>
          <a:r>
            <a:rPr lang="en-US" dirty="0" smtClean="0"/>
            <a:t> </a:t>
          </a:r>
          <a:r>
            <a:rPr lang="en-US" dirty="0" err="1" smtClean="0"/>
            <a:t>diperlukannya</a:t>
          </a:r>
          <a:r>
            <a:rPr lang="en-US" dirty="0" smtClean="0"/>
            <a:t> </a:t>
          </a:r>
          <a:r>
            <a:rPr lang="en-US" dirty="0" err="1" smtClean="0"/>
            <a:t>etika</a:t>
          </a:r>
          <a:endParaRPr lang="en-US" dirty="0"/>
        </a:p>
      </dgm:t>
    </dgm:pt>
    <dgm:pt modelId="{B6916D54-F2A0-4F2A-B10E-7B63F87D31DE}" type="parTrans" cxnId="{0136D633-3234-48EF-94DD-2B69B44E1F65}">
      <dgm:prSet/>
      <dgm:spPr/>
      <dgm:t>
        <a:bodyPr/>
        <a:lstStyle/>
        <a:p>
          <a:endParaRPr lang="en-US"/>
        </a:p>
      </dgm:t>
    </dgm:pt>
    <dgm:pt modelId="{6A3D94A3-E408-4701-95EA-5637669B3EAD}" type="sibTrans" cxnId="{0136D633-3234-48EF-94DD-2B69B44E1F65}">
      <dgm:prSet/>
      <dgm:spPr/>
      <dgm:t>
        <a:bodyPr/>
        <a:lstStyle/>
        <a:p>
          <a:endParaRPr lang="en-US"/>
        </a:p>
      </dgm:t>
    </dgm:pt>
    <dgm:pt modelId="{2ABC8EDF-0943-4A29-9328-A9571EE2F3F9}">
      <dgm:prSet phldrT="[Text]"/>
      <dgm:spPr/>
      <dgm:t>
        <a:bodyPr/>
        <a:lstStyle/>
        <a:p>
          <a:r>
            <a:rPr lang="en-US" dirty="0" err="1" smtClean="0"/>
            <a:t>Manfaat</a:t>
          </a:r>
          <a:r>
            <a:rPr lang="en-US" dirty="0" smtClean="0"/>
            <a:t> </a:t>
          </a:r>
          <a:r>
            <a:rPr lang="en-US" dirty="0" err="1" smtClean="0"/>
            <a:t>nilai</a:t>
          </a:r>
          <a:r>
            <a:rPr lang="en-US" dirty="0" smtClean="0"/>
            <a:t> </a:t>
          </a:r>
          <a:r>
            <a:rPr lang="en-US" dirty="0" err="1" smtClean="0"/>
            <a:t>etika</a:t>
          </a:r>
          <a:endParaRPr lang="en-US" dirty="0"/>
        </a:p>
      </dgm:t>
    </dgm:pt>
    <dgm:pt modelId="{B5095873-7504-42C7-A3F8-6CD157D4C8C7}" type="parTrans" cxnId="{1CCF23F7-D82F-4E4E-A089-B959E2C39C55}">
      <dgm:prSet/>
      <dgm:spPr/>
      <dgm:t>
        <a:bodyPr/>
        <a:lstStyle/>
        <a:p>
          <a:endParaRPr lang="en-US"/>
        </a:p>
      </dgm:t>
    </dgm:pt>
    <dgm:pt modelId="{F13E3DB7-0F9F-45C1-8AE2-159BAB4B51C9}" type="sibTrans" cxnId="{1CCF23F7-D82F-4E4E-A089-B959E2C39C55}">
      <dgm:prSet/>
      <dgm:spPr/>
      <dgm:t>
        <a:bodyPr/>
        <a:lstStyle/>
        <a:p>
          <a:endParaRPr lang="en-US"/>
        </a:p>
      </dgm:t>
    </dgm:pt>
    <dgm:pt modelId="{42542BD9-D6A2-4B9F-937D-9696C3EA8050}">
      <dgm:prSet phldrT="[Text]"/>
      <dgm:spPr/>
      <dgm:t>
        <a:bodyPr/>
        <a:lstStyle/>
        <a:p>
          <a:r>
            <a:rPr lang="en-US" dirty="0" err="1" smtClean="0"/>
            <a:t>Etika</a:t>
          </a:r>
          <a:r>
            <a:rPr lang="en-US" dirty="0" smtClean="0"/>
            <a:t> Ideal</a:t>
          </a:r>
          <a:endParaRPr lang="en-US" dirty="0"/>
        </a:p>
      </dgm:t>
    </dgm:pt>
    <dgm:pt modelId="{5165F764-0F7F-4180-BFA8-AF670B246DA0}" type="parTrans" cxnId="{583C6C1D-C9DA-4877-9BAC-57D78444F9B7}">
      <dgm:prSet/>
      <dgm:spPr/>
      <dgm:t>
        <a:bodyPr/>
        <a:lstStyle/>
        <a:p>
          <a:endParaRPr lang="en-US"/>
        </a:p>
      </dgm:t>
    </dgm:pt>
    <dgm:pt modelId="{CD8AA01A-B2C5-4302-9982-159303777BE0}" type="sibTrans" cxnId="{583C6C1D-C9DA-4877-9BAC-57D78444F9B7}">
      <dgm:prSet/>
      <dgm:spPr/>
      <dgm:t>
        <a:bodyPr/>
        <a:lstStyle/>
        <a:p>
          <a:endParaRPr lang="en-US"/>
        </a:p>
      </dgm:t>
    </dgm:pt>
    <dgm:pt modelId="{DB0E6C50-2423-40EB-A8DE-8AC678B4EF82}">
      <dgm:prSet/>
      <dgm:spPr/>
      <dgm:t>
        <a:bodyPr/>
        <a:lstStyle/>
        <a:p>
          <a:r>
            <a:rPr lang="en-US" dirty="0" err="1" smtClean="0"/>
            <a:t>Pola</a:t>
          </a:r>
          <a:r>
            <a:rPr lang="en-US" dirty="0" smtClean="0"/>
            <a:t> </a:t>
          </a:r>
          <a:r>
            <a:rPr lang="en-US" dirty="0" err="1" smtClean="0"/>
            <a:t>Perilaku</a:t>
          </a:r>
          <a:endParaRPr lang="en-US" dirty="0"/>
        </a:p>
      </dgm:t>
    </dgm:pt>
    <dgm:pt modelId="{4CD4456A-10C6-4A79-B89E-472FCCC6746B}" type="parTrans" cxnId="{14994782-EC41-41C9-92F1-24216C1B6FCD}">
      <dgm:prSet/>
      <dgm:spPr/>
      <dgm:t>
        <a:bodyPr/>
        <a:lstStyle/>
        <a:p>
          <a:endParaRPr lang="en-US"/>
        </a:p>
      </dgm:t>
    </dgm:pt>
    <dgm:pt modelId="{FD7B9733-B0E6-462C-B443-8BEE8C6094BC}" type="sibTrans" cxnId="{14994782-EC41-41C9-92F1-24216C1B6FCD}">
      <dgm:prSet/>
      <dgm:spPr/>
      <dgm:t>
        <a:bodyPr/>
        <a:lstStyle/>
        <a:p>
          <a:endParaRPr lang="en-US"/>
        </a:p>
      </dgm:t>
    </dgm:pt>
    <dgm:pt modelId="{3B92DE67-763D-4CC3-A39A-6477B19927C3}">
      <dgm:prSet/>
      <dgm:spPr/>
      <dgm:t>
        <a:bodyPr/>
        <a:lstStyle/>
        <a:p>
          <a:r>
            <a:rPr lang="en-US" dirty="0" err="1" smtClean="0"/>
            <a:t>Ciri</a:t>
          </a:r>
          <a:r>
            <a:rPr lang="en-US" dirty="0" smtClean="0"/>
            <a:t> Ideal</a:t>
          </a:r>
          <a:endParaRPr lang="en-US" dirty="0"/>
        </a:p>
      </dgm:t>
    </dgm:pt>
    <dgm:pt modelId="{2379BCD1-998D-43A9-8375-C9F637151872}" type="parTrans" cxnId="{D2F7FEB1-3D37-4DDB-9B35-B632BBF3944C}">
      <dgm:prSet/>
      <dgm:spPr/>
      <dgm:t>
        <a:bodyPr/>
        <a:lstStyle/>
        <a:p>
          <a:endParaRPr lang="en-US"/>
        </a:p>
      </dgm:t>
    </dgm:pt>
    <dgm:pt modelId="{6E13934D-2104-4CDC-9F4D-BADEBFD22587}" type="sibTrans" cxnId="{D2F7FEB1-3D37-4DDB-9B35-B632BBF3944C}">
      <dgm:prSet/>
      <dgm:spPr/>
      <dgm:t>
        <a:bodyPr/>
        <a:lstStyle/>
        <a:p>
          <a:endParaRPr lang="en-US"/>
        </a:p>
      </dgm:t>
    </dgm:pt>
    <dgm:pt modelId="{8727EC13-3288-4E14-AFE9-88CCA1174673}" type="pres">
      <dgm:prSet presAssocID="{45962B0A-3BD0-4F45-A979-3309F6D9AB94}" presName="linear" presStyleCnt="0">
        <dgm:presLayoutVars>
          <dgm:dir/>
          <dgm:animLvl val="lvl"/>
          <dgm:resizeHandles val="exact"/>
        </dgm:presLayoutVars>
      </dgm:prSet>
      <dgm:spPr/>
      <dgm:t>
        <a:bodyPr/>
        <a:lstStyle/>
        <a:p>
          <a:endParaRPr lang="en-US"/>
        </a:p>
      </dgm:t>
    </dgm:pt>
    <dgm:pt modelId="{D26EB72C-81D4-482F-8A55-3721768CD614}" type="pres">
      <dgm:prSet presAssocID="{E72C0A8A-8D68-4235-A55E-9F56A3677EBF}" presName="parentLin" presStyleCnt="0"/>
      <dgm:spPr/>
    </dgm:pt>
    <dgm:pt modelId="{C949C0F8-F6EF-4F4F-849B-1E405113F502}" type="pres">
      <dgm:prSet presAssocID="{E72C0A8A-8D68-4235-A55E-9F56A3677EBF}" presName="parentLeftMargin" presStyleLbl="node1" presStyleIdx="0" presStyleCnt="5"/>
      <dgm:spPr/>
      <dgm:t>
        <a:bodyPr/>
        <a:lstStyle/>
        <a:p>
          <a:endParaRPr lang="en-US"/>
        </a:p>
      </dgm:t>
    </dgm:pt>
    <dgm:pt modelId="{3C77EAC4-17B2-4A66-BA0F-DC0334068A7E}" type="pres">
      <dgm:prSet presAssocID="{E72C0A8A-8D68-4235-A55E-9F56A3677EBF}" presName="parentText" presStyleLbl="node1" presStyleIdx="0" presStyleCnt="5">
        <dgm:presLayoutVars>
          <dgm:chMax val="0"/>
          <dgm:bulletEnabled val="1"/>
        </dgm:presLayoutVars>
      </dgm:prSet>
      <dgm:spPr/>
      <dgm:t>
        <a:bodyPr/>
        <a:lstStyle/>
        <a:p>
          <a:endParaRPr lang="en-US"/>
        </a:p>
      </dgm:t>
    </dgm:pt>
    <dgm:pt modelId="{678D3EA7-6F9F-486A-A172-912190E5779F}" type="pres">
      <dgm:prSet presAssocID="{E72C0A8A-8D68-4235-A55E-9F56A3677EBF}" presName="negativeSpace" presStyleCnt="0"/>
      <dgm:spPr/>
    </dgm:pt>
    <dgm:pt modelId="{DF55C0B6-B869-48F0-9DD8-C528EAE3D189}" type="pres">
      <dgm:prSet presAssocID="{E72C0A8A-8D68-4235-A55E-9F56A3677EBF}" presName="childText" presStyleLbl="conFgAcc1" presStyleIdx="0" presStyleCnt="5">
        <dgm:presLayoutVars>
          <dgm:bulletEnabled val="1"/>
        </dgm:presLayoutVars>
      </dgm:prSet>
      <dgm:spPr/>
    </dgm:pt>
    <dgm:pt modelId="{4CF18049-ADF5-406C-BBE5-F0EBE6E59E8A}" type="pres">
      <dgm:prSet presAssocID="{6A3D94A3-E408-4701-95EA-5637669B3EAD}" presName="spaceBetweenRectangles" presStyleCnt="0"/>
      <dgm:spPr/>
    </dgm:pt>
    <dgm:pt modelId="{9855CE40-6A37-44F1-81AE-65C91332A069}" type="pres">
      <dgm:prSet presAssocID="{2ABC8EDF-0943-4A29-9328-A9571EE2F3F9}" presName="parentLin" presStyleCnt="0"/>
      <dgm:spPr/>
    </dgm:pt>
    <dgm:pt modelId="{BEDE13D7-40C2-4CC1-AA72-44EAF741190A}" type="pres">
      <dgm:prSet presAssocID="{2ABC8EDF-0943-4A29-9328-A9571EE2F3F9}" presName="parentLeftMargin" presStyleLbl="node1" presStyleIdx="0" presStyleCnt="5"/>
      <dgm:spPr/>
      <dgm:t>
        <a:bodyPr/>
        <a:lstStyle/>
        <a:p>
          <a:endParaRPr lang="en-US"/>
        </a:p>
      </dgm:t>
    </dgm:pt>
    <dgm:pt modelId="{EBA5D26D-DCA2-4DC2-AF39-FEBC0CA50A18}" type="pres">
      <dgm:prSet presAssocID="{2ABC8EDF-0943-4A29-9328-A9571EE2F3F9}" presName="parentText" presStyleLbl="node1" presStyleIdx="1" presStyleCnt="5">
        <dgm:presLayoutVars>
          <dgm:chMax val="0"/>
          <dgm:bulletEnabled val="1"/>
        </dgm:presLayoutVars>
      </dgm:prSet>
      <dgm:spPr/>
      <dgm:t>
        <a:bodyPr/>
        <a:lstStyle/>
        <a:p>
          <a:endParaRPr lang="en-US"/>
        </a:p>
      </dgm:t>
    </dgm:pt>
    <dgm:pt modelId="{3D087605-EA42-4E3E-8971-2FAEBF5CD915}" type="pres">
      <dgm:prSet presAssocID="{2ABC8EDF-0943-4A29-9328-A9571EE2F3F9}" presName="negativeSpace" presStyleCnt="0"/>
      <dgm:spPr/>
    </dgm:pt>
    <dgm:pt modelId="{A3523C26-BA23-4E3C-A56F-89FBFBE55691}" type="pres">
      <dgm:prSet presAssocID="{2ABC8EDF-0943-4A29-9328-A9571EE2F3F9}" presName="childText" presStyleLbl="conFgAcc1" presStyleIdx="1" presStyleCnt="5">
        <dgm:presLayoutVars>
          <dgm:bulletEnabled val="1"/>
        </dgm:presLayoutVars>
      </dgm:prSet>
      <dgm:spPr/>
    </dgm:pt>
    <dgm:pt modelId="{D9B47AB6-A4F4-4BA3-B208-8F66C3067E1C}" type="pres">
      <dgm:prSet presAssocID="{F13E3DB7-0F9F-45C1-8AE2-159BAB4B51C9}" presName="spaceBetweenRectangles" presStyleCnt="0"/>
      <dgm:spPr/>
    </dgm:pt>
    <dgm:pt modelId="{A0425BDD-5BA2-49A0-9CD6-81B7502A54EE}" type="pres">
      <dgm:prSet presAssocID="{DB0E6C50-2423-40EB-A8DE-8AC678B4EF82}" presName="parentLin" presStyleCnt="0"/>
      <dgm:spPr/>
    </dgm:pt>
    <dgm:pt modelId="{E9451F21-214B-4747-8793-A8D7D33BC89B}" type="pres">
      <dgm:prSet presAssocID="{DB0E6C50-2423-40EB-A8DE-8AC678B4EF82}" presName="parentLeftMargin" presStyleLbl="node1" presStyleIdx="1" presStyleCnt="5"/>
      <dgm:spPr/>
      <dgm:t>
        <a:bodyPr/>
        <a:lstStyle/>
        <a:p>
          <a:endParaRPr lang="en-US"/>
        </a:p>
      </dgm:t>
    </dgm:pt>
    <dgm:pt modelId="{EF7A9988-662B-4C9C-AD83-A91E58A9A095}" type="pres">
      <dgm:prSet presAssocID="{DB0E6C50-2423-40EB-A8DE-8AC678B4EF82}" presName="parentText" presStyleLbl="node1" presStyleIdx="2" presStyleCnt="5" custLinFactNeighborX="-14069" custLinFactNeighborY="-9146">
        <dgm:presLayoutVars>
          <dgm:chMax val="0"/>
          <dgm:bulletEnabled val="1"/>
        </dgm:presLayoutVars>
      </dgm:prSet>
      <dgm:spPr/>
      <dgm:t>
        <a:bodyPr/>
        <a:lstStyle/>
        <a:p>
          <a:endParaRPr lang="en-US"/>
        </a:p>
      </dgm:t>
    </dgm:pt>
    <dgm:pt modelId="{BCDFA3F4-2570-4405-91BE-A622772DDE59}" type="pres">
      <dgm:prSet presAssocID="{DB0E6C50-2423-40EB-A8DE-8AC678B4EF82}" presName="negativeSpace" presStyleCnt="0"/>
      <dgm:spPr/>
    </dgm:pt>
    <dgm:pt modelId="{E77DB636-FEFC-4E2A-A8B0-36AC3F209C51}" type="pres">
      <dgm:prSet presAssocID="{DB0E6C50-2423-40EB-A8DE-8AC678B4EF82}" presName="childText" presStyleLbl="conFgAcc1" presStyleIdx="2" presStyleCnt="5">
        <dgm:presLayoutVars>
          <dgm:bulletEnabled val="1"/>
        </dgm:presLayoutVars>
      </dgm:prSet>
      <dgm:spPr/>
    </dgm:pt>
    <dgm:pt modelId="{ABD96084-E15E-4D74-AD09-4C8472237B3B}" type="pres">
      <dgm:prSet presAssocID="{FD7B9733-B0E6-462C-B443-8BEE8C6094BC}" presName="spaceBetweenRectangles" presStyleCnt="0"/>
      <dgm:spPr/>
    </dgm:pt>
    <dgm:pt modelId="{E681C656-5361-4DF2-919A-20A1D844F5A0}" type="pres">
      <dgm:prSet presAssocID="{3B92DE67-763D-4CC3-A39A-6477B19927C3}" presName="parentLin" presStyleCnt="0"/>
      <dgm:spPr/>
    </dgm:pt>
    <dgm:pt modelId="{A99B8C96-D652-4CFC-A243-3658FC9D60AF}" type="pres">
      <dgm:prSet presAssocID="{3B92DE67-763D-4CC3-A39A-6477B19927C3}" presName="parentLeftMargin" presStyleLbl="node1" presStyleIdx="2" presStyleCnt="5"/>
      <dgm:spPr/>
      <dgm:t>
        <a:bodyPr/>
        <a:lstStyle/>
        <a:p>
          <a:endParaRPr lang="en-US"/>
        </a:p>
      </dgm:t>
    </dgm:pt>
    <dgm:pt modelId="{8BA4A4A6-0561-410D-8803-1B59B9C1E8BD}" type="pres">
      <dgm:prSet presAssocID="{3B92DE67-763D-4CC3-A39A-6477B19927C3}" presName="parentText" presStyleLbl="node1" presStyleIdx="3" presStyleCnt="5">
        <dgm:presLayoutVars>
          <dgm:chMax val="0"/>
          <dgm:bulletEnabled val="1"/>
        </dgm:presLayoutVars>
      </dgm:prSet>
      <dgm:spPr/>
      <dgm:t>
        <a:bodyPr/>
        <a:lstStyle/>
        <a:p>
          <a:endParaRPr lang="en-US"/>
        </a:p>
      </dgm:t>
    </dgm:pt>
    <dgm:pt modelId="{33638E08-1FA1-49E8-8809-0EDA3C7DBA89}" type="pres">
      <dgm:prSet presAssocID="{3B92DE67-763D-4CC3-A39A-6477B19927C3}" presName="negativeSpace" presStyleCnt="0"/>
      <dgm:spPr/>
    </dgm:pt>
    <dgm:pt modelId="{92214753-DD5A-43CB-8A22-196EFFB9BFAC}" type="pres">
      <dgm:prSet presAssocID="{3B92DE67-763D-4CC3-A39A-6477B19927C3}" presName="childText" presStyleLbl="conFgAcc1" presStyleIdx="3" presStyleCnt="5">
        <dgm:presLayoutVars>
          <dgm:bulletEnabled val="1"/>
        </dgm:presLayoutVars>
      </dgm:prSet>
      <dgm:spPr/>
    </dgm:pt>
    <dgm:pt modelId="{66706BB3-8C45-4BB4-8434-AD1DC87B2ECE}" type="pres">
      <dgm:prSet presAssocID="{6E13934D-2104-4CDC-9F4D-BADEBFD22587}" presName="spaceBetweenRectangles" presStyleCnt="0"/>
      <dgm:spPr/>
    </dgm:pt>
    <dgm:pt modelId="{A23CE400-2D16-4E4F-B4A1-C02210755DBF}" type="pres">
      <dgm:prSet presAssocID="{42542BD9-D6A2-4B9F-937D-9696C3EA8050}" presName="parentLin" presStyleCnt="0"/>
      <dgm:spPr/>
    </dgm:pt>
    <dgm:pt modelId="{D238DB14-045C-4741-93E1-55415EE47CA1}" type="pres">
      <dgm:prSet presAssocID="{42542BD9-D6A2-4B9F-937D-9696C3EA8050}" presName="parentLeftMargin" presStyleLbl="node1" presStyleIdx="3" presStyleCnt="5"/>
      <dgm:spPr/>
      <dgm:t>
        <a:bodyPr/>
        <a:lstStyle/>
        <a:p>
          <a:endParaRPr lang="en-US"/>
        </a:p>
      </dgm:t>
    </dgm:pt>
    <dgm:pt modelId="{B0EB7A2E-AD65-4B85-A3B2-E32E3FF41E54}" type="pres">
      <dgm:prSet presAssocID="{42542BD9-D6A2-4B9F-937D-9696C3EA8050}" presName="parentText" presStyleLbl="node1" presStyleIdx="4" presStyleCnt="5" custLinFactNeighborX="-6249" custLinFactNeighborY="-305">
        <dgm:presLayoutVars>
          <dgm:chMax val="0"/>
          <dgm:bulletEnabled val="1"/>
        </dgm:presLayoutVars>
      </dgm:prSet>
      <dgm:spPr/>
      <dgm:t>
        <a:bodyPr/>
        <a:lstStyle/>
        <a:p>
          <a:endParaRPr lang="en-US"/>
        </a:p>
      </dgm:t>
    </dgm:pt>
    <dgm:pt modelId="{9FABA63C-19CB-4E9B-88D0-7267FD52C7A5}" type="pres">
      <dgm:prSet presAssocID="{42542BD9-D6A2-4B9F-937D-9696C3EA8050}" presName="negativeSpace" presStyleCnt="0"/>
      <dgm:spPr/>
    </dgm:pt>
    <dgm:pt modelId="{A96A7619-4E0C-4248-B56F-606C5D517BA3}" type="pres">
      <dgm:prSet presAssocID="{42542BD9-D6A2-4B9F-937D-9696C3EA8050}" presName="childText" presStyleLbl="conFgAcc1" presStyleIdx="4" presStyleCnt="5">
        <dgm:presLayoutVars>
          <dgm:bulletEnabled val="1"/>
        </dgm:presLayoutVars>
      </dgm:prSet>
      <dgm:spPr/>
    </dgm:pt>
  </dgm:ptLst>
  <dgm:cxnLst>
    <dgm:cxn modelId="{887C3713-5903-4BCE-BE7A-CBEE3A0C6071}" type="presOf" srcId="{2ABC8EDF-0943-4A29-9328-A9571EE2F3F9}" destId="{EBA5D26D-DCA2-4DC2-AF39-FEBC0CA50A18}" srcOrd="1" destOrd="0" presId="urn:microsoft.com/office/officeart/2005/8/layout/list1"/>
    <dgm:cxn modelId="{9015B154-9CA0-403E-AAAE-4F8F9D503E04}" type="presOf" srcId="{2ABC8EDF-0943-4A29-9328-A9571EE2F3F9}" destId="{BEDE13D7-40C2-4CC1-AA72-44EAF741190A}" srcOrd="0" destOrd="0" presId="urn:microsoft.com/office/officeart/2005/8/layout/list1"/>
    <dgm:cxn modelId="{BAE42F94-5CA8-42B3-936E-F9FA59FCAD49}" type="presOf" srcId="{E72C0A8A-8D68-4235-A55E-9F56A3677EBF}" destId="{3C77EAC4-17B2-4A66-BA0F-DC0334068A7E}" srcOrd="1" destOrd="0" presId="urn:microsoft.com/office/officeart/2005/8/layout/list1"/>
    <dgm:cxn modelId="{3EC26A10-0F4F-4D49-A6B5-11E90325E61E}" type="presOf" srcId="{42542BD9-D6A2-4B9F-937D-9696C3EA8050}" destId="{B0EB7A2E-AD65-4B85-A3B2-E32E3FF41E54}" srcOrd="1" destOrd="0" presId="urn:microsoft.com/office/officeart/2005/8/layout/list1"/>
    <dgm:cxn modelId="{FD302C5D-D4CC-4AA5-B972-173BDE982B5E}" type="presOf" srcId="{DB0E6C50-2423-40EB-A8DE-8AC678B4EF82}" destId="{EF7A9988-662B-4C9C-AD83-A91E58A9A095}" srcOrd="1" destOrd="0" presId="urn:microsoft.com/office/officeart/2005/8/layout/list1"/>
    <dgm:cxn modelId="{6BCB108E-1293-40CC-B2C6-76F31FC9AE7A}" type="presOf" srcId="{3B92DE67-763D-4CC3-A39A-6477B19927C3}" destId="{A99B8C96-D652-4CFC-A243-3658FC9D60AF}" srcOrd="0" destOrd="0" presId="urn:microsoft.com/office/officeart/2005/8/layout/list1"/>
    <dgm:cxn modelId="{14994782-EC41-41C9-92F1-24216C1B6FCD}" srcId="{45962B0A-3BD0-4F45-A979-3309F6D9AB94}" destId="{DB0E6C50-2423-40EB-A8DE-8AC678B4EF82}" srcOrd="2" destOrd="0" parTransId="{4CD4456A-10C6-4A79-B89E-472FCCC6746B}" sibTransId="{FD7B9733-B0E6-462C-B443-8BEE8C6094BC}"/>
    <dgm:cxn modelId="{1CCF23F7-D82F-4E4E-A089-B959E2C39C55}" srcId="{45962B0A-3BD0-4F45-A979-3309F6D9AB94}" destId="{2ABC8EDF-0943-4A29-9328-A9571EE2F3F9}" srcOrd="1" destOrd="0" parTransId="{B5095873-7504-42C7-A3F8-6CD157D4C8C7}" sibTransId="{F13E3DB7-0F9F-45C1-8AE2-159BAB4B51C9}"/>
    <dgm:cxn modelId="{D55557E9-D7C4-4D0D-8A2A-001F754A8328}" type="presOf" srcId="{DB0E6C50-2423-40EB-A8DE-8AC678B4EF82}" destId="{E9451F21-214B-4747-8793-A8D7D33BC89B}" srcOrd="0" destOrd="0" presId="urn:microsoft.com/office/officeart/2005/8/layout/list1"/>
    <dgm:cxn modelId="{A096F936-9D05-4321-A960-976D7453C41C}" type="presOf" srcId="{45962B0A-3BD0-4F45-A979-3309F6D9AB94}" destId="{8727EC13-3288-4E14-AFE9-88CCA1174673}" srcOrd="0" destOrd="0" presId="urn:microsoft.com/office/officeart/2005/8/layout/list1"/>
    <dgm:cxn modelId="{0136D633-3234-48EF-94DD-2B69B44E1F65}" srcId="{45962B0A-3BD0-4F45-A979-3309F6D9AB94}" destId="{E72C0A8A-8D68-4235-A55E-9F56A3677EBF}" srcOrd="0" destOrd="0" parTransId="{B6916D54-F2A0-4F2A-B10E-7B63F87D31DE}" sibTransId="{6A3D94A3-E408-4701-95EA-5637669B3EAD}"/>
    <dgm:cxn modelId="{2ED8CBF5-750E-42CB-8437-0E50EE67AB5F}" type="presOf" srcId="{3B92DE67-763D-4CC3-A39A-6477B19927C3}" destId="{8BA4A4A6-0561-410D-8803-1B59B9C1E8BD}" srcOrd="1" destOrd="0" presId="urn:microsoft.com/office/officeart/2005/8/layout/list1"/>
    <dgm:cxn modelId="{D2F7FEB1-3D37-4DDB-9B35-B632BBF3944C}" srcId="{45962B0A-3BD0-4F45-A979-3309F6D9AB94}" destId="{3B92DE67-763D-4CC3-A39A-6477B19927C3}" srcOrd="3" destOrd="0" parTransId="{2379BCD1-998D-43A9-8375-C9F637151872}" sibTransId="{6E13934D-2104-4CDC-9F4D-BADEBFD22587}"/>
    <dgm:cxn modelId="{B6F19012-320C-4C62-98BE-EC4D96245D8C}" type="presOf" srcId="{42542BD9-D6A2-4B9F-937D-9696C3EA8050}" destId="{D238DB14-045C-4741-93E1-55415EE47CA1}" srcOrd="0" destOrd="0" presId="urn:microsoft.com/office/officeart/2005/8/layout/list1"/>
    <dgm:cxn modelId="{583C6C1D-C9DA-4877-9BAC-57D78444F9B7}" srcId="{45962B0A-3BD0-4F45-A979-3309F6D9AB94}" destId="{42542BD9-D6A2-4B9F-937D-9696C3EA8050}" srcOrd="4" destOrd="0" parTransId="{5165F764-0F7F-4180-BFA8-AF670B246DA0}" sibTransId="{CD8AA01A-B2C5-4302-9982-159303777BE0}"/>
    <dgm:cxn modelId="{3BDA9DC2-946B-45F4-B349-13651FEFAED4}" type="presOf" srcId="{E72C0A8A-8D68-4235-A55E-9F56A3677EBF}" destId="{C949C0F8-F6EF-4F4F-849B-1E405113F502}" srcOrd="0" destOrd="0" presId="urn:microsoft.com/office/officeart/2005/8/layout/list1"/>
    <dgm:cxn modelId="{191B0DEE-7FA1-4612-8457-F13536E9275F}" type="presParOf" srcId="{8727EC13-3288-4E14-AFE9-88CCA1174673}" destId="{D26EB72C-81D4-482F-8A55-3721768CD614}" srcOrd="0" destOrd="0" presId="urn:microsoft.com/office/officeart/2005/8/layout/list1"/>
    <dgm:cxn modelId="{257F4A0E-E8D0-4D23-996A-74B90151B348}" type="presParOf" srcId="{D26EB72C-81D4-482F-8A55-3721768CD614}" destId="{C949C0F8-F6EF-4F4F-849B-1E405113F502}" srcOrd="0" destOrd="0" presId="urn:microsoft.com/office/officeart/2005/8/layout/list1"/>
    <dgm:cxn modelId="{34953243-AAF7-4FD5-860E-B863A92CB487}" type="presParOf" srcId="{D26EB72C-81D4-482F-8A55-3721768CD614}" destId="{3C77EAC4-17B2-4A66-BA0F-DC0334068A7E}" srcOrd="1" destOrd="0" presId="urn:microsoft.com/office/officeart/2005/8/layout/list1"/>
    <dgm:cxn modelId="{B289DD11-2D04-49B4-9EE5-FBC7778345AB}" type="presParOf" srcId="{8727EC13-3288-4E14-AFE9-88CCA1174673}" destId="{678D3EA7-6F9F-486A-A172-912190E5779F}" srcOrd="1" destOrd="0" presId="urn:microsoft.com/office/officeart/2005/8/layout/list1"/>
    <dgm:cxn modelId="{65A5A9C9-7E4C-49B9-99A8-A75B155EB87B}" type="presParOf" srcId="{8727EC13-3288-4E14-AFE9-88CCA1174673}" destId="{DF55C0B6-B869-48F0-9DD8-C528EAE3D189}" srcOrd="2" destOrd="0" presId="urn:microsoft.com/office/officeart/2005/8/layout/list1"/>
    <dgm:cxn modelId="{DAEA673F-332D-4F87-A9C3-9AF0841F6A3D}" type="presParOf" srcId="{8727EC13-3288-4E14-AFE9-88CCA1174673}" destId="{4CF18049-ADF5-406C-BBE5-F0EBE6E59E8A}" srcOrd="3" destOrd="0" presId="urn:microsoft.com/office/officeart/2005/8/layout/list1"/>
    <dgm:cxn modelId="{E06B00BA-B856-4A87-BC05-353E89EB9B10}" type="presParOf" srcId="{8727EC13-3288-4E14-AFE9-88CCA1174673}" destId="{9855CE40-6A37-44F1-81AE-65C91332A069}" srcOrd="4" destOrd="0" presId="urn:microsoft.com/office/officeart/2005/8/layout/list1"/>
    <dgm:cxn modelId="{89236C44-C91D-4102-B7EC-40842852BE56}" type="presParOf" srcId="{9855CE40-6A37-44F1-81AE-65C91332A069}" destId="{BEDE13D7-40C2-4CC1-AA72-44EAF741190A}" srcOrd="0" destOrd="0" presId="urn:microsoft.com/office/officeart/2005/8/layout/list1"/>
    <dgm:cxn modelId="{8122861C-C669-4884-A1A5-B727A088AC16}" type="presParOf" srcId="{9855CE40-6A37-44F1-81AE-65C91332A069}" destId="{EBA5D26D-DCA2-4DC2-AF39-FEBC0CA50A18}" srcOrd="1" destOrd="0" presId="urn:microsoft.com/office/officeart/2005/8/layout/list1"/>
    <dgm:cxn modelId="{98FD8D39-547A-4A99-AC17-9829603F3789}" type="presParOf" srcId="{8727EC13-3288-4E14-AFE9-88CCA1174673}" destId="{3D087605-EA42-4E3E-8971-2FAEBF5CD915}" srcOrd="5" destOrd="0" presId="urn:microsoft.com/office/officeart/2005/8/layout/list1"/>
    <dgm:cxn modelId="{878F73FD-690C-43BE-87AC-3E869440C5DC}" type="presParOf" srcId="{8727EC13-3288-4E14-AFE9-88CCA1174673}" destId="{A3523C26-BA23-4E3C-A56F-89FBFBE55691}" srcOrd="6" destOrd="0" presId="urn:microsoft.com/office/officeart/2005/8/layout/list1"/>
    <dgm:cxn modelId="{595C88A6-1487-4F65-8E74-6169CC885CD7}" type="presParOf" srcId="{8727EC13-3288-4E14-AFE9-88CCA1174673}" destId="{D9B47AB6-A4F4-4BA3-B208-8F66C3067E1C}" srcOrd="7" destOrd="0" presId="urn:microsoft.com/office/officeart/2005/8/layout/list1"/>
    <dgm:cxn modelId="{7CF413EB-2B34-4F97-AEDA-0BE8D776EC6F}" type="presParOf" srcId="{8727EC13-3288-4E14-AFE9-88CCA1174673}" destId="{A0425BDD-5BA2-49A0-9CD6-81B7502A54EE}" srcOrd="8" destOrd="0" presId="urn:microsoft.com/office/officeart/2005/8/layout/list1"/>
    <dgm:cxn modelId="{27575223-98AE-42E6-9158-1CDFB8A2C20E}" type="presParOf" srcId="{A0425BDD-5BA2-49A0-9CD6-81B7502A54EE}" destId="{E9451F21-214B-4747-8793-A8D7D33BC89B}" srcOrd="0" destOrd="0" presId="urn:microsoft.com/office/officeart/2005/8/layout/list1"/>
    <dgm:cxn modelId="{DA7A73CA-8DDC-4FE3-AF5F-C2D3A289212A}" type="presParOf" srcId="{A0425BDD-5BA2-49A0-9CD6-81B7502A54EE}" destId="{EF7A9988-662B-4C9C-AD83-A91E58A9A095}" srcOrd="1" destOrd="0" presId="urn:microsoft.com/office/officeart/2005/8/layout/list1"/>
    <dgm:cxn modelId="{0F97473C-B22E-4BBE-BE6D-6889F5816AF1}" type="presParOf" srcId="{8727EC13-3288-4E14-AFE9-88CCA1174673}" destId="{BCDFA3F4-2570-4405-91BE-A622772DDE59}" srcOrd="9" destOrd="0" presId="urn:microsoft.com/office/officeart/2005/8/layout/list1"/>
    <dgm:cxn modelId="{E56EA27A-ABC3-4A8C-A9FB-D91DEA43F725}" type="presParOf" srcId="{8727EC13-3288-4E14-AFE9-88CCA1174673}" destId="{E77DB636-FEFC-4E2A-A8B0-36AC3F209C51}" srcOrd="10" destOrd="0" presId="urn:microsoft.com/office/officeart/2005/8/layout/list1"/>
    <dgm:cxn modelId="{A95F5005-09C0-4F1A-92D2-66D28D20EFBE}" type="presParOf" srcId="{8727EC13-3288-4E14-AFE9-88CCA1174673}" destId="{ABD96084-E15E-4D74-AD09-4C8472237B3B}" srcOrd="11" destOrd="0" presId="urn:microsoft.com/office/officeart/2005/8/layout/list1"/>
    <dgm:cxn modelId="{47BA4D25-4C77-4A23-9E39-9F64BF57D0D0}" type="presParOf" srcId="{8727EC13-3288-4E14-AFE9-88CCA1174673}" destId="{E681C656-5361-4DF2-919A-20A1D844F5A0}" srcOrd="12" destOrd="0" presId="urn:microsoft.com/office/officeart/2005/8/layout/list1"/>
    <dgm:cxn modelId="{22B3F973-32E3-4346-917C-84C74D58F28B}" type="presParOf" srcId="{E681C656-5361-4DF2-919A-20A1D844F5A0}" destId="{A99B8C96-D652-4CFC-A243-3658FC9D60AF}" srcOrd="0" destOrd="0" presId="urn:microsoft.com/office/officeart/2005/8/layout/list1"/>
    <dgm:cxn modelId="{B6EC5FDF-1463-4B92-8BAD-A5EEC8B22DCD}" type="presParOf" srcId="{E681C656-5361-4DF2-919A-20A1D844F5A0}" destId="{8BA4A4A6-0561-410D-8803-1B59B9C1E8BD}" srcOrd="1" destOrd="0" presId="urn:microsoft.com/office/officeart/2005/8/layout/list1"/>
    <dgm:cxn modelId="{6B0B54C4-CB8F-4478-9F79-CEFA886A1F1E}" type="presParOf" srcId="{8727EC13-3288-4E14-AFE9-88CCA1174673}" destId="{33638E08-1FA1-49E8-8809-0EDA3C7DBA89}" srcOrd="13" destOrd="0" presId="urn:microsoft.com/office/officeart/2005/8/layout/list1"/>
    <dgm:cxn modelId="{8D15AC7E-1518-4821-9FDF-1B21766C1ABB}" type="presParOf" srcId="{8727EC13-3288-4E14-AFE9-88CCA1174673}" destId="{92214753-DD5A-43CB-8A22-196EFFB9BFAC}" srcOrd="14" destOrd="0" presId="urn:microsoft.com/office/officeart/2005/8/layout/list1"/>
    <dgm:cxn modelId="{D2420B72-3620-4A38-8F9F-13EBD74B6B7C}" type="presParOf" srcId="{8727EC13-3288-4E14-AFE9-88CCA1174673}" destId="{66706BB3-8C45-4BB4-8434-AD1DC87B2ECE}" srcOrd="15" destOrd="0" presId="urn:microsoft.com/office/officeart/2005/8/layout/list1"/>
    <dgm:cxn modelId="{5421B3D1-6161-4452-A888-58BF54B81F28}" type="presParOf" srcId="{8727EC13-3288-4E14-AFE9-88CCA1174673}" destId="{A23CE400-2D16-4E4F-B4A1-C02210755DBF}" srcOrd="16" destOrd="0" presId="urn:microsoft.com/office/officeart/2005/8/layout/list1"/>
    <dgm:cxn modelId="{3EB79585-4816-4399-8688-D4881868BE49}" type="presParOf" srcId="{A23CE400-2D16-4E4F-B4A1-C02210755DBF}" destId="{D238DB14-045C-4741-93E1-55415EE47CA1}" srcOrd="0" destOrd="0" presId="urn:microsoft.com/office/officeart/2005/8/layout/list1"/>
    <dgm:cxn modelId="{4B9080E0-289E-4B0A-8A50-B9AA1E1F3505}" type="presParOf" srcId="{A23CE400-2D16-4E4F-B4A1-C02210755DBF}" destId="{B0EB7A2E-AD65-4B85-A3B2-E32E3FF41E54}" srcOrd="1" destOrd="0" presId="urn:microsoft.com/office/officeart/2005/8/layout/list1"/>
    <dgm:cxn modelId="{61D5263B-B928-4990-B1BF-B00EF0D0BB78}" type="presParOf" srcId="{8727EC13-3288-4E14-AFE9-88CCA1174673}" destId="{9FABA63C-19CB-4E9B-88D0-7267FD52C7A5}" srcOrd="17" destOrd="0" presId="urn:microsoft.com/office/officeart/2005/8/layout/list1"/>
    <dgm:cxn modelId="{19B11D9C-D234-4831-A730-1C2508FAEC01}" type="presParOf" srcId="{8727EC13-3288-4E14-AFE9-88CCA1174673}" destId="{A96A7619-4E0C-4248-B56F-606C5D517BA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55C0B6-B869-48F0-9DD8-C528EAE3D189}">
      <dsp:nvSpPr>
        <dsp:cNvPr id="0" name=""/>
        <dsp:cNvSpPr/>
      </dsp:nvSpPr>
      <dsp:spPr>
        <a:xfrm>
          <a:off x="0" y="305079"/>
          <a:ext cx="609599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77EAC4-17B2-4A66-BA0F-DC0334068A7E}">
      <dsp:nvSpPr>
        <dsp:cNvPr id="0" name=""/>
        <dsp:cNvSpPr/>
      </dsp:nvSpPr>
      <dsp:spPr>
        <a:xfrm>
          <a:off x="304799" y="39399"/>
          <a:ext cx="4267199"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kern="1200" dirty="0" err="1" smtClean="0"/>
            <a:t>Alasan</a:t>
          </a:r>
          <a:r>
            <a:rPr lang="en-US" sz="1800" kern="1200" dirty="0" smtClean="0"/>
            <a:t> </a:t>
          </a:r>
          <a:r>
            <a:rPr lang="en-US" sz="1800" kern="1200" dirty="0" err="1" smtClean="0"/>
            <a:t>diperlukannya</a:t>
          </a:r>
          <a:r>
            <a:rPr lang="en-US" sz="1800" kern="1200" dirty="0" smtClean="0"/>
            <a:t> </a:t>
          </a:r>
          <a:r>
            <a:rPr lang="en-US" sz="1800" kern="1200" dirty="0" err="1" smtClean="0"/>
            <a:t>etika</a:t>
          </a:r>
          <a:endParaRPr lang="en-US" sz="1800" kern="1200" dirty="0"/>
        </a:p>
      </dsp:txBody>
      <dsp:txXfrm>
        <a:off x="330738" y="65338"/>
        <a:ext cx="4215321" cy="479482"/>
      </dsp:txXfrm>
    </dsp:sp>
    <dsp:sp modelId="{A3523C26-BA23-4E3C-A56F-89FBFBE55691}">
      <dsp:nvSpPr>
        <dsp:cNvPr id="0" name=""/>
        <dsp:cNvSpPr/>
      </dsp:nvSpPr>
      <dsp:spPr>
        <a:xfrm>
          <a:off x="0" y="1121559"/>
          <a:ext cx="609599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A5D26D-DCA2-4DC2-AF39-FEBC0CA50A18}">
      <dsp:nvSpPr>
        <dsp:cNvPr id="0" name=""/>
        <dsp:cNvSpPr/>
      </dsp:nvSpPr>
      <dsp:spPr>
        <a:xfrm>
          <a:off x="304799" y="855879"/>
          <a:ext cx="4267199"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kern="1200" dirty="0" err="1" smtClean="0"/>
            <a:t>Manfaat</a:t>
          </a:r>
          <a:r>
            <a:rPr lang="en-US" sz="1800" kern="1200" dirty="0" smtClean="0"/>
            <a:t> </a:t>
          </a:r>
          <a:r>
            <a:rPr lang="en-US" sz="1800" kern="1200" dirty="0" err="1" smtClean="0"/>
            <a:t>nilai</a:t>
          </a:r>
          <a:r>
            <a:rPr lang="en-US" sz="1800" kern="1200" dirty="0" smtClean="0"/>
            <a:t> </a:t>
          </a:r>
          <a:r>
            <a:rPr lang="en-US" sz="1800" kern="1200" dirty="0" err="1" smtClean="0"/>
            <a:t>etika</a:t>
          </a:r>
          <a:endParaRPr lang="en-US" sz="1800" kern="1200" dirty="0"/>
        </a:p>
      </dsp:txBody>
      <dsp:txXfrm>
        <a:off x="330738" y="881818"/>
        <a:ext cx="4215321" cy="479482"/>
      </dsp:txXfrm>
    </dsp:sp>
    <dsp:sp modelId="{E77DB636-FEFC-4E2A-A8B0-36AC3F209C51}">
      <dsp:nvSpPr>
        <dsp:cNvPr id="0" name=""/>
        <dsp:cNvSpPr/>
      </dsp:nvSpPr>
      <dsp:spPr>
        <a:xfrm>
          <a:off x="0" y="1938039"/>
          <a:ext cx="609599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7A9988-662B-4C9C-AD83-A91E58A9A095}">
      <dsp:nvSpPr>
        <dsp:cNvPr id="0" name=""/>
        <dsp:cNvSpPr/>
      </dsp:nvSpPr>
      <dsp:spPr>
        <a:xfrm>
          <a:off x="261917" y="1623761"/>
          <a:ext cx="4267199"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kern="1200" dirty="0" err="1" smtClean="0"/>
            <a:t>Pola</a:t>
          </a:r>
          <a:r>
            <a:rPr lang="en-US" sz="1800" kern="1200" dirty="0" smtClean="0"/>
            <a:t> </a:t>
          </a:r>
          <a:r>
            <a:rPr lang="en-US" sz="1800" kern="1200" dirty="0" err="1" smtClean="0"/>
            <a:t>Perilaku</a:t>
          </a:r>
          <a:endParaRPr lang="en-US" sz="1800" kern="1200" dirty="0"/>
        </a:p>
      </dsp:txBody>
      <dsp:txXfrm>
        <a:off x="287856" y="1649700"/>
        <a:ext cx="4215321" cy="479482"/>
      </dsp:txXfrm>
    </dsp:sp>
    <dsp:sp modelId="{92214753-DD5A-43CB-8A22-196EFFB9BFAC}">
      <dsp:nvSpPr>
        <dsp:cNvPr id="0" name=""/>
        <dsp:cNvSpPr/>
      </dsp:nvSpPr>
      <dsp:spPr>
        <a:xfrm>
          <a:off x="0" y="2754520"/>
          <a:ext cx="609599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A4A4A6-0561-410D-8803-1B59B9C1E8BD}">
      <dsp:nvSpPr>
        <dsp:cNvPr id="0" name=""/>
        <dsp:cNvSpPr/>
      </dsp:nvSpPr>
      <dsp:spPr>
        <a:xfrm>
          <a:off x="304799" y="2488840"/>
          <a:ext cx="4267199"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kern="1200" dirty="0" err="1" smtClean="0"/>
            <a:t>Ciri</a:t>
          </a:r>
          <a:r>
            <a:rPr lang="en-US" sz="1800" kern="1200" dirty="0" smtClean="0"/>
            <a:t> Ideal</a:t>
          </a:r>
          <a:endParaRPr lang="en-US" sz="1800" kern="1200" dirty="0"/>
        </a:p>
      </dsp:txBody>
      <dsp:txXfrm>
        <a:off x="330738" y="2514779"/>
        <a:ext cx="4215321" cy="479482"/>
      </dsp:txXfrm>
    </dsp:sp>
    <dsp:sp modelId="{A96A7619-4E0C-4248-B56F-606C5D517BA3}">
      <dsp:nvSpPr>
        <dsp:cNvPr id="0" name=""/>
        <dsp:cNvSpPr/>
      </dsp:nvSpPr>
      <dsp:spPr>
        <a:xfrm>
          <a:off x="0" y="3571000"/>
          <a:ext cx="609599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EB7A2E-AD65-4B85-A3B2-E32E3FF41E54}">
      <dsp:nvSpPr>
        <dsp:cNvPr id="0" name=""/>
        <dsp:cNvSpPr/>
      </dsp:nvSpPr>
      <dsp:spPr>
        <a:xfrm>
          <a:off x="285753" y="3303699"/>
          <a:ext cx="4267199"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kern="1200" dirty="0" err="1" smtClean="0"/>
            <a:t>Etika</a:t>
          </a:r>
          <a:r>
            <a:rPr lang="en-US" sz="1800" kern="1200" dirty="0" smtClean="0"/>
            <a:t> Ideal</a:t>
          </a:r>
          <a:endParaRPr lang="en-US" sz="1800" kern="1200" dirty="0"/>
        </a:p>
      </dsp:txBody>
      <dsp:txXfrm>
        <a:off x="311692" y="3329638"/>
        <a:ext cx="4215321"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F269E53-9D60-4AA2-8383-313A6D5C63B6}" type="datetimeFigureOut">
              <a:rPr lang="id-ID" smtClean="0"/>
              <a:t>19/04/2020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4966947-A5D5-499D-B790-8114D146E936}" type="slidenum">
              <a:rPr lang="id-ID" smtClean="0"/>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269E53-9D60-4AA2-8383-313A6D5C63B6}" type="datetimeFigureOut">
              <a:rPr lang="id-ID" smtClean="0"/>
              <a:t>19/04/2020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4966947-A5D5-499D-B790-8114D146E936}"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269E53-9D60-4AA2-8383-313A6D5C63B6}" type="datetimeFigureOut">
              <a:rPr lang="id-ID" smtClean="0"/>
              <a:t>19/04/2020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4966947-A5D5-499D-B790-8114D146E936}"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F269E53-9D60-4AA2-8383-313A6D5C63B6}" type="datetimeFigureOut">
              <a:rPr lang="id-ID" smtClean="0"/>
              <a:t>19/04/2020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4966947-A5D5-499D-B790-8114D146E936}" type="slidenum">
              <a:rPr lang="id-ID" smtClean="0"/>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269E53-9D60-4AA2-8383-313A6D5C63B6}" type="datetimeFigureOut">
              <a:rPr lang="id-ID" smtClean="0"/>
              <a:t>19/04/2020</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4966947-A5D5-499D-B790-8114D146E936}"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F269E53-9D60-4AA2-8383-313A6D5C63B6}" type="datetimeFigureOut">
              <a:rPr lang="id-ID" smtClean="0"/>
              <a:t>19/04/2020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4966947-A5D5-499D-B790-8114D146E936}" type="slidenum">
              <a:rPr lang="id-ID" smtClean="0"/>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F269E53-9D60-4AA2-8383-313A6D5C63B6}" type="datetimeFigureOut">
              <a:rPr lang="id-ID" smtClean="0"/>
              <a:t>19/04/2020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4966947-A5D5-499D-B790-8114D146E936}" type="slidenum">
              <a:rPr lang="id-ID" smtClean="0"/>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269E53-9D60-4AA2-8383-313A6D5C63B6}" type="datetimeFigureOut">
              <a:rPr lang="id-ID" smtClean="0"/>
              <a:t>19/04/2020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4966947-A5D5-499D-B790-8114D146E936}"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69E53-9D60-4AA2-8383-313A6D5C63B6}" type="datetimeFigureOut">
              <a:rPr lang="id-ID" smtClean="0"/>
              <a:t>19/04/2020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4966947-A5D5-499D-B790-8114D146E936}"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269E53-9D60-4AA2-8383-313A6D5C63B6}" type="datetimeFigureOut">
              <a:rPr lang="id-ID" smtClean="0"/>
              <a:t>19/04/2020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4966947-A5D5-499D-B790-8114D146E936}" type="slidenum">
              <a:rPr lang="id-ID" smtClean="0"/>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269E53-9D60-4AA2-8383-313A6D5C63B6}" type="datetimeFigureOut">
              <a:rPr lang="id-ID" smtClean="0"/>
              <a:t>19/04/2020</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C4966947-A5D5-499D-B790-8114D146E936}" type="slidenum">
              <a:rPr lang="id-ID" smtClean="0"/>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F269E53-9D60-4AA2-8383-313A6D5C63B6}" type="datetimeFigureOut">
              <a:rPr lang="id-ID" smtClean="0"/>
              <a:t>19/04/2020</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4966947-A5D5-499D-B790-8114D146E936}"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wmf"/><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fontScale="92500"/>
          </a:bodyPr>
          <a:lstStyle/>
          <a:p>
            <a:endParaRPr lang="id-ID" dirty="0" smtClean="0"/>
          </a:p>
          <a:p>
            <a:r>
              <a:rPr lang="id-ID" sz="6000" b="1" dirty="0" smtClean="0">
                <a:solidFill>
                  <a:srgbClr val="FF0000"/>
                </a:solidFill>
              </a:rPr>
              <a:t>TEKNIK PEMIMPIN </a:t>
            </a:r>
            <a:endParaRPr lang="id-ID" sz="6000" b="1" dirty="0">
              <a:solidFill>
                <a:srgbClr val="FF0000"/>
              </a:solidFill>
            </a:endParaRPr>
          </a:p>
        </p:txBody>
      </p:sp>
      <p:sp>
        <p:nvSpPr>
          <p:cNvPr id="4" name="Title 3"/>
          <p:cNvSpPr>
            <a:spLocks noGrp="1"/>
          </p:cNvSpPr>
          <p:nvPr>
            <p:ph type="ctrTitle"/>
          </p:nvPr>
        </p:nvSpPr>
        <p:spPr/>
        <p:txBody>
          <a:bodyPr/>
          <a:lstStyle/>
          <a:p>
            <a:r>
              <a:rPr lang="id-ID" dirty="0" smtClean="0"/>
              <a:t>Materi Kepemimpinan Ke tiga </a:t>
            </a:r>
            <a:endParaRPr lang="id-ID" dirty="0"/>
          </a:p>
        </p:txBody>
      </p:sp>
    </p:spTree>
    <p:extLst>
      <p:ext uri="{BB962C8B-B14F-4D97-AF65-F5344CB8AC3E}">
        <p14:creationId xmlns:p14="http://schemas.microsoft.com/office/powerpoint/2010/main" val="2095567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7813"/>
            <a:ext cx="8229600" cy="1143000"/>
          </a:xfrm>
        </p:spPr>
        <p:txBody>
          <a:bodyPr/>
          <a:lstStyle/>
          <a:p>
            <a:pPr eaLnBrk="1" hangingPunct="1">
              <a:defRPr/>
            </a:pPr>
            <a:r>
              <a:rPr lang="en-US" smtClean="0"/>
              <a:t>Etika: KHUSUS</a:t>
            </a:r>
          </a:p>
        </p:txBody>
      </p:sp>
      <p:sp>
        <p:nvSpPr>
          <p:cNvPr id="6" name="Slide Number Placeholder 7"/>
          <p:cNvSpPr>
            <a:spLocks noGrp="1"/>
          </p:cNvSpPr>
          <p:nvPr>
            <p:ph type="sldNum" sz="quarter" idx="12"/>
          </p:nvPr>
        </p:nvSpPr>
        <p:spPr>
          <a:xfrm>
            <a:off x="6705600" y="6248400"/>
            <a:ext cx="1905000" cy="457200"/>
          </a:xfrm>
        </p:spPr>
        <p:txBody>
          <a:bodyPr/>
          <a:lstStyle/>
          <a:p>
            <a:pPr>
              <a:defRPr/>
            </a:pPr>
            <a:fld id="{69B463DC-BD43-4BE6-B0C1-1F8C2ADA79D2}" type="slidenum">
              <a:rPr lang="en-US"/>
              <a:pPr>
                <a:defRPr/>
              </a:pPr>
              <a:t>10</a:t>
            </a:fld>
            <a:endParaRPr lang="en-US"/>
          </a:p>
        </p:txBody>
      </p:sp>
      <p:sp>
        <p:nvSpPr>
          <p:cNvPr id="5" name="Rectangle 3"/>
          <p:cNvSpPr txBox="1">
            <a:spLocks noChangeArrowheads="1"/>
          </p:cNvSpPr>
          <p:nvPr/>
        </p:nvSpPr>
        <p:spPr bwMode="auto">
          <a:xfrm>
            <a:off x="457200" y="1600200"/>
            <a:ext cx="8229600" cy="4530725"/>
          </a:xfrm>
          <a:prstGeom prst="rect">
            <a:avLst/>
          </a:prstGeom>
          <a:noFill/>
          <a:ln w="9525">
            <a:noFill/>
            <a:miter lim="800000"/>
            <a:headEnd/>
            <a:tailEnd/>
          </a:ln>
          <a:effectLst/>
        </p:spPr>
        <p:txBody>
          <a:bodyPr/>
          <a:lstStyle/>
          <a:p>
            <a:pPr marL="609600" indent="-609600">
              <a:lnSpc>
                <a:spcPct val="90000"/>
              </a:lnSpc>
              <a:spcBef>
                <a:spcPct val="20000"/>
              </a:spcBef>
              <a:buClr>
                <a:schemeClr val="hlink"/>
              </a:buClr>
              <a:buSzPct val="70000"/>
              <a:buFont typeface="Wingdings" pitchFamily="2" charset="2"/>
              <a:buChar char="u"/>
              <a:defRPr/>
            </a:pPr>
            <a:r>
              <a:rPr lang="en-US" sz="2800" b="0" kern="0">
                <a:effectLst>
                  <a:outerShdw blurRad="38100" dist="38100" dir="2700000" algn="tl">
                    <a:srgbClr val="000000"/>
                  </a:outerShdw>
                </a:effectLst>
                <a:latin typeface="+mn-lt"/>
              </a:rPr>
              <a:t>Berpakaian rapi, bersih, sopan, serasi sesuai dengan konteks keperluan</a:t>
            </a:r>
          </a:p>
          <a:p>
            <a:pPr marL="609600" indent="-609600">
              <a:lnSpc>
                <a:spcPct val="90000"/>
              </a:lnSpc>
              <a:spcBef>
                <a:spcPct val="20000"/>
              </a:spcBef>
              <a:buClr>
                <a:schemeClr val="hlink"/>
              </a:buClr>
              <a:buSzPct val="70000"/>
              <a:buFont typeface="Wingdings" pitchFamily="2" charset="2"/>
              <a:buChar char="u"/>
              <a:defRPr/>
            </a:pPr>
            <a:r>
              <a:rPr lang="en-US" sz="2800" b="0" kern="0">
                <a:effectLst>
                  <a:outerShdw blurRad="38100" dist="38100" dir="2700000" algn="tl">
                    <a:srgbClr val="000000"/>
                  </a:outerShdw>
                </a:effectLst>
                <a:latin typeface="+mn-lt"/>
              </a:rPr>
              <a:t>Bergaul, bertegur sapa, dan bertutur kata dengan sopan,  wajar,  simpatik, edukatif, bermakna sesuai dengan norma  moral yang berlaku</a:t>
            </a:r>
          </a:p>
          <a:p>
            <a:pPr marL="609600" indent="-609600">
              <a:lnSpc>
                <a:spcPct val="90000"/>
              </a:lnSpc>
              <a:spcBef>
                <a:spcPct val="20000"/>
              </a:spcBef>
              <a:buClr>
                <a:schemeClr val="hlink"/>
              </a:buClr>
              <a:buSzPct val="70000"/>
              <a:buFont typeface="Wingdings" pitchFamily="2" charset="2"/>
              <a:buChar char="u"/>
              <a:defRPr/>
            </a:pPr>
            <a:r>
              <a:rPr lang="en-US" sz="2800" b="0" kern="0">
                <a:effectLst>
                  <a:outerShdw blurRad="38100" dist="38100" dir="2700000" algn="tl">
                    <a:srgbClr val="000000"/>
                  </a:outerShdw>
                </a:effectLst>
                <a:latin typeface="+mn-lt"/>
              </a:rPr>
              <a:t>Mengembangkan iklim penciptaan karya ipteks yang mencerminkan kejernihan hati nurani, bernuansa pengabdian pada Tuhan YME, dan mendorong pada kualitas hidup kemanusiaan.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7813"/>
            <a:ext cx="8229600" cy="1143000"/>
          </a:xfrm>
        </p:spPr>
        <p:txBody>
          <a:bodyPr/>
          <a:lstStyle/>
          <a:p>
            <a:pPr eaLnBrk="1" hangingPunct="1">
              <a:defRPr/>
            </a:pPr>
            <a:r>
              <a:rPr lang="en-US" smtClean="0"/>
              <a:t>ETIKA PROFESI</a:t>
            </a:r>
          </a:p>
        </p:txBody>
      </p:sp>
      <p:sp>
        <p:nvSpPr>
          <p:cNvPr id="6" name="Slide Number Placeholder 7"/>
          <p:cNvSpPr>
            <a:spLocks noGrp="1"/>
          </p:cNvSpPr>
          <p:nvPr>
            <p:ph type="sldNum" sz="quarter" idx="12"/>
          </p:nvPr>
        </p:nvSpPr>
        <p:spPr>
          <a:xfrm>
            <a:off x="6705600" y="6248400"/>
            <a:ext cx="1905000" cy="457200"/>
          </a:xfrm>
        </p:spPr>
        <p:txBody>
          <a:bodyPr/>
          <a:lstStyle/>
          <a:p>
            <a:pPr>
              <a:defRPr/>
            </a:pPr>
            <a:fld id="{4A1C8353-924B-41B7-995A-DA2CF5DFA15E}" type="slidenum">
              <a:rPr lang="en-US"/>
              <a:pPr>
                <a:defRPr/>
              </a:pPr>
              <a:t>11</a:t>
            </a:fld>
            <a:endParaRPr lang="en-US"/>
          </a:p>
        </p:txBody>
      </p:sp>
      <p:sp>
        <p:nvSpPr>
          <p:cNvPr id="5" name="Rectangle 3"/>
          <p:cNvSpPr txBox="1">
            <a:spLocks noChangeArrowheads="1"/>
          </p:cNvSpPr>
          <p:nvPr/>
        </p:nvSpPr>
        <p:spPr bwMode="auto">
          <a:xfrm>
            <a:off x="457200" y="1600200"/>
            <a:ext cx="8229600" cy="4530725"/>
          </a:xfrm>
          <a:prstGeom prst="rect">
            <a:avLst/>
          </a:prstGeom>
          <a:noFill/>
          <a:ln w="9525">
            <a:noFill/>
            <a:miter lim="800000"/>
            <a:headEnd/>
            <a:tailEnd/>
          </a:ln>
          <a:effectLst/>
        </p:spPr>
        <p:txBody>
          <a:bodyPr/>
          <a:lstStyle/>
          <a:p>
            <a:pPr marL="609600" indent="-609600">
              <a:lnSpc>
                <a:spcPct val="80000"/>
              </a:lnSpc>
              <a:spcBef>
                <a:spcPct val="20000"/>
              </a:spcBef>
              <a:buClr>
                <a:schemeClr val="hlink"/>
              </a:buClr>
              <a:buSzPct val="70000"/>
              <a:buFont typeface="Wingdings" pitchFamily="2" charset="2"/>
              <a:buChar char="u"/>
              <a:defRPr/>
            </a:pPr>
            <a:r>
              <a:rPr lang="id-ID" sz="2000" b="0" kern="0">
                <a:effectLst>
                  <a:outerShdw blurRad="38100" dist="38100" dir="2700000" algn="tl">
                    <a:srgbClr val="000000"/>
                  </a:outerShdw>
                </a:effectLst>
                <a:latin typeface="+mn-lt"/>
              </a:rPr>
              <a:t>memiliki kepribadian yang tangguh yang bercirikan bertaqwa kepada Tuhan Yang Maha Esa, berakhlak mulia, kreatif, mandiri.</a:t>
            </a:r>
          </a:p>
          <a:p>
            <a:pPr marL="609600" indent="-609600">
              <a:lnSpc>
                <a:spcPct val="80000"/>
              </a:lnSpc>
              <a:spcBef>
                <a:spcPct val="20000"/>
              </a:spcBef>
              <a:buClr>
                <a:schemeClr val="hlink"/>
              </a:buClr>
              <a:buSzPct val="70000"/>
              <a:buFont typeface="Wingdings" pitchFamily="2" charset="2"/>
              <a:buChar char="u"/>
              <a:defRPr/>
            </a:pPr>
            <a:r>
              <a:rPr lang="id-ID" sz="2000" b="0" kern="0">
                <a:effectLst>
                  <a:outerShdw blurRad="38100" dist="38100" dir="2700000" algn="tl">
                    <a:srgbClr val="000000"/>
                  </a:outerShdw>
                </a:effectLst>
                <a:latin typeface="+mn-lt"/>
              </a:rPr>
              <a:t>memiliki wawasan kependidikan, psikologi,  budaya peserta didik dan lingkungan.</a:t>
            </a:r>
            <a:endParaRPr lang="sv-SE" sz="2000" b="0" kern="0">
              <a:effectLst>
                <a:outerShdw blurRad="38100" dist="38100" dir="2700000" algn="tl">
                  <a:srgbClr val="000000"/>
                </a:outerShdw>
              </a:effectLst>
              <a:latin typeface="+mn-lt"/>
            </a:endParaRPr>
          </a:p>
          <a:p>
            <a:pPr marL="609600" indent="-609600">
              <a:lnSpc>
                <a:spcPct val="80000"/>
              </a:lnSpc>
              <a:spcBef>
                <a:spcPct val="20000"/>
              </a:spcBef>
              <a:buClr>
                <a:schemeClr val="hlink"/>
              </a:buClr>
              <a:buSzPct val="70000"/>
              <a:buFont typeface="Wingdings" pitchFamily="2" charset="2"/>
              <a:buChar char="u"/>
              <a:defRPr/>
            </a:pPr>
            <a:r>
              <a:rPr lang="sv-SE" sz="2000" b="0" kern="0">
                <a:effectLst>
                  <a:outerShdw blurRad="38100" dist="38100" dir="2700000" algn="tl">
                    <a:srgbClr val="000000"/>
                  </a:outerShdw>
                </a:effectLst>
                <a:latin typeface="+mn-lt"/>
              </a:rPr>
              <a:t>mampu melaksanakan praktik bimbingan dan konseling secara professional.</a:t>
            </a:r>
            <a:endParaRPr lang="id-ID" sz="2000" b="0" kern="0">
              <a:effectLst>
                <a:outerShdw blurRad="38100" dist="38100" dir="2700000" algn="tl">
                  <a:srgbClr val="000000"/>
                </a:outerShdw>
              </a:effectLst>
              <a:latin typeface="+mn-lt"/>
            </a:endParaRPr>
          </a:p>
          <a:p>
            <a:pPr marL="609600" indent="-609600">
              <a:lnSpc>
                <a:spcPct val="80000"/>
              </a:lnSpc>
              <a:spcBef>
                <a:spcPct val="20000"/>
              </a:spcBef>
              <a:buClr>
                <a:schemeClr val="hlink"/>
              </a:buClr>
              <a:buSzPct val="70000"/>
              <a:buFont typeface="Wingdings" pitchFamily="2" charset="2"/>
              <a:buChar char="u"/>
              <a:defRPr/>
            </a:pPr>
            <a:r>
              <a:rPr lang="id-ID" sz="2000" b="0" kern="0">
                <a:effectLst>
                  <a:outerShdw blurRad="38100" dist="38100" dir="2700000" algn="tl">
                    <a:srgbClr val="000000"/>
                  </a:outerShdw>
                </a:effectLst>
                <a:latin typeface="+mn-lt"/>
              </a:rPr>
              <a:t>mampu memecahkan berbagai persoalan yang menyangkut bimbingan konseling.</a:t>
            </a:r>
          </a:p>
          <a:p>
            <a:pPr marL="609600" indent="-609600">
              <a:lnSpc>
                <a:spcPct val="80000"/>
              </a:lnSpc>
              <a:spcBef>
                <a:spcPct val="20000"/>
              </a:spcBef>
              <a:buClr>
                <a:schemeClr val="hlink"/>
              </a:buClr>
              <a:buSzPct val="70000"/>
              <a:buFont typeface="Wingdings" pitchFamily="2" charset="2"/>
              <a:buChar char="u"/>
              <a:defRPr/>
            </a:pPr>
            <a:r>
              <a:rPr lang="id-ID" sz="2000" b="0" kern="0">
                <a:effectLst>
                  <a:outerShdw blurRad="38100" dist="38100" dir="2700000" algn="tl">
                    <a:srgbClr val="000000"/>
                  </a:outerShdw>
                </a:effectLst>
                <a:latin typeface="+mn-lt"/>
              </a:rPr>
              <a:t>mampu mengembangkan dan mempraktekkan kerja sama dalam bidangnya dengan pihak terkait.</a:t>
            </a:r>
          </a:p>
          <a:p>
            <a:pPr marL="609600" indent="-609600">
              <a:lnSpc>
                <a:spcPct val="80000"/>
              </a:lnSpc>
              <a:spcBef>
                <a:spcPct val="20000"/>
              </a:spcBef>
              <a:buClr>
                <a:schemeClr val="hlink"/>
              </a:buClr>
              <a:buSzPct val="70000"/>
              <a:buFont typeface="Wingdings" pitchFamily="2" charset="2"/>
              <a:buChar char="u"/>
              <a:defRPr/>
            </a:pPr>
            <a:r>
              <a:rPr lang="id-ID" sz="2000" b="0" kern="0">
                <a:effectLst>
                  <a:outerShdw blurRad="38100" dist="38100" dir="2700000" algn="tl">
                    <a:srgbClr val="000000"/>
                  </a:outerShdw>
                </a:effectLst>
                <a:latin typeface="+mn-lt"/>
              </a:rPr>
              <a:t>memiliki wawasan psiko-sosial kependidikan dan kemampuan memberdayakan warga belajar dalam konteks lingkungannya.</a:t>
            </a:r>
            <a:endParaRPr lang="fi-FI" sz="2000" b="0" kern="0">
              <a:effectLst>
                <a:outerShdw blurRad="38100" dist="38100" dir="2700000" algn="tl">
                  <a:srgbClr val="000000"/>
                </a:outerShdw>
              </a:effectLst>
              <a:latin typeface="+mn-lt"/>
            </a:endParaRPr>
          </a:p>
          <a:p>
            <a:pPr marL="609600" indent="-609600">
              <a:lnSpc>
                <a:spcPct val="80000"/>
              </a:lnSpc>
              <a:spcBef>
                <a:spcPct val="20000"/>
              </a:spcBef>
              <a:buClr>
                <a:schemeClr val="hlink"/>
              </a:buClr>
              <a:buSzPct val="70000"/>
              <a:buFont typeface="Wingdings" pitchFamily="2" charset="2"/>
              <a:buChar char="u"/>
              <a:defRPr/>
            </a:pPr>
            <a:r>
              <a:rPr lang="fi-FI" sz="2000" b="0" kern="0">
                <a:effectLst>
                  <a:outerShdw blurRad="38100" dist="38100" dir="2700000" algn="tl">
                    <a:srgbClr val="000000"/>
                  </a:outerShdw>
                </a:effectLst>
                <a:latin typeface="+mn-lt"/>
              </a:rPr>
              <a:t>memiliki pengetahuan tentang hakikat, tujuan, prinsip evaluasi pendidikan.</a:t>
            </a:r>
            <a:endParaRPr lang="en-US" sz="2000" b="0" kern="0">
              <a:effectLst>
                <a:outerShdw blurRad="38100" dist="38100" dir="2700000" algn="tl">
                  <a:srgbClr val="000000"/>
                </a:outerShdw>
              </a:effectLst>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7813"/>
            <a:ext cx="8229600" cy="1143000"/>
          </a:xfrm>
        </p:spPr>
        <p:txBody>
          <a:bodyPr/>
          <a:lstStyle/>
          <a:p>
            <a:pPr eaLnBrk="1" hangingPunct="1">
              <a:defRPr/>
            </a:pPr>
            <a:r>
              <a:rPr lang="en-US" dirty="0" smtClean="0"/>
              <a:t>ETIKA PROFESI</a:t>
            </a:r>
            <a:r>
              <a:rPr lang="id-ID" dirty="0" smtClean="0"/>
              <a:t>...</a:t>
            </a:r>
            <a:endParaRPr lang="en-US" dirty="0" smtClean="0"/>
          </a:p>
        </p:txBody>
      </p:sp>
      <p:sp>
        <p:nvSpPr>
          <p:cNvPr id="6" name="Slide Number Placeholder 7"/>
          <p:cNvSpPr>
            <a:spLocks noGrp="1"/>
          </p:cNvSpPr>
          <p:nvPr>
            <p:ph type="sldNum" sz="quarter" idx="12"/>
          </p:nvPr>
        </p:nvSpPr>
        <p:spPr>
          <a:xfrm>
            <a:off x="6705600" y="6248400"/>
            <a:ext cx="1905000" cy="457200"/>
          </a:xfrm>
        </p:spPr>
        <p:txBody>
          <a:bodyPr/>
          <a:lstStyle/>
          <a:p>
            <a:pPr>
              <a:defRPr/>
            </a:pPr>
            <a:fld id="{7BE9C4D8-B262-4290-8948-7569A5F12513}" type="slidenum">
              <a:rPr lang="en-US"/>
              <a:pPr>
                <a:defRPr/>
              </a:pPr>
              <a:t>12</a:t>
            </a:fld>
            <a:endParaRPr lang="en-US"/>
          </a:p>
        </p:txBody>
      </p:sp>
      <p:sp>
        <p:nvSpPr>
          <p:cNvPr id="5" name="Rectangle 3"/>
          <p:cNvSpPr txBox="1">
            <a:spLocks noChangeArrowheads="1"/>
          </p:cNvSpPr>
          <p:nvPr/>
        </p:nvSpPr>
        <p:spPr bwMode="auto">
          <a:xfrm>
            <a:off x="457200" y="1600200"/>
            <a:ext cx="8229600" cy="4530725"/>
          </a:xfrm>
          <a:prstGeom prst="rect">
            <a:avLst/>
          </a:prstGeom>
          <a:noFill/>
          <a:ln w="9525">
            <a:noFill/>
            <a:miter lim="800000"/>
            <a:headEnd/>
            <a:tailEnd/>
          </a:ln>
          <a:effectLst/>
        </p:spPr>
        <p:txBody>
          <a:bodyPr/>
          <a:lstStyle/>
          <a:p>
            <a:pPr marL="609600" indent="-609600">
              <a:lnSpc>
                <a:spcPct val="80000"/>
              </a:lnSpc>
              <a:spcBef>
                <a:spcPct val="20000"/>
              </a:spcBef>
              <a:buClr>
                <a:schemeClr val="hlink"/>
              </a:buClr>
              <a:buSzPct val="70000"/>
              <a:buFont typeface="Wingdings" pitchFamily="2" charset="2"/>
              <a:buChar char="u"/>
              <a:defRPr/>
            </a:pPr>
            <a:r>
              <a:rPr lang="id-ID" sz="2400" b="0" kern="0">
                <a:effectLst>
                  <a:outerShdw blurRad="38100" dist="38100" dir="2700000" algn="tl">
                    <a:srgbClr val="000000"/>
                  </a:outerShdw>
                </a:effectLst>
                <a:latin typeface="+mn-lt"/>
              </a:rPr>
              <a:t>mampu menerapkan fungsi manajemen dan kepemimpinan pendidikan dalam berbagai konteks.</a:t>
            </a:r>
          </a:p>
          <a:p>
            <a:pPr marL="609600" indent="-609600">
              <a:lnSpc>
                <a:spcPct val="80000"/>
              </a:lnSpc>
              <a:spcBef>
                <a:spcPct val="20000"/>
              </a:spcBef>
              <a:buClr>
                <a:schemeClr val="hlink"/>
              </a:buClr>
              <a:buSzPct val="70000"/>
              <a:buFont typeface="Wingdings" pitchFamily="2" charset="2"/>
              <a:buChar char="u"/>
              <a:defRPr/>
            </a:pPr>
            <a:r>
              <a:rPr lang="id-ID" sz="2400" b="0" kern="0">
                <a:effectLst>
                  <a:outerShdw blurRad="38100" dist="38100" dir="2700000" algn="tl">
                    <a:srgbClr val="000000"/>
                  </a:outerShdw>
                </a:effectLst>
                <a:latin typeface="+mn-lt"/>
              </a:rPr>
              <a:t>memiliki wawasan tentang filosofi, strategi dan prosedur pengembangan, pelaksanaan dan evaluasi kurikulum untuk berbagai konteks.</a:t>
            </a:r>
          </a:p>
          <a:p>
            <a:pPr marL="609600" indent="-609600">
              <a:lnSpc>
                <a:spcPct val="80000"/>
              </a:lnSpc>
              <a:spcBef>
                <a:spcPct val="20000"/>
              </a:spcBef>
              <a:buClr>
                <a:schemeClr val="hlink"/>
              </a:buClr>
              <a:buSzPct val="70000"/>
              <a:buFont typeface="Wingdings" pitchFamily="2" charset="2"/>
              <a:buChar char="u"/>
              <a:defRPr/>
            </a:pPr>
            <a:r>
              <a:rPr lang="id-ID" sz="2400" b="0" kern="0">
                <a:effectLst>
                  <a:outerShdw blurRad="38100" dist="38100" dir="2700000" algn="tl">
                    <a:srgbClr val="000000"/>
                  </a:outerShdw>
                </a:effectLst>
                <a:latin typeface="+mn-lt"/>
              </a:rPr>
              <a:t>memiliki wawasan yang luas tentang teknologi pembelajaran.</a:t>
            </a:r>
          </a:p>
          <a:p>
            <a:pPr marL="609600" indent="-609600">
              <a:lnSpc>
                <a:spcPct val="80000"/>
              </a:lnSpc>
              <a:spcBef>
                <a:spcPct val="20000"/>
              </a:spcBef>
              <a:buClr>
                <a:schemeClr val="hlink"/>
              </a:buClr>
              <a:buSzPct val="70000"/>
              <a:buFont typeface="Wingdings" pitchFamily="2" charset="2"/>
              <a:buChar char="u"/>
              <a:defRPr/>
            </a:pPr>
            <a:r>
              <a:rPr lang="id-ID" sz="2400" b="0" kern="0">
                <a:effectLst>
                  <a:outerShdw blurRad="38100" dist="38100" dir="2700000" algn="tl">
                    <a:srgbClr val="000000"/>
                  </a:outerShdw>
                </a:effectLst>
                <a:latin typeface="+mn-lt"/>
              </a:rPr>
              <a:t>mampu menerapkan berbagai prinsip teknologi pembelajaran dalam berbagai konteks.</a:t>
            </a:r>
          </a:p>
          <a:p>
            <a:pPr marL="609600" indent="-609600">
              <a:lnSpc>
                <a:spcPct val="80000"/>
              </a:lnSpc>
              <a:spcBef>
                <a:spcPct val="20000"/>
              </a:spcBef>
              <a:buClr>
                <a:schemeClr val="hlink"/>
              </a:buClr>
              <a:buSzPct val="70000"/>
              <a:buFont typeface="Wingdings" pitchFamily="2" charset="2"/>
              <a:buChar char="u"/>
              <a:defRPr/>
            </a:pPr>
            <a:r>
              <a:rPr lang="id-ID" sz="2400" b="0" kern="0">
                <a:effectLst>
                  <a:outerShdw blurRad="38100" dist="38100" dir="2700000" algn="tl">
                    <a:srgbClr val="000000"/>
                  </a:outerShdw>
                </a:effectLst>
                <a:latin typeface="+mn-lt"/>
              </a:rPr>
              <a:t>mampu memecahkan masalah pendidikan melalui teknologi pembelajaran.</a:t>
            </a:r>
          </a:p>
          <a:p>
            <a:pPr marL="609600" indent="-609600">
              <a:lnSpc>
                <a:spcPct val="80000"/>
              </a:lnSpc>
              <a:spcBef>
                <a:spcPct val="20000"/>
              </a:spcBef>
              <a:buClr>
                <a:schemeClr val="hlink"/>
              </a:buClr>
              <a:buSzPct val="70000"/>
              <a:buFont typeface="Wingdings" pitchFamily="2" charset="2"/>
              <a:buChar char="u"/>
              <a:defRPr/>
            </a:pPr>
            <a:r>
              <a:rPr lang="id-ID" sz="2400" b="0" kern="0">
                <a:effectLst>
                  <a:outerShdw blurRad="38100" dist="38100" dir="2700000" algn="tl">
                    <a:srgbClr val="000000"/>
                  </a:outerShdw>
                </a:effectLst>
                <a:latin typeface="+mn-lt"/>
              </a:rPr>
              <a:t>mampu mengembangkan dan mempraktikkan kerja sama dalam bidangnya dengan pihak terkait.</a:t>
            </a:r>
            <a:endParaRPr lang="en-US" sz="2400" b="0" kern="0">
              <a:effectLst>
                <a:outerShdw blurRad="38100" dist="38100" dir="2700000" algn="tl">
                  <a:srgbClr val="000000"/>
                </a:outerShdw>
              </a:effectLst>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id-ID" dirty="0" smtClean="0"/>
              <a:t>Profesi</a:t>
            </a:r>
          </a:p>
        </p:txBody>
      </p:sp>
      <p:sp>
        <p:nvSpPr>
          <p:cNvPr id="5" name="Slide Number Placeholder 7"/>
          <p:cNvSpPr>
            <a:spLocks noGrp="1"/>
          </p:cNvSpPr>
          <p:nvPr>
            <p:ph type="sldNum" sz="quarter" idx="12"/>
          </p:nvPr>
        </p:nvSpPr>
        <p:spPr>
          <a:xfrm>
            <a:off x="6705600" y="6248400"/>
            <a:ext cx="1905000" cy="457200"/>
          </a:xfrm>
        </p:spPr>
        <p:txBody>
          <a:bodyPr/>
          <a:lstStyle/>
          <a:p>
            <a:pPr>
              <a:defRPr/>
            </a:pPr>
            <a:fld id="{A9F5FFDC-A48F-4EA1-93FC-B46FAAA428C9}" type="slidenum">
              <a:rPr lang="en-US"/>
              <a:pPr>
                <a:defRPr/>
              </a:pPr>
              <a:t>13</a:t>
            </a:fld>
            <a:endParaRPr lang="en-US"/>
          </a:p>
        </p:txBody>
      </p:sp>
      <p:sp>
        <p:nvSpPr>
          <p:cNvPr id="3" name="Content Placeholder 2"/>
          <p:cNvSpPr>
            <a:spLocks noGrp="1"/>
          </p:cNvSpPr>
          <p:nvPr>
            <p:ph sz="quarter" idx="1"/>
          </p:nvPr>
        </p:nvSpPr>
        <p:spPr/>
        <p:txBody>
          <a:bodyPr/>
          <a:lstStyle/>
          <a:p>
            <a:pPr algn="just" eaLnBrk="1" hangingPunct="1">
              <a:defRPr/>
            </a:pPr>
            <a:r>
              <a:rPr lang="en-US" sz="2000" b="1" u="sng" dirty="0" smtClean="0"/>
              <a:t>PROFESI</a:t>
            </a:r>
            <a:r>
              <a:rPr lang="en-US" sz="2000" b="1" dirty="0" smtClean="0"/>
              <a:t>, </a:t>
            </a:r>
            <a:r>
              <a:rPr lang="en-US" sz="2000" b="1" dirty="0" err="1" smtClean="0"/>
              <a:t>adalah</a:t>
            </a:r>
            <a:r>
              <a:rPr lang="en-US" sz="2000" b="1" dirty="0" smtClean="0"/>
              <a:t> </a:t>
            </a:r>
            <a:r>
              <a:rPr lang="en-US" sz="2000" b="1" dirty="0" err="1" smtClean="0"/>
              <a:t>pekerjaan</a:t>
            </a:r>
            <a:r>
              <a:rPr lang="en-US" sz="2000" b="1" dirty="0" smtClean="0"/>
              <a:t> yang </a:t>
            </a:r>
            <a:r>
              <a:rPr lang="en-US" sz="2000" b="1" dirty="0" err="1" smtClean="0"/>
              <a:t>dilakukan</a:t>
            </a:r>
            <a:r>
              <a:rPr lang="en-US" sz="2000" b="1" dirty="0" smtClean="0"/>
              <a:t> </a:t>
            </a:r>
            <a:r>
              <a:rPr lang="en-US" sz="2000" b="1" dirty="0" err="1" smtClean="0"/>
              <a:t>sebagai</a:t>
            </a:r>
            <a:r>
              <a:rPr lang="en-US" sz="2000" b="1" dirty="0" smtClean="0"/>
              <a:t> </a:t>
            </a:r>
            <a:r>
              <a:rPr lang="en-US" sz="2000" b="1" dirty="0" err="1" smtClean="0"/>
              <a:t>kegiatan</a:t>
            </a:r>
            <a:r>
              <a:rPr lang="en-US" sz="2000" b="1" dirty="0" smtClean="0"/>
              <a:t> </a:t>
            </a:r>
            <a:r>
              <a:rPr lang="en-US" sz="2000" b="1" dirty="0" err="1" smtClean="0"/>
              <a:t>pokok</a:t>
            </a:r>
            <a:r>
              <a:rPr lang="en-US" sz="2000" b="1" dirty="0" smtClean="0"/>
              <a:t> </a:t>
            </a:r>
            <a:r>
              <a:rPr lang="en-US" sz="2000" b="1" dirty="0" err="1" smtClean="0"/>
              <a:t>untuk</a:t>
            </a:r>
            <a:r>
              <a:rPr lang="en-US" sz="2000" b="1" dirty="0" smtClean="0"/>
              <a:t> </a:t>
            </a:r>
            <a:r>
              <a:rPr lang="en-US" sz="2000" b="1" dirty="0" err="1" smtClean="0"/>
              <a:t>menghasilkan</a:t>
            </a:r>
            <a:r>
              <a:rPr lang="en-US" sz="2000" b="1" dirty="0" smtClean="0"/>
              <a:t> </a:t>
            </a:r>
            <a:r>
              <a:rPr lang="en-US" sz="2000" b="1" dirty="0" err="1" smtClean="0"/>
              <a:t>nafkah</a:t>
            </a:r>
            <a:r>
              <a:rPr lang="en-US" sz="2000" b="1" dirty="0" smtClean="0"/>
              <a:t> </a:t>
            </a:r>
            <a:r>
              <a:rPr lang="en-US" sz="2000" b="1" dirty="0" err="1" smtClean="0"/>
              <a:t>hidup</a:t>
            </a:r>
            <a:r>
              <a:rPr lang="en-US" sz="2000" b="1" dirty="0" smtClean="0"/>
              <a:t> &amp; yang </a:t>
            </a:r>
            <a:r>
              <a:rPr lang="en-US" sz="2000" b="1" dirty="0" err="1" smtClean="0"/>
              <a:t>mengandalkan</a:t>
            </a:r>
            <a:r>
              <a:rPr lang="en-US" sz="2000" b="1" dirty="0" smtClean="0"/>
              <a:t> </a:t>
            </a:r>
            <a:r>
              <a:rPr lang="en-US" sz="2000" b="1" dirty="0" err="1" smtClean="0"/>
              <a:t>suatu</a:t>
            </a:r>
            <a:r>
              <a:rPr lang="en-US" sz="2000" b="1" dirty="0" smtClean="0"/>
              <a:t> </a:t>
            </a:r>
            <a:r>
              <a:rPr lang="en-US" sz="2000" b="1" dirty="0" err="1" smtClean="0"/>
              <a:t>keahlian</a:t>
            </a:r>
            <a:r>
              <a:rPr lang="en-US" sz="2000" b="1" dirty="0" smtClean="0"/>
              <a:t>.</a:t>
            </a:r>
            <a:endParaRPr lang="id-ID" sz="2000" b="1" dirty="0" smtClean="0"/>
          </a:p>
          <a:p>
            <a:pPr algn="just" eaLnBrk="1" hangingPunct="1">
              <a:defRPr/>
            </a:pPr>
            <a:endParaRPr lang="id-ID" sz="2000" b="1" dirty="0" smtClean="0"/>
          </a:p>
          <a:p>
            <a:pPr eaLnBrk="1" hangingPunct="1">
              <a:defRPr/>
            </a:pPr>
            <a:r>
              <a:rPr lang="en-US" sz="2000" b="1" u="sng" dirty="0" smtClean="0"/>
              <a:t>PROFESI : </a:t>
            </a:r>
            <a:endParaRPr lang="id-ID" sz="2000" dirty="0" smtClean="0"/>
          </a:p>
          <a:p>
            <a:pPr eaLnBrk="1" hangingPunct="1">
              <a:buFont typeface="Wingdings" pitchFamily="2" charset="2"/>
              <a:buNone/>
              <a:defRPr/>
            </a:pPr>
            <a:r>
              <a:rPr lang="id-ID" sz="2000" b="1" dirty="0" smtClean="0"/>
              <a:t>	</a:t>
            </a:r>
            <a:r>
              <a:rPr lang="en-US" sz="2000" b="1" dirty="0" smtClean="0"/>
              <a:t>1. </a:t>
            </a:r>
            <a:r>
              <a:rPr lang="en-US" sz="2000" b="1" dirty="0" err="1" smtClean="0"/>
              <a:t>Mengandalkan</a:t>
            </a:r>
            <a:r>
              <a:rPr lang="en-US" sz="2000" b="1" dirty="0" smtClean="0"/>
              <a:t> </a:t>
            </a:r>
            <a:r>
              <a:rPr lang="en-US" sz="2000" b="1" dirty="0" err="1" smtClean="0"/>
              <a:t>suatu</a:t>
            </a:r>
            <a:r>
              <a:rPr lang="en-US" sz="2000" b="1" dirty="0" smtClean="0"/>
              <a:t> </a:t>
            </a:r>
            <a:r>
              <a:rPr lang="en-US" sz="2000" b="1" dirty="0" err="1" smtClean="0"/>
              <a:t>keterampilan</a:t>
            </a:r>
            <a:r>
              <a:rPr lang="en-US" sz="2000" b="1" dirty="0" smtClean="0"/>
              <a:t> / </a:t>
            </a:r>
            <a:r>
              <a:rPr lang="en-US" sz="2000" b="1" dirty="0" err="1" smtClean="0"/>
              <a:t>keahlian</a:t>
            </a:r>
            <a:r>
              <a:rPr lang="en-US" sz="2000" b="1" dirty="0" smtClean="0"/>
              <a:t> </a:t>
            </a:r>
            <a:r>
              <a:rPr lang="en-US" sz="2000" b="1" dirty="0" err="1" smtClean="0"/>
              <a:t>khusus</a:t>
            </a:r>
            <a:r>
              <a:rPr lang="en-US" sz="2000" b="1" dirty="0" smtClean="0"/>
              <a:t>. </a:t>
            </a:r>
            <a:endParaRPr lang="id-ID" sz="2000" dirty="0" smtClean="0"/>
          </a:p>
          <a:p>
            <a:pPr eaLnBrk="1" hangingPunct="1">
              <a:buFont typeface="Wingdings" pitchFamily="2" charset="2"/>
              <a:buNone/>
              <a:defRPr/>
            </a:pPr>
            <a:r>
              <a:rPr lang="id-ID" sz="2000" b="1" dirty="0" smtClean="0"/>
              <a:t>	</a:t>
            </a:r>
            <a:r>
              <a:rPr lang="en-US" sz="2000" b="1" dirty="0" smtClean="0"/>
              <a:t>2. </a:t>
            </a:r>
            <a:r>
              <a:rPr lang="en-US" sz="2000" b="1" dirty="0" err="1" smtClean="0"/>
              <a:t>Dilaksanakan</a:t>
            </a:r>
            <a:r>
              <a:rPr lang="en-US" sz="2000" b="1" dirty="0" smtClean="0"/>
              <a:t> </a:t>
            </a:r>
            <a:r>
              <a:rPr lang="en-US" sz="2000" b="1" dirty="0" err="1" smtClean="0"/>
              <a:t>sebagai</a:t>
            </a:r>
            <a:r>
              <a:rPr lang="en-US" sz="2000" b="1" dirty="0" smtClean="0"/>
              <a:t> </a:t>
            </a:r>
            <a:r>
              <a:rPr lang="en-US" sz="2000" b="1" dirty="0" err="1" smtClean="0"/>
              <a:t>suatu</a:t>
            </a:r>
            <a:r>
              <a:rPr lang="en-US" sz="2000" b="1" dirty="0" smtClean="0"/>
              <a:t> </a:t>
            </a:r>
            <a:r>
              <a:rPr lang="en-US" sz="2000" b="1" dirty="0" err="1" smtClean="0"/>
              <a:t>pekerjaan</a:t>
            </a:r>
            <a:r>
              <a:rPr lang="en-US" sz="2000" b="1" dirty="0" smtClean="0"/>
              <a:t> / </a:t>
            </a:r>
            <a:r>
              <a:rPr lang="en-US" sz="2000" b="1" dirty="0" err="1" smtClean="0"/>
              <a:t>kegiatan</a:t>
            </a:r>
            <a:r>
              <a:rPr lang="en-US" sz="2000" b="1" dirty="0" smtClean="0"/>
              <a:t> </a:t>
            </a:r>
            <a:r>
              <a:rPr lang="en-US" sz="2000" b="1" dirty="0" err="1" smtClean="0"/>
              <a:t>utama</a:t>
            </a:r>
            <a:r>
              <a:rPr lang="en-US" sz="2000" b="1" dirty="0" smtClean="0"/>
              <a:t> </a:t>
            </a:r>
            <a:endParaRPr lang="id-ID" sz="2000" dirty="0" smtClean="0"/>
          </a:p>
          <a:p>
            <a:pPr eaLnBrk="1" hangingPunct="1">
              <a:buFont typeface="Wingdings" pitchFamily="2" charset="2"/>
              <a:buNone/>
              <a:defRPr/>
            </a:pPr>
            <a:r>
              <a:rPr lang="id-ID" sz="2000" b="1" dirty="0" smtClean="0"/>
              <a:t>	</a:t>
            </a:r>
            <a:r>
              <a:rPr lang="en-US" sz="2000" b="1" dirty="0" smtClean="0"/>
              <a:t>3. </a:t>
            </a:r>
            <a:r>
              <a:rPr lang="en-US" sz="2000" b="1" dirty="0" err="1" smtClean="0"/>
              <a:t>Dilaksanakan</a:t>
            </a:r>
            <a:r>
              <a:rPr lang="en-US" sz="2000" b="1" dirty="0" smtClean="0"/>
              <a:t> </a:t>
            </a:r>
            <a:r>
              <a:rPr lang="en-US" sz="2000" b="1" dirty="0" err="1" smtClean="0"/>
              <a:t>sebagai</a:t>
            </a:r>
            <a:r>
              <a:rPr lang="en-US" sz="2000" b="1" dirty="0" smtClean="0"/>
              <a:t> </a:t>
            </a:r>
            <a:r>
              <a:rPr lang="en-US" sz="2000" b="1" dirty="0" err="1" smtClean="0"/>
              <a:t>sumber</a:t>
            </a:r>
            <a:r>
              <a:rPr lang="en-US" sz="2000" b="1" dirty="0" smtClean="0"/>
              <a:t> </a:t>
            </a:r>
            <a:r>
              <a:rPr lang="en-US" sz="2000" b="1" dirty="0" err="1" smtClean="0"/>
              <a:t>utama</a:t>
            </a:r>
            <a:r>
              <a:rPr lang="en-US" sz="2000" b="1" dirty="0" smtClean="0"/>
              <a:t> </a:t>
            </a:r>
            <a:r>
              <a:rPr lang="en-US" sz="2000" b="1" dirty="0" err="1" smtClean="0"/>
              <a:t>nafkah</a:t>
            </a:r>
            <a:r>
              <a:rPr lang="en-US" sz="2000" b="1" dirty="0" smtClean="0"/>
              <a:t> </a:t>
            </a:r>
            <a:r>
              <a:rPr lang="en-US" sz="2000" b="1" dirty="0" err="1" smtClean="0"/>
              <a:t>hidup</a:t>
            </a:r>
            <a:r>
              <a:rPr lang="en-US" sz="2000" b="1" dirty="0" smtClean="0"/>
              <a:t>. </a:t>
            </a:r>
            <a:endParaRPr lang="id-ID" sz="2000" dirty="0" smtClean="0"/>
          </a:p>
          <a:p>
            <a:pPr eaLnBrk="1" hangingPunct="1">
              <a:buFont typeface="Wingdings" pitchFamily="2" charset="2"/>
              <a:buNone/>
              <a:defRPr/>
            </a:pPr>
            <a:r>
              <a:rPr lang="id-ID" sz="2000" b="1" dirty="0" smtClean="0"/>
              <a:t>	</a:t>
            </a:r>
            <a:r>
              <a:rPr lang="en-US" sz="2000" b="1" dirty="0" smtClean="0"/>
              <a:t>4. </a:t>
            </a:r>
            <a:r>
              <a:rPr lang="en-US" sz="2000" b="1" dirty="0" err="1" smtClean="0"/>
              <a:t>Dilaksanakan</a:t>
            </a:r>
            <a:r>
              <a:rPr lang="en-US" sz="2000" b="1" dirty="0" smtClean="0"/>
              <a:t> </a:t>
            </a:r>
            <a:r>
              <a:rPr lang="en-US" sz="2000" b="1" dirty="0" err="1" smtClean="0"/>
              <a:t>dengan</a:t>
            </a:r>
            <a:r>
              <a:rPr lang="en-US" sz="2000" b="1" dirty="0" smtClean="0"/>
              <a:t> </a:t>
            </a:r>
            <a:r>
              <a:rPr lang="en-US" sz="2000" b="1" dirty="0" err="1" smtClean="0"/>
              <a:t>keterlibatan</a:t>
            </a:r>
            <a:r>
              <a:rPr lang="en-US" sz="2000" b="1" dirty="0" smtClean="0"/>
              <a:t> </a:t>
            </a:r>
            <a:r>
              <a:rPr lang="en-US" sz="2000" b="1" dirty="0" err="1" smtClean="0"/>
              <a:t>pribadi</a:t>
            </a:r>
            <a:r>
              <a:rPr lang="en-US" sz="2000" b="1" dirty="0" smtClean="0"/>
              <a:t> yang </a:t>
            </a:r>
            <a:r>
              <a:rPr lang="en-US" sz="2000" b="1" dirty="0" err="1" smtClean="0"/>
              <a:t>mendalam</a:t>
            </a:r>
            <a:r>
              <a:rPr lang="en-US" sz="2000" b="1" dirty="0" smtClean="0"/>
              <a:t>. </a:t>
            </a:r>
            <a:endParaRPr lang="id-ID" sz="2000" dirty="0" smtClean="0"/>
          </a:p>
          <a:p>
            <a:pPr algn="just" eaLnBrk="1" hangingPunct="1">
              <a:defRPr/>
            </a:pPr>
            <a:endParaRPr lang="id-ID" sz="2000" dirty="0" smtClean="0"/>
          </a:p>
          <a:p>
            <a:pPr eaLnBrk="1" hangingPunct="1">
              <a:defRPr/>
            </a:pPr>
            <a:endParaRPr lang="id-ID"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b="1" dirty="0" smtClean="0"/>
              <a:t>CIRI-CIRI PROFESI</a:t>
            </a:r>
            <a:r>
              <a:rPr lang="id-ID" dirty="0" smtClean="0"/>
              <a:t/>
            </a:r>
            <a:br>
              <a:rPr lang="id-ID" dirty="0" smtClean="0"/>
            </a:br>
            <a:endParaRPr lang="id-ID" dirty="0" smtClean="0"/>
          </a:p>
        </p:txBody>
      </p:sp>
      <p:sp>
        <p:nvSpPr>
          <p:cNvPr id="4" name="Slide Number Placeholder 7"/>
          <p:cNvSpPr>
            <a:spLocks noGrp="1"/>
          </p:cNvSpPr>
          <p:nvPr>
            <p:ph type="sldNum" sz="quarter" idx="12"/>
          </p:nvPr>
        </p:nvSpPr>
        <p:spPr>
          <a:xfrm>
            <a:off x="6705600" y="6248400"/>
            <a:ext cx="1905000" cy="457200"/>
          </a:xfrm>
        </p:spPr>
        <p:txBody>
          <a:bodyPr/>
          <a:lstStyle/>
          <a:p>
            <a:pPr>
              <a:defRPr/>
            </a:pPr>
            <a:fld id="{0666CB7A-9F67-4038-8D70-4437C6F29ED4}" type="slidenum">
              <a:rPr lang="en-US"/>
              <a:pPr>
                <a:defRPr/>
              </a:pPr>
              <a:t>14</a:t>
            </a:fld>
            <a:endParaRPr lang="en-US"/>
          </a:p>
        </p:txBody>
      </p:sp>
      <p:sp>
        <p:nvSpPr>
          <p:cNvPr id="3" name="Content Placeholder 2"/>
          <p:cNvSpPr>
            <a:spLocks noGrp="1"/>
          </p:cNvSpPr>
          <p:nvPr>
            <p:ph sz="quarter" idx="1"/>
          </p:nvPr>
        </p:nvSpPr>
        <p:spPr>
          <a:xfrm>
            <a:off x="457200" y="914400"/>
            <a:ext cx="8229600" cy="4530725"/>
          </a:xfrm>
        </p:spPr>
        <p:txBody>
          <a:bodyPr/>
          <a:lstStyle/>
          <a:p>
            <a:pPr eaLnBrk="1" hangingPunct="1">
              <a:defRPr/>
            </a:pPr>
            <a:r>
              <a:rPr lang="id-ID" sz="1800" dirty="0" smtClean="0"/>
              <a:t>1</a:t>
            </a:r>
            <a:r>
              <a:rPr lang="en-US" sz="1800" dirty="0" smtClean="0"/>
              <a:t>. </a:t>
            </a:r>
            <a:r>
              <a:rPr lang="en-US" sz="1600" dirty="0" err="1" smtClean="0"/>
              <a:t>Adanya</a:t>
            </a:r>
            <a:r>
              <a:rPr lang="en-US" sz="1600" dirty="0" smtClean="0"/>
              <a:t> </a:t>
            </a:r>
            <a:r>
              <a:rPr lang="en-US" sz="1600" dirty="0" err="1" smtClean="0"/>
              <a:t>pengetahuan</a:t>
            </a:r>
            <a:r>
              <a:rPr lang="en-US" sz="1600" dirty="0" smtClean="0"/>
              <a:t> </a:t>
            </a:r>
            <a:r>
              <a:rPr lang="en-US" sz="1600" dirty="0" err="1" smtClean="0"/>
              <a:t>khusus</a:t>
            </a:r>
            <a:r>
              <a:rPr lang="en-US" sz="1600" dirty="0" smtClean="0"/>
              <a:t>, yang </a:t>
            </a:r>
            <a:r>
              <a:rPr lang="en-US" sz="1600" dirty="0" err="1" smtClean="0"/>
              <a:t>biasanya</a:t>
            </a:r>
            <a:r>
              <a:rPr lang="en-US" sz="1600" dirty="0" smtClean="0"/>
              <a:t> </a:t>
            </a:r>
            <a:r>
              <a:rPr lang="en-US" sz="1600" dirty="0" err="1" smtClean="0"/>
              <a:t>keahlian</a:t>
            </a:r>
            <a:r>
              <a:rPr lang="en-US" sz="1600" dirty="0" smtClean="0"/>
              <a:t> </a:t>
            </a:r>
            <a:r>
              <a:rPr lang="en-US" sz="1600" dirty="0" err="1" smtClean="0"/>
              <a:t>dan</a:t>
            </a:r>
            <a:r>
              <a:rPr lang="en-US" sz="1600" dirty="0" smtClean="0"/>
              <a:t> </a:t>
            </a:r>
            <a:r>
              <a:rPr lang="en-US" sz="1600" dirty="0" err="1" smtClean="0"/>
              <a:t>keterampilan</a:t>
            </a:r>
            <a:r>
              <a:rPr lang="en-US" sz="1600" dirty="0" smtClean="0"/>
              <a:t> </a:t>
            </a:r>
            <a:r>
              <a:rPr lang="en-US" sz="1600" dirty="0" err="1" smtClean="0"/>
              <a:t>ini</a:t>
            </a:r>
            <a:r>
              <a:rPr lang="en-US" sz="1600" dirty="0" smtClean="0"/>
              <a:t> </a:t>
            </a:r>
            <a:r>
              <a:rPr lang="en-US" sz="1600" dirty="0" err="1" smtClean="0"/>
              <a:t>dimiliki</a:t>
            </a:r>
            <a:r>
              <a:rPr lang="en-US" sz="1600" dirty="0" smtClean="0"/>
              <a:t> </a:t>
            </a:r>
            <a:r>
              <a:rPr lang="en-US" sz="1600" dirty="0" err="1" smtClean="0"/>
              <a:t>berkat</a:t>
            </a:r>
            <a:r>
              <a:rPr lang="en-US" sz="1600" dirty="0" smtClean="0"/>
              <a:t> </a:t>
            </a:r>
            <a:r>
              <a:rPr lang="en-US" sz="1600" dirty="0" err="1" smtClean="0"/>
              <a:t>pendidikan</a:t>
            </a:r>
            <a:r>
              <a:rPr lang="en-US" sz="1600" dirty="0" smtClean="0"/>
              <a:t>, </a:t>
            </a:r>
            <a:r>
              <a:rPr lang="en-US" sz="1600" dirty="0" err="1" smtClean="0"/>
              <a:t>pelatihan</a:t>
            </a:r>
            <a:r>
              <a:rPr lang="en-US" sz="1600" dirty="0" smtClean="0"/>
              <a:t> </a:t>
            </a:r>
            <a:r>
              <a:rPr lang="en-US" sz="1600" dirty="0" err="1" smtClean="0"/>
              <a:t>dan</a:t>
            </a:r>
            <a:r>
              <a:rPr lang="en-US" sz="1600" dirty="0" smtClean="0"/>
              <a:t> </a:t>
            </a:r>
            <a:r>
              <a:rPr lang="en-US" sz="1600" dirty="0" err="1" smtClean="0"/>
              <a:t>pengalaman</a:t>
            </a:r>
            <a:r>
              <a:rPr lang="en-US" sz="1600" dirty="0" smtClean="0"/>
              <a:t> yang </a:t>
            </a:r>
            <a:r>
              <a:rPr lang="en-US" sz="1600" dirty="0" err="1" smtClean="0"/>
              <a:t>bertahun-tahun</a:t>
            </a:r>
            <a:r>
              <a:rPr lang="en-US" sz="1600" dirty="0" smtClean="0"/>
              <a:t>.</a:t>
            </a:r>
            <a:endParaRPr lang="id-ID" sz="1600" dirty="0" smtClean="0"/>
          </a:p>
          <a:p>
            <a:pPr eaLnBrk="1" hangingPunct="1">
              <a:defRPr/>
            </a:pPr>
            <a:endParaRPr lang="id-ID" sz="1600" dirty="0" smtClean="0"/>
          </a:p>
          <a:p>
            <a:pPr eaLnBrk="1" hangingPunct="1">
              <a:defRPr/>
            </a:pPr>
            <a:r>
              <a:rPr lang="en-US" sz="1600" dirty="0" smtClean="0"/>
              <a:t>2.  </a:t>
            </a:r>
            <a:r>
              <a:rPr lang="en-US" sz="1600" dirty="0" err="1" smtClean="0"/>
              <a:t>Adanya</a:t>
            </a:r>
            <a:r>
              <a:rPr lang="en-US" sz="1600" dirty="0" smtClean="0"/>
              <a:t> </a:t>
            </a:r>
            <a:r>
              <a:rPr lang="en-US" sz="1600" dirty="0" err="1" smtClean="0"/>
              <a:t>kaidah</a:t>
            </a:r>
            <a:r>
              <a:rPr lang="en-US" sz="1600" dirty="0" smtClean="0"/>
              <a:t> </a:t>
            </a:r>
            <a:r>
              <a:rPr lang="en-US" sz="1600" dirty="0" err="1" smtClean="0"/>
              <a:t>dan</a:t>
            </a:r>
            <a:r>
              <a:rPr lang="en-US" sz="1600" dirty="0" smtClean="0"/>
              <a:t> </a:t>
            </a:r>
            <a:r>
              <a:rPr lang="en-US" sz="1600" dirty="0" err="1" smtClean="0"/>
              <a:t>standar</a:t>
            </a:r>
            <a:r>
              <a:rPr lang="en-US" sz="1600" dirty="0" smtClean="0"/>
              <a:t> moral yang </a:t>
            </a:r>
            <a:r>
              <a:rPr lang="en-US" sz="1600" dirty="0" err="1" smtClean="0"/>
              <a:t>sangat</a:t>
            </a:r>
            <a:r>
              <a:rPr lang="en-US" sz="1600" dirty="0" smtClean="0"/>
              <a:t> </a:t>
            </a:r>
            <a:r>
              <a:rPr lang="en-US" sz="1600" dirty="0" err="1" smtClean="0"/>
              <a:t>tinggi</a:t>
            </a:r>
            <a:r>
              <a:rPr lang="en-US" sz="1600" dirty="0" smtClean="0"/>
              <a:t>. Hal </a:t>
            </a:r>
            <a:r>
              <a:rPr lang="en-US" sz="1600" dirty="0" err="1" smtClean="0"/>
              <a:t>ini</a:t>
            </a:r>
            <a:r>
              <a:rPr lang="en-US" sz="1600" dirty="0" smtClean="0"/>
              <a:t> </a:t>
            </a:r>
            <a:r>
              <a:rPr lang="en-US" sz="1600" dirty="0" err="1" smtClean="0"/>
              <a:t>biasanya</a:t>
            </a:r>
            <a:r>
              <a:rPr lang="en-US" sz="1600" dirty="0" smtClean="0"/>
              <a:t>  </a:t>
            </a:r>
            <a:r>
              <a:rPr lang="en-US" sz="1600" dirty="0" err="1" smtClean="0"/>
              <a:t>setiap</a:t>
            </a:r>
            <a:r>
              <a:rPr lang="en-US" sz="1600" dirty="0" smtClean="0"/>
              <a:t> </a:t>
            </a:r>
            <a:r>
              <a:rPr lang="en-US" sz="1600" dirty="0" err="1" smtClean="0"/>
              <a:t>pelaku</a:t>
            </a:r>
            <a:r>
              <a:rPr lang="en-US" sz="1600" dirty="0" smtClean="0"/>
              <a:t> </a:t>
            </a:r>
            <a:r>
              <a:rPr lang="en-US" sz="1600" dirty="0" err="1" smtClean="0"/>
              <a:t>profesi</a:t>
            </a:r>
            <a:r>
              <a:rPr lang="en-US" sz="1600" dirty="0" smtClean="0"/>
              <a:t> </a:t>
            </a:r>
            <a:r>
              <a:rPr lang="en-US" sz="1600" dirty="0" err="1" smtClean="0"/>
              <a:t>mendasarkan</a:t>
            </a:r>
            <a:r>
              <a:rPr lang="en-US" sz="1600" dirty="0" smtClean="0"/>
              <a:t> </a:t>
            </a:r>
            <a:r>
              <a:rPr lang="en-US" sz="1600" dirty="0" err="1" smtClean="0"/>
              <a:t>kegiatannya</a:t>
            </a:r>
            <a:r>
              <a:rPr lang="en-US" sz="1600" dirty="0" smtClean="0"/>
              <a:t> </a:t>
            </a:r>
            <a:r>
              <a:rPr lang="en-US" sz="1600" dirty="0" err="1" smtClean="0"/>
              <a:t>pada</a:t>
            </a:r>
            <a:r>
              <a:rPr lang="en-US" sz="1600" dirty="0" smtClean="0"/>
              <a:t> </a:t>
            </a:r>
            <a:r>
              <a:rPr lang="en-US" sz="1600" dirty="0" err="1" smtClean="0"/>
              <a:t>kode</a:t>
            </a:r>
            <a:r>
              <a:rPr lang="en-US" sz="1600" dirty="0" smtClean="0"/>
              <a:t> </a:t>
            </a:r>
            <a:r>
              <a:rPr lang="en-US" sz="1600" dirty="0" err="1" smtClean="0"/>
              <a:t>etik</a:t>
            </a:r>
            <a:r>
              <a:rPr lang="en-US" sz="1600" dirty="0" smtClean="0"/>
              <a:t> </a:t>
            </a:r>
            <a:r>
              <a:rPr lang="en-US" sz="1600" dirty="0" err="1" smtClean="0"/>
              <a:t>profesi</a:t>
            </a:r>
            <a:r>
              <a:rPr lang="en-US" sz="1600" dirty="0" smtClean="0"/>
              <a:t>.</a:t>
            </a:r>
            <a:endParaRPr lang="id-ID" sz="1600" dirty="0" smtClean="0"/>
          </a:p>
          <a:p>
            <a:pPr eaLnBrk="1" hangingPunct="1">
              <a:defRPr/>
            </a:pPr>
            <a:endParaRPr lang="id-ID" sz="1600" dirty="0" smtClean="0"/>
          </a:p>
          <a:p>
            <a:pPr eaLnBrk="1" hangingPunct="1">
              <a:defRPr/>
            </a:pPr>
            <a:r>
              <a:rPr lang="en-US" sz="1600" dirty="0" smtClean="0"/>
              <a:t>3. </a:t>
            </a:r>
            <a:r>
              <a:rPr lang="en-US" sz="1600" dirty="0" err="1" smtClean="0"/>
              <a:t>Mengabdi</a:t>
            </a:r>
            <a:r>
              <a:rPr lang="en-US" sz="1600" dirty="0" smtClean="0"/>
              <a:t> </a:t>
            </a:r>
            <a:r>
              <a:rPr lang="en-US" sz="1600" dirty="0" err="1" smtClean="0"/>
              <a:t>pada</a:t>
            </a:r>
            <a:r>
              <a:rPr lang="en-US" sz="1600" dirty="0" smtClean="0"/>
              <a:t> </a:t>
            </a:r>
            <a:r>
              <a:rPr lang="en-US" sz="1600" dirty="0" err="1" smtClean="0"/>
              <a:t>kepentingan</a:t>
            </a:r>
            <a:r>
              <a:rPr lang="en-US" sz="1600" dirty="0" smtClean="0"/>
              <a:t> </a:t>
            </a:r>
            <a:r>
              <a:rPr lang="en-US" sz="1600" dirty="0" err="1" smtClean="0"/>
              <a:t>masyarakat</a:t>
            </a:r>
            <a:r>
              <a:rPr lang="en-US" sz="1600" dirty="0" smtClean="0"/>
              <a:t>, </a:t>
            </a:r>
            <a:r>
              <a:rPr lang="en-US" sz="1600" dirty="0" err="1" smtClean="0"/>
              <a:t>artinya</a:t>
            </a:r>
            <a:r>
              <a:rPr lang="en-US" sz="1600" dirty="0" smtClean="0"/>
              <a:t> </a:t>
            </a:r>
            <a:r>
              <a:rPr lang="en-US" sz="1600" dirty="0" err="1" smtClean="0"/>
              <a:t>setiap</a:t>
            </a:r>
            <a:r>
              <a:rPr lang="en-US" sz="1600" dirty="0" smtClean="0"/>
              <a:t> </a:t>
            </a:r>
            <a:r>
              <a:rPr lang="en-US" sz="1600" dirty="0" err="1" smtClean="0"/>
              <a:t>pelaksana</a:t>
            </a:r>
            <a:r>
              <a:rPr lang="en-US" sz="1600" dirty="0" smtClean="0"/>
              <a:t> </a:t>
            </a:r>
            <a:r>
              <a:rPr lang="en-US" sz="1600" dirty="0" err="1" smtClean="0"/>
              <a:t>profesi</a:t>
            </a:r>
            <a:r>
              <a:rPr lang="en-US" sz="1600" dirty="0" smtClean="0"/>
              <a:t>  </a:t>
            </a:r>
            <a:r>
              <a:rPr lang="en-US" sz="1600" dirty="0" err="1" smtClean="0"/>
              <a:t>harus</a:t>
            </a:r>
            <a:r>
              <a:rPr lang="en-US" sz="1600" dirty="0" smtClean="0"/>
              <a:t> </a:t>
            </a:r>
            <a:r>
              <a:rPr lang="en-US" sz="1600" dirty="0" err="1" smtClean="0"/>
              <a:t>meletakkan</a:t>
            </a:r>
            <a:r>
              <a:rPr lang="en-US" sz="1600" dirty="0" smtClean="0"/>
              <a:t> </a:t>
            </a:r>
            <a:r>
              <a:rPr lang="en-US" sz="1600" dirty="0" err="1" smtClean="0"/>
              <a:t>kepentingan</a:t>
            </a:r>
            <a:r>
              <a:rPr lang="en-US" sz="1600" dirty="0" smtClean="0"/>
              <a:t> </a:t>
            </a:r>
            <a:r>
              <a:rPr lang="en-US" sz="1600" dirty="0" err="1" smtClean="0"/>
              <a:t>pribadi</a:t>
            </a:r>
            <a:r>
              <a:rPr lang="en-US" sz="1600" dirty="0" smtClean="0"/>
              <a:t> </a:t>
            </a:r>
            <a:r>
              <a:rPr lang="en-US" sz="1600" dirty="0" err="1" smtClean="0"/>
              <a:t>di</a:t>
            </a:r>
            <a:r>
              <a:rPr lang="en-US" sz="1600" dirty="0" smtClean="0"/>
              <a:t> </a:t>
            </a:r>
            <a:r>
              <a:rPr lang="en-US" sz="1600" dirty="0" err="1" smtClean="0"/>
              <a:t>bawah</a:t>
            </a:r>
            <a:r>
              <a:rPr lang="en-US" sz="1600" dirty="0" smtClean="0"/>
              <a:t> </a:t>
            </a:r>
            <a:r>
              <a:rPr lang="en-US" sz="1600" dirty="0" err="1" smtClean="0"/>
              <a:t>kepentingan</a:t>
            </a:r>
            <a:r>
              <a:rPr lang="en-US" sz="1600" dirty="0" smtClean="0"/>
              <a:t> </a:t>
            </a:r>
            <a:r>
              <a:rPr lang="en-US" sz="1600" dirty="0" err="1" smtClean="0"/>
              <a:t>masyarakat</a:t>
            </a:r>
            <a:r>
              <a:rPr lang="en-US" sz="1600" dirty="0" smtClean="0"/>
              <a:t>.</a:t>
            </a:r>
            <a:endParaRPr lang="id-ID" sz="1600" dirty="0" smtClean="0"/>
          </a:p>
          <a:p>
            <a:pPr eaLnBrk="1" hangingPunct="1">
              <a:defRPr/>
            </a:pPr>
            <a:endParaRPr lang="id-ID" sz="1600" dirty="0" smtClean="0"/>
          </a:p>
          <a:p>
            <a:pPr eaLnBrk="1" hangingPunct="1">
              <a:defRPr/>
            </a:pPr>
            <a:r>
              <a:rPr lang="en-US" sz="1600" dirty="0" smtClean="0"/>
              <a:t>4. </a:t>
            </a:r>
            <a:r>
              <a:rPr lang="en-US" sz="1600" dirty="0" err="1" smtClean="0"/>
              <a:t>Izin</a:t>
            </a:r>
            <a:r>
              <a:rPr lang="en-US" sz="1600" dirty="0" smtClean="0"/>
              <a:t> </a:t>
            </a:r>
            <a:r>
              <a:rPr lang="en-US" sz="1600" dirty="0" err="1" smtClean="0"/>
              <a:t>khusus</a:t>
            </a:r>
            <a:r>
              <a:rPr lang="en-US" sz="1600" dirty="0" smtClean="0"/>
              <a:t> </a:t>
            </a:r>
            <a:r>
              <a:rPr lang="en-US" sz="1600" dirty="0" err="1" smtClean="0"/>
              <a:t>untuk</a:t>
            </a:r>
            <a:r>
              <a:rPr lang="en-US" sz="1600" dirty="0" smtClean="0"/>
              <a:t> </a:t>
            </a:r>
            <a:r>
              <a:rPr lang="en-US" sz="1600" dirty="0" err="1" smtClean="0"/>
              <a:t>menjalankan</a:t>
            </a:r>
            <a:r>
              <a:rPr lang="en-US" sz="1600" dirty="0" smtClean="0"/>
              <a:t> </a:t>
            </a:r>
            <a:r>
              <a:rPr lang="en-US" sz="1600" dirty="0" err="1" smtClean="0"/>
              <a:t>suatu</a:t>
            </a:r>
            <a:r>
              <a:rPr lang="en-US" sz="1600" dirty="0" smtClean="0"/>
              <a:t> </a:t>
            </a:r>
            <a:r>
              <a:rPr lang="en-US" sz="1600" dirty="0" err="1" smtClean="0"/>
              <a:t>profesi</a:t>
            </a:r>
            <a:r>
              <a:rPr lang="en-US" sz="1600" dirty="0" smtClean="0"/>
              <a:t>. </a:t>
            </a:r>
            <a:r>
              <a:rPr lang="en-US" sz="1600" dirty="0" err="1" smtClean="0"/>
              <a:t>Setiap</a:t>
            </a:r>
            <a:r>
              <a:rPr lang="en-US" sz="1600" dirty="0" smtClean="0"/>
              <a:t> </a:t>
            </a:r>
            <a:r>
              <a:rPr lang="en-US" sz="1600" dirty="0" err="1" smtClean="0"/>
              <a:t>profesi</a:t>
            </a:r>
            <a:r>
              <a:rPr lang="en-US" sz="1600" dirty="0" smtClean="0"/>
              <a:t> </a:t>
            </a:r>
            <a:r>
              <a:rPr lang="en-US" sz="1600" dirty="0" err="1" smtClean="0"/>
              <a:t>akan</a:t>
            </a:r>
            <a:r>
              <a:rPr lang="en-US" sz="1600" dirty="0" smtClean="0"/>
              <a:t> </a:t>
            </a:r>
            <a:r>
              <a:rPr lang="en-US" sz="1600" dirty="0" err="1" smtClean="0"/>
              <a:t>selalu</a:t>
            </a:r>
            <a:r>
              <a:rPr lang="en-US" sz="1600" dirty="0" smtClean="0"/>
              <a:t> </a:t>
            </a:r>
            <a:r>
              <a:rPr lang="en-US" sz="1600" dirty="0" err="1" smtClean="0"/>
              <a:t>berkaitan</a:t>
            </a:r>
            <a:r>
              <a:rPr lang="en-US" sz="1600" dirty="0" smtClean="0"/>
              <a:t> </a:t>
            </a:r>
            <a:r>
              <a:rPr lang="en-US" sz="1600" dirty="0" err="1" smtClean="0"/>
              <a:t>dengan</a:t>
            </a:r>
            <a:r>
              <a:rPr lang="en-US" sz="1600" dirty="0" smtClean="0"/>
              <a:t> </a:t>
            </a:r>
            <a:r>
              <a:rPr lang="en-US" sz="1600" dirty="0" err="1" smtClean="0"/>
              <a:t>kepentingan</a:t>
            </a:r>
            <a:r>
              <a:rPr lang="en-US" sz="1600" dirty="0" smtClean="0"/>
              <a:t> </a:t>
            </a:r>
            <a:r>
              <a:rPr lang="en-US" sz="1600" dirty="0" err="1" smtClean="0"/>
              <a:t>masyarakat</a:t>
            </a:r>
            <a:r>
              <a:rPr lang="en-US" sz="1600" dirty="0" smtClean="0"/>
              <a:t>, </a:t>
            </a:r>
            <a:r>
              <a:rPr lang="en-US" sz="1600" dirty="0" err="1" smtClean="0"/>
              <a:t>dimana</a:t>
            </a:r>
            <a:r>
              <a:rPr lang="en-US" sz="1600" dirty="0" smtClean="0"/>
              <a:t> </a:t>
            </a:r>
            <a:r>
              <a:rPr lang="en-US" sz="1600" dirty="0" err="1" smtClean="0"/>
              <a:t>nilai-nilai</a:t>
            </a:r>
            <a:r>
              <a:rPr lang="en-US" sz="1600" dirty="0" smtClean="0"/>
              <a:t> </a:t>
            </a:r>
            <a:r>
              <a:rPr lang="en-US" sz="1600" dirty="0" err="1" smtClean="0"/>
              <a:t>kemanusiaan</a:t>
            </a:r>
            <a:r>
              <a:rPr lang="en-US" sz="1600" dirty="0" smtClean="0"/>
              <a:t> </a:t>
            </a:r>
            <a:r>
              <a:rPr lang="en-US" sz="1600" dirty="0" err="1" smtClean="0"/>
              <a:t>berupa</a:t>
            </a:r>
            <a:r>
              <a:rPr lang="en-US" sz="1600" dirty="0" smtClean="0"/>
              <a:t> </a:t>
            </a:r>
            <a:r>
              <a:rPr lang="en-US" sz="1600" dirty="0" err="1" smtClean="0"/>
              <a:t>keselamatan</a:t>
            </a:r>
            <a:r>
              <a:rPr lang="en-US" sz="1600" dirty="0" smtClean="0"/>
              <a:t>, </a:t>
            </a:r>
            <a:r>
              <a:rPr lang="en-US" sz="1600" dirty="0" err="1" smtClean="0"/>
              <a:t>keamanan</a:t>
            </a:r>
            <a:r>
              <a:rPr lang="en-US" sz="1600" dirty="0" smtClean="0"/>
              <a:t>, </a:t>
            </a:r>
            <a:r>
              <a:rPr lang="en-US" sz="1600" dirty="0" err="1" smtClean="0"/>
              <a:t>kelangsungan</a:t>
            </a:r>
            <a:r>
              <a:rPr lang="en-US" sz="1600" dirty="0" smtClean="0"/>
              <a:t> </a:t>
            </a:r>
            <a:r>
              <a:rPr lang="en-US" sz="1600" dirty="0" err="1" smtClean="0"/>
              <a:t>hidup</a:t>
            </a:r>
            <a:r>
              <a:rPr lang="en-US" sz="1600" dirty="0" smtClean="0"/>
              <a:t> </a:t>
            </a:r>
            <a:r>
              <a:rPr lang="en-US" sz="1600" dirty="0" err="1" smtClean="0"/>
              <a:t>dan</a:t>
            </a:r>
            <a:r>
              <a:rPr lang="en-US" sz="1600" dirty="0" smtClean="0"/>
              <a:t> </a:t>
            </a:r>
            <a:r>
              <a:rPr lang="en-US" sz="1600" dirty="0" err="1" smtClean="0"/>
              <a:t>sebagainya</a:t>
            </a:r>
            <a:r>
              <a:rPr lang="en-US" sz="1600" dirty="0" smtClean="0"/>
              <a:t>, </a:t>
            </a:r>
            <a:r>
              <a:rPr lang="en-US" sz="1600" dirty="0" err="1" smtClean="0"/>
              <a:t>maka</a:t>
            </a:r>
            <a:r>
              <a:rPr lang="en-US" sz="1600" dirty="0" smtClean="0"/>
              <a:t> </a:t>
            </a:r>
            <a:r>
              <a:rPr lang="en-US" sz="1600" dirty="0" err="1" smtClean="0"/>
              <a:t>untuk</a:t>
            </a:r>
            <a:r>
              <a:rPr lang="en-US" sz="1600" dirty="0" smtClean="0"/>
              <a:t> </a:t>
            </a:r>
            <a:r>
              <a:rPr lang="en-US" sz="1600" dirty="0" err="1" smtClean="0"/>
              <a:t>menjalankan</a:t>
            </a:r>
            <a:r>
              <a:rPr lang="en-US" sz="1600" dirty="0" smtClean="0"/>
              <a:t> </a:t>
            </a:r>
            <a:r>
              <a:rPr lang="en-US" sz="1600" dirty="0" err="1" smtClean="0"/>
              <a:t>suatu</a:t>
            </a:r>
            <a:r>
              <a:rPr lang="en-US" sz="1600" dirty="0" smtClean="0"/>
              <a:t> </a:t>
            </a:r>
            <a:r>
              <a:rPr lang="en-US" sz="1600" dirty="0" err="1" smtClean="0"/>
              <a:t>profesi</a:t>
            </a:r>
            <a:r>
              <a:rPr lang="en-US" sz="1600" dirty="0" smtClean="0"/>
              <a:t> </a:t>
            </a:r>
            <a:r>
              <a:rPr lang="en-US" sz="1600" dirty="0" err="1" smtClean="0"/>
              <a:t>harus</a:t>
            </a:r>
            <a:r>
              <a:rPr lang="en-US" sz="1600" dirty="0" smtClean="0"/>
              <a:t> </a:t>
            </a:r>
            <a:r>
              <a:rPr lang="en-US" sz="1600" dirty="0" err="1" smtClean="0"/>
              <a:t>terlebih</a:t>
            </a:r>
            <a:r>
              <a:rPr lang="en-US" sz="1600" dirty="0" smtClean="0"/>
              <a:t> </a:t>
            </a:r>
            <a:r>
              <a:rPr lang="en-US" sz="1600" dirty="0" err="1" smtClean="0"/>
              <a:t>dahulu</a:t>
            </a:r>
            <a:r>
              <a:rPr lang="en-US" sz="1600" dirty="0" smtClean="0"/>
              <a:t> </a:t>
            </a:r>
            <a:r>
              <a:rPr lang="en-US" sz="1600" dirty="0" err="1" smtClean="0"/>
              <a:t>ada</a:t>
            </a:r>
            <a:r>
              <a:rPr lang="en-US" sz="1600" dirty="0" smtClean="0"/>
              <a:t> </a:t>
            </a:r>
            <a:r>
              <a:rPr lang="en-US" sz="1600" dirty="0" err="1" smtClean="0"/>
              <a:t>izin</a:t>
            </a:r>
            <a:r>
              <a:rPr lang="en-US" sz="1600" dirty="0" smtClean="0"/>
              <a:t> </a:t>
            </a:r>
            <a:r>
              <a:rPr lang="en-US" sz="1600" dirty="0" err="1" smtClean="0"/>
              <a:t>khusus</a:t>
            </a:r>
            <a:r>
              <a:rPr lang="en-US" sz="1600" dirty="0" smtClean="0"/>
              <a:t>.</a:t>
            </a:r>
            <a:endParaRPr lang="id-ID" sz="1600" dirty="0" smtClean="0"/>
          </a:p>
          <a:p>
            <a:pPr eaLnBrk="1" hangingPunct="1">
              <a:defRPr/>
            </a:pPr>
            <a:endParaRPr lang="id-ID" sz="1600" dirty="0" smtClean="0"/>
          </a:p>
          <a:p>
            <a:pPr eaLnBrk="1" hangingPunct="1">
              <a:defRPr/>
            </a:pPr>
            <a:r>
              <a:rPr lang="en-US" sz="1600" dirty="0" smtClean="0"/>
              <a:t>5.  </a:t>
            </a:r>
            <a:r>
              <a:rPr lang="en-US" sz="1600" dirty="0" err="1" smtClean="0"/>
              <a:t>Kaum</a:t>
            </a:r>
            <a:r>
              <a:rPr lang="en-US" sz="1600" dirty="0" smtClean="0"/>
              <a:t> </a:t>
            </a:r>
            <a:r>
              <a:rPr lang="en-US" sz="1600" dirty="0" err="1" smtClean="0"/>
              <a:t>profesional</a:t>
            </a:r>
            <a:r>
              <a:rPr lang="en-US" sz="1600" dirty="0" smtClean="0"/>
              <a:t> </a:t>
            </a:r>
            <a:r>
              <a:rPr lang="en-US" sz="1600" dirty="0" err="1" smtClean="0"/>
              <a:t>biasanya</a:t>
            </a:r>
            <a:r>
              <a:rPr lang="en-US" sz="1600" dirty="0" smtClean="0"/>
              <a:t> </a:t>
            </a:r>
            <a:r>
              <a:rPr lang="en-US" sz="1600" dirty="0" err="1" smtClean="0"/>
              <a:t>menjadi</a:t>
            </a:r>
            <a:r>
              <a:rPr lang="en-US" sz="1600" dirty="0" smtClean="0"/>
              <a:t> </a:t>
            </a:r>
            <a:r>
              <a:rPr lang="en-US" sz="1600" dirty="0" err="1" smtClean="0"/>
              <a:t>anggota</a:t>
            </a:r>
            <a:r>
              <a:rPr lang="en-US" sz="1600" dirty="0" smtClean="0"/>
              <a:t> </a:t>
            </a:r>
            <a:r>
              <a:rPr lang="en-US" sz="1600" dirty="0" err="1" smtClean="0"/>
              <a:t>dari</a:t>
            </a:r>
            <a:r>
              <a:rPr lang="en-US" sz="1600" dirty="0" smtClean="0"/>
              <a:t> </a:t>
            </a:r>
            <a:r>
              <a:rPr lang="en-US" sz="1600" dirty="0" err="1" smtClean="0"/>
              <a:t>suatu</a:t>
            </a:r>
            <a:r>
              <a:rPr lang="en-US" sz="1600" dirty="0" smtClean="0"/>
              <a:t> </a:t>
            </a:r>
            <a:r>
              <a:rPr lang="en-US" sz="1600" dirty="0" err="1" smtClean="0"/>
              <a:t>profesi</a:t>
            </a:r>
            <a:r>
              <a:rPr lang="en-US" sz="1600" dirty="0" smtClean="0"/>
              <a:t>.</a:t>
            </a:r>
            <a:endParaRPr lang="id-ID" sz="1600" dirty="0" smtClean="0"/>
          </a:p>
          <a:p>
            <a:pPr eaLnBrk="1" hangingPunct="1">
              <a:defRPr/>
            </a:pPr>
            <a:endParaRPr lang="id-ID" sz="1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title"/>
          </p:nvPr>
        </p:nvSpPr>
        <p:spPr>
          <a:xfrm>
            <a:off x="1066800" y="304800"/>
            <a:ext cx="7543800" cy="1431925"/>
          </a:xfrm>
        </p:spPr>
        <p:txBody>
          <a:bodyPr/>
          <a:lstStyle/>
          <a:p>
            <a:pPr eaLnBrk="1" hangingPunct="1">
              <a:defRPr/>
            </a:pPr>
            <a:r>
              <a:rPr lang="en-US" dirty="0" smtClean="0"/>
              <a:t>PRINSIP</a:t>
            </a:r>
            <a:r>
              <a:rPr lang="id-ID" dirty="0" smtClean="0"/>
              <a:t> ETIKA</a:t>
            </a:r>
            <a:r>
              <a:rPr lang="en-US" dirty="0" smtClean="0"/>
              <a:t> </a:t>
            </a:r>
            <a:r>
              <a:rPr lang="id-ID" dirty="0" smtClean="0"/>
              <a:t>PROFESI</a:t>
            </a:r>
            <a:endParaRPr lang="en-US" dirty="0" smtClean="0"/>
          </a:p>
        </p:txBody>
      </p:sp>
      <p:sp>
        <p:nvSpPr>
          <p:cNvPr id="6" name="Slide Number Placeholder 7"/>
          <p:cNvSpPr>
            <a:spLocks noGrp="1"/>
          </p:cNvSpPr>
          <p:nvPr>
            <p:ph type="sldNum" sz="quarter" idx="12"/>
          </p:nvPr>
        </p:nvSpPr>
        <p:spPr>
          <a:xfrm>
            <a:off x="6705600" y="6248400"/>
            <a:ext cx="1905000" cy="457200"/>
          </a:xfrm>
        </p:spPr>
        <p:txBody>
          <a:bodyPr/>
          <a:lstStyle/>
          <a:p>
            <a:pPr>
              <a:defRPr/>
            </a:pPr>
            <a:fld id="{B7A940F2-7FE8-454B-8CEF-D266F9BE79AF}" type="slidenum">
              <a:rPr lang="en-US"/>
              <a:pPr>
                <a:defRPr/>
              </a:pPr>
              <a:t>15</a:t>
            </a:fld>
            <a:endParaRPr lang="en-US" dirty="0"/>
          </a:p>
        </p:txBody>
      </p:sp>
      <p:sp>
        <p:nvSpPr>
          <p:cNvPr id="5" name="Rectangle 3"/>
          <p:cNvSpPr txBox="1">
            <a:spLocks noChangeArrowheads="1"/>
          </p:cNvSpPr>
          <p:nvPr/>
        </p:nvSpPr>
        <p:spPr bwMode="auto">
          <a:xfrm>
            <a:off x="533400" y="1905000"/>
            <a:ext cx="5257800" cy="4602163"/>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1. </a:t>
            </a:r>
            <a:r>
              <a:rPr lang="id-ID" sz="3200" b="0" kern="0" dirty="0">
                <a:effectLst>
                  <a:outerShdw blurRad="38100" dist="38100" dir="2700000" algn="tl">
                    <a:srgbClr val="000000"/>
                  </a:outerShdw>
                </a:effectLst>
                <a:latin typeface="+mn-lt"/>
              </a:rPr>
              <a:t>Tanggung Jawab</a:t>
            </a:r>
            <a:endParaRPr lang="en-US" sz="3200" b="0" kern="0" dirty="0">
              <a:effectLst>
                <a:outerShdw blurRad="38100" dist="38100" dir="2700000" algn="tl">
                  <a:srgbClr val="000000"/>
                </a:outerShdw>
              </a:effectLst>
              <a:latin typeface="+mn-lt"/>
            </a:endParaRP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2. </a:t>
            </a:r>
            <a:r>
              <a:rPr lang="id-ID" sz="3200" b="0" kern="0" dirty="0">
                <a:effectLst>
                  <a:outerShdw blurRad="38100" dist="38100" dir="2700000" algn="tl">
                    <a:srgbClr val="000000"/>
                  </a:outerShdw>
                </a:effectLst>
                <a:latin typeface="+mn-lt"/>
              </a:rPr>
              <a:t>Keadilan</a:t>
            </a:r>
            <a:endParaRPr lang="en-US" sz="3200" b="0" kern="0" dirty="0">
              <a:effectLst>
                <a:outerShdw blurRad="38100" dist="38100" dir="2700000" algn="tl">
                  <a:srgbClr val="000000"/>
                </a:outerShdw>
              </a:effectLst>
              <a:latin typeface="+mn-lt"/>
            </a:endParaRP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3. </a:t>
            </a:r>
            <a:r>
              <a:rPr lang="id-ID" sz="3200" b="0" kern="0" dirty="0">
                <a:effectLst>
                  <a:outerShdw blurRad="38100" dist="38100" dir="2700000" algn="tl">
                    <a:srgbClr val="000000"/>
                  </a:outerShdw>
                </a:effectLst>
                <a:latin typeface="+mn-lt"/>
              </a:rPr>
              <a:t>Otonomi</a:t>
            </a:r>
            <a:endParaRPr lang="en-US" sz="3200" b="0" kern="0" dirty="0">
              <a:effectLst>
                <a:outerShdw blurRad="38100" dist="38100" dir="2700000" algn="tl">
                  <a:srgbClr val="000000"/>
                </a:outerShdw>
              </a:effectLst>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id-ID" dirty="0" smtClean="0"/>
              <a:t>Jenis Bidang Profesi</a:t>
            </a:r>
          </a:p>
        </p:txBody>
      </p:sp>
      <p:sp>
        <p:nvSpPr>
          <p:cNvPr id="4" name="Slide Number Placeholder 7"/>
          <p:cNvSpPr>
            <a:spLocks noGrp="1"/>
          </p:cNvSpPr>
          <p:nvPr>
            <p:ph type="sldNum" sz="quarter" idx="12"/>
          </p:nvPr>
        </p:nvSpPr>
        <p:spPr>
          <a:xfrm>
            <a:off x="6705600" y="6248400"/>
            <a:ext cx="1905000" cy="457200"/>
          </a:xfrm>
        </p:spPr>
        <p:txBody>
          <a:bodyPr/>
          <a:lstStyle/>
          <a:p>
            <a:pPr>
              <a:defRPr/>
            </a:pPr>
            <a:fld id="{02A81ECB-5F70-4014-BD5D-E253B85CE9D6}" type="slidenum">
              <a:rPr lang="en-US"/>
              <a:pPr>
                <a:defRPr/>
              </a:pPr>
              <a:t>16</a:t>
            </a:fld>
            <a:endParaRPr lang="en-US" dirty="0"/>
          </a:p>
        </p:txBody>
      </p:sp>
      <p:sp>
        <p:nvSpPr>
          <p:cNvPr id="3" name="Content Placeholder 2"/>
          <p:cNvSpPr>
            <a:spLocks noGrp="1"/>
          </p:cNvSpPr>
          <p:nvPr>
            <p:ph sz="quarter" idx="1"/>
          </p:nvPr>
        </p:nvSpPr>
        <p:spPr/>
        <p:txBody>
          <a:bodyPr/>
          <a:lstStyle/>
          <a:p>
            <a:pPr eaLnBrk="1" hangingPunct="1">
              <a:buFont typeface="Wingdings" pitchFamily="2" charset="2"/>
              <a:buNone/>
              <a:defRPr/>
            </a:pPr>
            <a:r>
              <a:rPr lang="id-ID" sz="1800" b="1" i="1" dirty="0" smtClean="0"/>
              <a:t>	</a:t>
            </a:r>
            <a:r>
              <a:rPr lang="en-US" sz="1800" b="1" i="1" dirty="0" err="1" smtClean="0"/>
              <a:t>Terdapat</a:t>
            </a:r>
            <a:r>
              <a:rPr lang="en-US" sz="1800" b="1" i="1" dirty="0" smtClean="0"/>
              <a:t> </a:t>
            </a:r>
            <a:r>
              <a:rPr lang="en-US" sz="1800" b="1" i="1" dirty="0" err="1" smtClean="0"/>
              <a:t>dua</a:t>
            </a:r>
            <a:r>
              <a:rPr lang="en-US" sz="1800" b="1" i="1" dirty="0" smtClean="0"/>
              <a:t> </a:t>
            </a:r>
            <a:r>
              <a:rPr lang="en-US" sz="1800" b="1" i="1" dirty="0" err="1" smtClean="0"/>
              <a:t>jenis</a:t>
            </a:r>
            <a:r>
              <a:rPr lang="en-US" sz="1800" b="1" i="1" dirty="0" smtClean="0"/>
              <a:t> </a:t>
            </a:r>
            <a:r>
              <a:rPr lang="en-US" sz="1800" b="1" i="1" dirty="0" err="1" smtClean="0"/>
              <a:t>bidang</a:t>
            </a:r>
            <a:r>
              <a:rPr lang="en-US" sz="1800" b="1" i="1" dirty="0" smtClean="0"/>
              <a:t> </a:t>
            </a:r>
            <a:r>
              <a:rPr lang="en-US" sz="1800" b="1" i="1" dirty="0" err="1" smtClean="0"/>
              <a:t>profesi</a:t>
            </a:r>
            <a:r>
              <a:rPr lang="en-US" sz="1800" b="1" i="1" dirty="0" smtClean="0"/>
              <a:t> </a:t>
            </a:r>
            <a:r>
              <a:rPr lang="en-US" sz="1800" b="1" i="1" dirty="0" err="1" smtClean="0"/>
              <a:t>yaitu</a:t>
            </a:r>
            <a:r>
              <a:rPr lang="en-US" sz="1800" b="1" i="1" dirty="0" smtClean="0"/>
              <a:t> :</a:t>
            </a:r>
            <a:endParaRPr lang="id-ID" sz="1800" dirty="0" smtClean="0"/>
          </a:p>
          <a:p>
            <a:pPr eaLnBrk="1" hangingPunct="1">
              <a:buFont typeface="Wingdings" pitchFamily="2" charset="2"/>
              <a:buNone/>
              <a:defRPr/>
            </a:pPr>
            <a:r>
              <a:rPr lang="id-ID" sz="1800" b="1" i="1" dirty="0" smtClean="0"/>
              <a:t>	</a:t>
            </a:r>
          </a:p>
          <a:p>
            <a:pPr eaLnBrk="1" hangingPunct="1">
              <a:buFont typeface="Wingdings" pitchFamily="2" charset="2"/>
              <a:buNone/>
              <a:defRPr/>
            </a:pPr>
            <a:r>
              <a:rPr lang="id-ID" sz="1800" b="1" i="1" dirty="0" smtClean="0"/>
              <a:t>	</a:t>
            </a:r>
            <a:r>
              <a:rPr lang="en-US" sz="1800" b="1" i="1" dirty="0" smtClean="0"/>
              <a:t>1. </a:t>
            </a:r>
            <a:r>
              <a:rPr lang="en-US" sz="1800" b="1" i="1" dirty="0" err="1" smtClean="0"/>
              <a:t>Profesi</a:t>
            </a:r>
            <a:r>
              <a:rPr lang="en-US" sz="1800" b="1" i="1" dirty="0" smtClean="0"/>
              <a:t> </a:t>
            </a:r>
            <a:r>
              <a:rPr lang="en-US" sz="1800" b="1" i="1" dirty="0" err="1" smtClean="0"/>
              <a:t>Khusus</a:t>
            </a:r>
            <a:endParaRPr lang="id-ID" sz="1800" dirty="0" smtClean="0"/>
          </a:p>
          <a:p>
            <a:pPr algn="just" eaLnBrk="1" hangingPunct="1">
              <a:buFont typeface="Wingdings" pitchFamily="2" charset="2"/>
              <a:buNone/>
              <a:defRPr/>
            </a:pPr>
            <a:r>
              <a:rPr lang="id-ID" sz="1800" b="1" i="1" dirty="0" smtClean="0"/>
              <a:t>	</a:t>
            </a:r>
            <a:r>
              <a:rPr lang="en-US" sz="1800" b="1" i="1" dirty="0" err="1" smtClean="0"/>
              <a:t>Profesi</a:t>
            </a:r>
            <a:r>
              <a:rPr lang="en-US" sz="1800" b="1" i="1" dirty="0" smtClean="0"/>
              <a:t> </a:t>
            </a:r>
            <a:r>
              <a:rPr lang="en-US" sz="1800" b="1" i="1" dirty="0" err="1" smtClean="0"/>
              <a:t>khusus</a:t>
            </a:r>
            <a:r>
              <a:rPr lang="en-US" sz="1800" b="1" i="1" dirty="0" smtClean="0"/>
              <a:t> </a:t>
            </a:r>
            <a:r>
              <a:rPr lang="en-US" sz="1800" b="1" i="1" dirty="0" err="1" smtClean="0"/>
              <a:t>ialah</a:t>
            </a:r>
            <a:r>
              <a:rPr lang="en-US" sz="1800" b="1" i="1" dirty="0" smtClean="0"/>
              <a:t> </a:t>
            </a:r>
            <a:r>
              <a:rPr lang="en-US" sz="1800" b="1" i="1" dirty="0" err="1" smtClean="0"/>
              <a:t>para</a:t>
            </a:r>
            <a:r>
              <a:rPr lang="en-US" sz="1800" b="1" i="1" dirty="0" smtClean="0"/>
              <a:t> professional yang </a:t>
            </a:r>
            <a:r>
              <a:rPr lang="en-US" sz="1800" b="1" i="1" dirty="0" err="1" smtClean="0"/>
              <a:t>melaksanakan</a:t>
            </a:r>
            <a:r>
              <a:rPr lang="en-US" sz="1800" b="1" i="1" dirty="0" smtClean="0"/>
              <a:t> </a:t>
            </a:r>
            <a:r>
              <a:rPr lang="en-US" sz="1800" b="1" i="1" dirty="0" err="1" smtClean="0"/>
              <a:t>profesi</a:t>
            </a:r>
            <a:r>
              <a:rPr lang="en-US" sz="1800" b="1" i="1" dirty="0" smtClean="0"/>
              <a:t> </a:t>
            </a:r>
            <a:r>
              <a:rPr lang="en-US" sz="1800" b="1" i="1" dirty="0" err="1" smtClean="0"/>
              <a:t>secara</a:t>
            </a:r>
            <a:r>
              <a:rPr lang="en-US" sz="1800" b="1" i="1" dirty="0" smtClean="0"/>
              <a:t> </a:t>
            </a:r>
            <a:r>
              <a:rPr lang="en-US" sz="1800" b="1" i="1" dirty="0" err="1" smtClean="0"/>
              <a:t>khusus</a:t>
            </a:r>
            <a:r>
              <a:rPr lang="en-US" sz="1800" b="1" i="1" dirty="0" smtClean="0"/>
              <a:t> </a:t>
            </a:r>
            <a:r>
              <a:rPr lang="en-US" sz="1800" b="1" i="1" dirty="0" err="1" smtClean="0"/>
              <a:t>untuk</a:t>
            </a:r>
            <a:r>
              <a:rPr lang="en-US" sz="1800" b="1" i="1" dirty="0" smtClean="0"/>
              <a:t> </a:t>
            </a:r>
            <a:r>
              <a:rPr lang="en-US" sz="1800" b="1" i="1" dirty="0" err="1" smtClean="0"/>
              <a:t>mendapatkan</a:t>
            </a:r>
            <a:r>
              <a:rPr lang="en-US" sz="1800" b="1" i="1" dirty="0" smtClean="0"/>
              <a:t> </a:t>
            </a:r>
            <a:r>
              <a:rPr lang="en-US" sz="1800" b="1" i="1" dirty="0" err="1" smtClean="0"/>
              <a:t>nafkah</a:t>
            </a:r>
            <a:r>
              <a:rPr lang="en-US" sz="1800" b="1" i="1" dirty="0" smtClean="0"/>
              <a:t> </a:t>
            </a:r>
            <a:r>
              <a:rPr lang="en-US" sz="1800" b="1" i="1" dirty="0" err="1" smtClean="0"/>
              <a:t>atau</a:t>
            </a:r>
            <a:r>
              <a:rPr lang="en-US" sz="1800" b="1" i="1" dirty="0" smtClean="0"/>
              <a:t> </a:t>
            </a:r>
            <a:r>
              <a:rPr lang="en-US" sz="1800" b="1" i="1" dirty="0" err="1" smtClean="0"/>
              <a:t>penghasilan</a:t>
            </a:r>
            <a:r>
              <a:rPr lang="en-US" sz="1800" b="1" i="1" dirty="0" smtClean="0"/>
              <a:t> </a:t>
            </a:r>
            <a:r>
              <a:rPr lang="en-US" sz="1800" b="1" i="1" dirty="0" err="1" smtClean="0"/>
              <a:t>tertentu</a:t>
            </a:r>
            <a:r>
              <a:rPr lang="en-US" sz="1800" b="1" i="1" dirty="0" smtClean="0"/>
              <a:t> </a:t>
            </a:r>
            <a:r>
              <a:rPr lang="en-US" sz="1800" b="1" i="1" dirty="0" err="1" smtClean="0"/>
              <a:t>sebagai</a:t>
            </a:r>
            <a:r>
              <a:rPr lang="en-US" sz="1800" b="1" i="1" dirty="0" smtClean="0"/>
              <a:t> </a:t>
            </a:r>
            <a:r>
              <a:rPr lang="en-US" sz="1800" b="1" i="1" dirty="0" err="1" smtClean="0"/>
              <a:t>tujuan</a:t>
            </a:r>
            <a:r>
              <a:rPr lang="en-US" sz="1800" b="1" i="1" dirty="0" smtClean="0"/>
              <a:t> </a:t>
            </a:r>
            <a:r>
              <a:rPr lang="en-US" sz="1800" b="1" i="1" dirty="0" err="1" smtClean="0"/>
              <a:t>pokoknya</a:t>
            </a:r>
            <a:r>
              <a:rPr lang="en-US" sz="1800" b="1" i="1" dirty="0" smtClean="0"/>
              <a:t>, </a:t>
            </a:r>
            <a:r>
              <a:rPr lang="en-US" sz="1800" b="1" i="1" dirty="0" err="1" smtClean="0"/>
              <a:t>contohnya</a:t>
            </a:r>
            <a:r>
              <a:rPr lang="en-US" sz="1800" b="1" i="1" dirty="0" smtClean="0"/>
              <a:t> </a:t>
            </a:r>
            <a:r>
              <a:rPr lang="en-US" sz="1800" b="1" i="1" dirty="0" err="1" smtClean="0"/>
              <a:t>dokter</a:t>
            </a:r>
            <a:r>
              <a:rPr lang="en-US" sz="1800" b="1" i="1" dirty="0" smtClean="0"/>
              <a:t>, </a:t>
            </a:r>
            <a:r>
              <a:rPr lang="en-US" sz="1800" b="1" i="1" dirty="0" err="1" smtClean="0"/>
              <a:t>pendidik</a:t>
            </a:r>
            <a:r>
              <a:rPr lang="en-US" sz="1800" b="1" i="1" dirty="0" smtClean="0"/>
              <a:t>/guru, </a:t>
            </a:r>
            <a:r>
              <a:rPr lang="en-US" sz="1800" b="1" i="1" dirty="0" err="1" smtClean="0"/>
              <a:t>konsultan</a:t>
            </a:r>
            <a:r>
              <a:rPr lang="en-US" sz="1800" b="1" i="1" dirty="0" smtClean="0"/>
              <a:t>, </a:t>
            </a:r>
            <a:r>
              <a:rPr lang="en-US" sz="1800" b="1" i="1" dirty="0" err="1" smtClean="0"/>
              <a:t>dll</a:t>
            </a:r>
            <a:r>
              <a:rPr lang="en-US" sz="1800" b="1" i="1" dirty="0" smtClean="0"/>
              <a:t>.</a:t>
            </a:r>
            <a:endParaRPr lang="id-ID" sz="1800" b="1" i="1" dirty="0" smtClean="0"/>
          </a:p>
          <a:p>
            <a:pPr algn="just" eaLnBrk="1" hangingPunct="1">
              <a:buFont typeface="Wingdings" pitchFamily="2" charset="2"/>
              <a:buNone/>
              <a:defRPr/>
            </a:pPr>
            <a:endParaRPr lang="id-ID" sz="1800" dirty="0" smtClean="0"/>
          </a:p>
          <a:p>
            <a:pPr eaLnBrk="1" hangingPunct="1">
              <a:buFont typeface="Wingdings" pitchFamily="2" charset="2"/>
              <a:buNone/>
              <a:defRPr/>
            </a:pPr>
            <a:r>
              <a:rPr lang="id-ID" sz="1800" b="1" i="1" dirty="0" smtClean="0"/>
              <a:t>	</a:t>
            </a:r>
            <a:r>
              <a:rPr lang="en-US" sz="1800" b="1" i="1" dirty="0" smtClean="0"/>
              <a:t>2. </a:t>
            </a:r>
            <a:r>
              <a:rPr lang="en-US" sz="1800" b="1" i="1" dirty="0" err="1" smtClean="0"/>
              <a:t>Profesi</a:t>
            </a:r>
            <a:r>
              <a:rPr lang="en-US" sz="1800" b="1" i="1" dirty="0" smtClean="0"/>
              <a:t> </a:t>
            </a:r>
            <a:r>
              <a:rPr lang="en-US" sz="1800" b="1" i="1" dirty="0" err="1" smtClean="0"/>
              <a:t>Luhur</a:t>
            </a:r>
            <a:endParaRPr lang="id-ID" sz="1800" dirty="0" smtClean="0"/>
          </a:p>
          <a:p>
            <a:pPr eaLnBrk="1" hangingPunct="1">
              <a:buFont typeface="Wingdings" pitchFamily="2" charset="2"/>
              <a:buNone/>
              <a:defRPr/>
            </a:pPr>
            <a:r>
              <a:rPr lang="id-ID" sz="1800" b="1" i="1" dirty="0" smtClean="0"/>
              <a:t>	</a:t>
            </a:r>
            <a:r>
              <a:rPr lang="en-US" sz="1800" b="1" i="1" dirty="0" err="1" smtClean="0"/>
              <a:t>Profesi</a:t>
            </a:r>
            <a:r>
              <a:rPr lang="en-US" sz="1800" b="1" i="1" dirty="0" smtClean="0"/>
              <a:t> </a:t>
            </a:r>
            <a:r>
              <a:rPr lang="en-US" sz="1800" b="1" i="1" dirty="0" err="1" smtClean="0"/>
              <a:t>luhur</a:t>
            </a:r>
            <a:r>
              <a:rPr lang="en-US" sz="1800" b="1" i="1" dirty="0" smtClean="0"/>
              <a:t> </a:t>
            </a:r>
            <a:r>
              <a:rPr lang="en-US" sz="1800" b="1" i="1" dirty="0" err="1" smtClean="0"/>
              <a:t>adalah</a:t>
            </a:r>
            <a:r>
              <a:rPr lang="en-US" sz="1800" b="1" i="1" dirty="0" smtClean="0"/>
              <a:t> </a:t>
            </a:r>
            <a:r>
              <a:rPr lang="en-US" sz="1800" b="1" i="1" dirty="0" err="1" smtClean="0"/>
              <a:t>para</a:t>
            </a:r>
            <a:r>
              <a:rPr lang="en-US" sz="1800" b="1" i="1" dirty="0" smtClean="0"/>
              <a:t> professional yang </a:t>
            </a:r>
            <a:r>
              <a:rPr lang="en-US" sz="1800" b="1" i="1" dirty="0" err="1" smtClean="0"/>
              <a:t>melaksanakan</a:t>
            </a:r>
            <a:r>
              <a:rPr lang="en-US" sz="1800" b="1" i="1" dirty="0" smtClean="0"/>
              <a:t> </a:t>
            </a:r>
            <a:r>
              <a:rPr lang="en-US" sz="1800" b="1" i="1" dirty="0" err="1" smtClean="0"/>
              <a:t>profesinya</a:t>
            </a:r>
            <a:r>
              <a:rPr lang="en-US" sz="1800" b="1" i="1" dirty="0" smtClean="0"/>
              <a:t> </a:t>
            </a:r>
            <a:r>
              <a:rPr lang="en-US" sz="1800" b="1" i="1" dirty="0" err="1" smtClean="0"/>
              <a:t>tidak</a:t>
            </a:r>
            <a:r>
              <a:rPr lang="en-US" sz="1800" b="1" i="1" dirty="0" smtClean="0"/>
              <a:t> </a:t>
            </a:r>
            <a:r>
              <a:rPr lang="en-US" sz="1800" b="1" i="1" dirty="0" err="1" smtClean="0"/>
              <a:t>lagi</a:t>
            </a:r>
            <a:r>
              <a:rPr lang="en-US" sz="1800" b="1" i="1" dirty="0" smtClean="0"/>
              <a:t> </a:t>
            </a:r>
            <a:r>
              <a:rPr lang="en-US" sz="1800" b="1" i="1" dirty="0" err="1" smtClean="0"/>
              <a:t>untuk</a:t>
            </a:r>
            <a:r>
              <a:rPr lang="en-US" sz="1800" b="1" i="1" dirty="0" smtClean="0"/>
              <a:t> </a:t>
            </a:r>
            <a:r>
              <a:rPr lang="en-US" sz="1800" b="1" i="1" dirty="0" err="1" smtClean="0"/>
              <a:t>mendapatkan</a:t>
            </a:r>
            <a:r>
              <a:rPr lang="en-US" sz="1800" b="1" i="1" dirty="0" smtClean="0"/>
              <a:t> </a:t>
            </a:r>
            <a:r>
              <a:rPr lang="en-US" sz="1800" b="1" i="1" dirty="0" err="1" smtClean="0"/>
              <a:t>nafkah</a:t>
            </a:r>
            <a:r>
              <a:rPr lang="en-US" sz="1800" b="1" i="1" dirty="0" smtClean="0"/>
              <a:t> </a:t>
            </a:r>
            <a:r>
              <a:rPr lang="en-US" sz="1800" b="1" i="1" dirty="0" err="1" smtClean="0"/>
              <a:t>sebagai</a:t>
            </a:r>
            <a:r>
              <a:rPr lang="en-US" sz="1800" b="1" i="1" dirty="0" smtClean="0"/>
              <a:t> </a:t>
            </a:r>
            <a:r>
              <a:rPr lang="en-US" sz="1800" b="1" i="1" dirty="0" err="1" smtClean="0"/>
              <a:t>tujuan</a:t>
            </a:r>
            <a:r>
              <a:rPr lang="en-US" sz="1800" b="1" i="1" dirty="0" smtClean="0"/>
              <a:t> </a:t>
            </a:r>
            <a:r>
              <a:rPr lang="en-US" sz="1800" b="1" i="1" dirty="0" err="1" smtClean="0"/>
              <a:t>utamanya</a:t>
            </a:r>
            <a:r>
              <a:rPr lang="en-US" sz="1800" b="1" i="1" dirty="0" smtClean="0"/>
              <a:t>, </a:t>
            </a:r>
            <a:r>
              <a:rPr lang="en-US" sz="1800" b="1" i="1" dirty="0" err="1" smtClean="0"/>
              <a:t>tetapi</a:t>
            </a:r>
            <a:r>
              <a:rPr lang="en-US" sz="1800" b="1" i="1" dirty="0" smtClean="0"/>
              <a:t> </a:t>
            </a:r>
            <a:r>
              <a:rPr lang="en-US" sz="1800" b="1" i="1" dirty="0" err="1" smtClean="0"/>
              <a:t>sudah</a:t>
            </a:r>
            <a:r>
              <a:rPr lang="en-US" sz="1800" b="1" i="1" dirty="0" smtClean="0"/>
              <a:t> </a:t>
            </a:r>
            <a:r>
              <a:rPr lang="en-US" sz="1800" b="1" i="1" dirty="0" err="1" smtClean="0"/>
              <a:t>merupakan</a:t>
            </a:r>
            <a:r>
              <a:rPr lang="en-US" sz="1800" b="1" i="1" dirty="0" smtClean="0"/>
              <a:t> </a:t>
            </a:r>
            <a:r>
              <a:rPr lang="en-US" sz="1800" b="1" i="1" dirty="0" err="1" smtClean="0"/>
              <a:t>dedikasi</a:t>
            </a:r>
            <a:r>
              <a:rPr lang="en-US" sz="1800" b="1" i="1" dirty="0" smtClean="0"/>
              <a:t> </a:t>
            </a:r>
            <a:r>
              <a:rPr lang="en-US" sz="1800" b="1" i="1" dirty="0" err="1" smtClean="0"/>
              <a:t>atau</a:t>
            </a:r>
            <a:r>
              <a:rPr lang="en-US" sz="1800" b="1" i="1" dirty="0" smtClean="0"/>
              <a:t> </a:t>
            </a:r>
            <a:r>
              <a:rPr lang="en-US" sz="1800" b="1" i="1" dirty="0" err="1" smtClean="0"/>
              <a:t>sebagai</a:t>
            </a:r>
            <a:r>
              <a:rPr lang="en-US" sz="1800" b="1" i="1" dirty="0" smtClean="0"/>
              <a:t> </a:t>
            </a:r>
            <a:r>
              <a:rPr lang="en-US" sz="1800" b="1" i="1" dirty="0" err="1" smtClean="0"/>
              <a:t>jiwa</a:t>
            </a:r>
            <a:r>
              <a:rPr lang="en-US" sz="1800" b="1" i="1" dirty="0" smtClean="0"/>
              <a:t> </a:t>
            </a:r>
            <a:r>
              <a:rPr lang="en-US" sz="1800" b="1" i="1" dirty="0" err="1" smtClean="0"/>
              <a:t>pengabdiannya</a:t>
            </a:r>
            <a:r>
              <a:rPr lang="en-US" sz="1800" b="1" i="1" dirty="0" smtClean="0"/>
              <a:t> </a:t>
            </a:r>
            <a:r>
              <a:rPr lang="en-US" sz="1800" b="1" i="1" dirty="0" err="1" smtClean="0"/>
              <a:t>semata-mata</a:t>
            </a:r>
            <a:r>
              <a:rPr lang="en-US" sz="1800" b="1" i="1" dirty="0" smtClean="0"/>
              <a:t>, </a:t>
            </a:r>
            <a:r>
              <a:rPr lang="en-US" sz="1800" b="1" i="1" dirty="0" err="1" smtClean="0"/>
              <a:t>contohnya</a:t>
            </a:r>
            <a:r>
              <a:rPr lang="en-US" sz="1800" b="1" i="1" dirty="0" smtClean="0"/>
              <a:t> </a:t>
            </a:r>
            <a:r>
              <a:rPr lang="en-US" sz="1800" b="1" i="1" dirty="0" err="1" smtClean="0"/>
              <a:t>profesi</a:t>
            </a:r>
            <a:r>
              <a:rPr lang="en-US" sz="1800" b="1" i="1" dirty="0" smtClean="0"/>
              <a:t> </a:t>
            </a:r>
            <a:r>
              <a:rPr lang="en-US" sz="1800" b="1" i="1" dirty="0" err="1" smtClean="0"/>
              <a:t>pada</a:t>
            </a:r>
            <a:r>
              <a:rPr lang="en-US" sz="1800" b="1" i="1" dirty="0" smtClean="0"/>
              <a:t> </a:t>
            </a:r>
            <a:r>
              <a:rPr lang="en-US" sz="1800" b="1" i="1" dirty="0" err="1" smtClean="0"/>
              <a:t>bidang</a:t>
            </a:r>
            <a:r>
              <a:rPr lang="en-US" sz="1800" b="1" i="1" dirty="0" smtClean="0"/>
              <a:t> </a:t>
            </a:r>
            <a:r>
              <a:rPr lang="en-US" sz="1800" b="1" i="1" dirty="0" err="1" smtClean="0"/>
              <a:t>keagamaan</a:t>
            </a:r>
            <a:r>
              <a:rPr lang="en-US" sz="1800" b="1" i="1" dirty="0" smtClean="0"/>
              <a:t> </a:t>
            </a:r>
            <a:r>
              <a:rPr lang="en-US" sz="1800" b="1" i="1" dirty="0" err="1" smtClean="0"/>
              <a:t>dan</a:t>
            </a:r>
            <a:r>
              <a:rPr lang="en-US" sz="1800" b="1" i="1" dirty="0" smtClean="0"/>
              <a:t> </a:t>
            </a:r>
            <a:r>
              <a:rPr lang="en-US" sz="1800" b="1" i="1" dirty="0" err="1" smtClean="0"/>
              <a:t>seni</a:t>
            </a:r>
            <a:r>
              <a:rPr lang="en-US" sz="1800" b="1" i="1" dirty="0" smtClean="0"/>
              <a:t>.</a:t>
            </a:r>
            <a:endParaRPr lang="id-ID" sz="1800" dirty="0" smtClean="0"/>
          </a:p>
          <a:p>
            <a:pPr eaLnBrk="1" hangingPunct="1">
              <a:defRPr/>
            </a:pPr>
            <a:endParaRPr lang="id-ID"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39825"/>
          </a:xfrm>
        </p:spPr>
        <p:txBody>
          <a:bodyPr/>
          <a:lstStyle/>
          <a:p>
            <a:pPr eaLnBrk="1" hangingPunct="1">
              <a:defRPr/>
            </a:pPr>
            <a:r>
              <a:rPr lang="id-ID" dirty="0" smtClean="0"/>
              <a:t>Ciri Khas Profesi</a:t>
            </a:r>
          </a:p>
        </p:txBody>
      </p:sp>
      <p:sp>
        <p:nvSpPr>
          <p:cNvPr id="4" name="Slide Number Placeholder 7"/>
          <p:cNvSpPr>
            <a:spLocks noGrp="1"/>
          </p:cNvSpPr>
          <p:nvPr>
            <p:ph type="sldNum" sz="quarter" idx="12"/>
          </p:nvPr>
        </p:nvSpPr>
        <p:spPr>
          <a:xfrm>
            <a:off x="6705600" y="6248400"/>
            <a:ext cx="1905000" cy="457200"/>
          </a:xfrm>
        </p:spPr>
        <p:txBody>
          <a:bodyPr/>
          <a:lstStyle/>
          <a:p>
            <a:pPr>
              <a:defRPr/>
            </a:pPr>
            <a:fld id="{9AD5D3C5-481B-4646-A4F8-5FE9379AB659}" type="slidenum">
              <a:rPr lang="en-US"/>
              <a:pPr>
                <a:defRPr/>
              </a:pPr>
              <a:t>17</a:t>
            </a:fld>
            <a:endParaRPr lang="en-US" dirty="0"/>
          </a:p>
        </p:txBody>
      </p:sp>
      <p:sp>
        <p:nvSpPr>
          <p:cNvPr id="3" name="Content Placeholder 2"/>
          <p:cNvSpPr>
            <a:spLocks noGrp="1"/>
          </p:cNvSpPr>
          <p:nvPr>
            <p:ph sz="quarter" idx="1"/>
          </p:nvPr>
        </p:nvSpPr>
        <p:spPr>
          <a:xfrm>
            <a:off x="533400" y="914400"/>
            <a:ext cx="8229600" cy="4530725"/>
          </a:xfrm>
        </p:spPr>
        <p:txBody>
          <a:bodyPr>
            <a:normAutofit fontScale="92500" lnSpcReduction="20000"/>
          </a:bodyPr>
          <a:lstStyle/>
          <a:p>
            <a:pPr eaLnBrk="1" hangingPunct="1">
              <a:buFont typeface="Wingdings" pitchFamily="2" charset="2"/>
              <a:buNone/>
              <a:defRPr/>
            </a:pPr>
            <a:r>
              <a:rPr lang="id-ID" sz="1400" b="1" i="1" dirty="0" smtClean="0"/>
              <a:t>	</a:t>
            </a:r>
            <a:r>
              <a:rPr lang="en-US" sz="1200" b="1" i="1" dirty="0" err="1" smtClean="0"/>
              <a:t>Dalam</a:t>
            </a:r>
            <a:r>
              <a:rPr lang="en-US" sz="1200" b="1" i="1" dirty="0" smtClean="0"/>
              <a:t> International Encyclopedia of education, </a:t>
            </a:r>
            <a:r>
              <a:rPr lang="en-US" sz="1200" b="1" i="1" dirty="0" err="1" smtClean="0"/>
              <a:t>terdapat</a:t>
            </a:r>
            <a:r>
              <a:rPr lang="en-US" sz="1200" b="1" i="1" dirty="0" smtClean="0"/>
              <a:t> 10 </a:t>
            </a:r>
            <a:r>
              <a:rPr lang="en-US" sz="1200" b="1" i="1" dirty="0" err="1" smtClean="0"/>
              <a:t>ciri</a:t>
            </a:r>
            <a:r>
              <a:rPr lang="en-US" sz="1200" b="1" i="1" dirty="0" smtClean="0"/>
              <a:t> </a:t>
            </a:r>
            <a:r>
              <a:rPr lang="en-US" sz="1200" b="1" i="1" dirty="0" err="1" smtClean="0"/>
              <a:t>khas</a:t>
            </a:r>
            <a:r>
              <a:rPr lang="en-US" sz="1200" b="1" i="1" dirty="0" smtClean="0"/>
              <a:t> </a:t>
            </a:r>
            <a:r>
              <a:rPr lang="en-US" sz="1200" b="1" i="1" dirty="0" err="1" smtClean="0"/>
              <a:t>suatu</a:t>
            </a:r>
            <a:r>
              <a:rPr lang="en-US" sz="1200" b="1" i="1" dirty="0" smtClean="0"/>
              <a:t> </a:t>
            </a:r>
            <a:r>
              <a:rPr lang="en-US" sz="1200" b="1" i="1" dirty="0" err="1" smtClean="0"/>
              <a:t>profesi</a:t>
            </a:r>
            <a:r>
              <a:rPr lang="en-US" sz="1200" b="1" i="1" dirty="0" smtClean="0"/>
              <a:t> </a:t>
            </a:r>
            <a:r>
              <a:rPr lang="en-US" sz="1200" b="1" i="1" dirty="0" err="1" smtClean="0"/>
              <a:t>dikemukakan</a:t>
            </a:r>
            <a:r>
              <a:rPr lang="en-US" sz="1200" b="1" i="1" dirty="0" smtClean="0"/>
              <a:t> </a:t>
            </a:r>
            <a:r>
              <a:rPr lang="en-US" sz="1200" b="1" i="1" dirty="0" err="1" smtClean="0"/>
              <a:t>yaitu</a:t>
            </a:r>
            <a:r>
              <a:rPr lang="en-US" sz="1200" b="1" i="1" dirty="0" smtClean="0"/>
              <a:t> : </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1. </a:t>
            </a:r>
            <a:r>
              <a:rPr lang="en-US" sz="1200" b="1" i="1" dirty="0" err="1" smtClean="0"/>
              <a:t>Suatu</a:t>
            </a:r>
            <a:r>
              <a:rPr lang="en-US" sz="1200" b="1" i="1" dirty="0" smtClean="0"/>
              <a:t> </a:t>
            </a:r>
            <a:r>
              <a:rPr lang="en-US" sz="1200" b="1" i="1" dirty="0" err="1" smtClean="0"/>
              <a:t>bidang</a:t>
            </a:r>
            <a:r>
              <a:rPr lang="en-US" sz="1200" b="1" i="1" dirty="0" smtClean="0"/>
              <a:t> </a:t>
            </a:r>
            <a:r>
              <a:rPr lang="en-US" sz="1200" b="1" i="1" dirty="0" err="1" smtClean="0"/>
              <a:t>pekerjaan</a:t>
            </a:r>
            <a:r>
              <a:rPr lang="en-US" sz="1200" b="1" i="1" dirty="0" smtClean="0"/>
              <a:t> yang </a:t>
            </a:r>
            <a:r>
              <a:rPr lang="en-US" sz="1200" b="1" i="1" dirty="0" err="1" smtClean="0"/>
              <a:t>terorganisir</a:t>
            </a:r>
            <a:r>
              <a:rPr lang="en-US" sz="1200" b="1" i="1" dirty="0" smtClean="0"/>
              <a:t> </a:t>
            </a:r>
            <a:r>
              <a:rPr lang="en-US" sz="1200" b="1" i="1" dirty="0" err="1" smtClean="0"/>
              <a:t>dari</a:t>
            </a:r>
            <a:r>
              <a:rPr lang="en-US" sz="1200" b="1" i="1" dirty="0" smtClean="0"/>
              <a:t> </a:t>
            </a:r>
            <a:r>
              <a:rPr lang="en-US" sz="1200" b="1" i="1" dirty="0" err="1" smtClean="0"/>
              <a:t>jenis</a:t>
            </a:r>
            <a:r>
              <a:rPr lang="en-US" sz="1200" b="1" i="1" dirty="0" smtClean="0"/>
              <a:t> </a:t>
            </a:r>
            <a:r>
              <a:rPr lang="en-US" sz="1200" b="1" i="1" dirty="0" err="1" smtClean="0"/>
              <a:t>intelektual</a:t>
            </a:r>
            <a:r>
              <a:rPr lang="en-US" sz="1200" b="1" i="1" dirty="0" smtClean="0"/>
              <a:t> yang </a:t>
            </a:r>
            <a:r>
              <a:rPr lang="en-US" sz="1200" b="1" i="1" dirty="0" err="1" smtClean="0"/>
              <a:t>terus</a:t>
            </a:r>
            <a:r>
              <a:rPr lang="en-US" sz="1200" b="1" i="1" dirty="0" smtClean="0"/>
              <a:t> </a:t>
            </a:r>
            <a:r>
              <a:rPr lang="en-US" sz="1200" b="1" i="1" dirty="0" err="1" smtClean="0"/>
              <a:t>berkembang</a:t>
            </a:r>
            <a:r>
              <a:rPr lang="en-US" sz="1200" b="1" i="1" dirty="0" smtClean="0"/>
              <a:t> </a:t>
            </a:r>
            <a:r>
              <a:rPr lang="en-US" sz="1200" b="1" i="1" dirty="0" err="1" smtClean="0"/>
              <a:t>dan</a:t>
            </a:r>
            <a:r>
              <a:rPr lang="en-US" sz="1200" b="1" i="1" dirty="0" smtClean="0"/>
              <a:t> </a:t>
            </a:r>
            <a:r>
              <a:rPr lang="en-US" sz="1200" b="1" i="1" dirty="0" err="1" smtClean="0"/>
              <a:t>diperluas</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2. </a:t>
            </a:r>
            <a:r>
              <a:rPr lang="en-US" sz="1200" b="1" i="1" dirty="0" err="1" smtClean="0"/>
              <a:t>Suatu</a:t>
            </a:r>
            <a:r>
              <a:rPr lang="en-US" sz="1200" b="1" i="1" dirty="0" smtClean="0"/>
              <a:t> </a:t>
            </a:r>
            <a:r>
              <a:rPr lang="en-US" sz="1200" b="1" i="1" dirty="0" err="1" smtClean="0"/>
              <a:t>teknik</a:t>
            </a:r>
            <a:r>
              <a:rPr lang="en-US" sz="1200" b="1" i="1" dirty="0" smtClean="0"/>
              <a:t> </a:t>
            </a:r>
            <a:r>
              <a:rPr lang="en-US" sz="1200" b="1" i="1" dirty="0" err="1" smtClean="0"/>
              <a:t>intelektual</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3. </a:t>
            </a:r>
            <a:r>
              <a:rPr lang="en-US" sz="1200" b="1" i="1" dirty="0" err="1" smtClean="0"/>
              <a:t>Penerapan</a:t>
            </a:r>
            <a:r>
              <a:rPr lang="en-US" sz="1200" b="1" i="1" dirty="0" smtClean="0"/>
              <a:t> </a:t>
            </a:r>
            <a:r>
              <a:rPr lang="en-US" sz="1200" b="1" i="1" dirty="0" err="1" smtClean="0"/>
              <a:t>praktis</a:t>
            </a:r>
            <a:r>
              <a:rPr lang="en-US" sz="1200" b="1" i="1" dirty="0" smtClean="0"/>
              <a:t> </a:t>
            </a:r>
            <a:r>
              <a:rPr lang="en-US" sz="1200" b="1" i="1" dirty="0" err="1" smtClean="0"/>
              <a:t>dari</a:t>
            </a:r>
            <a:r>
              <a:rPr lang="en-US" sz="1200" b="1" i="1" dirty="0" smtClean="0"/>
              <a:t> </a:t>
            </a:r>
            <a:r>
              <a:rPr lang="en-US" sz="1200" b="1" i="1" dirty="0" err="1" smtClean="0"/>
              <a:t>teknik</a:t>
            </a:r>
            <a:r>
              <a:rPr lang="en-US" sz="1200" b="1" i="1" dirty="0" smtClean="0"/>
              <a:t> </a:t>
            </a:r>
            <a:r>
              <a:rPr lang="en-US" sz="1200" b="1" i="1" dirty="0" err="1" smtClean="0"/>
              <a:t>intelektual</a:t>
            </a:r>
            <a:r>
              <a:rPr lang="en-US" sz="1200" b="1" i="1" dirty="0" smtClean="0"/>
              <a:t> </a:t>
            </a:r>
            <a:r>
              <a:rPr lang="en-US" sz="1200" b="1" i="1" dirty="0" err="1" smtClean="0"/>
              <a:t>pada</a:t>
            </a:r>
            <a:r>
              <a:rPr lang="en-US" sz="1200" b="1" i="1" dirty="0" smtClean="0"/>
              <a:t> </a:t>
            </a:r>
            <a:r>
              <a:rPr lang="en-US" sz="1200" b="1" i="1" dirty="0" err="1" smtClean="0"/>
              <a:t>urusan</a:t>
            </a:r>
            <a:r>
              <a:rPr lang="en-US" sz="1200" b="1" i="1" dirty="0" smtClean="0"/>
              <a:t> </a:t>
            </a:r>
            <a:r>
              <a:rPr lang="en-US" sz="1200" b="1" i="1" dirty="0" err="1" smtClean="0"/>
              <a:t>praktis</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4. </a:t>
            </a:r>
            <a:r>
              <a:rPr lang="en-US" sz="1200" b="1" i="1" dirty="0" err="1" smtClean="0"/>
              <a:t>Suatu</a:t>
            </a:r>
            <a:r>
              <a:rPr lang="en-US" sz="1200" b="1" i="1" dirty="0" smtClean="0"/>
              <a:t> </a:t>
            </a:r>
            <a:r>
              <a:rPr lang="en-US" sz="1200" b="1" i="1" dirty="0" err="1" smtClean="0"/>
              <a:t>periode</a:t>
            </a:r>
            <a:r>
              <a:rPr lang="en-US" sz="1200" b="1" i="1" dirty="0" smtClean="0"/>
              <a:t> </a:t>
            </a:r>
            <a:r>
              <a:rPr lang="en-US" sz="1200" b="1" i="1" dirty="0" err="1" smtClean="0"/>
              <a:t>panjang</a:t>
            </a:r>
            <a:r>
              <a:rPr lang="en-US" sz="1200" b="1" i="1" dirty="0" smtClean="0"/>
              <a:t> </a:t>
            </a:r>
            <a:r>
              <a:rPr lang="en-US" sz="1200" b="1" i="1" dirty="0" err="1" smtClean="0"/>
              <a:t>untuk</a:t>
            </a:r>
            <a:r>
              <a:rPr lang="en-US" sz="1200" b="1" i="1" dirty="0" smtClean="0"/>
              <a:t> </a:t>
            </a:r>
            <a:r>
              <a:rPr lang="en-US" sz="1200" b="1" i="1" dirty="0" err="1" smtClean="0"/>
              <a:t>pelatihan</a:t>
            </a:r>
            <a:r>
              <a:rPr lang="en-US" sz="1200" b="1" i="1" dirty="0" smtClean="0"/>
              <a:t> </a:t>
            </a:r>
            <a:r>
              <a:rPr lang="en-US" sz="1200" b="1" i="1" dirty="0" err="1" smtClean="0"/>
              <a:t>dan</a:t>
            </a:r>
            <a:r>
              <a:rPr lang="en-US" sz="1200" b="1" i="1" dirty="0" smtClean="0"/>
              <a:t> </a:t>
            </a:r>
            <a:r>
              <a:rPr lang="en-US" sz="1200" b="1" i="1" dirty="0" err="1" smtClean="0"/>
              <a:t>sertifikasi</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5. </a:t>
            </a:r>
            <a:r>
              <a:rPr lang="en-US" sz="1200" b="1" i="1" dirty="0" err="1" smtClean="0"/>
              <a:t>Beberapa</a:t>
            </a:r>
            <a:r>
              <a:rPr lang="en-US" sz="1200" b="1" i="1" dirty="0" smtClean="0"/>
              <a:t> </a:t>
            </a:r>
            <a:r>
              <a:rPr lang="en-US" sz="1200" b="1" i="1" dirty="0" err="1" smtClean="0"/>
              <a:t>standar</a:t>
            </a:r>
            <a:r>
              <a:rPr lang="en-US" sz="1200" b="1" i="1" dirty="0" smtClean="0"/>
              <a:t> </a:t>
            </a:r>
            <a:r>
              <a:rPr lang="en-US" sz="1200" b="1" i="1" dirty="0" err="1" smtClean="0"/>
              <a:t>dan</a:t>
            </a:r>
            <a:r>
              <a:rPr lang="en-US" sz="1200" b="1" i="1" dirty="0" smtClean="0"/>
              <a:t> </a:t>
            </a:r>
            <a:r>
              <a:rPr lang="en-US" sz="1200" b="1" i="1" dirty="0" err="1" smtClean="0"/>
              <a:t>pernyataan</a:t>
            </a:r>
            <a:r>
              <a:rPr lang="en-US" sz="1200" b="1" i="1" dirty="0" smtClean="0"/>
              <a:t> </a:t>
            </a:r>
            <a:r>
              <a:rPr lang="en-US" sz="1200" b="1" i="1" dirty="0" err="1" smtClean="0"/>
              <a:t>tentang</a:t>
            </a:r>
            <a:r>
              <a:rPr lang="en-US" sz="1200" b="1" i="1" dirty="0" smtClean="0"/>
              <a:t> </a:t>
            </a:r>
            <a:r>
              <a:rPr lang="en-US" sz="1200" b="1" i="1" dirty="0" err="1" smtClean="0"/>
              <a:t>etika</a:t>
            </a:r>
            <a:r>
              <a:rPr lang="en-US" sz="1200" b="1" i="1" dirty="0" smtClean="0"/>
              <a:t> yang </a:t>
            </a:r>
            <a:r>
              <a:rPr lang="en-US" sz="1200" b="1" i="1" dirty="0" err="1" smtClean="0"/>
              <a:t>dapat</a:t>
            </a:r>
            <a:r>
              <a:rPr lang="en-US" sz="1200" b="1" i="1" dirty="0" smtClean="0"/>
              <a:t> </a:t>
            </a:r>
            <a:r>
              <a:rPr lang="en-US" sz="1200" b="1" i="1" dirty="0" err="1" smtClean="0"/>
              <a:t>diselenggarakan</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6. </a:t>
            </a:r>
            <a:r>
              <a:rPr lang="en-US" sz="1200" b="1" i="1" dirty="0" err="1" smtClean="0"/>
              <a:t>Kemampuan</a:t>
            </a:r>
            <a:r>
              <a:rPr lang="en-US" sz="1200" b="1" i="1" dirty="0" smtClean="0"/>
              <a:t> </a:t>
            </a:r>
            <a:r>
              <a:rPr lang="en-US" sz="1200" b="1" i="1" dirty="0" err="1" smtClean="0"/>
              <a:t>untuk</a:t>
            </a:r>
            <a:r>
              <a:rPr lang="en-US" sz="1200" b="1" i="1" dirty="0" smtClean="0"/>
              <a:t> </a:t>
            </a:r>
            <a:r>
              <a:rPr lang="en-US" sz="1200" b="1" i="1" dirty="0" err="1" smtClean="0"/>
              <a:t>kepemimpinan</a:t>
            </a:r>
            <a:r>
              <a:rPr lang="en-US" sz="1200" b="1" i="1" dirty="0" smtClean="0"/>
              <a:t> </a:t>
            </a:r>
            <a:r>
              <a:rPr lang="en-US" sz="1200" b="1" i="1" dirty="0" err="1" smtClean="0"/>
              <a:t>pada</a:t>
            </a:r>
            <a:r>
              <a:rPr lang="en-US" sz="1200" b="1" i="1" dirty="0" smtClean="0"/>
              <a:t> </a:t>
            </a:r>
            <a:r>
              <a:rPr lang="en-US" sz="1200" b="1" i="1" dirty="0" err="1" smtClean="0"/>
              <a:t>profesi</a:t>
            </a:r>
            <a:r>
              <a:rPr lang="en-US" sz="1200" b="1" i="1" dirty="0" smtClean="0"/>
              <a:t> </a:t>
            </a:r>
            <a:r>
              <a:rPr lang="en-US" sz="1200" b="1" i="1" dirty="0" err="1" smtClean="0"/>
              <a:t>sendiri</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7. </a:t>
            </a:r>
            <a:r>
              <a:rPr lang="en-US" sz="1200" b="1" i="1" dirty="0" err="1" smtClean="0"/>
              <a:t>Asosiasi</a:t>
            </a:r>
            <a:r>
              <a:rPr lang="en-US" sz="1200" b="1" i="1" dirty="0" smtClean="0"/>
              <a:t> </a:t>
            </a:r>
            <a:r>
              <a:rPr lang="en-US" sz="1200" b="1" i="1" dirty="0" err="1" smtClean="0"/>
              <a:t>dari</a:t>
            </a:r>
            <a:r>
              <a:rPr lang="en-US" sz="1200" b="1" i="1" dirty="0" smtClean="0"/>
              <a:t> </a:t>
            </a:r>
            <a:r>
              <a:rPr lang="en-US" sz="1200" b="1" i="1" dirty="0" err="1" smtClean="0"/>
              <a:t>anggota</a:t>
            </a:r>
            <a:r>
              <a:rPr lang="en-US" sz="1200" b="1" i="1" dirty="0" smtClean="0"/>
              <a:t> </a:t>
            </a:r>
            <a:r>
              <a:rPr lang="en-US" sz="1200" b="1" i="1" dirty="0" err="1" smtClean="0"/>
              <a:t>profesi</a:t>
            </a:r>
            <a:r>
              <a:rPr lang="en-US" sz="1200" b="1" i="1" dirty="0" smtClean="0"/>
              <a:t> yang </a:t>
            </a:r>
            <a:r>
              <a:rPr lang="en-US" sz="1200" b="1" i="1" dirty="0" err="1" smtClean="0"/>
              <a:t>menjadi</a:t>
            </a:r>
            <a:r>
              <a:rPr lang="en-US" sz="1200" b="1" i="1" dirty="0" smtClean="0"/>
              <a:t> </a:t>
            </a:r>
            <a:r>
              <a:rPr lang="en-US" sz="1200" b="1" i="1" dirty="0" err="1" smtClean="0"/>
              <a:t>suatu</a:t>
            </a:r>
            <a:r>
              <a:rPr lang="en-US" sz="1200" b="1" i="1" dirty="0" smtClean="0"/>
              <a:t> </a:t>
            </a:r>
            <a:r>
              <a:rPr lang="en-US" sz="1200" b="1" i="1" dirty="0" err="1" smtClean="0"/>
              <a:t>kelompok</a:t>
            </a:r>
            <a:r>
              <a:rPr lang="en-US" sz="1200" b="1" i="1" dirty="0" smtClean="0"/>
              <a:t> yang </a:t>
            </a:r>
            <a:r>
              <a:rPr lang="en-US" sz="1200" b="1" i="1" dirty="0" err="1" smtClean="0"/>
              <a:t>erat</a:t>
            </a:r>
            <a:r>
              <a:rPr lang="en-US" sz="1200" b="1" i="1" dirty="0" smtClean="0"/>
              <a:t> </a:t>
            </a:r>
            <a:r>
              <a:rPr lang="en-US" sz="1200" b="1" i="1" dirty="0" err="1" smtClean="0"/>
              <a:t>dengan</a:t>
            </a:r>
            <a:r>
              <a:rPr lang="en-US" sz="1200" b="1" i="1" dirty="0" smtClean="0"/>
              <a:t> </a:t>
            </a:r>
            <a:r>
              <a:rPr lang="en-US" sz="1200" b="1" i="1" dirty="0" err="1" smtClean="0"/>
              <a:t>kualitas</a:t>
            </a:r>
            <a:r>
              <a:rPr lang="en-US" sz="1200" b="1" i="1" dirty="0" smtClean="0"/>
              <a:t> </a:t>
            </a:r>
            <a:r>
              <a:rPr lang="en-US" sz="1200" b="1" i="1" dirty="0" err="1" smtClean="0"/>
              <a:t>komunikasi</a:t>
            </a:r>
            <a:r>
              <a:rPr lang="en-US" sz="1200" b="1" i="1" dirty="0" smtClean="0"/>
              <a:t> yang </a:t>
            </a:r>
            <a:r>
              <a:rPr lang="en-US" sz="1200" b="1" i="1" dirty="0" err="1" smtClean="0"/>
              <a:t>tinggi</a:t>
            </a:r>
            <a:r>
              <a:rPr lang="en-US" sz="1200" b="1" i="1" dirty="0" smtClean="0"/>
              <a:t> </a:t>
            </a:r>
            <a:r>
              <a:rPr lang="en-US" sz="1200" b="1" i="1" dirty="0" err="1" smtClean="0"/>
              <a:t>antar</a:t>
            </a:r>
            <a:r>
              <a:rPr lang="en-US" sz="1200" b="1" i="1" dirty="0" smtClean="0"/>
              <a:t> </a:t>
            </a:r>
            <a:r>
              <a:rPr lang="en-US" sz="1200" b="1" i="1" dirty="0" err="1" smtClean="0"/>
              <a:t>anggotanya</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8. </a:t>
            </a:r>
            <a:r>
              <a:rPr lang="en-US" sz="1200" b="1" i="1" dirty="0" err="1" smtClean="0"/>
              <a:t>Pengakuan</a:t>
            </a:r>
            <a:r>
              <a:rPr lang="en-US" sz="1200" b="1" i="1" dirty="0" smtClean="0"/>
              <a:t> </a:t>
            </a:r>
            <a:r>
              <a:rPr lang="en-US" sz="1200" b="1" i="1" dirty="0" err="1" smtClean="0"/>
              <a:t>sebagai</a:t>
            </a:r>
            <a:r>
              <a:rPr lang="en-US" sz="1200" b="1" i="1" dirty="0" smtClean="0"/>
              <a:t> </a:t>
            </a:r>
            <a:r>
              <a:rPr lang="en-US" sz="1200" b="1" i="1" dirty="0" err="1" smtClean="0"/>
              <a:t>profesi</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9. </a:t>
            </a:r>
            <a:r>
              <a:rPr lang="en-US" sz="1200" b="1" i="1" dirty="0" err="1" smtClean="0"/>
              <a:t>Perhatian</a:t>
            </a:r>
            <a:r>
              <a:rPr lang="en-US" sz="1200" b="1" i="1" dirty="0" smtClean="0"/>
              <a:t> yang </a:t>
            </a:r>
            <a:r>
              <a:rPr lang="en-US" sz="1200" b="1" i="1" dirty="0" err="1" smtClean="0"/>
              <a:t>profesional</a:t>
            </a:r>
            <a:r>
              <a:rPr lang="en-US" sz="1200" b="1" i="1" dirty="0" smtClean="0"/>
              <a:t> </a:t>
            </a:r>
            <a:r>
              <a:rPr lang="en-US" sz="1200" b="1" i="1" dirty="0" err="1" smtClean="0"/>
              <a:t>terhadap</a:t>
            </a:r>
            <a:r>
              <a:rPr lang="en-US" sz="1200" b="1" i="1" dirty="0" smtClean="0"/>
              <a:t> </a:t>
            </a:r>
            <a:r>
              <a:rPr lang="en-US" sz="1200" b="1" i="1" dirty="0" err="1" smtClean="0"/>
              <a:t>penggunaan</a:t>
            </a:r>
            <a:r>
              <a:rPr lang="en-US" sz="1200" b="1" i="1" dirty="0" smtClean="0"/>
              <a:t> yang </a:t>
            </a:r>
            <a:r>
              <a:rPr lang="en-US" sz="1200" b="1" i="1" dirty="0" err="1" smtClean="0"/>
              <a:t>bertanggung</a:t>
            </a:r>
            <a:r>
              <a:rPr lang="en-US" sz="1200" b="1" i="1" dirty="0" smtClean="0"/>
              <a:t> </a:t>
            </a:r>
            <a:r>
              <a:rPr lang="en-US" sz="1200" b="1" i="1" dirty="0" err="1" smtClean="0"/>
              <a:t>jawab</a:t>
            </a:r>
            <a:r>
              <a:rPr lang="en-US" sz="1200" b="1" i="1" dirty="0" smtClean="0"/>
              <a:t> </a:t>
            </a:r>
            <a:r>
              <a:rPr lang="en-US" sz="1200" b="1" i="1" dirty="0" err="1" smtClean="0"/>
              <a:t>dari</a:t>
            </a:r>
            <a:r>
              <a:rPr lang="en-US" sz="1200" b="1" i="1" dirty="0" smtClean="0"/>
              <a:t> </a:t>
            </a:r>
            <a:r>
              <a:rPr lang="en-US" sz="1200" b="1" i="1" dirty="0" err="1" smtClean="0"/>
              <a:t>pekerjaan</a:t>
            </a:r>
            <a:r>
              <a:rPr lang="en-US" sz="1200" b="1" i="1" dirty="0" smtClean="0"/>
              <a:t> </a:t>
            </a:r>
            <a:r>
              <a:rPr lang="en-US" sz="1200" b="1" i="1" dirty="0" err="1" smtClean="0"/>
              <a:t>profesi</a:t>
            </a:r>
            <a:endParaRPr lang="id-ID" sz="1200" dirty="0" smtClean="0"/>
          </a:p>
          <a:p>
            <a:pPr eaLnBrk="1" hangingPunct="1">
              <a:buFont typeface="Wingdings" pitchFamily="2" charset="2"/>
              <a:buNone/>
              <a:defRPr/>
            </a:pPr>
            <a:r>
              <a:rPr lang="id-ID" sz="1200" b="1" i="1" dirty="0" smtClean="0"/>
              <a:t>	</a:t>
            </a:r>
          </a:p>
          <a:p>
            <a:pPr eaLnBrk="1" hangingPunct="1">
              <a:buFont typeface="Wingdings" pitchFamily="2" charset="2"/>
              <a:buNone/>
              <a:defRPr/>
            </a:pPr>
            <a:r>
              <a:rPr lang="id-ID" sz="1200" b="1" i="1" dirty="0" smtClean="0"/>
              <a:t>	</a:t>
            </a:r>
            <a:r>
              <a:rPr lang="en-US" sz="1200" b="1" i="1" dirty="0" smtClean="0"/>
              <a:t>10. </a:t>
            </a:r>
            <a:r>
              <a:rPr lang="en-US" sz="1200" b="1" i="1" dirty="0" err="1" smtClean="0"/>
              <a:t>Hubungan</a:t>
            </a:r>
            <a:r>
              <a:rPr lang="en-US" sz="1200" b="1" i="1" dirty="0" smtClean="0"/>
              <a:t> yang </a:t>
            </a:r>
            <a:r>
              <a:rPr lang="en-US" sz="1200" b="1" i="1" dirty="0" err="1" smtClean="0"/>
              <a:t>erat</a:t>
            </a:r>
            <a:r>
              <a:rPr lang="en-US" sz="1200" b="1" i="1" dirty="0" smtClean="0"/>
              <a:t> </a:t>
            </a:r>
            <a:r>
              <a:rPr lang="en-US" sz="1200" b="1" i="1" dirty="0" err="1" smtClean="0"/>
              <a:t>dengan</a:t>
            </a:r>
            <a:r>
              <a:rPr lang="en-US" sz="1200" b="1" i="1" dirty="0" smtClean="0"/>
              <a:t> </a:t>
            </a:r>
            <a:r>
              <a:rPr lang="en-US" sz="1200" b="1" i="1" dirty="0" err="1" smtClean="0"/>
              <a:t>profesi</a:t>
            </a:r>
            <a:r>
              <a:rPr lang="en-US" sz="1200" b="1" i="1" dirty="0" smtClean="0"/>
              <a:t> lain </a:t>
            </a:r>
            <a:endParaRPr lang="id-ID" sz="1200" dirty="0" smtClean="0"/>
          </a:p>
          <a:p>
            <a:pPr eaLnBrk="1" hangingPunct="1">
              <a:buFont typeface="Wingdings" pitchFamily="2" charset="2"/>
              <a:buNone/>
              <a:defRPr/>
            </a:pPr>
            <a:endParaRPr lang="id-ID" sz="12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2910" y="404664"/>
            <a:ext cx="7786742" cy="1657466"/>
          </a:xfrm>
        </p:spPr>
        <p:txBody>
          <a:bodyPr>
            <a:normAutofit/>
          </a:bodyPr>
          <a:lstStyle/>
          <a:p>
            <a:pPr eaLnBrk="1" fontAlgn="auto" hangingPunct="1">
              <a:spcAft>
                <a:spcPts val="0"/>
              </a:spcAft>
              <a:defRPr/>
            </a:pPr>
            <a:r>
              <a:rPr sz="3200" dirty="0" smtClean="0">
                <a:effectLst>
                  <a:outerShdw blurRad="38100" dist="38100" dir="2700000" algn="tl">
                    <a:srgbClr val="000000">
                      <a:alpha val="43137"/>
                    </a:srgbClr>
                  </a:outerShdw>
                </a:effectLst>
              </a:rPr>
              <a:t>ARTI &amp; PENTINGNYA</a:t>
            </a:r>
            <a:br>
              <a:rPr sz="3200" dirty="0" smtClean="0">
                <a:effectLst>
                  <a:outerShdw blurRad="38100" dist="38100" dir="2700000" algn="tl">
                    <a:srgbClr val="000000">
                      <a:alpha val="43137"/>
                    </a:srgbClr>
                  </a:outerShdw>
                </a:effectLst>
              </a:rPr>
            </a:br>
            <a:r>
              <a:rPr sz="3200" dirty="0" smtClean="0">
                <a:effectLst>
                  <a:outerShdw blurRad="38100" dist="38100" dir="2700000" algn="tl">
                    <a:srgbClr val="000000">
                      <a:alpha val="43137"/>
                    </a:srgbClr>
                  </a:outerShdw>
                </a:effectLst>
              </a:rPr>
              <a:t>ETIKA DALAM ORGANISASI</a:t>
            </a:r>
            <a:endParaRPr sz="3200" dirty="0">
              <a:effectLst>
                <a:outerShdw blurRad="38100" dist="38100" dir="2700000" algn="tl">
                  <a:srgbClr val="000000">
                    <a:alpha val="43137"/>
                  </a:srgbClr>
                </a:outerShdw>
              </a:effectLst>
            </a:endParaRPr>
          </a:p>
        </p:txBody>
      </p:sp>
      <p:graphicFrame>
        <p:nvGraphicFramePr>
          <p:cNvPr id="6" name="Diagram 5"/>
          <p:cNvGraphicFramePr/>
          <p:nvPr/>
        </p:nvGraphicFramePr>
        <p:xfrm>
          <a:off x="1547788" y="2293958"/>
          <a:ext cx="6095999"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1" descr="Slide15.JPG"/>
          <p:cNvPicPr>
            <a:picLocks noGrp="1" noChangeAspect="1"/>
          </p:cNvPicPr>
          <p:nvPr isPhoto="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dirty="0" smtClean="0"/>
              <a:t>TEKNIK PEMIMPIN </a:t>
            </a:r>
            <a:endParaRPr lang="id-ID" dirty="0"/>
          </a:p>
        </p:txBody>
      </p:sp>
      <p:sp>
        <p:nvSpPr>
          <p:cNvPr id="5" name="Content Placeholder 4"/>
          <p:cNvSpPr>
            <a:spLocks noGrp="1"/>
          </p:cNvSpPr>
          <p:nvPr>
            <p:ph sz="quarter" idx="1"/>
          </p:nvPr>
        </p:nvSpPr>
        <p:spPr/>
        <p:txBody>
          <a:bodyPr/>
          <a:lstStyle/>
          <a:p>
            <a:endParaRPr lang="id-ID" dirty="0" smtClean="0"/>
          </a:p>
          <a:p>
            <a:r>
              <a:rPr lang="id-ID" dirty="0" smtClean="0"/>
              <a:t>ETIKA PEMIMPIN </a:t>
            </a:r>
          </a:p>
          <a:p>
            <a:r>
              <a:rPr lang="id-ID" dirty="0" smtClean="0"/>
              <a:t>TEKNIK BERKOMUNIKASI /MEMBUAT PERINTAH </a:t>
            </a:r>
          </a:p>
          <a:p>
            <a:r>
              <a:rPr lang="id-ID" dirty="0" smtClean="0"/>
              <a:t>TEKNIK MEMBERIKAN MOTIVASI </a:t>
            </a:r>
          </a:p>
          <a:p>
            <a:r>
              <a:rPr lang="id-ID" dirty="0" smtClean="0"/>
              <a:t>TENIK PENYELESAIAN KONFLIK /MANAJEMEN KONFLIK </a:t>
            </a:r>
          </a:p>
          <a:p>
            <a:r>
              <a:rPr lang="id-ID" dirty="0" smtClean="0"/>
              <a:t>TEKNIK MEMBUAT KEPUTUSAN </a:t>
            </a:r>
            <a:endParaRPr lang="id-ID" dirty="0"/>
          </a:p>
        </p:txBody>
      </p:sp>
    </p:spTree>
    <p:extLst>
      <p:ext uri="{BB962C8B-B14F-4D97-AF65-F5344CB8AC3E}">
        <p14:creationId xmlns:p14="http://schemas.microsoft.com/office/powerpoint/2010/main" val="2987991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1" descr="Slide16.JPG"/>
          <p:cNvPicPr>
            <a:picLocks noGrp="1" noChangeAspect="1"/>
          </p:cNvPicPr>
          <p:nvPr isPhoto="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323850" y="6157913"/>
            <a:ext cx="628650" cy="366712"/>
          </a:xfrm>
          <a:prstGeom prst="rect">
            <a:avLst/>
          </a:prstGeom>
          <a:noFill/>
          <a:ln w="9525">
            <a:noFill/>
            <a:miter lim="800000"/>
            <a:headEnd/>
            <a:tailEnd/>
          </a:ln>
        </p:spPr>
        <p:txBody>
          <a:bodyPr wrap="none">
            <a:spAutoFit/>
          </a:bodyPr>
          <a:lstStyle/>
          <a:p>
            <a:r>
              <a:rPr lang="en-US"/>
              <a:t>2 / 7</a:t>
            </a:r>
          </a:p>
        </p:txBody>
      </p:sp>
      <p:sp>
        <p:nvSpPr>
          <p:cNvPr id="38915" name="Text Box 5"/>
          <p:cNvSpPr txBox="1">
            <a:spLocks noChangeArrowheads="1"/>
          </p:cNvSpPr>
          <p:nvPr/>
        </p:nvSpPr>
        <p:spPr bwMode="auto">
          <a:xfrm>
            <a:off x="611188" y="620713"/>
            <a:ext cx="7796212" cy="3508375"/>
          </a:xfrm>
          <a:prstGeom prst="rect">
            <a:avLst/>
          </a:prstGeom>
          <a:noFill/>
          <a:ln w="9525">
            <a:noFill/>
            <a:miter lim="800000"/>
            <a:headEnd/>
            <a:tailEnd/>
          </a:ln>
        </p:spPr>
        <p:txBody>
          <a:bodyPr>
            <a:spAutoFit/>
          </a:bodyPr>
          <a:lstStyle/>
          <a:p>
            <a:pPr marL="347663" indent="-347663"/>
            <a:r>
              <a:rPr lang="en-US" sz="2800"/>
              <a:t>Manfaat nilai ETIKA bagi organisasi :</a:t>
            </a:r>
          </a:p>
          <a:p>
            <a:pPr marL="347663" indent="-347663"/>
            <a:endParaRPr lang="en-US" sz="2800"/>
          </a:p>
          <a:p>
            <a:pPr marL="347663" indent="-347663"/>
            <a:r>
              <a:rPr lang="en-US" sz="2800"/>
              <a:t>1. Kebersamaan;</a:t>
            </a:r>
          </a:p>
          <a:p>
            <a:pPr marL="347663" indent="-347663"/>
            <a:r>
              <a:rPr lang="en-US" sz="2800"/>
              <a:t>2. Empati;</a:t>
            </a:r>
          </a:p>
          <a:p>
            <a:pPr marL="347663" indent="-347663"/>
            <a:r>
              <a:rPr lang="en-US" sz="2800"/>
              <a:t>3. Kepedulian;</a:t>
            </a:r>
          </a:p>
          <a:p>
            <a:pPr marL="347663" indent="-347663"/>
            <a:r>
              <a:rPr lang="en-US" sz="2800"/>
              <a:t>4. Kedewasaan;</a:t>
            </a:r>
          </a:p>
          <a:p>
            <a:pPr marL="347663" indent="-347663"/>
            <a:r>
              <a:rPr lang="en-US" sz="2800"/>
              <a:t>5. Orientasi Organisasi;</a:t>
            </a:r>
          </a:p>
          <a:p>
            <a:pPr marL="347663" indent="-347663"/>
            <a:r>
              <a:rPr lang="en-US" sz="2800"/>
              <a:t>6. Respek;</a:t>
            </a:r>
          </a:p>
        </p:txBody>
      </p:sp>
      <p:sp>
        <p:nvSpPr>
          <p:cNvPr id="38916" name="Text Box 6"/>
          <p:cNvSpPr txBox="1">
            <a:spLocks noChangeArrowheads="1"/>
          </p:cNvSpPr>
          <p:nvPr/>
        </p:nvSpPr>
        <p:spPr bwMode="auto">
          <a:xfrm>
            <a:off x="4624388" y="2781300"/>
            <a:ext cx="3548062" cy="2654300"/>
          </a:xfrm>
          <a:prstGeom prst="rect">
            <a:avLst/>
          </a:prstGeom>
          <a:noFill/>
          <a:ln w="9525">
            <a:noFill/>
            <a:miter lim="800000"/>
            <a:headEnd/>
            <a:tailEnd/>
          </a:ln>
        </p:spPr>
        <p:txBody>
          <a:bodyPr>
            <a:spAutoFit/>
          </a:bodyPr>
          <a:lstStyle/>
          <a:p>
            <a:pPr marL="347663" indent="-347663"/>
            <a:r>
              <a:rPr lang="en-US" sz="2800"/>
              <a:t>  7. Kebajikan;</a:t>
            </a:r>
          </a:p>
          <a:p>
            <a:pPr marL="347663" indent="-347663"/>
            <a:r>
              <a:rPr lang="en-US" sz="2800"/>
              <a:t>  8. Integritas;</a:t>
            </a:r>
          </a:p>
          <a:p>
            <a:pPr marL="347663" indent="-347663"/>
            <a:r>
              <a:rPr lang="en-US" sz="2800"/>
              <a:t>  9. Inovatif;</a:t>
            </a:r>
          </a:p>
          <a:p>
            <a:pPr marL="347663" indent="-347663"/>
            <a:r>
              <a:rPr lang="en-US" sz="2800"/>
              <a:t>10. Keunggulan;</a:t>
            </a:r>
          </a:p>
          <a:p>
            <a:pPr marL="347663" indent="-347663"/>
            <a:r>
              <a:rPr lang="en-US" sz="2800"/>
              <a:t>11. Keluwesan;</a:t>
            </a:r>
          </a:p>
          <a:p>
            <a:pPr marL="347663" indent="-347663"/>
            <a:r>
              <a:rPr lang="en-US" sz="2800"/>
              <a:t>12. Kearifan;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Etiket dan Kepemimpinan</a:t>
            </a:r>
            <a:endParaRPr lang="id-ID" dirty="0"/>
          </a:p>
        </p:txBody>
      </p:sp>
      <p:sp>
        <p:nvSpPr>
          <p:cNvPr id="3" name="Content Placeholder 2"/>
          <p:cNvSpPr>
            <a:spLocks noGrp="1"/>
          </p:cNvSpPr>
          <p:nvPr>
            <p:ph sz="quarter" idx="1"/>
          </p:nvPr>
        </p:nvSpPr>
        <p:spPr/>
        <p:txBody>
          <a:bodyPr/>
          <a:lstStyle/>
          <a:p>
            <a:r>
              <a:rPr lang="id-ID" dirty="0"/>
              <a:t>Etiket kepemimpinan adalah cara-cara yang dianggap benar secara umum olehsekelompok atau suatu komunitas masyarakat dalam upaya untuk mempengaruhi orang lain untuk mencapai suatu tujuan bersama yang dimiliki oleh suatu organisasi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Nilai-Nilai Umum Etiket</a:t>
            </a:r>
            <a:endParaRPr lang="id-ID" dirty="0"/>
          </a:p>
        </p:txBody>
      </p:sp>
      <p:sp>
        <p:nvSpPr>
          <p:cNvPr id="3" name="Content Placeholder 2"/>
          <p:cNvSpPr>
            <a:spLocks noGrp="1"/>
          </p:cNvSpPr>
          <p:nvPr>
            <p:ph sz="quarter" idx="1"/>
          </p:nvPr>
        </p:nvSpPr>
        <p:spPr/>
        <p:txBody>
          <a:bodyPr>
            <a:normAutofit fontScale="85000" lnSpcReduction="20000"/>
          </a:bodyPr>
          <a:lstStyle/>
          <a:p>
            <a:r>
              <a:rPr lang="id-ID" dirty="0"/>
              <a:t>Respek, Respek berarti menghargai orang lain, peduli pada orang lain danmemahami orang lain apa adanya. Tidak peduli mereka berbeda, berasal dari kultur berbeda, atau keyakinan berbeda. Karena dengan bersikap respek kepada orang lain maka orang lain juga akan bersikap respek kepada </a:t>
            </a:r>
            <a:r>
              <a:rPr lang="id-ID" dirty="0" smtClean="0"/>
              <a:t>kita</a:t>
            </a:r>
          </a:p>
          <a:p>
            <a:endParaRPr lang="id-ID" dirty="0"/>
          </a:p>
          <a:p>
            <a:r>
              <a:rPr lang="id-ID" dirty="0"/>
              <a:t>Empati, berarti meletakkan diri di pihak orang lain. Sebelum bertindak atau berucap,dipikirkan terlebih dahulu, apa pengaruhnya bagi orang lain. Kata-kata dan sikap yang penuh pertimbangan dan empati, akan membuat seseorang terlihat bijaksana, dewasa dan </a:t>
            </a:r>
            <a:r>
              <a:rPr lang="id-ID" dirty="0" smtClean="0"/>
              <a:t>manusiawi</a:t>
            </a:r>
          </a:p>
          <a:p>
            <a:endParaRPr lang="id-ID" dirty="0"/>
          </a:p>
          <a:p>
            <a:r>
              <a:rPr lang="id-ID" dirty="0"/>
              <a:t>Kejujuran, adalah sebuah bahasa yang universal, setiap orang bahkan mafia seklipun membutuhkan kejujuran dari bawahannya. Kejujuran akan </a:t>
            </a:r>
            <a:r>
              <a:rPr lang="id-ID" dirty="0" smtClean="0"/>
              <a:t>diterima dimanapun</a:t>
            </a:r>
            <a:r>
              <a:rPr lang="id-ID" dirty="0"/>
              <a:t> kita berada.</a:t>
            </a:r>
          </a:p>
          <a:p>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Beberapa hal yang harus dimiliki PEMIMPIN</a:t>
            </a:r>
            <a:endParaRPr lang="id-ID" dirty="0"/>
          </a:p>
        </p:txBody>
      </p:sp>
      <p:sp>
        <p:nvSpPr>
          <p:cNvPr id="3" name="Content Placeholder 2"/>
          <p:cNvSpPr>
            <a:spLocks noGrp="1"/>
          </p:cNvSpPr>
          <p:nvPr>
            <p:ph sz="quarter" idx="1"/>
          </p:nvPr>
        </p:nvSpPr>
        <p:spPr/>
        <p:txBody>
          <a:bodyPr>
            <a:normAutofit/>
          </a:bodyPr>
          <a:lstStyle/>
          <a:p>
            <a:r>
              <a:rPr lang="id-ID" dirty="0"/>
              <a:t>Pemimpin harus memiliki kemampuan rethinking future, mampu menggerakkan seluruh potensi yang dimiliki organisasi kearah masa depan yang lebih cemerlang</a:t>
            </a:r>
          </a:p>
          <a:p>
            <a:r>
              <a:rPr lang="id-ID" dirty="0"/>
              <a:t>Mampu membangun semangat setiap pribadi untuk ikut ambil bagian dalam mewujudkan tujuan</a:t>
            </a:r>
          </a:p>
          <a:p>
            <a:r>
              <a:rPr lang="id-ID" dirty="0"/>
              <a:t>Memiliki semangat dan kesungguhan untuk bersama–sama menyelasaikan masalah secara cepat dan tepat</a:t>
            </a:r>
          </a:p>
          <a:p>
            <a:r>
              <a:rPr lang="id-ID" i="1" dirty="0"/>
              <a:t>Ethical Communication, </a:t>
            </a:r>
            <a:r>
              <a:rPr lang="id-ID" dirty="0"/>
              <a:t>Pemimpin yang beretika akan menetapkan standar kejujuran untuk setiap bawahan yang dipimpinnya</a:t>
            </a:r>
          </a:p>
          <a:p>
            <a:endParaRPr lang="id-ID"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8229600" cy="5483245"/>
          </a:xfrm>
        </p:spPr>
        <p:txBody>
          <a:bodyPr>
            <a:normAutofit/>
          </a:bodyPr>
          <a:lstStyle/>
          <a:p>
            <a:r>
              <a:rPr lang="id-ID" i="1" dirty="0"/>
              <a:t>Ethical Quality,memiliki </a:t>
            </a:r>
            <a:r>
              <a:rPr lang="id-ID" dirty="0"/>
              <a:t>tingkat kompetitifnya suatu organisasi seperti : produk yang berkualitas, pelayanan pelanggan yang berkualitas, dan pengiriman yang berkualitas</a:t>
            </a:r>
          </a:p>
          <a:p>
            <a:r>
              <a:rPr lang="id-ID" i="1" dirty="0"/>
              <a:t>Ethical Collaboration, </a:t>
            </a:r>
            <a:r>
              <a:rPr lang="id-ID" dirty="0"/>
              <a:t>Pemimpin yang bijak berkolaborasi untuk menciptakan </a:t>
            </a:r>
            <a:r>
              <a:rPr lang="id-ID" i="1" dirty="0"/>
              <a:t>best practice</a:t>
            </a:r>
            <a:r>
              <a:rPr lang="id-ID" dirty="0"/>
              <a:t>, memecahkan masalah, dan menemukan </a:t>
            </a:r>
            <a:r>
              <a:rPr lang="id-ID" i="1" dirty="0"/>
              <a:t>issue-issue </a:t>
            </a:r>
            <a:r>
              <a:rPr lang="id-ID" dirty="0"/>
              <a:t>yang sedang dihadapi organisasi</a:t>
            </a:r>
          </a:p>
          <a:p>
            <a:pPr>
              <a:buNone/>
            </a:pP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71546"/>
            <a:ext cx="8229600" cy="5054617"/>
          </a:xfrm>
        </p:spPr>
        <p:txBody>
          <a:bodyPr/>
          <a:lstStyle/>
          <a:p>
            <a:r>
              <a:rPr lang="id-ID" i="1" dirty="0" smtClean="0"/>
              <a:t>Ethical Succession Planning, </a:t>
            </a:r>
            <a:r>
              <a:rPr lang="id-ID" dirty="0" smtClean="0"/>
              <a:t>pemimpin yang berprinsip memiliki/menuntut kebutuhan akan pengendalian, ia akan memenuhi kebutuhan tersebut dengan menciptakan standar organisasi dan prosedur operasi untuk kualitas dan komunikasi yang kuat</a:t>
            </a:r>
          </a:p>
          <a:p>
            <a:r>
              <a:rPr lang="id-ID" i="1" dirty="0" smtClean="0"/>
              <a:t>Ethical Tenure, </a:t>
            </a:r>
            <a:r>
              <a:rPr lang="id-ID" dirty="0" smtClean="0"/>
              <a:t>Berapa lamakah seharusnya seorang pemimpin memimpin  organisasinya?</a:t>
            </a:r>
          </a:p>
          <a:p>
            <a:endParaRPr lang="id-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25470"/>
          </a:xfrm>
        </p:spPr>
        <p:txBody>
          <a:bodyPr>
            <a:normAutofit fontScale="90000"/>
          </a:bodyPr>
          <a:lstStyle/>
          <a:p>
            <a:pPr algn="ctr"/>
            <a:r>
              <a:rPr lang="id-ID" dirty="0" smtClean="0"/>
              <a:t>NILAI KEPEMIMPINAN</a:t>
            </a:r>
            <a:endParaRPr lang="id-ID" dirty="0"/>
          </a:p>
        </p:txBody>
      </p:sp>
      <p:sp>
        <p:nvSpPr>
          <p:cNvPr id="3" name="Content Placeholder 2"/>
          <p:cNvSpPr>
            <a:spLocks noGrp="1"/>
          </p:cNvSpPr>
          <p:nvPr>
            <p:ph sz="quarter" idx="1"/>
          </p:nvPr>
        </p:nvSpPr>
        <p:spPr/>
        <p:txBody>
          <a:bodyPr/>
          <a:lstStyle/>
          <a:p>
            <a:r>
              <a:rPr lang="en-US" dirty="0" smtClean="0"/>
              <a:t>  </a:t>
            </a:r>
            <a:r>
              <a:rPr lang="en-US" dirty="0" err="1" smtClean="0"/>
              <a:t>Integritas</a:t>
            </a:r>
            <a:r>
              <a:rPr lang="en-US" dirty="0" smtClean="0"/>
              <a:t> </a:t>
            </a:r>
            <a:r>
              <a:rPr lang="en-US" dirty="0" err="1" smtClean="0"/>
              <a:t>dan</a:t>
            </a:r>
            <a:r>
              <a:rPr lang="en-US" dirty="0" smtClean="0"/>
              <a:t> </a:t>
            </a:r>
            <a:r>
              <a:rPr lang="en-US" dirty="0" err="1" smtClean="0"/>
              <a:t>moralitas</a:t>
            </a:r>
            <a:endParaRPr lang="id-ID" dirty="0" smtClean="0"/>
          </a:p>
          <a:p>
            <a:r>
              <a:rPr lang="id-ID" dirty="0" smtClean="0"/>
              <a:t>Tanggung jawab</a:t>
            </a:r>
          </a:p>
          <a:p>
            <a:r>
              <a:rPr lang="id-ID" dirty="0" smtClean="0"/>
              <a:t>Visi Pemimpin</a:t>
            </a:r>
          </a:p>
          <a:p>
            <a:r>
              <a:rPr lang="id-ID" dirty="0" smtClean="0"/>
              <a:t>Kebijaksanaan</a:t>
            </a:r>
          </a:p>
          <a:p>
            <a:r>
              <a:rPr lang="id-ID" dirty="0" smtClean="0"/>
              <a:t>Keteladanan</a:t>
            </a:r>
          </a:p>
          <a:p>
            <a:r>
              <a:rPr lang="id-ID" dirty="0" smtClean="0"/>
              <a:t>Menjaga Kehormatan</a:t>
            </a:r>
          </a:p>
          <a:p>
            <a:r>
              <a:rPr lang="id-ID" dirty="0" smtClean="0"/>
              <a:t>Beriman</a:t>
            </a:r>
          </a:p>
          <a:p>
            <a:r>
              <a:rPr lang="id-ID" dirty="0" smtClean="0"/>
              <a:t>Kemampuan Berkomunikasi</a:t>
            </a:r>
          </a:p>
          <a:p>
            <a:r>
              <a:rPr lang="id-ID" dirty="0" smtClean="0"/>
              <a:t>Komitmen Meningkatkan Kualitas SDM</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a:p>
        </p:txBody>
      </p:sp>
      <p:sp>
        <p:nvSpPr>
          <p:cNvPr id="2" name="Title 1"/>
          <p:cNvSpPr>
            <a:spLocks noGrp="1"/>
          </p:cNvSpPr>
          <p:nvPr>
            <p:ph type="ctrTitle"/>
          </p:nvPr>
        </p:nvSpPr>
        <p:spPr/>
        <p:txBody>
          <a:bodyPr/>
          <a:lstStyle/>
          <a:p>
            <a:r>
              <a:rPr lang="en-US" dirty="0" err="1"/>
              <a:t>Kepemimpinan</a:t>
            </a:r>
            <a:r>
              <a:rPr lang="en-US" dirty="0"/>
              <a:t>, </a:t>
            </a:r>
            <a:r>
              <a:rPr lang="en-US" dirty="0" err="1"/>
              <a:t>Etika</a:t>
            </a:r>
            <a:r>
              <a:rPr lang="en-US" dirty="0"/>
              <a:t> </a:t>
            </a:r>
            <a:r>
              <a:rPr lang="en-US" dirty="0" err="1"/>
              <a:t>dan</a:t>
            </a:r>
            <a:r>
              <a:rPr lang="en-US" dirty="0"/>
              <a:t> </a:t>
            </a:r>
            <a:r>
              <a:rPr lang="en-US" dirty="0" err="1"/>
              <a:t>Tanggung</a:t>
            </a:r>
            <a:r>
              <a:rPr lang="en-US" dirty="0"/>
              <a:t> </a:t>
            </a:r>
            <a:r>
              <a:rPr lang="en-US" dirty="0" err="1"/>
              <a:t>Jawab</a:t>
            </a:r>
            <a:r>
              <a:rPr lang="en-US" dirty="0"/>
              <a:t> </a:t>
            </a:r>
            <a:r>
              <a:rPr lang="en-US" dirty="0" err="1"/>
              <a:t>Sosial</a:t>
            </a:r>
            <a:r>
              <a:rPr lang="en-US" dirty="0"/>
              <a:t> </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1600200"/>
            <a:ext cx="7010400" cy="1431925"/>
          </a:xfrm>
        </p:spPr>
        <p:txBody>
          <a:bodyPr/>
          <a:lstStyle/>
          <a:p>
            <a:pPr marL="990600" indent="-990600" algn="l" eaLnBrk="1" hangingPunct="1">
              <a:defRPr/>
            </a:pPr>
            <a:r>
              <a:rPr lang="en-US" sz="2000" dirty="0" smtClean="0">
                <a:solidFill>
                  <a:schemeClr val="tx2">
                    <a:lumMod val="75000"/>
                  </a:schemeClr>
                </a:solidFill>
              </a:rPr>
              <a:t>ETIKA	: MERUPAKAN NILAI-NILAI PERILAKU YANG </a:t>
            </a:r>
            <a:r>
              <a:rPr lang="id-ID" sz="2000" dirty="0" smtClean="0">
                <a:solidFill>
                  <a:schemeClr val="tx2">
                    <a:lumMod val="75000"/>
                  </a:schemeClr>
                </a:solidFill>
              </a:rPr>
              <a:t/>
            </a:r>
            <a:br>
              <a:rPr lang="id-ID" sz="2000" dirty="0" smtClean="0">
                <a:solidFill>
                  <a:schemeClr val="tx2">
                    <a:lumMod val="75000"/>
                  </a:schemeClr>
                </a:solidFill>
              </a:rPr>
            </a:br>
            <a:r>
              <a:rPr lang="en-US" sz="2000" dirty="0" smtClean="0">
                <a:solidFill>
                  <a:schemeClr val="tx2">
                    <a:lumMod val="75000"/>
                  </a:schemeClr>
                </a:solidFill>
              </a:rPr>
              <a:t>  DITUNJUKKAN OLEH SESEORANG ATAU</a:t>
            </a:r>
            <a:r>
              <a:rPr lang="id-ID" sz="2000" dirty="0" smtClean="0">
                <a:solidFill>
                  <a:schemeClr val="tx2">
                    <a:lumMod val="75000"/>
                  </a:schemeClr>
                </a:solidFill>
              </a:rPr>
              <a:t/>
            </a:r>
            <a:br>
              <a:rPr lang="id-ID" sz="2000" dirty="0" smtClean="0">
                <a:solidFill>
                  <a:schemeClr val="tx2">
                    <a:lumMod val="75000"/>
                  </a:schemeClr>
                </a:solidFill>
              </a:rPr>
            </a:br>
            <a:r>
              <a:rPr lang="en-US" sz="2000" dirty="0" smtClean="0">
                <a:solidFill>
                  <a:schemeClr val="tx2">
                    <a:lumMod val="75000"/>
                  </a:schemeClr>
                </a:solidFill>
              </a:rPr>
              <a:t>  ORGANISASI TERTENTU DALAM</a:t>
            </a:r>
            <a:r>
              <a:rPr lang="id-ID" sz="2000" dirty="0" smtClean="0">
                <a:solidFill>
                  <a:schemeClr val="tx2">
                    <a:lumMod val="75000"/>
                  </a:schemeClr>
                </a:solidFill>
              </a:rPr>
              <a:t/>
            </a:r>
            <a:br>
              <a:rPr lang="id-ID" sz="2000" dirty="0" smtClean="0">
                <a:solidFill>
                  <a:schemeClr val="tx2">
                    <a:lumMod val="75000"/>
                  </a:schemeClr>
                </a:solidFill>
              </a:rPr>
            </a:br>
            <a:r>
              <a:rPr lang="id-ID" sz="2000" dirty="0">
                <a:solidFill>
                  <a:schemeClr val="tx2">
                    <a:lumMod val="75000"/>
                  </a:schemeClr>
                </a:solidFill>
              </a:rPr>
              <a:t> </a:t>
            </a:r>
            <a:r>
              <a:rPr lang="id-ID" sz="2000" dirty="0" smtClean="0">
                <a:solidFill>
                  <a:schemeClr val="tx2">
                    <a:lumMod val="75000"/>
                  </a:schemeClr>
                </a:solidFill>
              </a:rPr>
              <a:t> I</a:t>
            </a:r>
            <a:r>
              <a:rPr lang="en-US" sz="2000" dirty="0" smtClean="0">
                <a:solidFill>
                  <a:schemeClr val="tx2">
                    <a:lumMod val="75000"/>
                  </a:schemeClr>
                </a:solidFill>
              </a:rPr>
              <a:t>NTERAKSINYA</a:t>
            </a:r>
            <a:r>
              <a:rPr lang="id-ID" sz="2000" dirty="0" smtClean="0">
                <a:solidFill>
                  <a:schemeClr val="tx2">
                    <a:lumMod val="75000"/>
                  </a:schemeClr>
                </a:solidFill>
              </a:rPr>
              <a:t> </a:t>
            </a:r>
            <a:r>
              <a:rPr lang="en-US" sz="2000" dirty="0" smtClean="0">
                <a:solidFill>
                  <a:schemeClr val="tx2">
                    <a:lumMod val="75000"/>
                  </a:schemeClr>
                </a:solidFill>
              </a:rPr>
              <a:t>DENGAN LINGKUNGAN</a:t>
            </a:r>
          </a:p>
        </p:txBody>
      </p:sp>
      <p:sp>
        <p:nvSpPr>
          <p:cNvPr id="4" name="Slide Number Placeholder 5"/>
          <p:cNvSpPr>
            <a:spLocks noGrp="1"/>
          </p:cNvSpPr>
          <p:nvPr>
            <p:ph type="sldNum" sz="quarter" idx="12"/>
          </p:nvPr>
        </p:nvSpPr>
        <p:spPr>
          <a:xfrm>
            <a:off x="6705600" y="6248400"/>
            <a:ext cx="1905000" cy="457200"/>
          </a:xfrm>
        </p:spPr>
        <p:txBody>
          <a:bodyPr/>
          <a:lstStyle/>
          <a:p>
            <a:pPr>
              <a:defRPr/>
            </a:pPr>
            <a:fld id="{C221AFD1-5C0C-4370-9549-FC2FEC9EEB02}" type="slidenum">
              <a:rPr lang="en-US"/>
              <a:pPr>
                <a:defRPr/>
              </a:pPr>
              <a:t>4</a:t>
            </a:fld>
            <a:endParaRPr lang="en-US"/>
          </a:p>
        </p:txBody>
      </p:sp>
      <p:sp>
        <p:nvSpPr>
          <p:cNvPr id="6" name="Rectangle 3"/>
          <p:cNvSpPr txBox="1">
            <a:spLocks noChangeArrowheads="1"/>
          </p:cNvSpPr>
          <p:nvPr/>
        </p:nvSpPr>
        <p:spPr bwMode="auto">
          <a:xfrm>
            <a:off x="1066800" y="3429000"/>
            <a:ext cx="7010400" cy="1600200"/>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None/>
              <a:defRPr/>
            </a:pPr>
            <a:r>
              <a:rPr lang="en-US" sz="2000" b="0" kern="0" dirty="0">
                <a:effectLst>
                  <a:outerShdw blurRad="38100" dist="38100" dir="2700000" algn="tl">
                    <a:srgbClr val="000000"/>
                  </a:outerShdw>
                </a:effectLst>
                <a:latin typeface="+mn-lt"/>
              </a:rPr>
              <a:t>MORAL	: </a:t>
            </a:r>
            <a:endParaRPr lang="id-ID" sz="2000" b="0" kern="0" dirty="0">
              <a:effectLst>
                <a:outerShdw blurRad="38100" dist="38100" dir="2700000" algn="tl">
                  <a:srgbClr val="000000"/>
                </a:outerShdw>
              </a:effectLst>
              <a:latin typeface="+mn-lt"/>
            </a:endParaRPr>
          </a:p>
          <a:p>
            <a:pPr marL="342900" indent="-342900">
              <a:spcBef>
                <a:spcPct val="20000"/>
              </a:spcBef>
              <a:buClr>
                <a:schemeClr val="hlink"/>
              </a:buClr>
              <a:buSzPct val="70000"/>
              <a:buFont typeface="Wingdings" pitchFamily="2" charset="2"/>
              <a:buNone/>
              <a:defRPr/>
            </a:pPr>
            <a:r>
              <a:rPr lang="en-US" sz="2000" b="0" kern="0" dirty="0">
                <a:effectLst>
                  <a:outerShdw blurRad="38100" dist="38100" dir="2700000" algn="tl">
                    <a:srgbClr val="000000"/>
                  </a:outerShdw>
                </a:effectLst>
                <a:latin typeface="+mn-lt"/>
              </a:rPr>
              <a:t>DIARTIKAN SEBAGAI SEMANGAT ATAU</a:t>
            </a:r>
            <a:r>
              <a:rPr lang="id-ID" sz="2000" b="0" kern="0" dirty="0">
                <a:effectLst>
                  <a:outerShdw blurRad="38100" dist="38100" dir="2700000" algn="tl">
                    <a:srgbClr val="000000"/>
                  </a:outerShdw>
                </a:effectLst>
                <a:latin typeface="+mn-lt"/>
              </a:rPr>
              <a:t> D</a:t>
            </a:r>
            <a:r>
              <a:rPr lang="en-US" sz="2000" b="0" kern="0" dirty="0">
                <a:effectLst>
                  <a:outerShdw blurRad="38100" dist="38100" dir="2700000" algn="tl">
                    <a:srgbClr val="000000"/>
                  </a:outerShdw>
                </a:effectLst>
                <a:latin typeface="+mn-lt"/>
              </a:rPr>
              <a:t>ORONGAN</a:t>
            </a:r>
            <a:endParaRPr lang="id-ID" sz="2000" b="0" kern="0" dirty="0">
              <a:effectLst>
                <a:outerShdw blurRad="38100" dist="38100" dir="2700000" algn="tl">
                  <a:srgbClr val="000000"/>
                </a:outerShdw>
              </a:effectLst>
              <a:latin typeface="+mn-lt"/>
            </a:endParaRPr>
          </a:p>
          <a:p>
            <a:pPr marL="342900" indent="-342900">
              <a:spcBef>
                <a:spcPct val="20000"/>
              </a:spcBef>
              <a:buClr>
                <a:schemeClr val="hlink"/>
              </a:buClr>
              <a:buSzPct val="70000"/>
              <a:buFont typeface="Wingdings" pitchFamily="2" charset="2"/>
              <a:buNone/>
              <a:defRPr/>
            </a:pPr>
            <a:r>
              <a:rPr lang="en-US" sz="2000" b="0" kern="0" dirty="0">
                <a:effectLst>
                  <a:outerShdw blurRad="38100" dist="38100" dir="2700000" algn="tl">
                    <a:srgbClr val="000000"/>
                  </a:outerShdw>
                </a:effectLst>
                <a:latin typeface="+mn-lt"/>
              </a:rPr>
              <a:t>BATHIN DALAM DIRI </a:t>
            </a:r>
            <a:r>
              <a:rPr lang="id-ID" sz="2000" b="0" kern="0" dirty="0">
                <a:effectLst>
                  <a:outerShdw blurRad="38100" dist="38100" dir="2700000" algn="tl">
                    <a:srgbClr val="000000"/>
                  </a:outerShdw>
                </a:effectLst>
                <a:latin typeface="+mn-lt"/>
              </a:rPr>
              <a:t> S</a:t>
            </a:r>
            <a:r>
              <a:rPr lang="en-US" sz="2000" b="0" kern="0" dirty="0">
                <a:effectLst>
                  <a:outerShdw blurRad="38100" dist="38100" dir="2700000" algn="tl">
                    <a:srgbClr val="000000"/>
                  </a:outerShdw>
                </a:effectLst>
                <a:latin typeface="+mn-lt"/>
              </a:rPr>
              <a:t>ESEORANG</a:t>
            </a:r>
            <a:r>
              <a:rPr lang="id-ID" sz="2000" b="0" kern="0" dirty="0">
                <a:effectLst>
                  <a:outerShdw blurRad="38100" dist="38100" dir="2700000" algn="tl">
                    <a:srgbClr val="000000"/>
                  </a:outerShdw>
                </a:effectLst>
                <a:latin typeface="+mn-lt"/>
              </a:rPr>
              <a:t> </a:t>
            </a:r>
            <a:r>
              <a:rPr lang="en-US" sz="2000" b="0" kern="0" dirty="0">
                <a:effectLst>
                  <a:outerShdw blurRad="38100" dist="38100" dir="2700000" algn="tl">
                    <a:srgbClr val="000000"/>
                  </a:outerShdw>
                </a:effectLst>
                <a:latin typeface="+mn-lt"/>
              </a:rPr>
              <a:t>UNTUK </a:t>
            </a:r>
            <a:r>
              <a:rPr lang="id-ID" sz="2000" b="0" kern="0" dirty="0">
                <a:effectLst>
                  <a:outerShdw blurRad="38100" dist="38100" dir="2700000" algn="tl">
                    <a:srgbClr val="000000"/>
                  </a:outerShdw>
                </a:effectLst>
                <a:latin typeface="+mn-lt"/>
              </a:rPr>
              <a:t> </a:t>
            </a:r>
          </a:p>
          <a:p>
            <a:pPr marL="342900" indent="-342900">
              <a:spcBef>
                <a:spcPct val="20000"/>
              </a:spcBef>
              <a:buClr>
                <a:schemeClr val="hlink"/>
              </a:buClr>
              <a:buSzPct val="70000"/>
              <a:buFont typeface="Wingdings" pitchFamily="2" charset="2"/>
              <a:buNone/>
              <a:defRPr/>
            </a:pPr>
            <a:r>
              <a:rPr lang="id-ID" sz="2000" b="0" kern="0" dirty="0">
                <a:effectLst>
                  <a:outerShdw blurRad="38100" dist="38100" dir="2700000" algn="tl">
                    <a:srgbClr val="000000"/>
                  </a:outerShdw>
                </a:effectLst>
                <a:latin typeface="+mn-lt"/>
              </a:rPr>
              <a:t>M</a:t>
            </a:r>
            <a:r>
              <a:rPr lang="en-US" sz="2000" b="0" kern="0" dirty="0">
                <a:effectLst>
                  <a:outerShdw blurRad="38100" dist="38100" dir="2700000" algn="tl">
                    <a:srgbClr val="000000"/>
                  </a:outerShdw>
                </a:effectLst>
                <a:latin typeface="+mn-lt"/>
              </a:rPr>
              <a:t>ELAKUKAN ATAU TIDAK MELAKUKAN</a:t>
            </a:r>
            <a:r>
              <a:rPr lang="id-ID" sz="2000" b="0" kern="0" dirty="0">
                <a:effectLst>
                  <a:outerShdw blurRad="38100" dist="38100" dir="2700000" algn="tl">
                    <a:srgbClr val="000000"/>
                  </a:outerShdw>
                </a:effectLst>
                <a:latin typeface="+mn-lt"/>
              </a:rPr>
              <a:t> </a:t>
            </a:r>
            <a:r>
              <a:rPr lang="en-US" sz="2000" b="0" kern="0" dirty="0">
                <a:effectLst>
                  <a:outerShdw blurRad="38100" dist="38100" dir="2700000" algn="tl">
                    <a:srgbClr val="000000"/>
                  </a:outerShdw>
                </a:effectLst>
                <a:latin typeface="+mn-lt"/>
              </a:rPr>
              <a:t>SESUATU</a:t>
            </a:r>
          </a:p>
        </p:txBody>
      </p:sp>
      <p:sp>
        <p:nvSpPr>
          <p:cNvPr id="7" name="Text Box 4"/>
          <p:cNvSpPr txBox="1">
            <a:spLocks noChangeArrowheads="1"/>
          </p:cNvSpPr>
          <p:nvPr/>
        </p:nvSpPr>
        <p:spPr bwMode="auto">
          <a:xfrm>
            <a:off x="1600200" y="304800"/>
            <a:ext cx="5867400" cy="914400"/>
          </a:xfrm>
          <a:prstGeom prst="rect">
            <a:avLst/>
          </a:prstGeom>
          <a:noFill/>
          <a:ln w="9525">
            <a:noFill/>
            <a:miter lim="800000"/>
            <a:headEnd/>
            <a:tailEnd/>
          </a:ln>
          <a:effectLst/>
        </p:spPr>
        <p:txBody>
          <a:bodyPr>
            <a:spAutoFit/>
          </a:bodyPr>
          <a:lstStyle/>
          <a:p>
            <a:pPr algn="ctr">
              <a:defRPr/>
            </a:pPr>
            <a:r>
              <a:rPr lang="en-US" sz="5400" dirty="0" err="1">
                <a:solidFill>
                  <a:schemeClr val="tx2">
                    <a:lumMod val="75000"/>
                  </a:schemeClr>
                </a:solidFill>
                <a:effectLst>
                  <a:outerShdw blurRad="38100" dist="38100" dir="2700000" algn="tl">
                    <a:srgbClr val="000000"/>
                  </a:outerShdw>
                </a:effectLst>
              </a:rPr>
              <a:t>Pengertian</a:t>
            </a:r>
            <a:r>
              <a:rPr lang="en-US" sz="5400" dirty="0">
                <a:solidFill>
                  <a:schemeClr val="tx2">
                    <a:lumMod val="75000"/>
                  </a:schemeClr>
                </a:solidFill>
                <a:effectLst>
                  <a:outerShdw blurRad="38100" dist="38100" dir="2700000" algn="tl">
                    <a:srgbClr val="000000"/>
                  </a:outerShdw>
                </a:effectLst>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a:xfrm>
            <a:off x="6705600" y="6248400"/>
            <a:ext cx="1905000" cy="457200"/>
          </a:xfrm>
        </p:spPr>
        <p:txBody>
          <a:bodyPr/>
          <a:lstStyle/>
          <a:p>
            <a:pPr>
              <a:defRPr/>
            </a:pPr>
            <a:fld id="{0CF50621-6D80-4AEF-9ADF-8F8E34908DBF}" type="slidenum">
              <a:rPr lang="en-US"/>
              <a:pPr>
                <a:defRPr/>
              </a:pPr>
              <a:t>5</a:t>
            </a:fld>
            <a:endParaRPr lang="en-US"/>
          </a:p>
        </p:txBody>
      </p:sp>
      <p:sp>
        <p:nvSpPr>
          <p:cNvPr id="6" name="Content Placeholder 2"/>
          <p:cNvSpPr>
            <a:spLocks noGrp="1"/>
          </p:cNvSpPr>
          <p:nvPr>
            <p:ph sz="quarter" idx="1"/>
          </p:nvPr>
        </p:nvSpPr>
        <p:spPr>
          <a:xfrm>
            <a:off x="1066800" y="381000"/>
            <a:ext cx="7543800" cy="5715000"/>
          </a:xfrm>
        </p:spPr>
        <p:txBody>
          <a:bodyPr/>
          <a:lstStyle/>
          <a:p>
            <a:pPr eaLnBrk="1" hangingPunct="1">
              <a:buFont typeface="Wingdings" pitchFamily="2" charset="2"/>
              <a:buNone/>
              <a:defRPr/>
            </a:pPr>
            <a:r>
              <a:rPr lang="en-US" dirty="0" smtClean="0"/>
              <a:t>ETIKA	:</a:t>
            </a:r>
          </a:p>
          <a:p>
            <a:pPr indent="12700" eaLnBrk="1" hangingPunct="1">
              <a:buFont typeface="Wingdings" pitchFamily="2" charset="2"/>
              <a:buNone/>
              <a:defRPr/>
            </a:pPr>
            <a:r>
              <a:rPr lang="en-US" sz="2000" dirty="0" err="1" smtClean="0">
                <a:latin typeface="Arial Unicode MS" pitchFamily="34" charset="-128"/>
                <a:ea typeface="Arial Unicode MS" pitchFamily="34" charset="-128"/>
                <a:cs typeface="Arial Unicode MS" pitchFamily="34" charset="-128"/>
              </a:rPr>
              <a:t>Nilai-nilai</a:t>
            </a:r>
            <a:r>
              <a:rPr lang="en-US" sz="2000" dirty="0" smtClean="0">
                <a:latin typeface="Arial Unicode MS" pitchFamily="34" charset="-128"/>
                <a:ea typeface="Arial Unicode MS" pitchFamily="34" charset="-128"/>
                <a:cs typeface="Arial Unicode MS" pitchFamily="34" charset="-128"/>
              </a:rPr>
              <a:t> moral yang </a:t>
            </a:r>
            <a:r>
              <a:rPr lang="en-US" sz="2000" dirty="0" err="1" smtClean="0">
                <a:latin typeface="Arial Unicode MS" pitchFamily="34" charset="-128"/>
                <a:ea typeface="Arial Unicode MS" pitchFamily="34" charset="-128"/>
                <a:cs typeface="Arial Unicode MS" pitchFamily="34" charset="-128"/>
              </a:rPr>
              <a:t>mengikat</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seseorang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atau</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sekelompok</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orang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dalam</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mengatur</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sikap</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tindakan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ataupun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ucapannya</a:t>
            </a:r>
            <a:endParaRPr lang="en-US" sz="2000" dirty="0" smtClean="0">
              <a:latin typeface="Arial Unicode MS" pitchFamily="34" charset="-128"/>
              <a:ea typeface="Arial Unicode MS" pitchFamily="34" charset="-128"/>
              <a:cs typeface="Arial Unicode MS" pitchFamily="34" charset="-128"/>
            </a:endParaRPr>
          </a:p>
          <a:p>
            <a:pPr eaLnBrk="1" hangingPunct="1">
              <a:buFont typeface="Wingdings" pitchFamily="2" charset="2"/>
              <a:buNone/>
              <a:defRPr/>
            </a:pPr>
            <a:r>
              <a:rPr lang="en-US" dirty="0" smtClean="0"/>
              <a:t>NILAI	:</a:t>
            </a:r>
          </a:p>
          <a:p>
            <a:pPr indent="12700" eaLnBrk="1" hangingPunct="1">
              <a:buFont typeface="Wingdings" pitchFamily="2" charset="2"/>
              <a:buNone/>
              <a:defRPr/>
            </a:pPr>
            <a:r>
              <a:rPr lang="en-US" sz="2000" dirty="0" err="1" smtClean="0">
                <a:latin typeface="Arial Unicode MS" pitchFamily="34" charset="-128"/>
                <a:ea typeface="Arial Unicode MS" pitchFamily="34" charset="-128"/>
                <a:cs typeface="Arial Unicode MS" pitchFamily="34" charset="-128"/>
              </a:rPr>
              <a:t>Mencakup</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perangkat</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hal-hal</a:t>
            </a:r>
            <a:r>
              <a:rPr lang="en-US" sz="2000" dirty="0" smtClean="0">
                <a:latin typeface="Arial Unicode MS" pitchFamily="34" charset="-128"/>
                <a:ea typeface="Arial Unicode MS" pitchFamily="34" charset="-128"/>
                <a:cs typeface="Arial Unicode MS" pitchFamily="34" charset="-128"/>
              </a:rPr>
              <a:t> yang </a:t>
            </a:r>
            <a:r>
              <a:rPr lang="en-US" sz="2000" dirty="0" err="1" smtClean="0">
                <a:latin typeface="Arial Unicode MS" pitchFamily="34" charset="-128"/>
                <a:ea typeface="Arial Unicode MS" pitchFamily="34" charset="-128"/>
                <a:cs typeface="Arial Unicode MS" pitchFamily="34" charset="-128"/>
              </a:rPr>
              <a:t>dapat</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diterima</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hal-hal</a:t>
            </a:r>
            <a:r>
              <a:rPr lang="en-US" sz="2000" dirty="0" smtClean="0">
                <a:latin typeface="Arial Unicode MS" pitchFamily="34" charset="-128"/>
                <a:ea typeface="Arial Unicode MS" pitchFamily="34" charset="-128"/>
                <a:cs typeface="Arial Unicode MS" pitchFamily="34" charset="-128"/>
              </a:rPr>
              <a:t> yang </a:t>
            </a:r>
            <a:r>
              <a:rPr lang="en-US" sz="2000" dirty="0" err="1" smtClean="0">
                <a:latin typeface="Arial Unicode MS" pitchFamily="34" charset="-128"/>
                <a:ea typeface="Arial Unicode MS" pitchFamily="34" charset="-128"/>
                <a:cs typeface="Arial Unicode MS" pitchFamily="34" charset="-128"/>
              </a:rPr>
              <a:t>tidak</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dapat</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diterima</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dalam</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masyarakat</a:t>
            </a:r>
            <a:r>
              <a:rPr lang="en-US" sz="2000" dirty="0" smtClean="0">
                <a:latin typeface="Arial Unicode MS" pitchFamily="34" charset="-128"/>
                <a:ea typeface="Arial Unicode MS" pitchFamily="34" charset="-128"/>
                <a:cs typeface="Arial Unicode MS" pitchFamily="34" charset="-128"/>
              </a:rPr>
              <a:t>.</a:t>
            </a:r>
          </a:p>
          <a:p>
            <a:pPr indent="12700" eaLnBrk="1" hangingPunct="1">
              <a:buFont typeface="Wingdings" pitchFamily="2" charset="2"/>
              <a:buNone/>
              <a:defRPr/>
            </a:pPr>
            <a:r>
              <a:rPr lang="en-US" sz="2000" dirty="0" err="1" smtClean="0">
                <a:latin typeface="Arial Unicode MS" pitchFamily="34" charset="-128"/>
                <a:ea typeface="Arial Unicode MS" pitchFamily="34" charset="-128"/>
                <a:cs typeface="Arial Unicode MS" pitchFamily="34" charset="-128"/>
              </a:rPr>
              <a:t>Pengertian-pengertian</a:t>
            </a:r>
            <a:r>
              <a:rPr lang="en-US" sz="2000" dirty="0" smtClean="0">
                <a:latin typeface="Arial Unicode MS" pitchFamily="34" charset="-128"/>
                <a:ea typeface="Arial Unicode MS" pitchFamily="34" charset="-128"/>
                <a:cs typeface="Arial Unicode MS" pitchFamily="34" charset="-128"/>
              </a:rPr>
              <a:t> yang </a:t>
            </a:r>
            <a:r>
              <a:rPr lang="en-US" sz="2000" dirty="0" err="1" smtClean="0">
                <a:latin typeface="Arial Unicode MS" pitchFamily="34" charset="-128"/>
                <a:ea typeface="Arial Unicode MS" pitchFamily="34" charset="-128"/>
                <a:cs typeface="Arial Unicode MS" pitchFamily="34" charset="-128"/>
              </a:rPr>
              <a:t>yang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dihayati</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seseorang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mengenai</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apa</a:t>
            </a:r>
            <a:r>
              <a:rPr lang="en-US" sz="2000" dirty="0" smtClean="0">
                <a:latin typeface="Arial Unicode MS" pitchFamily="34" charset="-128"/>
                <a:ea typeface="Arial Unicode MS" pitchFamily="34" charset="-128"/>
                <a:cs typeface="Arial Unicode MS" pitchFamily="34" charset="-128"/>
              </a:rPr>
              <a:t> yang </a:t>
            </a:r>
            <a:r>
              <a:rPr lang="en-US" sz="2000" dirty="0" err="1" smtClean="0">
                <a:latin typeface="Arial Unicode MS" pitchFamily="34" charset="-128"/>
                <a:ea typeface="Arial Unicode MS" pitchFamily="34" charset="-128"/>
                <a:cs typeface="Arial Unicode MS" pitchFamily="34" charset="-128"/>
              </a:rPr>
              <a:t>lebih</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penting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atau</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kurang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penting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apa</a:t>
            </a:r>
            <a:r>
              <a:rPr lang="en-US" sz="2000" dirty="0" smtClean="0">
                <a:latin typeface="Arial Unicode MS" pitchFamily="34" charset="-128"/>
                <a:ea typeface="Arial Unicode MS" pitchFamily="34" charset="-128"/>
                <a:cs typeface="Arial Unicode MS" pitchFamily="34" charset="-128"/>
              </a:rPr>
              <a:t> yang </a:t>
            </a:r>
            <a:r>
              <a:rPr lang="en-US" sz="2000" dirty="0" err="1" smtClean="0">
                <a:latin typeface="Arial Unicode MS" pitchFamily="34" charset="-128"/>
                <a:ea typeface="Arial Unicode MS" pitchFamily="34" charset="-128"/>
                <a:cs typeface="Arial Unicode MS" pitchFamily="34" charset="-128"/>
              </a:rPr>
              <a:t>lebih</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baik</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atau</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kurang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baik</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apa</a:t>
            </a:r>
            <a:r>
              <a:rPr lang="en-US" sz="2000" dirty="0" smtClean="0">
                <a:latin typeface="Arial Unicode MS" pitchFamily="34" charset="-128"/>
                <a:ea typeface="Arial Unicode MS" pitchFamily="34" charset="-128"/>
                <a:cs typeface="Arial Unicode MS" pitchFamily="34" charset="-128"/>
              </a:rPr>
              <a:t> yang </a:t>
            </a:r>
            <a:r>
              <a:rPr lang="en-US" sz="2000" dirty="0" err="1" smtClean="0">
                <a:latin typeface="Arial Unicode MS" pitchFamily="34" charset="-128"/>
                <a:ea typeface="Arial Unicode MS" pitchFamily="34" charset="-128"/>
                <a:cs typeface="Arial Unicode MS" pitchFamily="34" charset="-128"/>
              </a:rPr>
              <a:t>lebih</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benar</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kurang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benar</a:t>
            </a:r>
            <a:endParaRPr lang="en-US" sz="2000" dirty="0" smtClean="0">
              <a:latin typeface="Arial Unicode MS" pitchFamily="34" charset="-128"/>
              <a:ea typeface="Arial Unicode MS" pitchFamily="34" charset="-128"/>
              <a:cs typeface="Arial Unicode MS" pitchFamily="34" charset="-128"/>
            </a:endParaRPr>
          </a:p>
          <a:p>
            <a:pPr eaLnBrk="1" hangingPunct="1">
              <a:buFont typeface="Wingdings" pitchFamily="2" charset="2"/>
              <a:buNone/>
              <a:defRPr/>
            </a:pPr>
            <a:r>
              <a:rPr lang="en-US" dirty="0" smtClean="0"/>
              <a:t>NORMA	:</a:t>
            </a:r>
          </a:p>
          <a:p>
            <a:pPr indent="12700" eaLnBrk="1" hangingPunct="1">
              <a:buFont typeface="Wingdings" pitchFamily="2" charset="2"/>
              <a:buNone/>
              <a:defRPr/>
            </a:pPr>
            <a:r>
              <a:rPr lang="en-US" sz="2000" dirty="0" err="1" smtClean="0">
                <a:latin typeface="Arial Unicode MS" pitchFamily="34" charset="-128"/>
                <a:ea typeface="Arial Unicode MS" pitchFamily="34" charset="-128"/>
                <a:cs typeface="Arial Unicode MS" pitchFamily="34" charset="-128"/>
              </a:rPr>
              <a:t>Secara</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harafiah</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dapat</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diartikan</a:t>
            </a:r>
            <a:r>
              <a:rPr lang="en-US" sz="2000" dirty="0" smtClean="0">
                <a:latin typeface="Arial Unicode MS" pitchFamily="34" charset="-128"/>
                <a:ea typeface="Arial Unicode MS" pitchFamily="34" charset="-128"/>
                <a:cs typeface="Arial Unicode MS" pitchFamily="34" charset="-128"/>
              </a:rPr>
              <a:t> “ </a:t>
            </a:r>
            <a:r>
              <a:rPr lang="en-US" sz="2000" dirty="0" err="1" smtClean="0">
                <a:latin typeface="Arial Unicode MS" pitchFamily="34" charset="-128"/>
                <a:ea typeface="Arial Unicode MS" pitchFamily="34" charset="-128"/>
                <a:cs typeface="Arial Unicode MS" pitchFamily="34" charset="-128"/>
              </a:rPr>
              <a:t>ukuran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atau</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patokan</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bagi</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seseorang</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untuk</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berperilaku</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dalam</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masyarakat</a:t>
            </a:r>
            <a:r>
              <a:rPr lang="en-US" sz="2000" dirty="0" smtClean="0">
                <a:latin typeface="Arial Unicode MS" pitchFamily="34" charset="-128"/>
                <a:ea typeface="Arial Unicode MS" pitchFamily="34" charset="-128"/>
                <a:cs typeface="Arial Unicode MS" pitchFamily="34" charset="-128"/>
              </a:rPr>
              <a:t> “</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533400" y="381000"/>
            <a:ext cx="5105400" cy="1066800"/>
          </a:xfrm>
          <a:ln w="57150" cmpd="thickThin">
            <a:solidFill>
              <a:srgbClr val="66FFFF"/>
            </a:solidFill>
          </a:ln>
        </p:spPr>
        <p:txBody>
          <a:bodyPr/>
          <a:lstStyle/>
          <a:p>
            <a:pPr eaLnBrk="1" hangingPunct="1">
              <a:defRPr/>
            </a:pPr>
            <a:r>
              <a:rPr lang="en-US" sz="2800" dirty="0" smtClean="0"/>
              <a:t>ETIKA &gt;&lt; MORALITAS</a:t>
            </a:r>
          </a:p>
        </p:txBody>
      </p:sp>
      <p:sp>
        <p:nvSpPr>
          <p:cNvPr id="4" name="Slide Number Placeholder 6"/>
          <p:cNvSpPr>
            <a:spLocks noGrp="1"/>
          </p:cNvSpPr>
          <p:nvPr>
            <p:ph type="sldNum" sz="quarter" idx="12"/>
          </p:nvPr>
        </p:nvSpPr>
        <p:spPr>
          <a:xfrm>
            <a:off x="6172200" y="6172200"/>
            <a:ext cx="1905000" cy="457200"/>
          </a:xfrm>
        </p:spPr>
        <p:txBody>
          <a:bodyPr/>
          <a:lstStyle/>
          <a:p>
            <a:pPr>
              <a:defRPr/>
            </a:pPr>
            <a:fld id="{DF7B0B44-AF08-4387-B989-052E604AD260}" type="slidenum">
              <a:rPr lang="en-US"/>
              <a:pPr>
                <a:defRPr/>
              </a:pPr>
              <a:t>6</a:t>
            </a:fld>
            <a:endParaRPr lang="en-US"/>
          </a:p>
        </p:txBody>
      </p:sp>
      <p:pic>
        <p:nvPicPr>
          <p:cNvPr id="16390" name="Picture 7" descr="g0703906"/>
          <p:cNvPicPr>
            <a:picLocks noGrp="1" noChangeAspect="1" noChangeArrowheads="1"/>
          </p:cNvPicPr>
          <p:nvPr>
            <p:ph sz="quarter" idx="1"/>
          </p:nvPr>
        </p:nvPicPr>
        <p:blipFill>
          <a:blip r:embed="rId2"/>
          <a:srcRect/>
          <a:stretch>
            <a:fillRect/>
          </a:stretch>
        </p:blipFill>
        <p:spPr>
          <a:xfrm>
            <a:off x="5715000" y="838200"/>
            <a:ext cx="2590800" cy="2049463"/>
          </a:xfrm>
          <a:noFill/>
        </p:spPr>
      </p:pic>
      <p:sp>
        <p:nvSpPr>
          <p:cNvPr id="6" name="Rectangle 3"/>
          <p:cNvSpPr txBox="1">
            <a:spLocks noChangeArrowheads="1"/>
          </p:cNvSpPr>
          <p:nvPr/>
        </p:nvSpPr>
        <p:spPr bwMode="auto">
          <a:xfrm>
            <a:off x="457200" y="1905000"/>
            <a:ext cx="5181600" cy="4114800"/>
          </a:xfrm>
          <a:prstGeom prst="rect">
            <a:avLst/>
          </a:prstGeom>
          <a:solidFill>
            <a:schemeClr val="accent2"/>
          </a:solidFill>
          <a:ln w="57150" cmpd="thickThin">
            <a:solidFill>
              <a:srgbClr val="66FFFF"/>
            </a:solidFill>
            <a:miter lim="800000"/>
            <a:headEnd/>
            <a:tailEnd/>
          </a:ln>
          <a:effectLst/>
        </p:spPr>
        <p:txBody>
          <a:bodyPr/>
          <a:lstStyle/>
          <a:p>
            <a:pPr marL="342900" indent="-342900">
              <a:lnSpc>
                <a:spcPct val="90000"/>
              </a:lnSpc>
              <a:spcBef>
                <a:spcPct val="20000"/>
              </a:spcBef>
              <a:buClr>
                <a:schemeClr val="hlink"/>
              </a:buClr>
              <a:buSzPct val="70000"/>
              <a:buFont typeface="Wingdings" pitchFamily="2" charset="2"/>
              <a:buNone/>
              <a:defRPr/>
            </a:pPr>
            <a:r>
              <a:rPr lang="en-US" sz="2800" kern="0" dirty="0">
                <a:effectLst>
                  <a:outerShdw blurRad="38100" dist="38100" dir="2700000" algn="tl">
                    <a:srgbClr val="000000"/>
                  </a:outerShdw>
                </a:effectLst>
                <a:latin typeface="+mn-lt"/>
              </a:rPr>
              <a:t>ETIKA</a:t>
            </a:r>
          </a:p>
          <a:p>
            <a:pPr marL="342900" indent="-342900">
              <a:lnSpc>
                <a:spcPct val="90000"/>
              </a:lnSpc>
              <a:spcBef>
                <a:spcPct val="20000"/>
              </a:spcBef>
              <a:buClr>
                <a:schemeClr val="tx1"/>
              </a:buClr>
              <a:buSzPct val="70000"/>
              <a:buFont typeface="Wingdings" pitchFamily="2" charset="2"/>
              <a:buChar char="u"/>
              <a:defRPr/>
            </a:pPr>
            <a:r>
              <a:rPr lang="en-US" sz="2400" b="0" kern="0" dirty="0" err="1">
                <a:effectLst>
                  <a:outerShdw blurRad="38100" dist="38100" dir="2700000" algn="tl">
                    <a:srgbClr val="000000"/>
                  </a:outerShdw>
                </a:effectLst>
                <a:latin typeface="+mn-lt"/>
              </a:rPr>
              <a:t>Nilai-nilai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normatif</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atau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pola</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prilaku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seseorang</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atau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badan</a:t>
            </a:r>
            <a:r>
              <a:rPr lang="en-US" sz="2400" b="0" kern="0" dirty="0">
                <a:effectLst>
                  <a:outerShdw blurRad="38100" dist="38100" dir="2700000" algn="tl">
                    <a:srgbClr val="000000"/>
                  </a:outerShdw>
                </a:effectLst>
                <a:latin typeface="+mn-lt"/>
              </a:rPr>
              <a:t>/</a:t>
            </a:r>
            <a:r>
              <a:rPr lang="en-US" sz="2400" b="0" kern="0" dirty="0" err="1">
                <a:effectLst>
                  <a:outerShdw blurRad="38100" dist="38100" dir="2700000" algn="tl">
                    <a:srgbClr val="000000"/>
                  </a:outerShdw>
                </a:effectLst>
                <a:latin typeface="+mn-lt"/>
              </a:rPr>
              <a:t>lembaga</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organisasi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sebagai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suatu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kelaziman</a:t>
            </a:r>
            <a:r>
              <a:rPr lang="en-US" sz="2400" b="0" kern="0" dirty="0">
                <a:effectLst>
                  <a:outerShdw blurRad="38100" dist="38100" dir="2700000" algn="tl">
                    <a:srgbClr val="000000"/>
                  </a:outerShdw>
                </a:effectLst>
                <a:latin typeface="+mn-lt"/>
              </a:rPr>
              <a:t>  yang </a:t>
            </a:r>
            <a:r>
              <a:rPr lang="en-US" sz="2400" b="0" kern="0" dirty="0" err="1">
                <a:effectLst>
                  <a:outerShdw blurRad="38100" dist="38100" dir="2700000" algn="tl">
                    <a:srgbClr val="000000"/>
                  </a:outerShdw>
                </a:effectLst>
                <a:latin typeface="+mn-lt"/>
              </a:rPr>
              <a:t>dapat</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diterima</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umum</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dalam</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interaksi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dengan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lingkungannya</a:t>
            </a:r>
            <a:r>
              <a:rPr lang="en-US" sz="2400" b="0" kern="0" dirty="0">
                <a:effectLst>
                  <a:outerShdw blurRad="38100" dist="38100" dir="2700000" algn="tl">
                    <a:srgbClr val="000000"/>
                  </a:outerShdw>
                </a:effectLst>
                <a:latin typeface="+mn-lt"/>
              </a:rPr>
              <a:t>.</a:t>
            </a:r>
            <a:r>
              <a:rPr lang="id-ID" sz="2400" b="0" kern="0" dirty="0">
                <a:effectLst>
                  <a:outerShdw blurRad="38100" dist="38100" dir="2700000" algn="tl">
                    <a:srgbClr val="000000"/>
                  </a:outerShdw>
                </a:effectLst>
                <a:latin typeface="+mn-lt"/>
              </a:rPr>
              <a:t> </a:t>
            </a:r>
            <a:r>
              <a:rPr lang="en-US" b="0" kern="0" dirty="0">
                <a:effectLst>
                  <a:outerShdw blurRad="38100" dist="38100" dir="2700000" algn="tl">
                    <a:srgbClr val="000000"/>
                  </a:outerShdw>
                </a:effectLst>
                <a:latin typeface="+mn-lt"/>
              </a:rPr>
              <a:t>		      (Solomon 1987)</a:t>
            </a:r>
          </a:p>
          <a:p>
            <a:pPr marL="342900" indent="-342900">
              <a:lnSpc>
                <a:spcPct val="90000"/>
              </a:lnSpc>
              <a:spcBef>
                <a:spcPct val="20000"/>
              </a:spcBef>
              <a:buClr>
                <a:schemeClr val="hlink"/>
              </a:buClr>
              <a:buSzPct val="70000"/>
              <a:buFont typeface="Wingdings" pitchFamily="2" charset="2"/>
              <a:buNone/>
              <a:defRPr/>
            </a:pPr>
            <a:endParaRPr lang="en-US" b="0" kern="0" dirty="0">
              <a:effectLst>
                <a:outerShdw blurRad="38100" dist="38100" dir="2700000" algn="tl">
                  <a:srgbClr val="000000"/>
                </a:outerShdw>
              </a:effectLst>
              <a:latin typeface="+mn-lt"/>
            </a:endParaRPr>
          </a:p>
        </p:txBody>
      </p:sp>
      <p:pic>
        <p:nvPicPr>
          <p:cNvPr id="16389" name="Picture 5"/>
          <p:cNvPicPr>
            <a:picLocks noChangeAspect="1" noChangeArrowheads="1"/>
          </p:cNvPicPr>
          <p:nvPr/>
        </p:nvPicPr>
        <p:blipFill>
          <a:blip r:embed="rId3"/>
          <a:srcRect/>
          <a:stretch>
            <a:fillRect/>
          </a:stretch>
        </p:blipFill>
        <p:spPr bwMode="auto">
          <a:xfrm>
            <a:off x="5867400" y="3429000"/>
            <a:ext cx="2286000" cy="22161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15" descr="023"/>
          <p:cNvPicPr>
            <a:picLocks noGrp="1" noChangeAspect="1" noChangeArrowheads="1"/>
          </p:cNvPicPr>
          <p:nvPr>
            <p:ph type="title"/>
          </p:nvPr>
        </p:nvPicPr>
        <p:blipFill>
          <a:blip r:embed="rId2"/>
          <a:srcRect/>
          <a:stretch>
            <a:fillRect/>
          </a:stretch>
        </p:blipFill>
        <p:spPr>
          <a:xfrm>
            <a:off x="1098550" y="701675"/>
            <a:ext cx="1797050" cy="1203325"/>
          </a:xfrm>
          <a:noFill/>
        </p:spPr>
      </p:pic>
      <p:sp>
        <p:nvSpPr>
          <p:cNvPr id="4" name="Slide Number Placeholder 7"/>
          <p:cNvSpPr>
            <a:spLocks noGrp="1"/>
          </p:cNvSpPr>
          <p:nvPr>
            <p:ph type="sldNum" sz="quarter" idx="12"/>
          </p:nvPr>
        </p:nvSpPr>
        <p:spPr>
          <a:xfrm>
            <a:off x="6705600" y="6248400"/>
            <a:ext cx="1905000" cy="457200"/>
          </a:xfrm>
        </p:spPr>
        <p:txBody>
          <a:bodyPr/>
          <a:lstStyle/>
          <a:p>
            <a:pPr>
              <a:defRPr/>
            </a:pPr>
            <a:fld id="{4D0603B6-3350-4EF2-AA90-83CAC7B5CA26}" type="slidenum">
              <a:rPr lang="en-US"/>
              <a:pPr>
                <a:defRPr/>
              </a:pPr>
              <a:t>7</a:t>
            </a:fld>
            <a:endParaRPr lang="en-US"/>
          </a:p>
        </p:txBody>
      </p:sp>
      <p:pic>
        <p:nvPicPr>
          <p:cNvPr id="17414" name="Picture 8" descr="g0703881"/>
          <p:cNvPicPr>
            <a:picLocks noGrp="1" noChangeAspect="1" noChangeArrowheads="1"/>
          </p:cNvPicPr>
          <p:nvPr>
            <p:ph sz="quarter" idx="1"/>
          </p:nvPr>
        </p:nvPicPr>
        <p:blipFill>
          <a:blip r:embed="rId3"/>
          <a:srcRect/>
          <a:stretch>
            <a:fillRect/>
          </a:stretch>
        </p:blipFill>
        <p:spPr>
          <a:xfrm>
            <a:off x="6410325" y="4419600"/>
            <a:ext cx="1895475" cy="1981200"/>
          </a:xfrm>
          <a:noFill/>
        </p:spPr>
      </p:pic>
      <p:pic>
        <p:nvPicPr>
          <p:cNvPr id="17416" name="Picture 18" descr="ag00029_"/>
          <p:cNvPicPr>
            <a:picLocks noGrp="1" noChangeAspect="1" noChangeArrowheads="1" noCrop="1"/>
          </p:cNvPicPr>
          <p:nvPr>
            <p:ph sz="quarter" idx="4294967295"/>
          </p:nvPr>
        </p:nvPicPr>
        <p:blipFill>
          <a:blip r:embed="rId4"/>
          <a:srcRect/>
          <a:stretch>
            <a:fillRect/>
          </a:stretch>
        </p:blipFill>
        <p:spPr>
          <a:xfrm>
            <a:off x="7334250" y="771525"/>
            <a:ext cx="1809750" cy="1209675"/>
          </a:xfrm>
          <a:noFill/>
        </p:spPr>
      </p:pic>
      <p:sp>
        <p:nvSpPr>
          <p:cNvPr id="17411" name="Rectangle 2"/>
          <p:cNvSpPr>
            <a:spLocks noChangeArrowheads="1"/>
          </p:cNvSpPr>
          <p:nvPr/>
        </p:nvSpPr>
        <p:spPr bwMode="auto">
          <a:xfrm>
            <a:off x="990600" y="1905000"/>
            <a:ext cx="7315200" cy="4267200"/>
          </a:xfrm>
          <a:prstGeom prst="rect">
            <a:avLst/>
          </a:prstGeom>
          <a:solidFill>
            <a:srgbClr val="A12B17"/>
          </a:solidFill>
          <a:ln w="57150" cmpd="thickThin">
            <a:solidFill>
              <a:srgbClr val="66FFFF"/>
            </a:solidFill>
            <a:miter lim="800000"/>
            <a:headEnd/>
            <a:tailEnd/>
          </a:ln>
        </p:spPr>
        <p:txBody>
          <a:bodyPr wrap="none" anchor="ctr"/>
          <a:lstStyle/>
          <a:p>
            <a:pPr algn="ctr"/>
            <a:endParaRPr lang="id-ID" sz="2400">
              <a:solidFill>
                <a:srgbClr val="66FFFF"/>
              </a:solidFill>
            </a:endParaRPr>
          </a:p>
        </p:txBody>
      </p:sp>
      <p:sp>
        <p:nvSpPr>
          <p:cNvPr id="7" name="Rectangle 4"/>
          <p:cNvSpPr txBox="1">
            <a:spLocks noChangeArrowheads="1"/>
          </p:cNvSpPr>
          <p:nvPr/>
        </p:nvSpPr>
        <p:spPr bwMode="auto">
          <a:xfrm>
            <a:off x="1066800" y="1981200"/>
            <a:ext cx="7086600" cy="4114800"/>
          </a:xfrm>
          <a:prstGeom prst="rect">
            <a:avLst/>
          </a:prstGeom>
          <a:noFill/>
          <a:ln w="9525">
            <a:noFill/>
            <a:miter lim="800000"/>
            <a:headEnd/>
            <a:tailEnd/>
          </a:ln>
          <a:effectLst/>
        </p:spPr>
        <p:txBody>
          <a:bodyPr/>
          <a:lstStyle/>
          <a:p>
            <a:pPr marL="342900" indent="-342900">
              <a:lnSpc>
                <a:spcPct val="90000"/>
              </a:lnSpc>
              <a:spcBef>
                <a:spcPct val="20000"/>
              </a:spcBef>
              <a:buClr>
                <a:schemeClr val="tx1"/>
              </a:buClr>
              <a:buSzPct val="70000"/>
              <a:buFont typeface="Wingdings" pitchFamily="2" charset="2"/>
              <a:buNone/>
              <a:defRPr/>
            </a:pPr>
            <a:r>
              <a:rPr lang="en-US" sz="2400" kern="0">
                <a:solidFill>
                  <a:srgbClr val="66FFFF"/>
                </a:solidFill>
                <a:effectLst>
                  <a:outerShdw blurRad="38100" dist="38100" dir="2700000" algn="tl">
                    <a:srgbClr val="000000"/>
                  </a:outerShdw>
                </a:effectLst>
                <a:latin typeface="+mn-lt"/>
              </a:rPr>
              <a:t>MORALITAS</a:t>
            </a:r>
          </a:p>
          <a:p>
            <a:pPr marL="342900" indent="-342900">
              <a:lnSpc>
                <a:spcPct val="90000"/>
              </a:lnSpc>
              <a:spcBef>
                <a:spcPct val="20000"/>
              </a:spcBef>
              <a:buClr>
                <a:schemeClr val="tx1"/>
              </a:buClr>
              <a:buSzPct val="70000"/>
              <a:buFont typeface="Wingdings" pitchFamily="2" charset="2"/>
              <a:buChar char="u"/>
              <a:defRPr/>
            </a:pPr>
            <a:r>
              <a:rPr lang="en-US" sz="2000" b="0" kern="0">
                <a:effectLst>
                  <a:outerShdw blurRad="38100" dist="38100" dir="2700000" algn="tl">
                    <a:srgbClr val="000000"/>
                  </a:outerShdw>
                </a:effectLst>
                <a:latin typeface="+mn-lt"/>
              </a:rPr>
              <a:t>Nilai-nilai normatif yang menjadi keyakinan dalam diri seseorang  atau suatu badan/lembaga</a:t>
            </a:r>
          </a:p>
          <a:p>
            <a:pPr marL="342900" indent="-342900">
              <a:lnSpc>
                <a:spcPct val="90000"/>
              </a:lnSpc>
              <a:spcBef>
                <a:spcPct val="20000"/>
              </a:spcBef>
              <a:buClr>
                <a:schemeClr val="tx1"/>
              </a:buClr>
              <a:buSzPct val="70000"/>
              <a:buFont typeface="Wingdings" pitchFamily="2" charset="2"/>
              <a:buNone/>
              <a:defRPr/>
            </a:pPr>
            <a:r>
              <a:rPr lang="en-US" sz="2000" b="0" kern="0">
                <a:effectLst>
                  <a:outerShdw blurRad="38100" dist="38100" dir="2700000" algn="tl">
                    <a:srgbClr val="000000"/>
                  </a:outerShdw>
                </a:effectLst>
                <a:latin typeface="+mn-lt"/>
              </a:rPr>
              <a:t>     /organisasi yang menjadi faktor pendorong  untuk melakukan sesuatu atau tidak melakukan sesuatu.</a:t>
            </a:r>
          </a:p>
          <a:p>
            <a:pPr marL="342900" indent="-342900">
              <a:lnSpc>
                <a:spcPct val="90000"/>
              </a:lnSpc>
              <a:spcBef>
                <a:spcPct val="20000"/>
              </a:spcBef>
              <a:buClr>
                <a:schemeClr val="tx1"/>
              </a:buClr>
              <a:buSzPct val="70000"/>
              <a:buFont typeface="Wingdings" pitchFamily="2" charset="2"/>
              <a:buNone/>
              <a:defRPr/>
            </a:pPr>
            <a:endParaRPr lang="en-US" sz="2000" b="0" kern="0">
              <a:effectLst>
                <a:outerShdw blurRad="38100" dist="38100" dir="2700000" algn="tl">
                  <a:srgbClr val="000000"/>
                </a:outerShdw>
              </a:effectLst>
              <a:latin typeface="+mn-lt"/>
            </a:endParaRPr>
          </a:p>
          <a:p>
            <a:pPr marL="342900" indent="-342900">
              <a:lnSpc>
                <a:spcPct val="90000"/>
              </a:lnSpc>
              <a:spcBef>
                <a:spcPct val="20000"/>
              </a:spcBef>
              <a:buClr>
                <a:schemeClr val="tx1"/>
              </a:buClr>
              <a:buSzPct val="70000"/>
              <a:buFont typeface="Wingdings" pitchFamily="2" charset="2"/>
              <a:buChar char="u"/>
              <a:defRPr/>
            </a:pPr>
            <a:r>
              <a:rPr lang="en-US" sz="2000" b="0" kern="0">
                <a:effectLst>
                  <a:outerShdw blurRad="38100" dist="38100" dir="2700000" algn="tl">
                    <a:srgbClr val="000000"/>
                  </a:outerShdw>
                </a:effectLst>
                <a:latin typeface="+mn-lt"/>
              </a:rPr>
              <a:t>Moralitas seseorang dapat menjadi faktor pendorong  terbentuknya perilaku yang sesuai dengan etika, tetapi nilai-nilai moralitas seseorang mungkin saja</a:t>
            </a:r>
          </a:p>
          <a:p>
            <a:pPr marL="342900" indent="-342900">
              <a:lnSpc>
                <a:spcPct val="90000"/>
              </a:lnSpc>
              <a:spcBef>
                <a:spcPct val="20000"/>
              </a:spcBef>
              <a:buClr>
                <a:schemeClr val="tx1"/>
              </a:buClr>
              <a:buSzPct val="70000"/>
              <a:buFont typeface="Wingdings" pitchFamily="2" charset="2"/>
              <a:buNone/>
              <a:defRPr/>
            </a:pPr>
            <a:r>
              <a:rPr lang="en-US" sz="2000" b="0" kern="0">
                <a:effectLst>
                  <a:outerShdw blurRad="38100" dist="38100" dir="2700000" algn="tl">
                    <a:srgbClr val="000000"/>
                  </a:outerShdw>
                </a:effectLst>
                <a:latin typeface="+mn-lt"/>
              </a:rPr>
              <a:t>	bertentangan dengan nilai etika yang </a:t>
            </a:r>
          </a:p>
          <a:p>
            <a:pPr marL="342900" indent="-342900">
              <a:lnSpc>
                <a:spcPct val="90000"/>
              </a:lnSpc>
              <a:spcBef>
                <a:spcPct val="20000"/>
              </a:spcBef>
              <a:buClr>
                <a:schemeClr val="tx1"/>
              </a:buClr>
              <a:buSzPct val="70000"/>
              <a:buFont typeface="Wingdings" pitchFamily="2" charset="2"/>
              <a:buNone/>
              <a:defRPr/>
            </a:pPr>
            <a:r>
              <a:rPr lang="en-US" sz="2000" b="0" kern="0">
                <a:effectLst>
                  <a:outerShdw blurRad="38100" dist="38100" dir="2700000" algn="tl">
                    <a:srgbClr val="000000"/>
                  </a:outerShdw>
                </a:effectLst>
                <a:latin typeface="+mn-lt"/>
              </a:rPr>
              <a:t>	berlaku dalam lingkungannya.   </a:t>
            </a:r>
          </a:p>
          <a:p>
            <a:pPr marL="342900" indent="-342900">
              <a:lnSpc>
                <a:spcPct val="90000"/>
              </a:lnSpc>
              <a:spcBef>
                <a:spcPct val="20000"/>
              </a:spcBef>
              <a:buClr>
                <a:schemeClr val="hlink"/>
              </a:buClr>
              <a:buSzPct val="70000"/>
              <a:buFont typeface="Wingdings" pitchFamily="2" charset="2"/>
              <a:buNone/>
              <a:defRPr/>
            </a:pPr>
            <a:endParaRPr lang="en-US" sz="2000" b="0" kern="0">
              <a:effectLst>
                <a:outerShdw blurRad="38100" dist="38100" dir="2700000" algn="tl">
                  <a:srgbClr val="000000"/>
                </a:outerShdw>
              </a:effectLst>
              <a:latin typeface="+mn-lt"/>
            </a:endParaRPr>
          </a:p>
          <a:p>
            <a:pPr marL="342900" indent="-342900">
              <a:lnSpc>
                <a:spcPct val="90000"/>
              </a:lnSpc>
              <a:spcBef>
                <a:spcPct val="20000"/>
              </a:spcBef>
              <a:buClr>
                <a:schemeClr val="hlink"/>
              </a:buClr>
              <a:buSzPct val="70000"/>
              <a:buFont typeface="Wingdings" pitchFamily="2" charset="2"/>
              <a:buChar char="u"/>
              <a:defRPr/>
            </a:pPr>
            <a:endParaRPr lang="en-US" sz="2000" b="0" kern="0">
              <a:effectLst>
                <a:outerShdw blurRad="38100" dist="38100" dir="2700000" algn="tl">
                  <a:srgbClr val="000000"/>
                </a:outerShdw>
              </a:effectLst>
              <a:latin typeface="+mn-lt"/>
            </a:endParaRPr>
          </a:p>
        </p:txBody>
      </p:sp>
      <p:pic>
        <p:nvPicPr>
          <p:cNvPr id="17415" name="Picture 16" descr="g0223134"/>
          <p:cNvPicPr>
            <a:picLocks noChangeAspect="1" noChangeArrowheads="1"/>
          </p:cNvPicPr>
          <p:nvPr/>
        </p:nvPicPr>
        <p:blipFill>
          <a:blip r:embed="rId5"/>
          <a:srcRect/>
          <a:stretch>
            <a:fillRect/>
          </a:stretch>
        </p:blipFill>
        <p:spPr bwMode="auto">
          <a:xfrm>
            <a:off x="3352800" y="533400"/>
            <a:ext cx="1828800" cy="1371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4"/>
          <p:cNvSpPr>
            <a:spLocks noGrp="1" noChangeArrowheads="1"/>
          </p:cNvSpPr>
          <p:nvPr>
            <p:ph type="title"/>
          </p:nvPr>
        </p:nvSpPr>
        <p:spPr>
          <a:xfrm>
            <a:off x="1066800" y="304800"/>
            <a:ext cx="7543800" cy="1431925"/>
          </a:xfrm>
        </p:spPr>
        <p:txBody>
          <a:bodyPr/>
          <a:lstStyle/>
          <a:p>
            <a:pPr eaLnBrk="1" hangingPunct="1">
              <a:defRPr/>
            </a:pPr>
            <a:r>
              <a:rPr lang="en-US" dirty="0" smtClean="0"/>
              <a:t>PRINSIP-PRINSIP ETIKA</a:t>
            </a:r>
          </a:p>
        </p:txBody>
      </p:sp>
      <p:sp>
        <p:nvSpPr>
          <p:cNvPr id="4" name="Slide Number Placeholder 7"/>
          <p:cNvSpPr>
            <a:spLocks noGrp="1"/>
          </p:cNvSpPr>
          <p:nvPr>
            <p:ph type="sldNum" sz="quarter" idx="12"/>
          </p:nvPr>
        </p:nvSpPr>
        <p:spPr>
          <a:xfrm>
            <a:off x="6705600" y="6248400"/>
            <a:ext cx="1905000" cy="457200"/>
          </a:xfrm>
        </p:spPr>
        <p:txBody>
          <a:bodyPr/>
          <a:lstStyle/>
          <a:p>
            <a:pPr>
              <a:defRPr/>
            </a:pPr>
            <a:fld id="{08E3332F-573B-4E60-A10A-3A4695C2609B}" type="slidenum">
              <a:rPr lang="en-US"/>
              <a:pPr>
                <a:defRPr/>
              </a:pPr>
              <a:t>8</a:t>
            </a:fld>
            <a:endParaRPr lang="en-US"/>
          </a:p>
        </p:txBody>
      </p:sp>
      <p:pic>
        <p:nvPicPr>
          <p:cNvPr id="18436" name="Picture 13" descr="016"/>
          <p:cNvPicPr>
            <a:picLocks noGrp="1" noChangeAspect="1" noChangeArrowheads="1"/>
          </p:cNvPicPr>
          <p:nvPr>
            <p:ph sz="quarter" idx="1"/>
          </p:nvPr>
        </p:nvPicPr>
        <p:blipFill>
          <a:blip r:embed="rId2"/>
          <a:srcRect/>
          <a:stretch>
            <a:fillRect/>
          </a:stretch>
        </p:blipFill>
        <p:spPr>
          <a:xfrm>
            <a:off x="5602288" y="3133725"/>
            <a:ext cx="2619375" cy="1743075"/>
          </a:xfrm>
          <a:noFill/>
        </p:spPr>
      </p:pic>
      <p:sp>
        <p:nvSpPr>
          <p:cNvPr id="7" name="Rectangle 3"/>
          <p:cNvSpPr txBox="1">
            <a:spLocks noChangeArrowheads="1"/>
          </p:cNvSpPr>
          <p:nvPr/>
        </p:nvSpPr>
        <p:spPr bwMode="auto">
          <a:xfrm>
            <a:off x="457200" y="1524000"/>
            <a:ext cx="5257800" cy="4602163"/>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1. </a:t>
            </a:r>
            <a:r>
              <a:rPr lang="en-US" sz="3200" b="0" kern="0" dirty="0" err="1">
                <a:effectLst>
                  <a:outerShdw blurRad="38100" dist="38100" dir="2700000" algn="tl">
                    <a:srgbClr val="000000"/>
                  </a:outerShdw>
                </a:effectLst>
                <a:latin typeface="+mn-lt"/>
              </a:rPr>
              <a:t>Keindahan</a:t>
            </a:r>
            <a:r>
              <a:rPr lang="en-US" sz="3200" b="0" kern="0" dirty="0">
                <a:effectLst>
                  <a:outerShdw blurRad="38100" dist="38100" dir="2700000" algn="tl">
                    <a:srgbClr val="000000"/>
                  </a:outerShdw>
                </a:effectLst>
                <a:latin typeface="+mn-lt"/>
              </a:rPr>
              <a:t> (</a:t>
            </a:r>
            <a:r>
              <a:rPr lang="en-US" sz="3200" b="0" i="1" kern="0" dirty="0">
                <a:effectLst>
                  <a:outerShdw blurRad="38100" dist="38100" dir="2700000" algn="tl">
                    <a:srgbClr val="000000"/>
                  </a:outerShdw>
                </a:effectLst>
                <a:latin typeface="+mn-lt"/>
              </a:rPr>
              <a:t>Beauty</a:t>
            </a:r>
            <a:r>
              <a:rPr lang="en-US" sz="3200" b="0" kern="0" dirty="0">
                <a:effectLst>
                  <a:outerShdw blurRad="38100" dist="38100" dir="2700000" algn="tl">
                    <a:srgbClr val="000000"/>
                  </a:outerShdw>
                </a:effectLst>
                <a:latin typeface="+mn-lt"/>
              </a:rPr>
              <a:t>)</a:t>
            </a: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2. </a:t>
            </a:r>
            <a:r>
              <a:rPr lang="en-US" sz="3200" b="0" kern="0" dirty="0" err="1">
                <a:effectLst>
                  <a:outerShdw blurRad="38100" dist="38100" dir="2700000" algn="tl">
                    <a:srgbClr val="000000"/>
                  </a:outerShdw>
                </a:effectLst>
                <a:latin typeface="+mn-lt"/>
              </a:rPr>
              <a:t>Persamaan</a:t>
            </a:r>
            <a:r>
              <a:rPr lang="en-US" sz="3200" b="0" kern="0" dirty="0">
                <a:effectLst>
                  <a:outerShdw blurRad="38100" dist="38100" dir="2700000" algn="tl">
                    <a:srgbClr val="000000"/>
                  </a:outerShdw>
                </a:effectLst>
                <a:latin typeface="+mn-lt"/>
              </a:rPr>
              <a:t> (</a:t>
            </a:r>
            <a:r>
              <a:rPr lang="en-US" sz="3200" b="0" i="1" kern="0" dirty="0">
                <a:effectLst>
                  <a:outerShdw blurRad="38100" dist="38100" dir="2700000" algn="tl">
                    <a:srgbClr val="000000"/>
                  </a:outerShdw>
                </a:effectLst>
                <a:latin typeface="+mn-lt"/>
              </a:rPr>
              <a:t>Equity</a:t>
            </a:r>
            <a:r>
              <a:rPr lang="en-US" sz="3200" b="0" kern="0" dirty="0">
                <a:effectLst>
                  <a:outerShdw blurRad="38100" dist="38100" dir="2700000" algn="tl">
                    <a:srgbClr val="000000"/>
                  </a:outerShdw>
                </a:effectLst>
                <a:latin typeface="+mn-lt"/>
              </a:rPr>
              <a:t>)</a:t>
            </a: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3. </a:t>
            </a:r>
            <a:r>
              <a:rPr lang="en-US" sz="3200" b="0" kern="0" dirty="0" err="1">
                <a:effectLst>
                  <a:outerShdw blurRad="38100" dist="38100" dir="2700000" algn="tl">
                    <a:srgbClr val="000000"/>
                  </a:outerShdw>
                </a:effectLst>
                <a:latin typeface="+mn-lt"/>
              </a:rPr>
              <a:t>Kebaikan</a:t>
            </a:r>
            <a:r>
              <a:rPr lang="en-US" sz="3200" b="0" kern="0" dirty="0">
                <a:effectLst>
                  <a:outerShdw blurRad="38100" dist="38100" dir="2700000" algn="tl">
                    <a:srgbClr val="000000"/>
                  </a:outerShdw>
                </a:effectLst>
                <a:latin typeface="+mn-lt"/>
              </a:rPr>
              <a:t> (</a:t>
            </a:r>
            <a:r>
              <a:rPr lang="en-US" sz="3200" b="0" i="1" kern="0" dirty="0">
                <a:effectLst>
                  <a:outerShdw blurRad="38100" dist="38100" dir="2700000" algn="tl">
                    <a:srgbClr val="000000"/>
                  </a:outerShdw>
                </a:effectLst>
                <a:latin typeface="+mn-lt"/>
              </a:rPr>
              <a:t>Goodness</a:t>
            </a:r>
            <a:r>
              <a:rPr lang="en-US" sz="3200" b="0" kern="0" dirty="0">
                <a:effectLst>
                  <a:outerShdw blurRad="38100" dist="38100" dir="2700000" algn="tl">
                    <a:srgbClr val="000000"/>
                  </a:outerShdw>
                </a:effectLst>
                <a:latin typeface="+mn-lt"/>
              </a:rPr>
              <a:t>)</a:t>
            </a: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4. </a:t>
            </a:r>
            <a:r>
              <a:rPr lang="en-US" sz="3200" b="0" kern="0" dirty="0" err="1">
                <a:effectLst>
                  <a:outerShdw blurRad="38100" dist="38100" dir="2700000" algn="tl">
                    <a:srgbClr val="000000"/>
                  </a:outerShdw>
                </a:effectLst>
                <a:latin typeface="+mn-lt"/>
              </a:rPr>
              <a:t>Keadilan</a:t>
            </a:r>
            <a:r>
              <a:rPr lang="en-US" sz="3200" b="0" kern="0" dirty="0">
                <a:effectLst>
                  <a:outerShdw blurRad="38100" dist="38100" dir="2700000" algn="tl">
                    <a:srgbClr val="000000"/>
                  </a:outerShdw>
                </a:effectLst>
                <a:latin typeface="+mn-lt"/>
              </a:rPr>
              <a:t> (</a:t>
            </a:r>
            <a:r>
              <a:rPr lang="en-US" sz="3200" b="0" i="1" kern="0" dirty="0">
                <a:effectLst>
                  <a:outerShdw blurRad="38100" dist="38100" dir="2700000" algn="tl">
                    <a:srgbClr val="000000"/>
                  </a:outerShdw>
                </a:effectLst>
                <a:latin typeface="+mn-lt"/>
              </a:rPr>
              <a:t>Justice</a:t>
            </a:r>
            <a:r>
              <a:rPr lang="en-US" sz="3200" b="0" kern="0" dirty="0">
                <a:effectLst>
                  <a:outerShdw blurRad="38100" dist="38100" dir="2700000" algn="tl">
                    <a:srgbClr val="000000"/>
                  </a:outerShdw>
                </a:effectLst>
                <a:latin typeface="+mn-lt"/>
              </a:rPr>
              <a:t>)</a:t>
            </a: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5. </a:t>
            </a:r>
            <a:r>
              <a:rPr lang="en-US" sz="3200" b="0" kern="0" dirty="0" err="1">
                <a:effectLst>
                  <a:outerShdw blurRad="38100" dist="38100" dir="2700000" algn="tl">
                    <a:srgbClr val="000000"/>
                  </a:outerShdw>
                </a:effectLst>
                <a:latin typeface="+mn-lt"/>
              </a:rPr>
              <a:t>Kebebasan</a:t>
            </a:r>
            <a:r>
              <a:rPr lang="en-US" sz="3200" b="0" kern="0" dirty="0">
                <a:effectLst>
                  <a:outerShdw blurRad="38100" dist="38100" dir="2700000" algn="tl">
                    <a:srgbClr val="000000"/>
                  </a:outerShdw>
                </a:effectLst>
                <a:latin typeface="+mn-lt"/>
              </a:rPr>
              <a:t> (</a:t>
            </a:r>
            <a:r>
              <a:rPr lang="en-US" sz="3200" b="0" i="1" kern="0" dirty="0">
                <a:effectLst>
                  <a:outerShdw blurRad="38100" dist="38100" dir="2700000" algn="tl">
                    <a:srgbClr val="000000"/>
                  </a:outerShdw>
                </a:effectLst>
                <a:latin typeface="+mn-lt"/>
              </a:rPr>
              <a:t>Liberty</a:t>
            </a:r>
            <a:r>
              <a:rPr lang="en-US" sz="3200" b="0" kern="0" dirty="0">
                <a:effectLst>
                  <a:outerShdw blurRad="38100" dist="38100" dir="2700000" algn="tl">
                    <a:srgbClr val="000000"/>
                  </a:outerShdw>
                </a:effectLst>
                <a:latin typeface="+mn-lt"/>
              </a:rPr>
              <a:t>)</a:t>
            </a:r>
          </a:p>
          <a:p>
            <a:pPr marL="342900" indent="-342900">
              <a:spcBef>
                <a:spcPct val="20000"/>
              </a:spcBef>
              <a:buClr>
                <a:schemeClr val="hlink"/>
              </a:buClr>
              <a:buSzPct val="70000"/>
              <a:buFont typeface="Wingdings" pitchFamily="2" charset="2"/>
              <a:buNone/>
              <a:defRPr/>
            </a:pPr>
            <a:r>
              <a:rPr lang="en-US" sz="3200" b="0" kern="0" dirty="0">
                <a:effectLst>
                  <a:outerShdw blurRad="38100" dist="38100" dir="2700000" algn="tl">
                    <a:srgbClr val="000000"/>
                  </a:outerShdw>
                </a:effectLst>
                <a:latin typeface="+mn-lt"/>
              </a:rPr>
              <a:t>6. </a:t>
            </a:r>
            <a:r>
              <a:rPr lang="en-US" sz="3200" b="0" kern="0" dirty="0" err="1">
                <a:effectLst>
                  <a:outerShdw blurRad="38100" dist="38100" dir="2700000" algn="tl">
                    <a:srgbClr val="000000"/>
                  </a:outerShdw>
                </a:effectLst>
                <a:latin typeface="+mn-lt"/>
              </a:rPr>
              <a:t>Kebenaran</a:t>
            </a:r>
            <a:r>
              <a:rPr lang="en-US" sz="3200" b="0" kern="0" dirty="0">
                <a:effectLst>
                  <a:outerShdw blurRad="38100" dist="38100" dir="2700000" algn="tl">
                    <a:srgbClr val="000000"/>
                  </a:outerShdw>
                </a:effectLst>
                <a:latin typeface="+mn-lt"/>
              </a:rPr>
              <a:t> (</a:t>
            </a:r>
            <a:r>
              <a:rPr lang="en-US" sz="3200" b="0" i="1" kern="0" dirty="0">
                <a:effectLst>
                  <a:outerShdw blurRad="38100" dist="38100" dir="2700000" algn="tl">
                    <a:srgbClr val="000000"/>
                  </a:outerShdw>
                </a:effectLst>
                <a:latin typeface="+mn-lt"/>
              </a:rPr>
              <a:t>Truth</a:t>
            </a:r>
            <a:r>
              <a:rPr lang="en-US" sz="3200" b="0" kern="0" dirty="0">
                <a:effectLst>
                  <a:outerShdw blurRad="38100" dist="38100" dir="2700000" algn="tl">
                    <a:srgbClr val="000000"/>
                  </a:outerShdw>
                </a:effectLst>
                <a:latin typeface="+mn-lt"/>
              </a:rPr>
              <a:t>)</a:t>
            </a:r>
          </a:p>
        </p:txBody>
      </p:sp>
      <p:pic>
        <p:nvPicPr>
          <p:cNvPr id="18438" name="Picture 7" descr="g0104527"/>
          <p:cNvPicPr>
            <a:picLocks noChangeAspect="1" noChangeArrowheads="1"/>
          </p:cNvPicPr>
          <p:nvPr/>
        </p:nvPicPr>
        <p:blipFill>
          <a:blip r:embed="rId3"/>
          <a:srcRect/>
          <a:stretch>
            <a:fillRect/>
          </a:stretch>
        </p:blipFill>
        <p:spPr bwMode="auto">
          <a:xfrm>
            <a:off x="2057400" y="5105400"/>
            <a:ext cx="1778000" cy="1524000"/>
          </a:xfrm>
          <a:prstGeom prst="rect">
            <a:avLst/>
          </a:prstGeom>
          <a:noFill/>
          <a:ln w="9525">
            <a:noFill/>
            <a:miter lim="800000"/>
            <a:headEnd/>
            <a:tailEnd/>
          </a:ln>
        </p:spPr>
      </p:pic>
      <p:pic>
        <p:nvPicPr>
          <p:cNvPr id="18439" name="Picture 9" descr="g0703906"/>
          <p:cNvPicPr>
            <a:picLocks noChangeAspect="1" noChangeArrowheads="1"/>
          </p:cNvPicPr>
          <p:nvPr/>
        </p:nvPicPr>
        <p:blipFill>
          <a:blip r:embed="rId4"/>
          <a:srcRect/>
          <a:stretch>
            <a:fillRect/>
          </a:stretch>
        </p:blipFill>
        <p:spPr bwMode="auto">
          <a:xfrm>
            <a:off x="5791200" y="5029200"/>
            <a:ext cx="2133600" cy="1371600"/>
          </a:xfrm>
          <a:prstGeom prst="rect">
            <a:avLst/>
          </a:prstGeom>
          <a:noFill/>
          <a:ln w="9525">
            <a:noFill/>
            <a:miter lim="800000"/>
            <a:headEnd/>
            <a:tailEnd/>
          </a:ln>
        </p:spPr>
      </p:pic>
      <p:pic>
        <p:nvPicPr>
          <p:cNvPr id="18440" name="Picture 10" descr="g0501092"/>
          <p:cNvPicPr>
            <a:picLocks noChangeAspect="1" noChangeArrowheads="1"/>
          </p:cNvPicPr>
          <p:nvPr/>
        </p:nvPicPr>
        <p:blipFill>
          <a:blip r:embed="rId5"/>
          <a:srcRect/>
          <a:stretch>
            <a:fillRect/>
          </a:stretch>
        </p:blipFill>
        <p:spPr bwMode="auto">
          <a:xfrm>
            <a:off x="5638800" y="1524000"/>
            <a:ext cx="1524000" cy="1285875"/>
          </a:xfrm>
          <a:prstGeom prst="rect">
            <a:avLst/>
          </a:prstGeom>
          <a:noFill/>
          <a:ln w="9525">
            <a:noFill/>
            <a:miter lim="800000"/>
            <a:headEnd/>
            <a:tailEnd/>
          </a:ln>
        </p:spPr>
      </p:pic>
      <p:pic>
        <p:nvPicPr>
          <p:cNvPr id="18441" name="Picture 11" descr="052"/>
          <p:cNvPicPr>
            <a:picLocks noChangeAspect="1" noChangeArrowheads="1"/>
          </p:cNvPicPr>
          <p:nvPr/>
        </p:nvPicPr>
        <p:blipFill>
          <a:blip r:embed="rId6"/>
          <a:srcRect/>
          <a:stretch>
            <a:fillRect/>
          </a:stretch>
        </p:blipFill>
        <p:spPr bwMode="auto">
          <a:xfrm>
            <a:off x="7391400" y="1676400"/>
            <a:ext cx="1447800" cy="1219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7813"/>
            <a:ext cx="8229600" cy="1143000"/>
          </a:xfrm>
        </p:spPr>
        <p:txBody>
          <a:bodyPr/>
          <a:lstStyle/>
          <a:p>
            <a:pPr eaLnBrk="1" hangingPunct="1">
              <a:defRPr/>
            </a:pPr>
            <a:r>
              <a:rPr lang="en-US" smtClean="0"/>
              <a:t>Etika: UMUM</a:t>
            </a:r>
          </a:p>
        </p:txBody>
      </p:sp>
      <p:sp>
        <p:nvSpPr>
          <p:cNvPr id="6" name="Slide Number Placeholder 7"/>
          <p:cNvSpPr>
            <a:spLocks noGrp="1"/>
          </p:cNvSpPr>
          <p:nvPr>
            <p:ph type="sldNum" sz="quarter" idx="12"/>
          </p:nvPr>
        </p:nvSpPr>
        <p:spPr>
          <a:xfrm>
            <a:off x="6705600" y="6248400"/>
            <a:ext cx="1905000" cy="457200"/>
          </a:xfrm>
        </p:spPr>
        <p:txBody>
          <a:bodyPr/>
          <a:lstStyle/>
          <a:p>
            <a:pPr>
              <a:defRPr/>
            </a:pPr>
            <a:fld id="{AA80528D-4404-4F7E-8CFF-514308EDBB16}" type="slidenum">
              <a:rPr lang="en-US"/>
              <a:pPr>
                <a:defRPr/>
              </a:pPr>
              <a:t>9</a:t>
            </a:fld>
            <a:endParaRPr lang="en-US"/>
          </a:p>
        </p:txBody>
      </p:sp>
      <p:sp>
        <p:nvSpPr>
          <p:cNvPr id="5" name="Rectangle 3"/>
          <p:cNvSpPr txBox="1">
            <a:spLocks noChangeArrowheads="1"/>
          </p:cNvSpPr>
          <p:nvPr/>
        </p:nvSpPr>
        <p:spPr bwMode="auto">
          <a:xfrm>
            <a:off x="457200" y="1600200"/>
            <a:ext cx="8229600" cy="4530725"/>
          </a:xfrm>
          <a:prstGeom prst="rect">
            <a:avLst/>
          </a:prstGeom>
          <a:noFill/>
          <a:ln w="9525">
            <a:noFill/>
            <a:miter lim="800000"/>
            <a:headEnd/>
            <a:tailEnd/>
          </a:ln>
          <a:effectLst/>
        </p:spPr>
        <p:txBody>
          <a:bodyPr/>
          <a:lstStyle/>
          <a:p>
            <a:pPr marL="990600" lvl="1" indent="-533400">
              <a:spcBef>
                <a:spcPct val="20000"/>
              </a:spcBef>
              <a:buFontTx/>
              <a:buChar char="–"/>
              <a:defRPr/>
            </a:pPr>
            <a:r>
              <a:rPr lang="en-US" sz="2400" b="0" kern="0" dirty="0" err="1">
                <a:effectLst>
                  <a:outerShdw blurRad="38100" dist="38100" dir="2700000" algn="tl">
                    <a:srgbClr val="000000"/>
                  </a:outerShdw>
                </a:effectLst>
                <a:latin typeface="+mn-lt"/>
              </a:rPr>
              <a:t>Memiliki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sikap</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jujur</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optimis</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kreatif</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rasional</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mampu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berfikir</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kritis</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rendah</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hati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demokratis</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sopan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mengutamakan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kejujuran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akademik</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menghargai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waktu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terbuka</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terhadap</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perkembangan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ipteks</a:t>
            </a:r>
            <a:endParaRPr lang="en-US" sz="2400" b="0" kern="0" dirty="0">
              <a:effectLst>
                <a:outerShdw blurRad="38100" dist="38100" dir="2700000" algn="tl">
                  <a:srgbClr val="000000"/>
                </a:outerShdw>
              </a:effectLst>
              <a:latin typeface="+mn-lt"/>
            </a:endParaRPr>
          </a:p>
          <a:p>
            <a:pPr marL="990600" lvl="1" indent="-533400">
              <a:spcBef>
                <a:spcPct val="20000"/>
              </a:spcBef>
              <a:buFontTx/>
              <a:buChar char="–"/>
              <a:defRPr/>
            </a:pPr>
            <a:r>
              <a:rPr lang="en-US" sz="2400" b="0" kern="0" dirty="0" err="1">
                <a:effectLst>
                  <a:outerShdw blurRad="38100" dist="38100" dir="2700000" algn="tl">
                    <a:srgbClr val="000000"/>
                  </a:outerShdw>
                </a:effectLst>
                <a:latin typeface="+mn-lt"/>
              </a:rPr>
              <a:t>Mampu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merancang</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melaksanakan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menyelesaikan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studi</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dengan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baik</a:t>
            </a:r>
            <a:r>
              <a:rPr lang="en-US" sz="2400" b="0" kern="0" dirty="0">
                <a:effectLst>
                  <a:outerShdw blurRad="38100" dist="38100" dir="2700000" algn="tl">
                    <a:srgbClr val="000000"/>
                  </a:outerShdw>
                </a:effectLst>
                <a:latin typeface="+mn-lt"/>
              </a:rPr>
              <a:t>.</a:t>
            </a:r>
          </a:p>
          <a:p>
            <a:pPr marL="990600" lvl="1" indent="-533400">
              <a:spcBef>
                <a:spcPct val="20000"/>
              </a:spcBef>
              <a:buFontTx/>
              <a:buChar char="–"/>
              <a:defRPr/>
            </a:pPr>
            <a:r>
              <a:rPr lang="en-US" sz="2400" b="0" kern="0" dirty="0" err="1">
                <a:effectLst>
                  <a:outerShdw blurRad="38100" dist="38100" dir="2700000" algn="tl">
                    <a:srgbClr val="000000"/>
                  </a:outerShdw>
                </a:effectLst>
                <a:latin typeface="+mn-lt"/>
              </a:rPr>
              <a:t>Mampu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menciptakan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kehidupan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kampus</a:t>
            </a:r>
            <a:r>
              <a:rPr lang="en-US" sz="2400" b="0" kern="0" dirty="0">
                <a:effectLst>
                  <a:outerShdw blurRad="38100" dist="38100" dir="2700000" algn="tl">
                    <a:srgbClr val="000000"/>
                  </a:outerShdw>
                </a:effectLst>
                <a:latin typeface="+mn-lt"/>
              </a:rPr>
              <a:t> yang </a:t>
            </a:r>
            <a:r>
              <a:rPr lang="en-US" sz="2400" b="0" kern="0" dirty="0" err="1">
                <a:effectLst>
                  <a:outerShdw blurRad="38100" dist="38100" dir="2700000" algn="tl">
                    <a:srgbClr val="000000"/>
                  </a:outerShdw>
                </a:effectLst>
                <a:latin typeface="+mn-lt"/>
              </a:rPr>
              <a:t>aman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nyaman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bersih</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tertib</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dan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kondusif</a:t>
            </a:r>
            <a:endParaRPr lang="en-US" sz="2400" b="0" kern="0" dirty="0">
              <a:effectLst>
                <a:outerShdw blurRad="38100" dist="38100" dir="2700000" algn="tl">
                  <a:srgbClr val="000000"/>
                </a:outerShdw>
              </a:effectLst>
              <a:latin typeface="+mn-lt"/>
            </a:endParaRPr>
          </a:p>
          <a:p>
            <a:pPr marL="990600" lvl="1" indent="-533400">
              <a:spcBef>
                <a:spcPct val="20000"/>
              </a:spcBef>
              <a:buFontTx/>
              <a:buChar char="–"/>
              <a:defRPr/>
            </a:pPr>
            <a:r>
              <a:rPr lang="en-US" sz="2400" b="0" kern="0" dirty="0" err="1">
                <a:effectLst>
                  <a:outerShdw blurRad="38100" dist="38100" dir="2700000" algn="tl">
                    <a:srgbClr val="000000"/>
                  </a:outerShdw>
                </a:effectLst>
                <a:latin typeface="+mn-lt"/>
              </a:rPr>
              <a:t>Mampu</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bertanggungjawab</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secara</a:t>
            </a:r>
            <a:r>
              <a:rPr lang="en-US" sz="2400" b="0" kern="0" dirty="0">
                <a:effectLst>
                  <a:outerShdw blurRad="38100" dist="38100" dir="2700000" algn="tl">
                    <a:srgbClr val="000000"/>
                  </a:outerShdw>
                </a:effectLst>
                <a:latin typeface="+mn-lt"/>
              </a:rPr>
              <a:t> moral, spiritual, </a:t>
            </a:r>
            <a:r>
              <a:rPr lang="en-US" sz="2400" b="0" kern="0" dirty="0" err="1">
                <a:effectLst>
                  <a:outerShdw blurRad="38100" dist="38100" dir="2700000" algn="tl">
                    <a:srgbClr val="000000"/>
                  </a:outerShdw>
                </a:effectLst>
                <a:latin typeface="+mn-lt"/>
              </a:rPr>
              <a:t>dan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sosial</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untuk</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mengamalkan</a:t>
            </a:r>
            <a:r>
              <a:rPr lang="en-US" sz="2400" b="0" kern="0" dirty="0">
                <a:effectLst>
                  <a:outerShdw blurRad="38100" dist="38100" dir="2700000" algn="tl">
                    <a:srgbClr val="000000"/>
                  </a:outerShdw>
                </a:effectLst>
                <a:latin typeface="+mn-lt"/>
              </a:rPr>
              <a:t> </a:t>
            </a:r>
            <a:r>
              <a:rPr lang="en-US" sz="2400" b="0" kern="0" dirty="0" err="1">
                <a:effectLst>
                  <a:outerShdw blurRad="38100" dist="38100" dir="2700000" algn="tl">
                    <a:srgbClr val="000000"/>
                  </a:outerShdw>
                </a:effectLst>
                <a:latin typeface="+mn-lt"/>
              </a:rPr>
              <a:t>ipteks</a:t>
            </a:r>
            <a:r>
              <a:rPr lang="en-US" sz="2400" b="0" kern="0" dirty="0">
                <a:effectLst>
                  <a:outerShdw blurRad="38100" dist="38100" dir="2700000" algn="tl">
                    <a:srgbClr val="000000"/>
                  </a:outerShdw>
                </a:effectLst>
                <a:latin typeface="+mn-lt"/>
              </a:rPr>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151</TotalTime>
  <Words>675</Words>
  <Application>Microsoft Office PowerPoint</Application>
  <PresentationFormat>On-screen Show (4:3)</PresentationFormat>
  <Paragraphs>179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Equity</vt:lpstr>
      <vt:lpstr>Materi Kepemimpinan Ke tiga </vt:lpstr>
      <vt:lpstr>TEKNIK PEMIMPIN </vt:lpstr>
      <vt:lpstr>Kepemimpinan, Etika dan Tanggung Jawab Sosial </vt:lpstr>
      <vt:lpstr>ETIKA : MERUPAKAN NILAI-NILAI PERILAKU YANG    DITUNJUKKAN OLEH SESEORANG ATAU   ORGANISASI TERTENTU DALAM   INTERAKSINYA DENGAN LINGKUNGAN</vt:lpstr>
      <vt:lpstr>PowerPoint Presentation</vt:lpstr>
      <vt:lpstr>ETIKA &gt;&lt; MORALITAS</vt:lpstr>
      <vt:lpstr>PowerPoint Presentation</vt:lpstr>
      <vt:lpstr>PRINSIP-PRINSIP ETIKA</vt:lpstr>
      <vt:lpstr>Etika: UMUM</vt:lpstr>
      <vt:lpstr>Etika: KHUSUS</vt:lpstr>
      <vt:lpstr>ETIKA PROFESI</vt:lpstr>
      <vt:lpstr>ETIKA PROFESI...</vt:lpstr>
      <vt:lpstr>Profesi</vt:lpstr>
      <vt:lpstr>CIRI-CIRI PROFESI </vt:lpstr>
      <vt:lpstr>PRINSIP ETIKA PROFESI</vt:lpstr>
      <vt:lpstr>Jenis Bidang Profesi</vt:lpstr>
      <vt:lpstr>Ciri Khas Profesi</vt:lpstr>
      <vt:lpstr>ARTI &amp; PENTINGNYA ETIKA DALAM ORGANISASI</vt:lpstr>
      <vt:lpstr>PowerPoint Presentation</vt:lpstr>
      <vt:lpstr>PowerPoint Presentation</vt:lpstr>
      <vt:lpstr>PowerPoint Presentation</vt:lpstr>
      <vt:lpstr>Etiket dan Kepemimpinan</vt:lpstr>
      <vt:lpstr>Nilai-Nilai Umum Etiket</vt:lpstr>
      <vt:lpstr>Beberapa hal yang harus dimiliki PEMIMPIN</vt:lpstr>
      <vt:lpstr>PowerPoint Presentation</vt:lpstr>
      <vt:lpstr>PowerPoint Presentation</vt:lpstr>
      <vt:lpstr>NILAI KEPEMIMPINAN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Kepemimpinan, Etika dan Tanggung Jawab Sosial</dc:title>
  <dc:creator>user</dc:creator>
  <cp:lastModifiedBy>Hartono</cp:lastModifiedBy>
  <cp:revision>6</cp:revision>
  <dcterms:created xsi:type="dcterms:W3CDTF">2016-12-28T03:03:27Z</dcterms:created>
  <dcterms:modified xsi:type="dcterms:W3CDTF">2020-04-19T14:16:36Z</dcterms:modified>
</cp:coreProperties>
</file>