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2"/>
  </p:notesMasterIdLst>
  <p:sldIdLst>
    <p:sldId id="256" r:id="rId3"/>
    <p:sldId id="257" r:id="rId4"/>
    <p:sldId id="263" r:id="rId5"/>
    <p:sldId id="262" r:id="rId6"/>
    <p:sldId id="259" r:id="rId7"/>
    <p:sldId id="264" r:id="rId8"/>
    <p:sldId id="265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920F6-C99B-437F-83A9-BF51CCA9C608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6B334-88CD-4DA0-9959-B158F2F25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7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20467-DE89-41ED-A4B9-3E6242FF44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56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25AA426A-4F9B-4ACA-93FF-143EE6068639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315BB22-286C-4EE9-B5B8-D344C4F2B9C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PRASYARAT PERENCANAAN PEMBANGUNAN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725144"/>
            <a:ext cx="8077200" cy="1499616"/>
          </a:xfrm>
        </p:spPr>
        <p:txBody>
          <a:bodyPr/>
          <a:lstStyle/>
          <a:p>
            <a:r>
              <a:rPr lang="en-US" dirty="0" smtClean="0"/>
              <a:t>@</a:t>
            </a:r>
            <a:r>
              <a:rPr lang="en-US" dirty="0" err="1"/>
              <a:t>y</a:t>
            </a:r>
            <a:r>
              <a:rPr lang="en-US" dirty="0" err="1" smtClean="0"/>
              <a:t>ulisetyowati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67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mapping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 smtClean="0"/>
              <a:t>SUMBER DAN POTENSI:</a:t>
            </a:r>
          </a:p>
          <a:p>
            <a:r>
              <a:rPr lang="en-US" dirty="0" err="1" smtClean="0"/>
              <a:t>Fisik</a:t>
            </a:r>
            <a:endParaRPr lang="en-US" dirty="0" smtClean="0"/>
          </a:p>
          <a:p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Nilai-nilai</a:t>
            </a:r>
            <a:endParaRPr lang="en-US" dirty="0" smtClean="0"/>
          </a:p>
          <a:p>
            <a:pPr marL="118872" indent="0">
              <a:buNone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dipetakan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dieksploitasi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52725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305800" cy="2743200"/>
          </a:xfrm>
          <a:prstGeom prst="rect">
            <a:avLst/>
          </a:prstGeo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smtClean="0"/>
              <a:t>Proses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mengidentifikasi</a:t>
            </a:r>
            <a:r>
              <a:rPr lang="en-US" sz="2000" b="1" dirty="0"/>
              <a:t> </a:t>
            </a:r>
            <a:r>
              <a:rPr lang="en-US" sz="2000" b="1" dirty="0" err="1" smtClean="0"/>
              <a:t>kebutuhan-kebutuhan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/>
              <a:t>menentukan</a:t>
            </a:r>
            <a:r>
              <a:rPr lang="en-US" sz="2000" b="1" dirty="0"/>
              <a:t> </a:t>
            </a:r>
            <a:r>
              <a:rPr lang="en-US" sz="2000" b="1" dirty="0" err="1"/>
              <a:t>prioritas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 smtClean="0"/>
              <a:t>kebutuhan-kebutuhan</a:t>
            </a:r>
            <a:r>
              <a:rPr lang="en-US" sz="2000" b="1" dirty="0" smtClean="0"/>
              <a:t> </a:t>
            </a:r>
            <a:r>
              <a:rPr lang="en-US" sz="2000" b="1" dirty="0" err="1"/>
              <a:t>tersebut</a:t>
            </a:r>
            <a:r>
              <a:rPr lang="en-US" sz="2000" b="1" dirty="0" smtClean="0"/>
              <a:t>,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/>
              <a:t>M</a:t>
            </a:r>
            <a:r>
              <a:rPr lang="en-US" sz="2000" b="1" dirty="0" err="1" smtClean="0"/>
              <a:t>engembangkan</a:t>
            </a:r>
            <a:r>
              <a:rPr lang="en-US" sz="2000" b="1" dirty="0" smtClean="0"/>
              <a:t> </a:t>
            </a:r>
            <a:r>
              <a:rPr lang="en-US" sz="2000" b="1" dirty="0" err="1"/>
              <a:t>keyakinan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berusaha</a:t>
            </a:r>
            <a:r>
              <a:rPr lang="en-US" sz="2000" b="1" dirty="0"/>
              <a:t> </a:t>
            </a:r>
            <a:r>
              <a:rPr lang="en-US" sz="2000" b="1" dirty="0" err="1"/>
              <a:t>memenuhi</a:t>
            </a:r>
            <a:r>
              <a:rPr lang="en-US" sz="2000" b="1" dirty="0"/>
              <a:t> </a:t>
            </a:r>
            <a:r>
              <a:rPr lang="en-US" sz="2000" b="1" dirty="0" err="1"/>
              <a:t>kebutuhan-kebutuhan</a:t>
            </a:r>
            <a:r>
              <a:rPr lang="en-US" sz="2000" b="1" dirty="0"/>
              <a:t> </a:t>
            </a:r>
            <a:r>
              <a:rPr lang="en-US" sz="2000" b="1" dirty="0" err="1"/>
              <a:t>sesuai</a:t>
            </a:r>
            <a:r>
              <a:rPr lang="en-US" sz="2000" b="1" dirty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skala</a:t>
            </a:r>
            <a:r>
              <a:rPr lang="en-US" sz="2000" b="1" dirty="0" smtClean="0"/>
              <a:t> </a:t>
            </a:r>
            <a:r>
              <a:rPr lang="en-US" sz="2000" b="1" dirty="0" err="1"/>
              <a:t>prioritas</a:t>
            </a:r>
            <a:r>
              <a:rPr lang="en-US" sz="2000" b="1" dirty="0"/>
              <a:t> </a:t>
            </a:r>
            <a:r>
              <a:rPr lang="en-US" sz="2000" b="1" dirty="0" err="1" smtClean="0"/>
              <a:t>berdasarkan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/>
              <a:t>sumber-sumber</a:t>
            </a:r>
            <a:r>
              <a:rPr lang="en-US" sz="2000" b="1" dirty="0"/>
              <a:t> yang </a:t>
            </a:r>
            <a:r>
              <a:rPr lang="en-US" sz="2000" b="1" dirty="0" err="1"/>
              <a:t>ada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.</a:t>
            </a:r>
          </a:p>
          <a:p>
            <a:pPr algn="l"/>
            <a:r>
              <a:rPr lang="en-US" b="1" dirty="0" smtClean="0"/>
              <a:t>PENTING: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000" b="1" dirty="0" err="1" smtClean="0"/>
              <a:t>Prioritas</a:t>
            </a:r>
            <a:endParaRPr lang="en-US" sz="2000" b="1" dirty="0" smtClean="0"/>
          </a:p>
          <a:p>
            <a:pPr marL="342900" indent="-342900" algn="l">
              <a:buFont typeface="Wingdings" pitchFamily="2" charset="2"/>
              <a:buChar char="§"/>
            </a:pPr>
            <a:r>
              <a:rPr lang="en-US" b="1" dirty="0" err="1" smtClean="0"/>
              <a:t>Kerelativan</a:t>
            </a:r>
            <a:endParaRPr lang="en-US" b="1" dirty="0" smtClean="0"/>
          </a:p>
          <a:p>
            <a:pPr marL="342900" indent="-342900" algn="l">
              <a:buFont typeface="Wingdings" pitchFamily="2" charset="2"/>
              <a:buChar char="§"/>
            </a:pPr>
            <a:endParaRPr lang="en-US" sz="2000" b="1" dirty="0" smtClean="0"/>
          </a:p>
          <a:p>
            <a:pPr marL="45720" indent="0">
              <a:buNone/>
            </a:pPr>
            <a:endParaRPr lang="en-US" b="1" dirty="0" smtClean="0"/>
          </a:p>
          <a:p>
            <a:pPr marL="45720" indent="0" algn="l">
              <a:buNone/>
            </a:pPr>
            <a:endParaRPr lang="en-US" b="1" dirty="0" smtClean="0"/>
          </a:p>
          <a:p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267200" y="4267200"/>
            <a:ext cx="4495800" cy="2209800"/>
          </a:xfrm>
          <a:prstGeom prst="rect">
            <a:avLst/>
          </a:prstGeom>
          <a:solidFill>
            <a:srgbClr val="00B050"/>
          </a:solidFill>
        </p:spPr>
        <p:txBody>
          <a:bodyPr>
            <a:normAutofit/>
          </a:bodyPr>
          <a:lstStyle/>
          <a:p>
            <a:pPr marL="45720" indent="0" algn="r">
              <a:buNone/>
            </a:pPr>
            <a:r>
              <a:rPr lang="en-US" sz="2000" b="1" dirty="0" err="1"/>
              <a:t>Landasan</a:t>
            </a:r>
            <a:r>
              <a:rPr lang="en-US" sz="2000" b="1" dirty="0"/>
              <a:t> </a:t>
            </a:r>
            <a:r>
              <a:rPr lang="en-US" sz="2000" b="1" dirty="0" err="1"/>
              <a:t>filosofis</a:t>
            </a:r>
            <a:r>
              <a:rPr lang="en-US" sz="2000" b="1" dirty="0"/>
              <a:t> </a:t>
            </a:r>
            <a:r>
              <a:rPr lang="en-US" sz="2000" b="1" dirty="0" err="1" smtClean="0"/>
              <a:t>pengorganisasian</a:t>
            </a:r>
            <a:r>
              <a:rPr lang="en-US" sz="2000" b="1" dirty="0" smtClean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  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pemberdayaan</a:t>
            </a:r>
            <a:r>
              <a:rPr lang="en-US" sz="2000" b="1" dirty="0"/>
              <a:t>. </a:t>
            </a:r>
            <a:r>
              <a:rPr lang="en-US" sz="2000" b="1" dirty="0" err="1"/>
              <a:t>Karena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dasarnya</a:t>
            </a:r>
            <a:r>
              <a:rPr lang="en-US" sz="2000" b="1" dirty="0"/>
              <a:t>  </a:t>
            </a:r>
            <a:r>
              <a:rPr lang="en-US" sz="2000" b="1" dirty="0" err="1"/>
              <a:t>masyarakat</a:t>
            </a:r>
            <a:r>
              <a:rPr lang="en-US" sz="2000" b="1" dirty="0"/>
              <a:t> </a:t>
            </a:r>
            <a:r>
              <a:rPr lang="en-US" sz="2000" b="1" dirty="0" err="1"/>
              <a:t>sendiri</a:t>
            </a:r>
            <a:r>
              <a:rPr lang="en-US" sz="2000" b="1" dirty="0"/>
              <a:t> yang </a:t>
            </a:r>
            <a:r>
              <a:rPr lang="en-US" sz="2000" b="1" dirty="0" err="1"/>
              <a:t>seharusnya</a:t>
            </a:r>
            <a:r>
              <a:rPr lang="en-US" sz="2000" b="1" dirty="0"/>
              <a:t> </a:t>
            </a:r>
            <a:r>
              <a:rPr lang="en-US" sz="2000" b="1" dirty="0" err="1"/>
              <a:t>berdaya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/>
              <a:t>penentu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melakukan</a:t>
            </a:r>
            <a:r>
              <a:rPr lang="en-US" sz="2000" b="1" dirty="0"/>
              <a:t> </a:t>
            </a:r>
            <a:r>
              <a:rPr lang="en-US" sz="2000" b="1" dirty="0" err="1"/>
              <a:t>perubahan</a:t>
            </a:r>
            <a:r>
              <a:rPr lang="en-US" sz="2000" b="1" dirty="0"/>
              <a:t> </a:t>
            </a:r>
            <a:r>
              <a:rPr lang="en-US" sz="2000" b="1" dirty="0" err="1"/>
              <a:t>sosial</a:t>
            </a:r>
            <a:r>
              <a:rPr lang="en-US" sz="2000" b="1" dirty="0"/>
              <a:t>.</a:t>
            </a:r>
          </a:p>
          <a:p>
            <a:pPr marL="45720" indent="0">
              <a:buNone/>
            </a:pP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1"/>
            <a:ext cx="70866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NEED ASSESMENT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15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Menggerakkan</a:t>
            </a:r>
            <a:r>
              <a:rPr lang="en-US" sz="3600" dirty="0" smtClean="0"/>
              <a:t> </a:t>
            </a:r>
            <a:r>
              <a:rPr lang="en-US" sz="3600" dirty="0" err="1"/>
              <a:t>masyarakat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perubahan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akrab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sasaran</a:t>
            </a:r>
            <a:endParaRPr lang="en-US" dirty="0"/>
          </a:p>
          <a:p>
            <a:pPr lvl="0"/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memobilisasi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0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272695"/>
              </p:ext>
            </p:extLst>
          </p:nvPr>
        </p:nvGraphicFramePr>
        <p:xfrm>
          <a:off x="0" y="304800"/>
          <a:ext cx="9144000" cy="632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Bitmap Image" r:id="rId3" imgW="3905795" imgH="4200000" progId="PBrush">
                  <p:embed/>
                </p:oleObj>
              </mc:Choice>
              <mc:Fallback>
                <p:oleObj name="Bitmap Image" r:id="rId3" imgW="3905795" imgH="4200000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"/>
                        <a:ext cx="9144000" cy="632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773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Menganalisis</a:t>
            </a:r>
            <a:r>
              <a:rPr lang="en-US" dirty="0" smtClean="0"/>
              <a:t> agent </a:t>
            </a:r>
            <a:r>
              <a:rPr lang="en-US" dirty="0" err="1" smtClean="0"/>
              <a:t>atau</a:t>
            </a:r>
            <a:r>
              <a:rPr lang="en-US" dirty="0" smtClean="0"/>
              <a:t> orang-orang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penggerak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aktivitasnya</a:t>
            </a:r>
            <a:endParaRPr lang="en-US" dirty="0" smtClean="0"/>
          </a:p>
          <a:p>
            <a:r>
              <a:rPr lang="en-US" dirty="0" err="1" smtClean="0"/>
              <a:t>Kepentingannya</a:t>
            </a:r>
            <a:r>
              <a:rPr lang="en-US" dirty="0" smtClean="0"/>
              <a:t>?</a:t>
            </a:r>
          </a:p>
          <a:p>
            <a:r>
              <a:rPr lang="en-US" dirty="0" smtClean="0"/>
              <a:t>Kemungkinan2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8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Menganalisis</a:t>
            </a:r>
            <a:r>
              <a:rPr lang="en-US" dirty="0" smtClean="0"/>
              <a:t> proses-proses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memberdayakan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 smtClean="0"/>
              <a:t>.</a:t>
            </a:r>
          </a:p>
          <a:p>
            <a:pPr marL="118872" indent="0">
              <a:buNone/>
            </a:pPr>
            <a:endParaRPr lang="en-US" dirty="0" smtClean="0"/>
          </a:p>
          <a:p>
            <a:pPr marL="118872" indent="0" algn="ctr">
              <a:buNone/>
            </a:pPr>
            <a:r>
              <a:rPr lang="en-US" sz="2800" b="1" dirty="0" smtClean="0"/>
              <a:t>DALAM KONTEKS EMPOWERMENT, ITU SEMUA DILAKUKAN SECARA PARTISIPATIF, SALAH SATUNYA DENGAN CARA FOCUS GROUP DISCUSSION (FGD)</a:t>
            </a:r>
            <a:endParaRPr lang="en-US" sz="2800" b="1" dirty="0"/>
          </a:p>
          <a:p>
            <a:pPr marL="118872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5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gambar mony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583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416824" cy="115409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dirty="0" smtClean="0"/>
              <a:t>KREDO PEMBERDAYAAN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914400" y="1981200"/>
            <a:ext cx="7543800" cy="4355592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 smtClean="0"/>
              <a:t>DATANGLAH KEPADA MEREKA</a:t>
            </a:r>
          </a:p>
          <a:p>
            <a:pPr eaLnBrk="1" hangingPunct="1"/>
            <a:r>
              <a:rPr lang="en-US" dirty="0" smtClean="0"/>
              <a:t>TINGGALAH BERSAMA MEREKA</a:t>
            </a:r>
          </a:p>
          <a:p>
            <a:pPr eaLnBrk="1" hangingPunct="1"/>
            <a:r>
              <a:rPr lang="en-US" dirty="0" smtClean="0"/>
              <a:t>BELAJARLAH KEPADA MEREKA</a:t>
            </a:r>
          </a:p>
          <a:p>
            <a:pPr eaLnBrk="1" hangingPunct="1"/>
            <a:r>
              <a:rPr lang="en-US" dirty="0" smtClean="0"/>
              <a:t>CINTAILAH MEREKA</a:t>
            </a:r>
          </a:p>
          <a:p>
            <a:pPr eaLnBrk="1" hangingPunct="1"/>
            <a:r>
              <a:rPr lang="en-US" dirty="0" smtClean="0"/>
              <a:t>MULAILAH DARI APA YANG MEREKA KETAHUI </a:t>
            </a:r>
          </a:p>
          <a:p>
            <a:pPr eaLnBrk="1" hangingPunct="1"/>
            <a:r>
              <a:rPr lang="en-US" dirty="0" smtClean="0"/>
              <a:t>BANGUNLAH DENGAN APA YANG MEREKA MILIKI</a:t>
            </a:r>
          </a:p>
          <a:p>
            <a:pPr marL="45720" indent="0">
              <a:lnSpc>
                <a:spcPct val="90000"/>
              </a:lnSpc>
              <a:buNone/>
            </a:pPr>
            <a:endParaRPr lang="en-US" dirty="0" smtClean="0"/>
          </a:p>
          <a:p>
            <a:pPr marL="45720" indent="0">
              <a:lnSpc>
                <a:spcPct val="90000"/>
              </a:lnSpc>
              <a:buNone/>
            </a:pPr>
            <a:r>
              <a:rPr lang="en-US" dirty="0" smtClean="0"/>
              <a:t>SEORANG </a:t>
            </a:r>
            <a:r>
              <a:rPr lang="en-US" dirty="0"/>
              <a:t>FASILITATOR DIKATAKAN HEBAT, KETIKA TUGASNYA TELAH BERHASIL DILAKSANAKAN, MASYARAKAT AKAN MENGATAKAN: “KAMI SENDIRI YANG MELAKSANAKAN SEMUA INI”</a:t>
            </a:r>
          </a:p>
          <a:p>
            <a:pPr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/>
              <a:t>					Lao </a:t>
            </a:r>
            <a:r>
              <a:rPr lang="en-US" dirty="0" err="1"/>
              <a:t>Tsu</a:t>
            </a:r>
            <a:r>
              <a:rPr lang="en-US" dirty="0"/>
              <a:t> – China, 700SM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3962401"/>
            <a:ext cx="7315200" cy="609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6000" b="1" dirty="0" smtClean="0"/>
          </a:p>
        </p:txBody>
      </p:sp>
    </p:spTree>
    <p:extLst>
      <p:ext uri="{BB962C8B-B14F-4D97-AF65-F5344CB8AC3E}">
        <p14:creationId xmlns:p14="http://schemas.microsoft.com/office/powerpoint/2010/main" val="267467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</TotalTime>
  <Words>210</Words>
  <Application>Microsoft Office PowerPoint</Application>
  <PresentationFormat>On-screen Show (4:3)</PresentationFormat>
  <Paragraphs>45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Module</vt:lpstr>
      <vt:lpstr>BlackTie</vt:lpstr>
      <vt:lpstr>Bitmap Image</vt:lpstr>
      <vt:lpstr>PRASYARAT PERENCANAAN PEMBANGUNAN</vt:lpstr>
      <vt:lpstr>Social mapping</vt:lpstr>
      <vt:lpstr>NEED ASSESMENT</vt:lpstr>
      <vt:lpstr> Menggerakkan masyarakat untuk melakukan perubahan </vt:lpstr>
      <vt:lpstr>PowerPoint Presentation</vt:lpstr>
      <vt:lpstr>ACTOR ANALYSIS</vt:lpstr>
      <vt:lpstr>SOCIAL ANALYSIS</vt:lpstr>
      <vt:lpstr>PowerPoint Presentation</vt:lpstr>
      <vt:lpstr>KREDO PEMBERDAYAAN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Prasyarat perencanaan pembangunan</dc:title>
  <dc:creator>Dell</dc:creator>
  <cp:lastModifiedBy>Dell</cp:lastModifiedBy>
  <cp:revision>6</cp:revision>
  <dcterms:created xsi:type="dcterms:W3CDTF">2018-09-24T01:40:28Z</dcterms:created>
  <dcterms:modified xsi:type="dcterms:W3CDTF">2019-02-13T08:41:39Z</dcterms:modified>
</cp:coreProperties>
</file>