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8" r:id="rId2"/>
    <p:sldId id="319" r:id="rId3"/>
    <p:sldId id="320" r:id="rId4"/>
    <p:sldId id="321" r:id="rId5"/>
    <p:sldId id="322" r:id="rId6"/>
    <p:sldId id="323" r:id="rId7"/>
    <p:sldId id="324" r:id="rId8"/>
    <p:sldId id="325" r:id="rId9"/>
    <p:sldId id="326" r:id="rId10"/>
    <p:sldId id="327" r:id="rId11"/>
    <p:sldId id="328" r:id="rId12"/>
    <p:sldId id="329" r:id="rId13"/>
    <p:sldId id="330" r:id="rId14"/>
    <p:sldId id="331" r:id="rId15"/>
    <p:sldId id="332" r:id="rId16"/>
    <p:sldId id="333" r:id="rId17"/>
    <p:sldId id="334" r:id="rId18"/>
    <p:sldId id="33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fontScale="90000"/>
          </a:bodyPr>
          <a:lstStyle/>
          <a:p>
            <a:r>
              <a:rPr lang="en-US" sz="2400" dirty="0" smtClean="0"/>
              <a:t>BAB III</a:t>
            </a:r>
            <a:br>
              <a:rPr lang="en-US" sz="2400" dirty="0" smtClean="0"/>
            </a:br>
            <a:r>
              <a:rPr lang="en-US" sz="2400" dirty="0" smtClean="0"/>
              <a:t>MODEL PENGORGANISASIAN MASYARAKAT</a:t>
            </a:r>
            <a:endParaRPr lang="en-US" sz="2400" dirty="0"/>
          </a:p>
        </p:txBody>
      </p:sp>
      <p:sp>
        <p:nvSpPr>
          <p:cNvPr id="3" name="Content Placeholder 2"/>
          <p:cNvSpPr>
            <a:spLocks noGrp="1"/>
          </p:cNvSpPr>
          <p:nvPr>
            <p:ph idx="1"/>
          </p:nvPr>
        </p:nvSpPr>
        <p:spPr>
          <a:xfrm>
            <a:off x="0" y="685800"/>
            <a:ext cx="9144000" cy="6172200"/>
          </a:xfrm>
        </p:spPr>
        <p:txBody>
          <a:bodyPr>
            <a:normAutofit/>
          </a:bodyPr>
          <a:lstStyle/>
          <a:p>
            <a:pPr>
              <a:buNone/>
            </a:pPr>
            <a:r>
              <a:rPr lang="en-US" sz="2400" dirty="0" smtClean="0"/>
              <a:t>		</a:t>
            </a:r>
            <a:r>
              <a:rPr lang="en-US" sz="2400" dirty="0" err="1" smtClean="0"/>
              <a:t>Upaya</a:t>
            </a:r>
            <a:r>
              <a:rPr lang="en-US" sz="2400" dirty="0" smtClean="0"/>
              <a:t> </a:t>
            </a:r>
            <a:r>
              <a:rPr lang="en-US" sz="2400" dirty="0" err="1" smtClean="0"/>
              <a:t>pengorganisasian</a:t>
            </a:r>
            <a:r>
              <a:rPr lang="en-US" sz="2400" dirty="0" smtClean="0"/>
              <a:t> </a:t>
            </a:r>
            <a:r>
              <a:rPr lang="en-US" sz="2400" dirty="0" err="1" smtClean="0"/>
              <a:t>masyarakat</a:t>
            </a:r>
            <a:r>
              <a:rPr lang="en-US" sz="2400" dirty="0" smtClean="0"/>
              <a:t> Indonesia </a:t>
            </a:r>
            <a:r>
              <a:rPr lang="en-US" sz="2400" dirty="0" err="1" smtClean="0"/>
              <a:t>dilakukan</a:t>
            </a:r>
            <a:r>
              <a:rPr lang="en-US" sz="2400" dirty="0" smtClean="0"/>
              <a:t> </a:t>
            </a:r>
            <a:r>
              <a:rPr lang="en-US" sz="2400" dirty="0" err="1" smtClean="0"/>
              <a:t>oleh</a:t>
            </a:r>
            <a:r>
              <a:rPr lang="en-US" sz="2400" dirty="0" smtClean="0"/>
              <a:t> </a:t>
            </a:r>
            <a:r>
              <a:rPr lang="en-US" sz="2400" dirty="0" err="1" smtClean="0"/>
              <a:t>kelompok-kelompok</a:t>
            </a:r>
            <a:r>
              <a:rPr lang="en-US" sz="2400" dirty="0" smtClean="0"/>
              <a:t> </a:t>
            </a:r>
            <a:r>
              <a:rPr lang="en-US" sz="2400" dirty="0" err="1" smtClean="0"/>
              <a:t>tertentu</a:t>
            </a:r>
            <a:r>
              <a:rPr lang="en-US" sz="2400" dirty="0" smtClean="0"/>
              <a:t> yang </a:t>
            </a:r>
            <a:r>
              <a:rPr lang="en-US" sz="2400" dirty="0" err="1" smtClean="0"/>
              <a:t>bersifat</a:t>
            </a:r>
            <a:r>
              <a:rPr lang="en-US" sz="2400" dirty="0" smtClean="0"/>
              <a:t> </a:t>
            </a:r>
            <a:r>
              <a:rPr lang="en-US" sz="2400" dirty="0" err="1" smtClean="0"/>
              <a:t>kedaerahan</a:t>
            </a:r>
            <a:r>
              <a:rPr lang="en-US" sz="2400" dirty="0" smtClean="0"/>
              <a:t> </a:t>
            </a:r>
            <a:r>
              <a:rPr lang="en-US" sz="2400" dirty="0" err="1" smtClean="0"/>
              <a:t>diupayakan</a:t>
            </a:r>
            <a:r>
              <a:rPr lang="en-US" sz="2400" dirty="0" smtClean="0"/>
              <a:t> </a:t>
            </a:r>
            <a:r>
              <a:rPr lang="en-US" sz="2400" dirty="0" err="1" smtClean="0"/>
              <a:t>sejak</a:t>
            </a:r>
            <a:r>
              <a:rPr lang="en-US" sz="2400" dirty="0" smtClean="0"/>
              <a:t> </a:t>
            </a:r>
            <a:r>
              <a:rPr lang="en-US" sz="2400" dirty="0" err="1" smtClean="0"/>
              <a:t>jaman</a:t>
            </a:r>
            <a:r>
              <a:rPr lang="en-US" sz="2400" dirty="0" smtClean="0"/>
              <a:t> </a:t>
            </a:r>
            <a:r>
              <a:rPr lang="en-US" sz="2400" dirty="0" err="1" smtClean="0"/>
              <a:t>kolonialisme</a:t>
            </a:r>
            <a:r>
              <a:rPr lang="en-US" sz="2400" dirty="0" smtClean="0"/>
              <a:t> </a:t>
            </a:r>
            <a:r>
              <a:rPr lang="en-US" sz="2400" dirty="0" err="1" smtClean="0"/>
              <a:t>sampai</a:t>
            </a:r>
            <a:r>
              <a:rPr lang="en-US" sz="2400" dirty="0" smtClean="0"/>
              <a:t> </a:t>
            </a:r>
            <a:r>
              <a:rPr lang="en-US" sz="2400" dirty="0" err="1" smtClean="0"/>
              <a:t>Proklamasi</a:t>
            </a:r>
            <a:r>
              <a:rPr lang="en-US" sz="2400" dirty="0" smtClean="0"/>
              <a:t> </a:t>
            </a:r>
            <a:r>
              <a:rPr lang="en-US" sz="2400" dirty="0" err="1" smtClean="0"/>
              <a:t>kemerdekaan</a:t>
            </a:r>
            <a:r>
              <a:rPr lang="en-US" sz="2400" dirty="0" smtClean="0"/>
              <a:t> RI</a:t>
            </a:r>
          </a:p>
          <a:p>
            <a:pPr>
              <a:buNone/>
            </a:pPr>
            <a:r>
              <a:rPr lang="en-US" sz="2400" dirty="0" smtClean="0"/>
              <a:t>		</a:t>
            </a:r>
            <a:r>
              <a:rPr lang="en-US" sz="2400" dirty="0" err="1" smtClean="0"/>
              <a:t>Setelah</a:t>
            </a:r>
            <a:r>
              <a:rPr lang="en-US" sz="2400" dirty="0" smtClean="0"/>
              <a:t> </a:t>
            </a:r>
            <a:r>
              <a:rPr lang="en-US" sz="2400" dirty="0" err="1" smtClean="0"/>
              <a:t>itu</a:t>
            </a:r>
            <a:r>
              <a:rPr lang="en-US" sz="2400" dirty="0" smtClean="0"/>
              <a:t> </a:t>
            </a:r>
            <a:r>
              <a:rPr lang="en-US" sz="2400" dirty="0" err="1" smtClean="0"/>
              <a:t>bukan</a:t>
            </a:r>
            <a:r>
              <a:rPr lang="en-US" sz="2400" dirty="0" smtClean="0"/>
              <a:t> </a:t>
            </a:r>
            <a:r>
              <a:rPr lang="en-US" sz="2400" dirty="0" err="1" smtClean="0"/>
              <a:t>berarti</a:t>
            </a:r>
            <a:r>
              <a:rPr lang="en-US" sz="2400" dirty="0" smtClean="0"/>
              <a:t> </a:t>
            </a:r>
            <a:r>
              <a:rPr lang="en-US" sz="2400" dirty="0" err="1" smtClean="0"/>
              <a:t>selesai</a:t>
            </a:r>
            <a:r>
              <a:rPr lang="en-US" sz="2400" dirty="0" smtClean="0"/>
              <a:t> </a:t>
            </a:r>
            <a:r>
              <a:rPr lang="en-US" sz="2400" dirty="0" err="1" smtClean="0"/>
              <a:t>dan</a:t>
            </a:r>
            <a:r>
              <a:rPr lang="en-US" sz="2400" dirty="0" smtClean="0"/>
              <a:t> </a:t>
            </a:r>
            <a:r>
              <a:rPr lang="en-US" sz="2400" dirty="0" err="1" smtClean="0"/>
              <a:t>berakhir</a:t>
            </a:r>
            <a:r>
              <a:rPr lang="en-US" sz="2400" dirty="0" smtClean="0"/>
              <a:t>, </a:t>
            </a:r>
            <a:r>
              <a:rPr lang="en-US" sz="2400" dirty="0" err="1" smtClean="0"/>
              <a:t>tetapi</a:t>
            </a:r>
            <a:r>
              <a:rPr lang="en-US" sz="2400" dirty="0" smtClean="0"/>
              <a:t> </a:t>
            </a:r>
            <a:r>
              <a:rPr lang="en-US" sz="2400" dirty="0" err="1" smtClean="0"/>
              <a:t>terus</a:t>
            </a:r>
            <a:r>
              <a:rPr lang="en-US" sz="2400" dirty="0" smtClean="0"/>
              <a:t> </a:t>
            </a:r>
            <a:r>
              <a:rPr lang="en-US" sz="2400" dirty="0" err="1" smtClean="0"/>
              <a:t>dilakukan</a:t>
            </a:r>
            <a:r>
              <a:rPr lang="en-US" sz="2400" dirty="0" smtClean="0"/>
              <a:t> </a:t>
            </a:r>
            <a:r>
              <a:rPr lang="en-US" sz="2400" dirty="0" err="1" smtClean="0"/>
              <a:t>dengan</a:t>
            </a:r>
            <a:r>
              <a:rPr lang="en-US" sz="2400" dirty="0" smtClean="0"/>
              <a:t> </a:t>
            </a:r>
            <a:r>
              <a:rPr lang="en-US" sz="2400" dirty="0" err="1" smtClean="0"/>
              <a:t>berbagai</a:t>
            </a:r>
            <a:r>
              <a:rPr lang="en-US" sz="2400" dirty="0" smtClean="0"/>
              <a:t> </a:t>
            </a:r>
            <a:r>
              <a:rPr lang="en-US" sz="2400" dirty="0" err="1" smtClean="0"/>
              <a:t>bentuk</a:t>
            </a:r>
            <a:r>
              <a:rPr lang="en-US" sz="2400" dirty="0" smtClean="0"/>
              <a:t> </a:t>
            </a:r>
            <a:r>
              <a:rPr lang="en-US" sz="2400" dirty="0" err="1" smtClean="0"/>
              <a:t>variasi</a:t>
            </a:r>
            <a:r>
              <a:rPr lang="en-US" sz="2400" dirty="0" smtClean="0"/>
              <a:t> </a:t>
            </a:r>
            <a:r>
              <a:rPr lang="en-US" sz="2400" dirty="0" err="1" smtClean="0"/>
              <a:t>kepentingan</a:t>
            </a:r>
            <a:r>
              <a:rPr lang="en-US" sz="2400" dirty="0" smtClean="0"/>
              <a:t> </a:t>
            </a:r>
            <a:r>
              <a:rPr lang="en-US" sz="2400" dirty="0" err="1" smtClean="0"/>
              <a:t>sebab</a:t>
            </a:r>
            <a:r>
              <a:rPr lang="en-US" sz="2400" dirty="0" smtClean="0"/>
              <a:t> </a:t>
            </a:r>
            <a:r>
              <a:rPr lang="en-US" sz="2400" dirty="0" err="1" smtClean="0"/>
              <a:t>tanpa</a:t>
            </a:r>
            <a:r>
              <a:rPr lang="en-US" sz="2400" dirty="0" smtClean="0"/>
              <a:t> </a:t>
            </a:r>
            <a:r>
              <a:rPr lang="en-US" sz="2400" dirty="0" err="1" smtClean="0"/>
              <a:t>pengorganisasian</a:t>
            </a:r>
            <a:r>
              <a:rPr lang="en-US" sz="2400" dirty="0" smtClean="0"/>
              <a:t> </a:t>
            </a:r>
            <a:r>
              <a:rPr lang="en-US" sz="2400" dirty="0" err="1" smtClean="0"/>
              <a:t>tuntutan</a:t>
            </a:r>
            <a:r>
              <a:rPr lang="en-US" sz="2400" dirty="0" smtClean="0"/>
              <a:t> </a:t>
            </a:r>
            <a:r>
              <a:rPr lang="en-US" sz="2400" dirty="0" err="1" smtClean="0"/>
              <a:t>pemenuhan</a:t>
            </a:r>
            <a:r>
              <a:rPr lang="en-US" sz="2400" dirty="0" smtClean="0"/>
              <a:t> </a:t>
            </a:r>
            <a:r>
              <a:rPr lang="en-US" sz="2400" dirty="0" err="1" smtClean="0"/>
              <a:t>kebutuhan</a:t>
            </a:r>
            <a:r>
              <a:rPr lang="en-US" sz="2400" dirty="0" smtClean="0"/>
              <a:t> </a:t>
            </a:r>
            <a:r>
              <a:rPr lang="en-US" sz="2400" dirty="0" err="1" smtClean="0"/>
              <a:t>masyarakat</a:t>
            </a:r>
            <a:r>
              <a:rPr lang="en-US" sz="2400" dirty="0" smtClean="0"/>
              <a:t> </a:t>
            </a:r>
            <a:r>
              <a:rPr lang="en-US" sz="2400" dirty="0" err="1" smtClean="0"/>
              <a:t>dan</a:t>
            </a:r>
            <a:r>
              <a:rPr lang="en-US" sz="2400" dirty="0" smtClean="0"/>
              <a:t> </a:t>
            </a:r>
            <a:r>
              <a:rPr lang="en-US" sz="2400" dirty="0" err="1" smtClean="0"/>
              <a:t>bangsa</a:t>
            </a:r>
            <a:r>
              <a:rPr lang="en-US" sz="2400" dirty="0" smtClean="0"/>
              <a:t> </a:t>
            </a:r>
            <a:r>
              <a:rPr lang="en-US" sz="2400" dirty="0" err="1" smtClean="0"/>
              <a:t>tidak</a:t>
            </a:r>
            <a:r>
              <a:rPr lang="en-US" sz="2400" dirty="0" smtClean="0"/>
              <a:t> </a:t>
            </a:r>
            <a:r>
              <a:rPr lang="en-US" sz="2400" dirty="0" err="1" smtClean="0"/>
              <a:t>akan</a:t>
            </a:r>
            <a:r>
              <a:rPr lang="en-US" sz="2400" dirty="0" smtClean="0"/>
              <a:t> </a:t>
            </a:r>
            <a:r>
              <a:rPr lang="en-US" sz="2400" dirty="0" err="1" smtClean="0"/>
              <a:t>terwujud</a:t>
            </a:r>
            <a:r>
              <a:rPr lang="en-US" sz="2400" dirty="0" smtClean="0"/>
              <a:t>. </a:t>
            </a:r>
            <a:r>
              <a:rPr lang="en-US" sz="2400" dirty="0" err="1" smtClean="0"/>
              <a:t>Sejak</a:t>
            </a:r>
            <a:r>
              <a:rPr lang="en-US" sz="2400" dirty="0" smtClean="0"/>
              <a:t> </a:t>
            </a:r>
            <a:r>
              <a:rPr lang="en-US" sz="2400" dirty="0" err="1" smtClean="0"/>
              <a:t>itulah</a:t>
            </a:r>
            <a:r>
              <a:rPr lang="en-US" sz="2400" dirty="0" smtClean="0"/>
              <a:t> </a:t>
            </a:r>
            <a:r>
              <a:rPr lang="en-US" sz="2400" dirty="0" err="1" smtClean="0"/>
              <a:t>pengorganisasian</a:t>
            </a:r>
            <a:r>
              <a:rPr lang="en-US" sz="2400" dirty="0" smtClean="0"/>
              <a:t> </a:t>
            </a:r>
            <a:r>
              <a:rPr lang="en-US" sz="2400" dirty="0" err="1" smtClean="0"/>
              <a:t>tidak</a:t>
            </a:r>
            <a:r>
              <a:rPr lang="en-US" sz="2400" dirty="0" smtClean="0"/>
              <a:t> </a:t>
            </a:r>
            <a:r>
              <a:rPr lang="en-US" sz="2400" dirty="0" err="1" smtClean="0"/>
              <a:t>bersandar</a:t>
            </a:r>
            <a:r>
              <a:rPr lang="en-US" sz="2400" dirty="0" smtClean="0"/>
              <a:t> </a:t>
            </a:r>
            <a:r>
              <a:rPr lang="en-US" sz="2400" dirty="0" err="1" smtClean="0"/>
              <a:t>pada</a:t>
            </a:r>
            <a:r>
              <a:rPr lang="en-US" sz="2400" dirty="0" smtClean="0"/>
              <a:t> </a:t>
            </a:r>
            <a:r>
              <a:rPr lang="en-US" sz="2400" dirty="0" err="1" smtClean="0"/>
              <a:t>negara</a:t>
            </a:r>
            <a:r>
              <a:rPr lang="en-US" sz="2400" dirty="0" smtClean="0"/>
              <a:t> </a:t>
            </a:r>
            <a:r>
              <a:rPr lang="en-US" sz="2400" dirty="0" err="1" smtClean="0"/>
              <a:t>saja</a:t>
            </a:r>
            <a:r>
              <a:rPr lang="en-US" sz="2400" dirty="0" smtClean="0"/>
              <a:t>, </a:t>
            </a:r>
            <a:r>
              <a:rPr lang="en-US" sz="2400" dirty="0" err="1" smtClean="0"/>
              <a:t>tetapi</a:t>
            </a:r>
            <a:r>
              <a:rPr lang="en-US" sz="2400" dirty="0" smtClean="0"/>
              <a:t> </a:t>
            </a:r>
            <a:r>
              <a:rPr lang="en-US" sz="2400" dirty="0" err="1" smtClean="0"/>
              <a:t>muncul</a:t>
            </a:r>
            <a:r>
              <a:rPr lang="en-US" sz="2400" dirty="0" smtClean="0"/>
              <a:t> </a:t>
            </a:r>
            <a:r>
              <a:rPr lang="en-US" sz="2400" dirty="0" err="1" smtClean="0"/>
              <a:t>di</a:t>
            </a:r>
            <a:r>
              <a:rPr lang="en-US" sz="2400" dirty="0" smtClean="0"/>
              <a:t> </a:t>
            </a:r>
            <a:r>
              <a:rPr lang="en-US" sz="2400" dirty="0" err="1" smtClean="0"/>
              <a:t>tingkat</a:t>
            </a:r>
            <a:r>
              <a:rPr lang="en-US" sz="2400" dirty="0" smtClean="0"/>
              <a:t> </a:t>
            </a:r>
            <a:r>
              <a:rPr lang="en-US" sz="2400" dirty="0" err="1" smtClean="0"/>
              <a:t>mikro</a:t>
            </a:r>
            <a:r>
              <a:rPr lang="en-US" sz="2400" dirty="0" smtClean="0"/>
              <a:t> </a:t>
            </a:r>
            <a:r>
              <a:rPr lang="en-US" sz="2400" dirty="0" err="1" smtClean="0"/>
              <a:t>seperti</a:t>
            </a:r>
            <a:r>
              <a:rPr lang="en-US" sz="2400" dirty="0" smtClean="0"/>
              <a:t> RT, </a:t>
            </a:r>
            <a:r>
              <a:rPr lang="en-US" sz="2400" dirty="0" err="1" smtClean="0"/>
              <a:t>desa</a:t>
            </a:r>
            <a:r>
              <a:rPr lang="en-US" sz="2400" dirty="0" smtClean="0"/>
              <a:t>, </a:t>
            </a:r>
            <a:r>
              <a:rPr lang="en-US" sz="2400" dirty="0" err="1" smtClean="0"/>
              <a:t>kampung</a:t>
            </a:r>
            <a:r>
              <a:rPr lang="en-US" sz="2400" dirty="0" smtClean="0"/>
              <a:t> </a:t>
            </a:r>
            <a:r>
              <a:rPr lang="en-US" sz="2400" dirty="0" err="1" smtClean="0"/>
              <a:t>dsb</a:t>
            </a:r>
            <a:r>
              <a:rPr lang="en-US" sz="2400" dirty="0" smtClean="0"/>
              <a:t>. </a:t>
            </a:r>
            <a:r>
              <a:rPr lang="en-US" sz="2400" dirty="0" err="1" smtClean="0"/>
              <a:t>Pengorganisasian</a:t>
            </a:r>
            <a:r>
              <a:rPr lang="en-US" sz="2400" dirty="0" smtClean="0"/>
              <a:t> yang </a:t>
            </a:r>
            <a:r>
              <a:rPr lang="en-US" sz="2400" dirty="0" err="1" smtClean="0"/>
              <a:t>dilakukan</a:t>
            </a:r>
            <a:r>
              <a:rPr lang="en-US" sz="2400" dirty="0" smtClean="0"/>
              <a:t> </a:t>
            </a:r>
            <a:r>
              <a:rPr lang="en-US" sz="2400" dirty="0" err="1" smtClean="0"/>
              <a:t>pemerintah</a:t>
            </a:r>
            <a:r>
              <a:rPr lang="en-US" sz="2400" dirty="0" smtClean="0"/>
              <a:t> </a:t>
            </a:r>
            <a:r>
              <a:rPr lang="en-US" sz="2400" dirty="0" err="1" smtClean="0"/>
              <a:t>terhimpun</a:t>
            </a:r>
            <a:r>
              <a:rPr lang="en-US" sz="2400" dirty="0" smtClean="0"/>
              <a:t> </a:t>
            </a:r>
            <a:r>
              <a:rPr lang="en-US" sz="2400" dirty="0" err="1" smtClean="0"/>
              <a:t>dalam</a:t>
            </a:r>
            <a:r>
              <a:rPr lang="en-US" sz="2400" dirty="0" smtClean="0"/>
              <a:t> </a:t>
            </a:r>
            <a:r>
              <a:rPr lang="en-US" sz="2400" dirty="0" err="1" smtClean="0"/>
              <a:t>berbagai</a:t>
            </a:r>
            <a:r>
              <a:rPr lang="en-US" sz="2400" dirty="0" smtClean="0"/>
              <a:t> </a:t>
            </a:r>
            <a:r>
              <a:rPr lang="en-US" sz="2400" dirty="0" err="1" smtClean="0"/>
              <a:t>wadah</a:t>
            </a:r>
            <a:r>
              <a:rPr lang="en-US" sz="2400" dirty="0" smtClean="0"/>
              <a:t> </a:t>
            </a:r>
            <a:r>
              <a:rPr lang="en-US" sz="2400" dirty="0" err="1" smtClean="0"/>
              <a:t>diantaranya</a:t>
            </a:r>
            <a:r>
              <a:rPr lang="en-US" sz="2400" dirty="0" smtClean="0"/>
              <a:t> PKK, LPMD, </a:t>
            </a:r>
            <a:r>
              <a:rPr lang="en-US" sz="2400" dirty="0" err="1" smtClean="0"/>
              <a:t>Karang</a:t>
            </a:r>
            <a:r>
              <a:rPr lang="en-US" sz="2400" dirty="0" smtClean="0"/>
              <a:t> </a:t>
            </a:r>
            <a:r>
              <a:rPr lang="en-US" sz="2400" dirty="0" err="1" smtClean="0"/>
              <a:t>taruna</a:t>
            </a:r>
            <a:r>
              <a:rPr lang="en-US" sz="2400" dirty="0" smtClean="0"/>
              <a:t> </a:t>
            </a:r>
            <a:r>
              <a:rPr lang="en-US" sz="2400" dirty="0" err="1" smtClean="0"/>
              <a:t>dsb</a:t>
            </a:r>
            <a:r>
              <a:rPr lang="en-US" sz="2400" dirty="0" smtClean="0"/>
              <a:t>. </a:t>
            </a:r>
            <a:r>
              <a:rPr lang="en-US" sz="2400" dirty="0" err="1" smtClean="0"/>
              <a:t>Pengorganisasian</a:t>
            </a:r>
            <a:r>
              <a:rPr lang="en-US" sz="2400" dirty="0" smtClean="0"/>
              <a:t> </a:t>
            </a:r>
            <a:r>
              <a:rPr lang="en-US" sz="2400" dirty="0" err="1" smtClean="0"/>
              <a:t>di</a:t>
            </a:r>
            <a:r>
              <a:rPr lang="en-US" sz="2400" dirty="0" smtClean="0"/>
              <a:t> </a:t>
            </a:r>
            <a:r>
              <a:rPr lang="en-US" sz="2400" dirty="0" err="1" smtClean="0"/>
              <a:t>luar</a:t>
            </a:r>
            <a:r>
              <a:rPr lang="en-US" sz="2400" dirty="0" smtClean="0"/>
              <a:t> </a:t>
            </a:r>
            <a:r>
              <a:rPr lang="en-US" sz="2400" dirty="0" err="1" smtClean="0"/>
              <a:t>pemerintah</a:t>
            </a:r>
            <a:r>
              <a:rPr lang="en-US" sz="2400" dirty="0" smtClean="0"/>
              <a:t> </a:t>
            </a:r>
            <a:r>
              <a:rPr lang="en-US" sz="2400" dirty="0" err="1" smtClean="0"/>
              <a:t>seperti</a:t>
            </a:r>
            <a:r>
              <a:rPr lang="en-US" sz="2400" dirty="0" smtClean="0"/>
              <a:t> </a:t>
            </a:r>
            <a:r>
              <a:rPr lang="en-US" sz="2400" dirty="0" err="1" smtClean="0"/>
              <a:t>Lumbung</a:t>
            </a:r>
            <a:r>
              <a:rPr lang="en-US" sz="2400" dirty="0" smtClean="0"/>
              <a:t> </a:t>
            </a:r>
            <a:r>
              <a:rPr lang="en-US" sz="2400" dirty="0" err="1" smtClean="0"/>
              <a:t>desa</a:t>
            </a:r>
            <a:r>
              <a:rPr lang="en-US" sz="2400" dirty="0" smtClean="0"/>
              <a:t>, </a:t>
            </a:r>
            <a:r>
              <a:rPr lang="en-US" sz="2400" dirty="0" err="1" smtClean="0"/>
              <a:t>kelompok</a:t>
            </a:r>
            <a:r>
              <a:rPr lang="en-US" sz="2400" dirty="0" smtClean="0"/>
              <a:t> </a:t>
            </a:r>
            <a:r>
              <a:rPr lang="en-US" sz="2400" dirty="0" err="1" smtClean="0"/>
              <a:t>arisan</a:t>
            </a:r>
            <a:r>
              <a:rPr lang="en-US" sz="2400" dirty="0" smtClean="0"/>
              <a:t>, </a:t>
            </a:r>
            <a:r>
              <a:rPr lang="en-US" sz="2400" dirty="0" err="1" smtClean="0"/>
              <a:t>kelompok</a:t>
            </a:r>
            <a:r>
              <a:rPr lang="en-US" sz="2400" dirty="0" smtClean="0"/>
              <a:t> </a:t>
            </a:r>
            <a:r>
              <a:rPr lang="en-US" sz="2400" dirty="0" err="1" smtClean="0"/>
              <a:t>ronda</a:t>
            </a:r>
            <a:r>
              <a:rPr lang="en-US" sz="2400" dirty="0" smtClean="0"/>
              <a:t> </a:t>
            </a:r>
            <a:r>
              <a:rPr lang="en-US" sz="2400" dirty="0" err="1" smtClean="0"/>
              <a:t>dsb</a:t>
            </a:r>
            <a:r>
              <a:rPr lang="en-US" sz="2400" dirty="0" smtClean="0"/>
              <a:t>.</a:t>
            </a:r>
          </a:p>
          <a:p>
            <a:pPr>
              <a:buNone/>
            </a:pPr>
            <a:r>
              <a:rPr lang="en-US" sz="2400" dirty="0" err="1" smtClean="0"/>
              <a:t>Ini</a:t>
            </a:r>
            <a:r>
              <a:rPr lang="en-US" sz="2400" dirty="0" smtClean="0"/>
              <a:t> </a:t>
            </a:r>
            <a:r>
              <a:rPr lang="en-US" sz="2400" dirty="0" err="1" smtClean="0"/>
              <a:t>semua</a:t>
            </a:r>
            <a:r>
              <a:rPr lang="en-US" sz="2400" dirty="0" smtClean="0"/>
              <a:t> </a:t>
            </a:r>
            <a:r>
              <a:rPr lang="en-US" sz="2400" dirty="0" err="1" smtClean="0"/>
              <a:t>ada</a:t>
            </a:r>
            <a:r>
              <a:rPr lang="en-US" sz="2400" dirty="0" smtClean="0"/>
              <a:t> </a:t>
            </a:r>
            <a:r>
              <a:rPr lang="en-US" sz="2400" dirty="0" err="1" smtClean="0"/>
              <a:t>hasil</a:t>
            </a:r>
            <a:r>
              <a:rPr lang="en-US" sz="2400" dirty="0" smtClean="0"/>
              <a:t> yang </a:t>
            </a:r>
            <a:r>
              <a:rPr lang="en-US" sz="2400" dirty="0" err="1" smtClean="0"/>
              <a:t>dapat</a:t>
            </a:r>
            <a:r>
              <a:rPr lang="en-US" sz="2400" dirty="0" smtClean="0"/>
              <a:t> </a:t>
            </a:r>
            <a:r>
              <a:rPr lang="en-US" sz="2400" dirty="0" err="1" smtClean="0"/>
              <a:t>dinikmati</a:t>
            </a:r>
            <a:r>
              <a:rPr lang="en-US" sz="2400" dirty="0" smtClean="0"/>
              <a:t> </a:t>
            </a:r>
            <a:r>
              <a:rPr lang="en-US" sz="2400" dirty="0" err="1" smtClean="0"/>
              <a:t>bersama</a:t>
            </a:r>
            <a:r>
              <a:rPr lang="en-US" sz="2400" dirty="0" smtClean="0"/>
              <a:t>, </a:t>
            </a:r>
            <a:r>
              <a:rPr lang="en-US" sz="2400" dirty="0" err="1" smtClean="0"/>
              <a:t>tetapi</a:t>
            </a:r>
            <a:r>
              <a:rPr lang="en-US" sz="2400" dirty="0" smtClean="0"/>
              <a:t> </a:t>
            </a:r>
            <a:r>
              <a:rPr lang="en-US" sz="2400" dirty="0" err="1" smtClean="0"/>
              <a:t>dibalik</a:t>
            </a:r>
            <a:r>
              <a:rPr lang="en-US" sz="2400" dirty="0" smtClean="0"/>
              <a:t> </a:t>
            </a:r>
            <a:r>
              <a:rPr lang="en-US" sz="2400" dirty="0" err="1" smtClean="0"/>
              <a:t>keberhasilan</a:t>
            </a:r>
            <a:r>
              <a:rPr lang="en-US" sz="2400" dirty="0" smtClean="0"/>
              <a:t>, </a:t>
            </a:r>
            <a:r>
              <a:rPr lang="en-US" sz="2400" dirty="0" err="1" smtClean="0"/>
              <a:t>ada</a:t>
            </a:r>
            <a:r>
              <a:rPr lang="en-US" sz="2400" dirty="0" smtClean="0"/>
              <a:t> </a:t>
            </a:r>
            <a:r>
              <a:rPr lang="en-US" sz="2400" dirty="0" err="1" smtClean="0"/>
              <a:t>sisi</a:t>
            </a:r>
            <a:r>
              <a:rPr lang="en-US" sz="2400" dirty="0" smtClean="0"/>
              <a:t> </a:t>
            </a:r>
            <a:r>
              <a:rPr lang="en-US" sz="2400" dirty="0" err="1" smtClean="0"/>
              <a:t>kegagalan</a:t>
            </a:r>
            <a:r>
              <a:rPr lang="en-US" sz="2400" dirty="0" smtClean="0"/>
              <a:t>. </a:t>
            </a:r>
            <a:r>
              <a:rPr lang="en-US" sz="2400" dirty="0" err="1" smtClean="0"/>
              <a:t>Banyak</a:t>
            </a:r>
            <a:r>
              <a:rPr lang="en-US" sz="2400" dirty="0" smtClean="0"/>
              <a:t> </a:t>
            </a:r>
            <a:r>
              <a:rPr lang="en-US" sz="2400" dirty="0" err="1" smtClean="0"/>
              <a:t>faktor</a:t>
            </a:r>
            <a:r>
              <a:rPr lang="en-US" sz="2400" dirty="0" smtClean="0"/>
              <a:t> yang </a:t>
            </a:r>
            <a:r>
              <a:rPr lang="en-US" sz="2400" dirty="0" err="1" smtClean="0"/>
              <a:t>menyebabkan</a:t>
            </a:r>
            <a:r>
              <a:rPr lang="en-US" sz="2400" dirty="0" smtClean="0"/>
              <a:t> </a:t>
            </a:r>
            <a:r>
              <a:rPr lang="en-US" sz="2400" dirty="0" err="1" smtClean="0"/>
              <a:t>kegagalan</a:t>
            </a:r>
            <a:r>
              <a:rPr lang="en-US" sz="2400" dirty="0" smtClean="0"/>
              <a:t> </a:t>
            </a:r>
            <a:r>
              <a:rPr lang="en-US" sz="2400" dirty="0" err="1" smtClean="0"/>
              <a:t>dalam</a:t>
            </a:r>
            <a:r>
              <a:rPr lang="en-US" sz="2400" dirty="0" smtClean="0"/>
              <a:t> </a:t>
            </a:r>
            <a:r>
              <a:rPr lang="en-US" sz="2400" dirty="0" err="1" smtClean="0"/>
              <a:t>proses</a:t>
            </a:r>
            <a:r>
              <a:rPr lang="en-US" sz="2400" dirty="0" smtClean="0"/>
              <a:t> </a:t>
            </a:r>
            <a:r>
              <a:rPr lang="en-US" sz="2400" dirty="0" err="1" smtClean="0"/>
              <a:t>pengorganisasian</a:t>
            </a:r>
            <a:r>
              <a:rPr lang="en-US" sz="2400" dirty="0" smtClean="0"/>
              <a:t> </a:t>
            </a:r>
            <a:r>
              <a:rPr lang="en-US" sz="2400" dirty="0" err="1" smtClean="0"/>
              <a:t>masyarakat</a:t>
            </a:r>
            <a:r>
              <a:rPr lang="en-US" sz="2400" dirty="0" smtClean="0"/>
              <a:t>, </a:t>
            </a:r>
            <a:r>
              <a:rPr lang="en-US" sz="2400" dirty="0" err="1" smtClean="0"/>
              <a:t>faktor-faktor</a:t>
            </a:r>
            <a:r>
              <a:rPr lang="en-US" sz="2400" dirty="0" smtClean="0"/>
              <a:t> </a:t>
            </a:r>
            <a:r>
              <a:rPr lang="en-US" sz="2400" dirty="0" err="1" smtClean="0"/>
              <a:t>tersebut</a:t>
            </a:r>
            <a:r>
              <a:rPr lang="en-US" sz="2400" dirty="0" smtClean="0"/>
              <a:t> </a:t>
            </a:r>
            <a:r>
              <a:rPr lang="en-US" sz="2400" dirty="0" err="1" smtClean="0"/>
              <a:t>akan</a:t>
            </a:r>
            <a:r>
              <a:rPr lang="en-US" sz="2400" dirty="0" smtClean="0"/>
              <a:t> </a:t>
            </a:r>
            <a:r>
              <a:rPr lang="en-US" sz="2400" dirty="0" err="1" smtClean="0"/>
              <a:t>diuraikan</a:t>
            </a:r>
            <a:r>
              <a:rPr lang="en-US" sz="2400" dirty="0" smtClean="0"/>
              <a:t> </a:t>
            </a:r>
            <a:r>
              <a:rPr lang="en-US" sz="2400" dirty="0" err="1" smtClean="0"/>
              <a:t>dalam</a:t>
            </a:r>
            <a:r>
              <a:rPr lang="en-US" sz="2400" dirty="0" smtClean="0"/>
              <a:t> </a:t>
            </a:r>
            <a:r>
              <a:rPr lang="en-US" sz="2400" dirty="0" err="1" smtClean="0"/>
              <a:t>pokok</a:t>
            </a:r>
            <a:r>
              <a:rPr lang="en-US" sz="2400" dirty="0" smtClean="0"/>
              <a:t> </a:t>
            </a:r>
            <a:r>
              <a:rPr lang="en-US" sz="2400" dirty="0" err="1" smtClean="0"/>
              <a:t>bahasan</a:t>
            </a:r>
            <a:r>
              <a:rPr lang="en-US" sz="2400" dirty="0" smtClean="0"/>
              <a:t> </a:t>
            </a:r>
            <a:r>
              <a:rPr lang="en-US" sz="2400" dirty="0" err="1" smtClean="0"/>
              <a:t>ini</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553200"/>
          </a:xfrm>
        </p:spPr>
        <p:txBody>
          <a:bodyPr>
            <a:normAutofit/>
          </a:bodyPr>
          <a:lstStyle/>
          <a:p>
            <a:pPr algn="l"/>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menurut</a:t>
            </a:r>
            <a:r>
              <a:rPr lang="en-US" sz="2800" dirty="0" smtClean="0"/>
              <a:t> </a:t>
            </a:r>
            <a:r>
              <a:rPr lang="en-US" sz="2800" dirty="0" err="1" smtClean="0"/>
              <a:t>konsep</a:t>
            </a:r>
            <a:r>
              <a:rPr lang="en-US" sz="2800" dirty="0" smtClean="0"/>
              <a:t> YSAM </a:t>
            </a:r>
            <a:r>
              <a:rPr lang="en-US" sz="2800" dirty="0" err="1" smtClean="0"/>
              <a:t>harus</a:t>
            </a:r>
            <a:r>
              <a:rPr lang="en-US" sz="2800" dirty="0" smtClean="0"/>
              <a:t> </a:t>
            </a:r>
            <a:r>
              <a:rPr lang="en-US" sz="2800" dirty="0" err="1" smtClean="0"/>
              <a:t>memprioritaskan</a:t>
            </a:r>
            <a:r>
              <a:rPr lang="en-US" sz="2800" dirty="0" smtClean="0"/>
              <a:t> </a:t>
            </a:r>
            <a:r>
              <a:rPr lang="en-US" sz="2800" dirty="0" err="1" smtClean="0"/>
              <a:t>pada</a:t>
            </a:r>
            <a:r>
              <a:rPr lang="en-US" sz="2800" dirty="0" smtClean="0"/>
              <a:t> </a:t>
            </a:r>
            <a:r>
              <a:rPr lang="en-US" sz="2800" dirty="0" err="1" smtClean="0"/>
              <a:t>kebutuhan</a:t>
            </a:r>
            <a:r>
              <a:rPr lang="en-US" sz="2800" dirty="0" smtClean="0"/>
              <a:t> </a:t>
            </a:r>
            <a:r>
              <a:rPr lang="en-US" sz="2800" dirty="0" err="1" smtClean="0"/>
              <a:t>mendesak</a:t>
            </a:r>
            <a:r>
              <a:rPr lang="en-US" sz="2800" dirty="0" smtClean="0"/>
              <a:t> </a:t>
            </a:r>
            <a:r>
              <a:rPr lang="en-US" sz="2800" dirty="0" err="1" smtClean="0"/>
              <a:t>dan</a:t>
            </a: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Tahapan-tahapan</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pengalaman</a:t>
            </a:r>
            <a:r>
              <a:rPr lang="en-US" sz="2800" dirty="0" smtClean="0"/>
              <a:t> YSAM </a:t>
            </a:r>
            <a:r>
              <a:rPr lang="en-US" sz="2800" dirty="0" err="1" smtClean="0"/>
              <a:t>tersebut</a:t>
            </a:r>
            <a:r>
              <a:rPr lang="en-US" sz="2800" dirty="0" smtClean="0"/>
              <a:t> </a:t>
            </a:r>
            <a:r>
              <a:rPr lang="en-US" sz="2800" dirty="0" err="1" smtClean="0"/>
              <a:t>sebagai</a:t>
            </a:r>
            <a:r>
              <a:rPr lang="en-US" sz="2800" dirty="0" smtClean="0"/>
              <a:t> </a:t>
            </a:r>
            <a:r>
              <a:rPr lang="en-US" sz="2800" dirty="0" err="1" smtClean="0"/>
              <a:t>berikut</a:t>
            </a: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endParaRPr lang="en-US" sz="2800" dirty="0"/>
          </a:p>
        </p:txBody>
      </p:sp>
      <p:graphicFrame>
        <p:nvGraphicFramePr>
          <p:cNvPr id="4" name="Content Placeholder 3"/>
          <p:cNvGraphicFramePr>
            <a:graphicFrameLocks noGrp="1"/>
          </p:cNvGraphicFramePr>
          <p:nvPr>
            <p:ph idx="1"/>
          </p:nvPr>
        </p:nvGraphicFramePr>
        <p:xfrm>
          <a:off x="457200" y="6858000"/>
          <a:ext cx="8229600" cy="1854200"/>
        </p:xfrm>
        <a:graphic>
          <a:graphicData uri="http://schemas.openxmlformats.org/drawingml/2006/table">
            <a:tbl>
              <a:tblPr firstRow="1" bandRow="1">
                <a:tableStyleId>{5C22544A-7EE6-4342-B048-85BDC9FD1C3A}</a:tableStyleId>
              </a:tblPr>
              <a:tblGrid>
                <a:gridCol w="4114800"/>
                <a:gridCol w="4114800"/>
              </a:tblGrid>
              <a:tr h="370840">
                <a:tc>
                  <a:txBody>
                    <a:bodyPr/>
                    <a:lstStyle/>
                    <a:p>
                      <a:endParaRPr lang="en-US" dirty="0"/>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bl>
          </a:graphicData>
        </a:graphic>
      </p:graphicFrame>
      <p:graphicFrame>
        <p:nvGraphicFramePr>
          <p:cNvPr id="5" name="Table 4"/>
          <p:cNvGraphicFramePr>
            <a:graphicFrameLocks noGrp="1"/>
          </p:cNvGraphicFramePr>
          <p:nvPr/>
        </p:nvGraphicFramePr>
        <p:xfrm>
          <a:off x="381000" y="2209800"/>
          <a:ext cx="8382000" cy="3505200"/>
        </p:xfrm>
        <a:graphic>
          <a:graphicData uri="http://schemas.openxmlformats.org/drawingml/2006/table">
            <a:tbl>
              <a:tblPr firstRow="1" bandRow="1">
                <a:tableStyleId>{5C22544A-7EE6-4342-B048-85BDC9FD1C3A}</a:tableStyleId>
              </a:tblPr>
              <a:tblGrid>
                <a:gridCol w="1143000"/>
                <a:gridCol w="7239000"/>
              </a:tblGrid>
              <a:tr h="609600">
                <a:tc>
                  <a:txBody>
                    <a:bodyPr/>
                    <a:lstStyle/>
                    <a:p>
                      <a:r>
                        <a:rPr lang="en-US" dirty="0" err="1" smtClean="0"/>
                        <a:t>Tahap</a:t>
                      </a:r>
                      <a:r>
                        <a:rPr lang="en-US" dirty="0" smtClean="0"/>
                        <a:t> 1</a:t>
                      </a:r>
                      <a:endParaRPr lang="en-US" dirty="0"/>
                    </a:p>
                  </a:txBody>
                  <a:tcPr/>
                </a:tc>
                <a:tc>
                  <a:txBody>
                    <a:bodyPr/>
                    <a:lstStyle/>
                    <a:p>
                      <a:r>
                        <a:rPr lang="en-US" dirty="0" smtClean="0"/>
                        <a:t>Usaha </a:t>
                      </a:r>
                      <a:r>
                        <a:rPr lang="en-US" dirty="0" err="1" smtClean="0"/>
                        <a:t>mencari</a:t>
                      </a:r>
                      <a:r>
                        <a:rPr lang="en-US" dirty="0" smtClean="0"/>
                        <a:t> </a:t>
                      </a:r>
                      <a:r>
                        <a:rPr lang="en-US" dirty="0" err="1" smtClean="0"/>
                        <a:t>dan</a:t>
                      </a:r>
                      <a:r>
                        <a:rPr lang="en-US" dirty="0" smtClean="0"/>
                        <a:t> </a:t>
                      </a:r>
                      <a:r>
                        <a:rPr lang="en-US" dirty="0" err="1" smtClean="0"/>
                        <a:t>mendidik</a:t>
                      </a:r>
                      <a:r>
                        <a:rPr lang="en-US" dirty="0" smtClean="0"/>
                        <a:t> </a:t>
                      </a:r>
                      <a:r>
                        <a:rPr lang="en-US" dirty="0" err="1" smtClean="0"/>
                        <a:t>pemimpin</a:t>
                      </a:r>
                      <a:endParaRPr lang="en-US" dirty="0"/>
                    </a:p>
                  </a:txBody>
                  <a:tcPr/>
                </a:tc>
              </a:tr>
              <a:tr h="609600">
                <a:tc>
                  <a:txBody>
                    <a:bodyPr/>
                    <a:lstStyle/>
                    <a:p>
                      <a:r>
                        <a:rPr lang="en-US" dirty="0" err="1" smtClean="0"/>
                        <a:t>Tahap</a:t>
                      </a:r>
                      <a:r>
                        <a:rPr lang="en-US" dirty="0" smtClean="0"/>
                        <a:t> 2</a:t>
                      </a:r>
                      <a:endParaRPr lang="en-US" dirty="0"/>
                    </a:p>
                  </a:txBody>
                  <a:tcPr/>
                </a:tc>
                <a:tc>
                  <a:txBody>
                    <a:bodyPr/>
                    <a:lstStyle/>
                    <a:p>
                      <a:r>
                        <a:rPr lang="en-US" dirty="0" err="1" smtClean="0"/>
                        <a:t>Berpijak</a:t>
                      </a:r>
                      <a:r>
                        <a:rPr lang="en-US" dirty="0" smtClean="0"/>
                        <a:t> </a:t>
                      </a:r>
                      <a:r>
                        <a:rPr lang="en-US" dirty="0" err="1" smtClean="0"/>
                        <a:t>pada</a:t>
                      </a:r>
                      <a:r>
                        <a:rPr lang="en-US" dirty="0" smtClean="0"/>
                        <a:t> </a:t>
                      </a:r>
                      <a:r>
                        <a:rPr lang="en-US" dirty="0" err="1" smtClean="0"/>
                        <a:t>kondisi</a:t>
                      </a:r>
                      <a:r>
                        <a:rPr lang="en-US" dirty="0" smtClean="0"/>
                        <a:t> </a:t>
                      </a:r>
                      <a:r>
                        <a:rPr lang="en-US" dirty="0" err="1" smtClean="0"/>
                        <a:t>disorganisasi</a:t>
                      </a:r>
                      <a:endParaRPr lang="en-US" dirty="0"/>
                    </a:p>
                  </a:txBody>
                  <a:tcPr/>
                </a:tc>
              </a:tr>
              <a:tr h="609600">
                <a:tc>
                  <a:txBody>
                    <a:bodyPr/>
                    <a:lstStyle/>
                    <a:p>
                      <a:r>
                        <a:rPr lang="en-US" dirty="0" err="1" smtClean="0"/>
                        <a:t>Tahap</a:t>
                      </a:r>
                      <a:r>
                        <a:rPr lang="en-US" dirty="0" smtClean="0"/>
                        <a:t> 3</a:t>
                      </a:r>
                      <a:endParaRPr lang="en-US" dirty="0"/>
                    </a:p>
                  </a:txBody>
                  <a:tcPr/>
                </a:tc>
                <a:tc>
                  <a:txBody>
                    <a:bodyPr/>
                    <a:lstStyle/>
                    <a:p>
                      <a:r>
                        <a:rPr lang="en-US" dirty="0" err="1" smtClean="0"/>
                        <a:t>Menciptakan</a:t>
                      </a:r>
                      <a:r>
                        <a:rPr lang="en-US" dirty="0" smtClean="0"/>
                        <a:t> </a:t>
                      </a:r>
                      <a:r>
                        <a:rPr lang="en-US" dirty="0" err="1" smtClean="0"/>
                        <a:t>aksi</a:t>
                      </a:r>
                      <a:r>
                        <a:rPr lang="en-US" dirty="0" smtClean="0"/>
                        <a:t> </a:t>
                      </a:r>
                      <a:r>
                        <a:rPr lang="en-US" dirty="0" err="1" smtClean="0"/>
                        <a:t>untuk</a:t>
                      </a:r>
                      <a:r>
                        <a:rPr lang="en-US" dirty="0" smtClean="0"/>
                        <a:t> </a:t>
                      </a:r>
                      <a:r>
                        <a:rPr lang="en-US" dirty="0" err="1" smtClean="0"/>
                        <a:t>menentukan</a:t>
                      </a:r>
                      <a:r>
                        <a:rPr lang="en-US" dirty="0" smtClean="0"/>
                        <a:t> </a:t>
                      </a:r>
                      <a:r>
                        <a:rPr lang="en-US" dirty="0" err="1" smtClean="0"/>
                        <a:t>reaksi</a:t>
                      </a:r>
                      <a:endParaRPr lang="en-US" dirty="0"/>
                    </a:p>
                  </a:txBody>
                  <a:tcPr/>
                </a:tc>
              </a:tr>
              <a:tr h="609600">
                <a:tc>
                  <a:txBody>
                    <a:bodyPr/>
                    <a:lstStyle/>
                    <a:p>
                      <a:r>
                        <a:rPr lang="en-US" dirty="0" err="1" smtClean="0"/>
                        <a:t>Tahap</a:t>
                      </a:r>
                      <a:r>
                        <a:rPr lang="en-US" dirty="0" smtClean="0"/>
                        <a:t> 4</a:t>
                      </a:r>
                      <a:endParaRPr lang="en-US" dirty="0"/>
                    </a:p>
                  </a:txBody>
                  <a:tcPr/>
                </a:tc>
                <a:tc>
                  <a:txBody>
                    <a:bodyPr/>
                    <a:lstStyle/>
                    <a:p>
                      <a:r>
                        <a:rPr lang="en-US" dirty="0" smtClean="0"/>
                        <a:t>Usaha </a:t>
                      </a:r>
                      <a:r>
                        <a:rPr lang="en-US" dirty="0" err="1" smtClean="0"/>
                        <a:t>melipatgandakan</a:t>
                      </a:r>
                      <a:r>
                        <a:rPr lang="en-US" dirty="0" smtClean="0"/>
                        <a:t> </a:t>
                      </a:r>
                      <a:r>
                        <a:rPr lang="en-US" dirty="0" err="1" smtClean="0"/>
                        <a:t>sekutu</a:t>
                      </a:r>
                      <a:endParaRPr lang="en-US" dirty="0"/>
                    </a:p>
                  </a:txBody>
                  <a:tcPr/>
                </a:tc>
              </a:tr>
              <a:tr h="1066800">
                <a:tc>
                  <a:txBody>
                    <a:bodyPr/>
                    <a:lstStyle/>
                    <a:p>
                      <a:r>
                        <a:rPr lang="en-US" dirty="0" err="1" smtClean="0"/>
                        <a:t>Tahap</a:t>
                      </a:r>
                      <a:r>
                        <a:rPr lang="en-US" dirty="0" smtClean="0"/>
                        <a:t> 5</a:t>
                      </a:r>
                      <a:endParaRPr lang="en-US" dirty="0"/>
                    </a:p>
                  </a:txBody>
                  <a:tcPr/>
                </a:tc>
                <a:tc>
                  <a:txBody>
                    <a:bodyPr/>
                    <a:lstStyle/>
                    <a:p>
                      <a:r>
                        <a:rPr lang="en-US" dirty="0" smtClean="0"/>
                        <a:t>Usaha </a:t>
                      </a:r>
                      <a:r>
                        <a:rPr lang="en-US" dirty="0" err="1" smtClean="0"/>
                        <a:t>melipatgandakan</a:t>
                      </a:r>
                      <a:r>
                        <a:rPr lang="en-US" dirty="0" smtClean="0"/>
                        <a:t> </a:t>
                      </a:r>
                      <a:r>
                        <a:rPr lang="en-US" dirty="0" err="1" smtClean="0"/>
                        <a:t>jumlah</a:t>
                      </a:r>
                      <a:r>
                        <a:rPr lang="en-US" dirty="0" smtClean="0"/>
                        <a:t> </a:t>
                      </a:r>
                      <a:r>
                        <a:rPr lang="en-US" dirty="0" err="1" smtClean="0"/>
                        <a:t>orang</a:t>
                      </a:r>
                      <a:r>
                        <a:rPr lang="en-US" dirty="0" smtClean="0"/>
                        <a:t> </a:t>
                      </a:r>
                      <a:r>
                        <a:rPr lang="en-US" dirty="0" err="1" smtClean="0"/>
                        <a:t>maupun</a:t>
                      </a:r>
                      <a:r>
                        <a:rPr lang="en-US" dirty="0" smtClean="0"/>
                        <a:t> </a:t>
                      </a:r>
                      <a:r>
                        <a:rPr lang="en-US" dirty="0" err="1" smtClean="0"/>
                        <a:t>kelompok</a:t>
                      </a:r>
                      <a:r>
                        <a:rPr lang="en-US" dirty="0" smtClean="0"/>
                        <a:t>  </a:t>
                      </a:r>
                      <a:r>
                        <a:rPr lang="en-US" dirty="0" err="1" smtClean="0"/>
                        <a:t>pemahaman</a:t>
                      </a:r>
                      <a:r>
                        <a:rPr lang="en-US" dirty="0" smtClean="0"/>
                        <a:t> </a:t>
                      </a:r>
                      <a:r>
                        <a:rPr lang="en-US" dirty="0" err="1" smtClean="0"/>
                        <a:t>masalah</a:t>
                      </a:r>
                      <a:r>
                        <a:rPr lang="en-US" dirty="0" smtClean="0"/>
                        <a:t> (issue)</a:t>
                      </a:r>
                      <a:endParaRPr lang="en-US"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800" dirty="0" smtClean="0"/>
              <a:t>2. </a:t>
            </a:r>
            <a:r>
              <a:rPr lang="en-US" sz="2800" dirty="0" err="1" smtClean="0"/>
              <a:t>Posyandu</a:t>
            </a:r>
            <a:r>
              <a:rPr lang="en-US" sz="2800" dirty="0" smtClean="0"/>
              <a:t> Plus </a:t>
            </a:r>
            <a:r>
              <a:rPr lang="en-US" sz="2800" dirty="0" err="1" smtClean="0"/>
              <a:t>sebagai</a:t>
            </a:r>
            <a:r>
              <a:rPr lang="en-US" sz="2800" dirty="0" smtClean="0"/>
              <a:t> Model </a:t>
            </a:r>
            <a:r>
              <a:rPr lang="en-US" sz="2800" dirty="0" err="1" smtClean="0"/>
              <a:t>Pengorganisasian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609600"/>
            <a:ext cx="9144000" cy="6248400"/>
          </a:xfrm>
        </p:spPr>
        <p:txBody>
          <a:bodyPr>
            <a:normAutofit lnSpcReduction="10000"/>
          </a:bodyPr>
          <a:lstStyle/>
          <a:p>
            <a:pPr>
              <a:buNone/>
            </a:pPr>
            <a:r>
              <a:rPr lang="en-US" dirty="0" err="1" smtClean="0"/>
              <a:t>Pusat</a:t>
            </a:r>
            <a:r>
              <a:rPr lang="en-US" dirty="0" smtClean="0"/>
              <a:t> </a:t>
            </a:r>
            <a:r>
              <a:rPr lang="en-US" dirty="0" err="1" smtClean="0"/>
              <a:t>pelayanan</a:t>
            </a:r>
            <a:r>
              <a:rPr lang="en-US" dirty="0" smtClean="0"/>
              <a:t> </a:t>
            </a:r>
            <a:r>
              <a:rPr lang="en-US" dirty="0" err="1" smtClean="0"/>
              <a:t>terpadu</a:t>
            </a:r>
            <a:r>
              <a:rPr lang="en-US" dirty="0" smtClean="0"/>
              <a:t> </a:t>
            </a:r>
            <a:r>
              <a:rPr lang="en-US" dirty="0" err="1" smtClean="0"/>
              <a:t>disingkat</a:t>
            </a:r>
            <a:r>
              <a:rPr lang="en-US" dirty="0" smtClean="0"/>
              <a:t> </a:t>
            </a:r>
            <a:r>
              <a:rPr lang="en-US" dirty="0" err="1" smtClean="0"/>
              <a:t>posyandu</a:t>
            </a:r>
            <a:r>
              <a:rPr lang="en-US" dirty="0" smtClean="0"/>
              <a:t>, </a:t>
            </a:r>
            <a:r>
              <a:rPr lang="en-US" dirty="0" err="1" smtClean="0"/>
              <a:t>seharusnya</a:t>
            </a:r>
            <a:r>
              <a:rPr lang="en-US" dirty="0" smtClean="0"/>
              <a:t> </a:t>
            </a:r>
            <a:r>
              <a:rPr lang="en-US" dirty="0" err="1" smtClean="0"/>
              <a:t>tidak</a:t>
            </a:r>
            <a:r>
              <a:rPr lang="en-US" dirty="0" smtClean="0"/>
              <a:t> </a:t>
            </a:r>
            <a:r>
              <a:rPr lang="en-US" dirty="0" err="1" smtClean="0"/>
              <a:t>ditulis</a:t>
            </a:r>
            <a:r>
              <a:rPr lang="en-US" dirty="0" smtClean="0"/>
              <a:t> Pos </a:t>
            </a:r>
            <a:r>
              <a:rPr lang="en-US" dirty="0" err="1" smtClean="0"/>
              <a:t>Yandu</a:t>
            </a:r>
            <a:r>
              <a:rPr lang="en-US" dirty="0" smtClean="0"/>
              <a:t> </a:t>
            </a:r>
            <a:r>
              <a:rPr lang="en-US" dirty="0" err="1" smtClean="0"/>
              <a:t>sebab</a:t>
            </a:r>
            <a:r>
              <a:rPr lang="en-US" dirty="0" smtClean="0"/>
              <a:t> </a:t>
            </a:r>
            <a:r>
              <a:rPr lang="en-US" dirty="0" err="1" smtClean="0"/>
              <a:t>akan</a:t>
            </a:r>
            <a:r>
              <a:rPr lang="en-US" dirty="0" smtClean="0"/>
              <a:t> </a:t>
            </a:r>
            <a:r>
              <a:rPr lang="en-US" dirty="0" err="1" smtClean="0"/>
              <a:t>bermakna</a:t>
            </a:r>
            <a:r>
              <a:rPr lang="en-US" dirty="0" smtClean="0"/>
              <a:t> lain </a:t>
            </a:r>
            <a:r>
              <a:rPr lang="en-US" dirty="0" err="1" smtClean="0"/>
              <a:t>jika</a:t>
            </a:r>
            <a:r>
              <a:rPr lang="en-US" dirty="0" smtClean="0"/>
              <a:t> </a:t>
            </a:r>
            <a:r>
              <a:rPr lang="en-US" dirty="0" err="1" smtClean="0"/>
              <a:t>pusat</a:t>
            </a:r>
            <a:r>
              <a:rPr lang="en-US" dirty="0" smtClean="0"/>
              <a:t> </a:t>
            </a:r>
            <a:r>
              <a:rPr lang="en-US" dirty="0" err="1" smtClean="0"/>
              <a:t>pelayanan</a:t>
            </a:r>
            <a:r>
              <a:rPr lang="en-US" dirty="0" smtClean="0"/>
              <a:t> </a:t>
            </a:r>
            <a:r>
              <a:rPr lang="en-US" dirty="0" err="1" smtClean="0"/>
              <a:t>terpadu</a:t>
            </a:r>
            <a:r>
              <a:rPr lang="en-US" dirty="0" smtClean="0"/>
              <a:t> </a:t>
            </a:r>
            <a:r>
              <a:rPr lang="en-US" dirty="0" err="1" smtClean="0"/>
              <a:t>ditulis</a:t>
            </a:r>
            <a:r>
              <a:rPr lang="en-US" dirty="0" smtClean="0"/>
              <a:t> </a:t>
            </a:r>
            <a:r>
              <a:rPr lang="en-US" dirty="0" err="1" smtClean="0"/>
              <a:t>dan</a:t>
            </a:r>
            <a:r>
              <a:rPr lang="en-US" dirty="0" smtClean="0"/>
              <a:t> </a:t>
            </a:r>
            <a:r>
              <a:rPr lang="en-US" dirty="0" err="1" smtClean="0"/>
              <a:t>dibaca</a:t>
            </a:r>
            <a:r>
              <a:rPr lang="en-US" dirty="0" smtClean="0"/>
              <a:t> Pos </a:t>
            </a:r>
            <a:r>
              <a:rPr lang="en-US" dirty="0" err="1" smtClean="0"/>
              <a:t>yandu</a:t>
            </a:r>
            <a:r>
              <a:rPr lang="en-US" dirty="0" smtClean="0"/>
              <a:t>, </a:t>
            </a:r>
            <a:r>
              <a:rPr lang="en-US" dirty="0" err="1" smtClean="0"/>
              <a:t>tidak</a:t>
            </a:r>
            <a:r>
              <a:rPr lang="en-US" dirty="0" smtClean="0"/>
              <a:t> </a:t>
            </a:r>
            <a:r>
              <a:rPr lang="en-US" dirty="0" err="1" smtClean="0"/>
              <a:t>menjadi</a:t>
            </a:r>
            <a:r>
              <a:rPr lang="en-US" dirty="0" smtClean="0"/>
              <a:t> </a:t>
            </a:r>
            <a:r>
              <a:rPr lang="en-US" dirty="0" err="1" smtClean="0"/>
              <a:t>pusat</a:t>
            </a:r>
            <a:r>
              <a:rPr lang="en-US" dirty="0" smtClean="0"/>
              <a:t> </a:t>
            </a:r>
            <a:r>
              <a:rPr lang="en-US" dirty="0" err="1" smtClean="0"/>
              <a:t>pelayanan</a:t>
            </a:r>
            <a:r>
              <a:rPr lang="en-US" dirty="0" smtClean="0"/>
              <a:t> </a:t>
            </a:r>
            <a:r>
              <a:rPr lang="en-US" dirty="0" err="1" smtClean="0"/>
              <a:t>terpadu</a:t>
            </a:r>
            <a:r>
              <a:rPr lang="en-US" dirty="0" smtClean="0"/>
              <a:t> </a:t>
            </a:r>
            <a:r>
              <a:rPr lang="en-US" dirty="0" err="1" smtClean="0"/>
              <a:t>tetapi</a:t>
            </a:r>
            <a:r>
              <a:rPr lang="en-US" dirty="0" smtClean="0"/>
              <a:t> </a:t>
            </a:r>
            <a:r>
              <a:rPr lang="en-US" dirty="0" err="1" smtClean="0"/>
              <a:t>menjadi</a:t>
            </a:r>
            <a:r>
              <a:rPr lang="en-US" dirty="0" smtClean="0"/>
              <a:t> pos </a:t>
            </a:r>
            <a:r>
              <a:rPr lang="en-US" dirty="0" err="1" smtClean="0"/>
              <a:t>bermakna</a:t>
            </a:r>
            <a:r>
              <a:rPr lang="en-US" dirty="0" smtClean="0"/>
              <a:t> </a:t>
            </a:r>
            <a:r>
              <a:rPr lang="en-US" dirty="0" err="1" smtClean="0"/>
              <a:t>tempat</a:t>
            </a:r>
            <a:r>
              <a:rPr lang="en-US" dirty="0" smtClean="0"/>
              <a:t> yang </a:t>
            </a:r>
            <a:r>
              <a:rPr lang="en-US" dirty="0" err="1" smtClean="0"/>
              <a:t>tidak</a:t>
            </a:r>
            <a:r>
              <a:rPr lang="en-US" dirty="0" smtClean="0"/>
              <a:t> </a:t>
            </a:r>
            <a:r>
              <a:rPr lang="en-US" dirty="0" err="1" smtClean="0"/>
              <a:t>pernah</a:t>
            </a:r>
            <a:r>
              <a:rPr lang="en-US" dirty="0" smtClean="0"/>
              <a:t> </a:t>
            </a:r>
            <a:r>
              <a:rPr lang="en-US" dirty="0" err="1" smtClean="0"/>
              <a:t>bergerak</a:t>
            </a:r>
            <a:r>
              <a:rPr lang="en-US" dirty="0" smtClean="0"/>
              <a:t> (</a:t>
            </a:r>
            <a:r>
              <a:rPr lang="en-US" dirty="0" err="1" smtClean="0"/>
              <a:t>menetap</a:t>
            </a:r>
            <a:r>
              <a:rPr lang="en-US" dirty="0" smtClean="0"/>
              <a:t> </a:t>
            </a:r>
            <a:r>
              <a:rPr lang="en-US" dirty="0" err="1" smtClean="0"/>
              <a:t>statis</a:t>
            </a:r>
            <a:r>
              <a:rPr lang="en-US" dirty="0" smtClean="0"/>
              <a:t>) </a:t>
            </a:r>
            <a:r>
              <a:rPr lang="en-US" dirty="0" err="1" smtClean="0"/>
              <a:t>dan</a:t>
            </a:r>
            <a:r>
              <a:rPr lang="en-US" dirty="0" smtClean="0"/>
              <a:t> </a:t>
            </a:r>
            <a:r>
              <a:rPr lang="en-US" dirty="0" err="1" smtClean="0"/>
              <a:t>yandu</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menjadi</a:t>
            </a:r>
            <a:r>
              <a:rPr lang="en-US" dirty="0" smtClean="0"/>
              <a:t> </a:t>
            </a:r>
            <a:r>
              <a:rPr lang="en-US" dirty="0" err="1" smtClean="0"/>
              <a:t>pelayanan</a:t>
            </a:r>
            <a:r>
              <a:rPr lang="en-US" dirty="0" smtClean="0"/>
              <a:t> </a:t>
            </a:r>
            <a:r>
              <a:rPr lang="en-US" dirty="0" err="1" smtClean="0"/>
              <a:t>terpadu</a:t>
            </a:r>
            <a:r>
              <a:rPr lang="en-US" dirty="0" smtClean="0"/>
              <a:t> </a:t>
            </a:r>
            <a:r>
              <a:rPr lang="en-US" dirty="0" err="1" smtClean="0"/>
              <a:t>karena</a:t>
            </a:r>
            <a:r>
              <a:rPr lang="en-US" dirty="0" smtClean="0"/>
              <a:t> </a:t>
            </a:r>
            <a:r>
              <a:rPr lang="en-US" dirty="0" err="1" smtClean="0"/>
              <a:t>terpaku</a:t>
            </a:r>
            <a:r>
              <a:rPr lang="en-US" dirty="0" smtClean="0"/>
              <a:t> </a:t>
            </a:r>
            <a:r>
              <a:rPr lang="en-US" dirty="0" err="1" smtClean="0"/>
              <a:t>oleh</a:t>
            </a:r>
            <a:r>
              <a:rPr lang="en-US" dirty="0" smtClean="0"/>
              <a:t> </a:t>
            </a:r>
            <a:r>
              <a:rPr lang="en-US" dirty="0" err="1" smtClean="0"/>
              <a:t>tempat</a:t>
            </a:r>
            <a:r>
              <a:rPr lang="en-US" dirty="0" smtClean="0"/>
              <a:t>. </a:t>
            </a:r>
            <a:r>
              <a:rPr lang="en-US" dirty="0" err="1" smtClean="0"/>
              <a:t>Tetapi</a:t>
            </a:r>
            <a:r>
              <a:rPr lang="en-US" dirty="0" smtClean="0"/>
              <a:t> </a:t>
            </a:r>
            <a:r>
              <a:rPr lang="en-US" dirty="0" err="1" smtClean="0"/>
              <a:t>jika</a:t>
            </a:r>
            <a:r>
              <a:rPr lang="en-US" dirty="0" smtClean="0"/>
              <a:t> </a:t>
            </a:r>
            <a:r>
              <a:rPr lang="en-US" dirty="0" err="1" smtClean="0"/>
              <a:t>posyandu</a:t>
            </a:r>
            <a:r>
              <a:rPr lang="en-US" dirty="0" smtClean="0"/>
              <a:t> </a:t>
            </a:r>
            <a:r>
              <a:rPr lang="en-US" dirty="0" err="1" smtClean="0"/>
              <a:t>ditulis</a:t>
            </a:r>
            <a:r>
              <a:rPr lang="en-US" dirty="0" smtClean="0"/>
              <a:t> </a:t>
            </a:r>
            <a:r>
              <a:rPr lang="en-US" dirty="0" err="1" smtClean="0"/>
              <a:t>dan</a:t>
            </a:r>
            <a:r>
              <a:rPr lang="en-US" dirty="0" smtClean="0"/>
              <a:t> </a:t>
            </a:r>
            <a:r>
              <a:rPr lang="en-US" dirty="0" err="1" smtClean="0"/>
              <a:t>diucap</a:t>
            </a:r>
            <a:r>
              <a:rPr lang="en-US" dirty="0" smtClean="0"/>
              <a:t> </a:t>
            </a:r>
            <a:r>
              <a:rPr lang="en-US" dirty="0" err="1" smtClean="0"/>
              <a:t>bersambung</a:t>
            </a:r>
            <a:r>
              <a:rPr lang="en-US" dirty="0" smtClean="0"/>
              <a:t> </a:t>
            </a:r>
            <a:r>
              <a:rPr lang="en-US" dirty="0" err="1" smtClean="0"/>
              <a:t>maka</a:t>
            </a:r>
            <a:r>
              <a:rPr lang="en-US" dirty="0" smtClean="0"/>
              <a:t> </a:t>
            </a:r>
            <a:r>
              <a:rPr lang="en-US" dirty="0" err="1" smtClean="0"/>
              <a:t>bermakna</a:t>
            </a:r>
            <a:r>
              <a:rPr lang="en-US" dirty="0" smtClean="0"/>
              <a:t> </a:t>
            </a:r>
            <a:r>
              <a:rPr lang="en-US" dirty="0" err="1" smtClean="0"/>
              <a:t>pusat</a:t>
            </a:r>
            <a:r>
              <a:rPr lang="en-US" dirty="0" smtClean="0"/>
              <a:t> </a:t>
            </a:r>
            <a:r>
              <a:rPr lang="en-US" dirty="0" err="1" smtClean="0"/>
              <a:t>pelayanan</a:t>
            </a:r>
            <a:r>
              <a:rPr lang="en-US" dirty="0" smtClean="0"/>
              <a:t> </a:t>
            </a:r>
            <a:r>
              <a:rPr lang="en-US" dirty="0" err="1" smtClean="0"/>
              <a:t>terpadu</a:t>
            </a:r>
            <a:r>
              <a:rPr lang="en-US" dirty="0" smtClean="0"/>
              <a:t> yang </a:t>
            </a:r>
            <a:r>
              <a:rPr lang="en-US" dirty="0" err="1" smtClean="0"/>
              <a:t>dapat</a:t>
            </a:r>
            <a:r>
              <a:rPr lang="en-US" dirty="0" smtClean="0"/>
              <a:t> </a:t>
            </a:r>
            <a:r>
              <a:rPr lang="en-US" dirty="0" err="1" smtClean="0"/>
              <a:t>bergerak</a:t>
            </a:r>
            <a:r>
              <a:rPr lang="en-US" dirty="0" smtClean="0"/>
              <a:t> </a:t>
            </a:r>
            <a:r>
              <a:rPr lang="en-US" dirty="0" err="1" smtClean="0"/>
              <a:t>tanpa</a:t>
            </a:r>
            <a:r>
              <a:rPr lang="en-US" dirty="0" smtClean="0"/>
              <a:t> </a:t>
            </a:r>
            <a:r>
              <a:rPr lang="en-US" dirty="0" err="1" smtClean="0"/>
              <a:t>dibatasi</a:t>
            </a:r>
            <a:r>
              <a:rPr lang="en-US" dirty="0" smtClean="0"/>
              <a:t> </a:t>
            </a:r>
            <a:r>
              <a:rPr lang="en-US" dirty="0" err="1" smtClean="0"/>
              <a:t>oleh</a:t>
            </a:r>
            <a:r>
              <a:rPr lang="en-US" dirty="0" smtClean="0"/>
              <a:t> </a:t>
            </a:r>
            <a:r>
              <a:rPr lang="en-US" dirty="0" err="1" smtClean="0"/>
              <a:t>ruang</a:t>
            </a:r>
            <a:r>
              <a:rPr lang="en-US" dirty="0" smtClean="0"/>
              <a:t> </a:t>
            </a:r>
            <a:r>
              <a:rPr lang="en-US" dirty="0" err="1" smtClean="0"/>
              <a:t>dan</a:t>
            </a:r>
            <a:r>
              <a:rPr lang="en-US" dirty="0" smtClean="0"/>
              <a:t> </a:t>
            </a:r>
            <a:r>
              <a:rPr lang="en-US" dirty="0" err="1" smtClean="0"/>
              <a:t>waktu</a:t>
            </a:r>
            <a:r>
              <a:rPr lang="en-US" dirty="0" smtClean="0"/>
              <a:t> </a:t>
            </a:r>
            <a:r>
              <a:rPr lang="en-US" dirty="0" err="1" smtClean="0"/>
              <a:t>sehingga</a:t>
            </a:r>
            <a:r>
              <a:rPr lang="en-US" dirty="0" smtClean="0"/>
              <a:t> </a:t>
            </a:r>
            <a:r>
              <a:rPr lang="en-US" dirty="0" err="1" smtClean="0"/>
              <a:t>pelayanan</a:t>
            </a:r>
            <a:r>
              <a:rPr lang="en-US" dirty="0" smtClean="0"/>
              <a:t> </a:t>
            </a:r>
            <a:r>
              <a:rPr lang="en-US" dirty="0" err="1" smtClean="0"/>
              <a:t>diharapkan</a:t>
            </a:r>
            <a:r>
              <a:rPr lang="en-US" dirty="0" smtClean="0"/>
              <a:t> </a:t>
            </a:r>
            <a:r>
              <a:rPr lang="en-US" dirty="0" err="1" smtClean="0"/>
              <a:t>mampu</a:t>
            </a:r>
            <a:r>
              <a:rPr lang="en-US" dirty="0" smtClean="0"/>
              <a:t> </a:t>
            </a:r>
            <a:r>
              <a:rPr lang="en-US" dirty="0" err="1" smtClean="0"/>
              <a:t>secara</a:t>
            </a:r>
            <a:r>
              <a:rPr lang="en-US" dirty="0" smtClean="0"/>
              <a:t> </a:t>
            </a:r>
            <a:r>
              <a:rPr lang="en-US" dirty="0" err="1" smtClean="0"/>
              <a:t>utuh</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satu</a:t>
            </a:r>
            <a:r>
              <a:rPr lang="en-US" dirty="0" smtClean="0"/>
              <a:t> </a:t>
            </a:r>
            <a:r>
              <a:rPr lang="en-US" dirty="0" err="1" smtClean="0"/>
              <a:t>kesatuan</a:t>
            </a:r>
            <a:r>
              <a:rPr lang="en-US" dirty="0" smtClean="0"/>
              <a:t> yang </a:t>
            </a:r>
            <a:r>
              <a:rPr lang="en-US" dirty="0" err="1" smtClean="0"/>
              <a:t>holistik</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562600"/>
          </a:xfrm>
        </p:spPr>
        <p:txBody>
          <a:bodyPr>
            <a:normAutofit/>
          </a:bodyPr>
          <a:lstStyle/>
          <a:p>
            <a:pPr algn="l"/>
            <a:r>
              <a:rPr lang="en-US" sz="2800" dirty="0" err="1" smtClean="0"/>
              <a:t>Konsep</a:t>
            </a:r>
            <a:r>
              <a:rPr lang="en-US" sz="2800" dirty="0" smtClean="0"/>
              <a:t> </a:t>
            </a:r>
            <a:r>
              <a:rPr lang="en-US" sz="2800" dirty="0" err="1" smtClean="0"/>
              <a:t>posyandu</a:t>
            </a:r>
            <a:r>
              <a:rPr lang="en-US" sz="2800" dirty="0" smtClean="0"/>
              <a:t> </a:t>
            </a:r>
            <a:r>
              <a:rPr lang="en-US" sz="2800" dirty="0" err="1" smtClean="0"/>
              <a:t>pada</a:t>
            </a:r>
            <a:r>
              <a:rPr lang="en-US" sz="2800" dirty="0" smtClean="0"/>
              <a:t> </a:t>
            </a:r>
            <a:r>
              <a:rPr lang="en-US" sz="2800" dirty="0" err="1" smtClean="0"/>
              <a:t>awalnya</a:t>
            </a:r>
            <a:r>
              <a:rPr lang="en-US" sz="2800" dirty="0" smtClean="0"/>
              <a:t> </a:t>
            </a:r>
            <a:r>
              <a:rPr lang="en-US" sz="2800" dirty="0" err="1" smtClean="0"/>
              <a:t>berfokus</a:t>
            </a:r>
            <a:r>
              <a:rPr lang="en-US" sz="2800" dirty="0" smtClean="0"/>
              <a:t> </a:t>
            </a:r>
            <a:r>
              <a:rPr lang="en-US" sz="2800" dirty="0" err="1" smtClean="0"/>
              <a:t>pada</a:t>
            </a:r>
            <a:r>
              <a:rPr lang="en-US" sz="2800" dirty="0" smtClean="0"/>
              <a:t> </a:t>
            </a:r>
            <a:r>
              <a:rPr lang="en-US" sz="2800" dirty="0" err="1" smtClean="0"/>
              <a:t>upaya</a:t>
            </a:r>
            <a:r>
              <a:rPr lang="en-US" sz="2800" dirty="0" smtClean="0"/>
              <a:t> </a:t>
            </a:r>
            <a:r>
              <a:rPr lang="en-US" sz="2800" dirty="0" err="1" smtClean="0"/>
              <a:t>penangan</a:t>
            </a:r>
            <a:r>
              <a:rPr lang="en-US" sz="2800" dirty="0" smtClean="0"/>
              <a:t> </a:t>
            </a:r>
            <a:r>
              <a:rPr lang="en-US" sz="2800" dirty="0" err="1" smtClean="0"/>
              <a:t>kesehatan</a:t>
            </a:r>
            <a:r>
              <a:rPr lang="en-US" sz="2800" dirty="0" smtClean="0"/>
              <a:t> </a:t>
            </a:r>
            <a:r>
              <a:rPr lang="en-US" sz="2800" dirty="0" err="1" smtClean="0"/>
              <a:t>anak</a:t>
            </a:r>
            <a:r>
              <a:rPr lang="en-US" sz="2800" dirty="0" smtClean="0"/>
              <a:t> </a:t>
            </a:r>
            <a:r>
              <a:rPr lang="en-US" sz="2800" dirty="0" err="1" smtClean="0"/>
              <a:t>dan</a:t>
            </a:r>
            <a:r>
              <a:rPr lang="en-US" sz="2800" dirty="0" smtClean="0"/>
              <a:t> </a:t>
            </a:r>
            <a:r>
              <a:rPr lang="en-US" sz="2800" dirty="0" err="1" smtClean="0"/>
              <a:t>ibu</a:t>
            </a:r>
            <a:r>
              <a:rPr lang="en-US" sz="2800" dirty="0" smtClean="0"/>
              <a:t>. Hal </a:t>
            </a:r>
            <a:r>
              <a:rPr lang="en-US" sz="2800" dirty="0" err="1" smtClean="0"/>
              <a:t>ini</a:t>
            </a:r>
            <a:r>
              <a:rPr lang="en-US" sz="2800" dirty="0" smtClean="0"/>
              <a:t> </a:t>
            </a:r>
            <a:r>
              <a:rPr lang="en-US" sz="2800" dirty="0" err="1" smtClean="0"/>
              <a:t>dapat</a:t>
            </a:r>
            <a:r>
              <a:rPr lang="en-US" sz="2800" dirty="0" smtClean="0"/>
              <a:t> </a:t>
            </a:r>
            <a:r>
              <a:rPr lang="en-US" sz="2800" dirty="0" err="1" smtClean="0"/>
              <a:t>dilihat</a:t>
            </a:r>
            <a:r>
              <a:rPr lang="en-US" sz="2800" dirty="0" smtClean="0"/>
              <a:t> </a:t>
            </a:r>
            <a:r>
              <a:rPr lang="en-US" sz="2800" dirty="0" err="1" smtClean="0"/>
              <a:t>dalam</a:t>
            </a:r>
            <a:r>
              <a:rPr lang="en-US" sz="2800" dirty="0" smtClean="0"/>
              <a:t> </a:t>
            </a:r>
            <a:br>
              <a:rPr lang="en-US" sz="2800" dirty="0" smtClean="0"/>
            </a:br>
            <a:r>
              <a:rPr lang="en-US" sz="2800" dirty="0" smtClean="0"/>
              <a:t>model 5 </a:t>
            </a:r>
            <a:r>
              <a:rPr lang="en-US" sz="2800" dirty="0" err="1" smtClean="0"/>
              <a:t>meja</a:t>
            </a:r>
            <a:r>
              <a:rPr lang="en-US" sz="2800" dirty="0" smtClean="0"/>
              <a:t> </a:t>
            </a:r>
            <a:r>
              <a:rPr lang="en-US" sz="2800" dirty="0" err="1" smtClean="0"/>
              <a:t>pelayanan</a:t>
            </a: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endParaRPr lang="en-US" sz="2800" dirty="0"/>
          </a:p>
        </p:txBody>
      </p:sp>
      <p:graphicFrame>
        <p:nvGraphicFramePr>
          <p:cNvPr id="4" name="Content Placeholder 3"/>
          <p:cNvGraphicFramePr>
            <a:graphicFrameLocks noGrp="1"/>
          </p:cNvGraphicFramePr>
          <p:nvPr>
            <p:ph idx="1"/>
          </p:nvPr>
        </p:nvGraphicFramePr>
        <p:xfrm>
          <a:off x="457200" y="6858000"/>
          <a:ext cx="8229600" cy="1854200"/>
        </p:xfrm>
        <a:graphic>
          <a:graphicData uri="http://schemas.openxmlformats.org/drawingml/2006/table">
            <a:tbl>
              <a:tblPr firstRow="1" bandRow="1">
                <a:tableStyleId>{5C22544A-7EE6-4342-B048-85BDC9FD1C3A}</a:tableStyleId>
              </a:tblPr>
              <a:tblGrid>
                <a:gridCol w="4114800"/>
                <a:gridCol w="4114800"/>
              </a:tblGrid>
              <a:tr h="370840">
                <a:tc>
                  <a:txBody>
                    <a:bodyPr/>
                    <a:lstStyle/>
                    <a:p>
                      <a:endParaRPr lang="en-US" dirty="0"/>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r>
            </a:tbl>
          </a:graphicData>
        </a:graphic>
      </p:graphicFrame>
      <p:graphicFrame>
        <p:nvGraphicFramePr>
          <p:cNvPr id="5" name="Table 4"/>
          <p:cNvGraphicFramePr>
            <a:graphicFrameLocks noGrp="1"/>
          </p:cNvGraphicFramePr>
          <p:nvPr/>
        </p:nvGraphicFramePr>
        <p:xfrm>
          <a:off x="304800" y="1676397"/>
          <a:ext cx="8229600" cy="4114802"/>
        </p:xfrm>
        <a:graphic>
          <a:graphicData uri="http://schemas.openxmlformats.org/drawingml/2006/table">
            <a:tbl>
              <a:tblPr firstRow="1" bandRow="1">
                <a:tableStyleId>{5C22544A-7EE6-4342-B048-85BDC9FD1C3A}</a:tableStyleId>
              </a:tblPr>
              <a:tblGrid>
                <a:gridCol w="990600"/>
                <a:gridCol w="7239000"/>
              </a:tblGrid>
              <a:tr h="715618">
                <a:tc>
                  <a:txBody>
                    <a:bodyPr/>
                    <a:lstStyle/>
                    <a:p>
                      <a:r>
                        <a:rPr lang="en-US" dirty="0" err="1" smtClean="0"/>
                        <a:t>Meja</a:t>
                      </a:r>
                      <a:r>
                        <a:rPr lang="en-US" dirty="0" smtClean="0"/>
                        <a:t> 1</a:t>
                      </a:r>
                      <a:endParaRPr lang="en-US" dirty="0"/>
                    </a:p>
                  </a:txBody>
                  <a:tcPr/>
                </a:tc>
                <a:tc>
                  <a:txBody>
                    <a:bodyPr/>
                    <a:lstStyle/>
                    <a:p>
                      <a:r>
                        <a:rPr lang="en-US" dirty="0" err="1" smtClean="0"/>
                        <a:t>Meja</a:t>
                      </a:r>
                      <a:r>
                        <a:rPr lang="en-US" dirty="0" smtClean="0"/>
                        <a:t> </a:t>
                      </a:r>
                      <a:r>
                        <a:rPr lang="en-US" dirty="0" err="1" smtClean="0"/>
                        <a:t>pendaftaran</a:t>
                      </a:r>
                      <a:r>
                        <a:rPr lang="en-US" dirty="0" smtClean="0"/>
                        <a:t> </a:t>
                      </a:r>
                      <a:r>
                        <a:rPr lang="en-US" dirty="0" err="1" smtClean="0"/>
                        <a:t>bayi</a:t>
                      </a:r>
                      <a:r>
                        <a:rPr lang="en-US" dirty="0" smtClean="0"/>
                        <a:t>, </a:t>
                      </a:r>
                      <a:r>
                        <a:rPr lang="en-US" dirty="0" err="1" smtClean="0"/>
                        <a:t>balita</a:t>
                      </a:r>
                      <a:r>
                        <a:rPr lang="en-US" dirty="0" smtClean="0"/>
                        <a:t>, </a:t>
                      </a:r>
                      <a:r>
                        <a:rPr lang="en-US" dirty="0" err="1" smtClean="0"/>
                        <a:t>ibu</a:t>
                      </a:r>
                      <a:r>
                        <a:rPr lang="en-US" dirty="0" smtClean="0"/>
                        <a:t> </a:t>
                      </a:r>
                      <a:r>
                        <a:rPr lang="en-US" dirty="0" err="1" smtClean="0"/>
                        <a:t>hamil</a:t>
                      </a:r>
                      <a:r>
                        <a:rPr lang="en-US" dirty="0" smtClean="0"/>
                        <a:t>, </a:t>
                      </a:r>
                      <a:r>
                        <a:rPr lang="en-US" dirty="0" err="1" smtClean="0"/>
                        <a:t>menyusui</a:t>
                      </a:r>
                      <a:r>
                        <a:rPr lang="en-US" dirty="0" smtClean="0"/>
                        <a:t>, </a:t>
                      </a:r>
                      <a:r>
                        <a:rPr lang="en-US" dirty="0" err="1" smtClean="0"/>
                        <a:t>nifas</a:t>
                      </a:r>
                      <a:endParaRPr lang="en-US" dirty="0"/>
                    </a:p>
                  </a:txBody>
                  <a:tcPr/>
                </a:tc>
              </a:tr>
              <a:tr h="715618">
                <a:tc>
                  <a:txBody>
                    <a:bodyPr/>
                    <a:lstStyle/>
                    <a:p>
                      <a:r>
                        <a:rPr lang="en-US" dirty="0" err="1" smtClean="0"/>
                        <a:t>Meja</a:t>
                      </a:r>
                      <a:r>
                        <a:rPr lang="en-US" dirty="0" smtClean="0"/>
                        <a:t> 2</a:t>
                      </a:r>
                      <a:endParaRPr lang="en-US" dirty="0"/>
                    </a:p>
                  </a:txBody>
                  <a:tcPr/>
                </a:tc>
                <a:tc>
                  <a:txBody>
                    <a:bodyPr/>
                    <a:lstStyle/>
                    <a:p>
                      <a:r>
                        <a:rPr lang="en-US" dirty="0" err="1" smtClean="0"/>
                        <a:t>Menimbang</a:t>
                      </a:r>
                      <a:r>
                        <a:rPr lang="en-US" dirty="0" smtClean="0"/>
                        <a:t> </a:t>
                      </a:r>
                      <a:r>
                        <a:rPr lang="en-US" dirty="0" err="1" smtClean="0"/>
                        <a:t>bayi</a:t>
                      </a:r>
                      <a:r>
                        <a:rPr lang="en-US" dirty="0" smtClean="0"/>
                        <a:t> </a:t>
                      </a:r>
                      <a:r>
                        <a:rPr lang="en-US" dirty="0" err="1" smtClean="0"/>
                        <a:t>dan</a:t>
                      </a:r>
                      <a:r>
                        <a:rPr lang="en-US" dirty="0" smtClean="0"/>
                        <a:t> </a:t>
                      </a:r>
                      <a:r>
                        <a:rPr lang="en-US" dirty="0" err="1" smtClean="0"/>
                        <a:t>mencatat</a:t>
                      </a:r>
                      <a:r>
                        <a:rPr lang="en-US" dirty="0" smtClean="0"/>
                        <a:t> </a:t>
                      </a:r>
                      <a:r>
                        <a:rPr lang="en-US" dirty="0" err="1" smtClean="0"/>
                        <a:t>hasil</a:t>
                      </a:r>
                      <a:r>
                        <a:rPr lang="en-US" dirty="0" smtClean="0"/>
                        <a:t> </a:t>
                      </a:r>
                      <a:r>
                        <a:rPr lang="en-US" dirty="0" err="1" smtClean="0"/>
                        <a:t>timbangan</a:t>
                      </a:r>
                      <a:endParaRPr lang="en-US" dirty="0"/>
                    </a:p>
                  </a:txBody>
                  <a:tcPr/>
                </a:tc>
              </a:tr>
              <a:tr h="715618">
                <a:tc>
                  <a:txBody>
                    <a:bodyPr/>
                    <a:lstStyle/>
                    <a:p>
                      <a:r>
                        <a:rPr lang="en-US" dirty="0" err="1" smtClean="0"/>
                        <a:t>Meja</a:t>
                      </a:r>
                      <a:r>
                        <a:rPr lang="en-US" dirty="0" smtClean="0"/>
                        <a:t> 3</a:t>
                      </a:r>
                      <a:endParaRPr lang="en-US" dirty="0"/>
                    </a:p>
                  </a:txBody>
                  <a:tcPr/>
                </a:tc>
                <a:tc>
                  <a:txBody>
                    <a:bodyPr/>
                    <a:lstStyle/>
                    <a:p>
                      <a:r>
                        <a:rPr lang="en-US" dirty="0" err="1" smtClean="0"/>
                        <a:t>Mengisi</a:t>
                      </a:r>
                      <a:r>
                        <a:rPr lang="en-US" dirty="0" smtClean="0"/>
                        <a:t> KMS</a:t>
                      </a:r>
                      <a:endParaRPr lang="en-US" dirty="0"/>
                    </a:p>
                  </a:txBody>
                  <a:tcPr/>
                </a:tc>
              </a:tr>
              <a:tr h="715618">
                <a:tc>
                  <a:txBody>
                    <a:bodyPr/>
                    <a:lstStyle/>
                    <a:p>
                      <a:r>
                        <a:rPr lang="en-US" dirty="0" err="1" smtClean="0"/>
                        <a:t>Meja</a:t>
                      </a:r>
                      <a:r>
                        <a:rPr lang="en-US" dirty="0" smtClean="0"/>
                        <a:t> 4</a:t>
                      </a:r>
                      <a:endParaRPr lang="en-US" dirty="0"/>
                    </a:p>
                  </a:txBody>
                  <a:tcPr/>
                </a:tc>
                <a:tc>
                  <a:txBody>
                    <a:bodyPr/>
                    <a:lstStyle/>
                    <a:p>
                      <a:r>
                        <a:rPr lang="en-US" dirty="0" err="1" smtClean="0"/>
                        <a:t>Informasi</a:t>
                      </a:r>
                      <a:r>
                        <a:rPr lang="en-US" dirty="0" smtClean="0"/>
                        <a:t> </a:t>
                      </a:r>
                      <a:r>
                        <a:rPr lang="en-US" dirty="0" err="1" smtClean="0"/>
                        <a:t>oleh</a:t>
                      </a:r>
                      <a:r>
                        <a:rPr lang="en-US" dirty="0" smtClean="0"/>
                        <a:t> </a:t>
                      </a:r>
                      <a:r>
                        <a:rPr lang="en-US" dirty="0" err="1" smtClean="0"/>
                        <a:t>kader</a:t>
                      </a:r>
                      <a:r>
                        <a:rPr lang="en-US" dirty="0" smtClean="0"/>
                        <a:t> </a:t>
                      </a:r>
                      <a:r>
                        <a:rPr lang="en-US" dirty="0" err="1" smtClean="0"/>
                        <a:t>kepada</a:t>
                      </a:r>
                      <a:r>
                        <a:rPr lang="en-US" dirty="0" smtClean="0"/>
                        <a:t> </a:t>
                      </a:r>
                      <a:r>
                        <a:rPr lang="en-US" dirty="0" err="1" smtClean="0"/>
                        <a:t>ibu</a:t>
                      </a:r>
                      <a:r>
                        <a:rPr lang="en-US" dirty="0" smtClean="0"/>
                        <a:t> </a:t>
                      </a:r>
                      <a:r>
                        <a:rPr lang="en-US" dirty="0" err="1" smtClean="0"/>
                        <a:t>tentang</a:t>
                      </a:r>
                      <a:r>
                        <a:rPr lang="en-US" dirty="0" smtClean="0"/>
                        <a:t> </a:t>
                      </a:r>
                      <a:r>
                        <a:rPr lang="en-US" dirty="0" err="1" smtClean="0"/>
                        <a:t>kondisi</a:t>
                      </a:r>
                      <a:r>
                        <a:rPr lang="en-US" dirty="0" smtClean="0"/>
                        <a:t> KMS</a:t>
                      </a:r>
                      <a:endParaRPr lang="en-US" dirty="0"/>
                    </a:p>
                  </a:txBody>
                  <a:tcPr/>
                </a:tc>
              </a:tr>
              <a:tr h="1252330">
                <a:tc>
                  <a:txBody>
                    <a:bodyPr/>
                    <a:lstStyle/>
                    <a:p>
                      <a:r>
                        <a:rPr lang="en-US" dirty="0" err="1" smtClean="0"/>
                        <a:t>Meja</a:t>
                      </a:r>
                      <a:r>
                        <a:rPr lang="en-US" dirty="0" smtClean="0"/>
                        <a:t> 5</a:t>
                      </a:r>
                      <a:endParaRPr lang="en-US" dirty="0"/>
                    </a:p>
                  </a:txBody>
                  <a:tcPr/>
                </a:tc>
                <a:tc>
                  <a:txBody>
                    <a:bodyPr/>
                    <a:lstStyle/>
                    <a:p>
                      <a:r>
                        <a:rPr lang="en-US" dirty="0" err="1" smtClean="0"/>
                        <a:t>Pelyanan</a:t>
                      </a:r>
                      <a:r>
                        <a:rPr lang="en-US" dirty="0" smtClean="0"/>
                        <a:t> </a:t>
                      </a:r>
                      <a:r>
                        <a:rPr lang="en-US" dirty="0" err="1" smtClean="0"/>
                        <a:t>sektor</a:t>
                      </a:r>
                      <a:r>
                        <a:rPr lang="en-US" dirty="0" smtClean="0"/>
                        <a:t> </a:t>
                      </a:r>
                      <a:r>
                        <a:rPr lang="en-US" dirty="0" err="1" smtClean="0"/>
                        <a:t>oleh</a:t>
                      </a:r>
                      <a:r>
                        <a:rPr lang="en-US" dirty="0" smtClean="0"/>
                        <a:t> PLKB ,</a:t>
                      </a:r>
                      <a:r>
                        <a:rPr lang="en-US" baseline="0" dirty="0" smtClean="0"/>
                        <a:t> </a:t>
                      </a:r>
                      <a:r>
                        <a:rPr lang="en-US" baseline="0" dirty="0" err="1" smtClean="0"/>
                        <a:t>Bidan</a:t>
                      </a:r>
                      <a:r>
                        <a:rPr lang="en-US" baseline="0" dirty="0" smtClean="0"/>
                        <a:t>/</a:t>
                      </a:r>
                      <a:r>
                        <a:rPr lang="en-US" baseline="0" dirty="0" err="1" smtClean="0"/>
                        <a:t>petugas</a:t>
                      </a:r>
                      <a:r>
                        <a:rPr lang="en-US" baseline="0" dirty="0" smtClean="0"/>
                        <a:t> </a:t>
                      </a:r>
                      <a:r>
                        <a:rPr lang="en-US" baseline="0" dirty="0" err="1" smtClean="0"/>
                        <a:t>puskesmas</a:t>
                      </a:r>
                      <a:r>
                        <a:rPr lang="en-US" baseline="0" dirty="0" smtClean="0"/>
                        <a:t> lain </a:t>
                      </a:r>
                      <a:r>
                        <a:rPr lang="en-US" baseline="0" dirty="0" err="1" smtClean="0"/>
                        <a:t>imunisasi</a:t>
                      </a:r>
                      <a:r>
                        <a:rPr lang="en-US" baseline="0" dirty="0" smtClean="0"/>
                        <a:t>, KB, </a:t>
                      </a:r>
                      <a:r>
                        <a:rPr lang="en-US" baseline="0" dirty="0" err="1" smtClean="0"/>
                        <a:t>Pengobatan</a:t>
                      </a:r>
                      <a:r>
                        <a:rPr lang="en-US" baseline="0" dirty="0" smtClean="0"/>
                        <a:t> </a:t>
                      </a:r>
                      <a:r>
                        <a:rPr lang="en-US" baseline="0" dirty="0" err="1" smtClean="0"/>
                        <a:t>dan</a:t>
                      </a:r>
                      <a:r>
                        <a:rPr lang="en-US" baseline="0" dirty="0" smtClean="0"/>
                        <a:t> </a:t>
                      </a:r>
                      <a:r>
                        <a:rPr lang="en-US" baseline="0" dirty="0" err="1" smtClean="0"/>
                        <a:t>pemberian</a:t>
                      </a:r>
                      <a:r>
                        <a:rPr lang="en-US" baseline="0" dirty="0" smtClean="0"/>
                        <a:t> Vitamin</a:t>
                      </a:r>
                      <a:endParaRPr lang="en-US" dirty="0"/>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172200"/>
          </a:xfrm>
        </p:spPr>
        <p:txBody>
          <a:bodyPr>
            <a:normAutofit/>
          </a:bodyPr>
          <a:lstStyle/>
          <a:p>
            <a:pPr algn="l"/>
            <a:r>
              <a:rPr lang="en-US" sz="2800" dirty="0" smtClean="0"/>
              <a:t>Model </a:t>
            </a:r>
            <a:r>
              <a:rPr lang="en-US" sz="2800" dirty="0" err="1" smtClean="0"/>
              <a:t>di</a:t>
            </a:r>
            <a:r>
              <a:rPr lang="en-US" sz="2800" dirty="0" smtClean="0"/>
              <a:t> </a:t>
            </a:r>
            <a:r>
              <a:rPr lang="en-US" sz="2800" dirty="0" err="1" smtClean="0"/>
              <a:t>atas</a:t>
            </a:r>
            <a:r>
              <a:rPr lang="en-US" sz="2800" dirty="0" smtClean="0"/>
              <a:t> </a:t>
            </a:r>
            <a:r>
              <a:rPr lang="en-US" sz="2800" dirty="0" err="1" smtClean="0"/>
              <a:t>dipandang</a:t>
            </a:r>
            <a:r>
              <a:rPr lang="en-US" sz="2800" dirty="0" smtClean="0"/>
              <a:t> </a:t>
            </a:r>
            <a:r>
              <a:rPr lang="en-US" sz="2800" dirty="0" err="1" smtClean="0"/>
              <a:t>tidak</a:t>
            </a:r>
            <a:r>
              <a:rPr lang="en-US" sz="2800" dirty="0" smtClean="0"/>
              <a:t> </a:t>
            </a:r>
            <a:r>
              <a:rPr lang="en-US" sz="2800" dirty="0" err="1" smtClean="0"/>
              <a:t>tuntas</a:t>
            </a:r>
            <a:r>
              <a:rPr lang="en-US" sz="2800" dirty="0" smtClean="0"/>
              <a:t> </a:t>
            </a:r>
            <a:r>
              <a:rPr lang="en-US" sz="2800" dirty="0" err="1" smtClean="0"/>
              <a:t>dalam</a:t>
            </a:r>
            <a:r>
              <a:rPr lang="en-US" sz="2800" dirty="0" smtClean="0"/>
              <a:t> </a:t>
            </a:r>
            <a:r>
              <a:rPr lang="en-US" sz="2800" dirty="0" err="1" smtClean="0"/>
              <a:t>memberikan</a:t>
            </a:r>
            <a:r>
              <a:rPr lang="en-US" sz="2800" dirty="0" smtClean="0"/>
              <a:t> </a:t>
            </a:r>
            <a:r>
              <a:rPr lang="en-US" sz="2800" dirty="0" err="1" smtClean="0"/>
              <a:t>pelayanan</a:t>
            </a:r>
            <a:r>
              <a:rPr lang="en-US" sz="2800" dirty="0" smtClean="0"/>
              <a:t> </a:t>
            </a:r>
            <a:r>
              <a:rPr lang="en-US" sz="2800" dirty="0" err="1" smtClean="0"/>
              <a:t>kepada</a:t>
            </a:r>
            <a:r>
              <a:rPr lang="en-US" sz="2800" dirty="0" smtClean="0"/>
              <a:t> </a:t>
            </a:r>
            <a:r>
              <a:rPr lang="en-US" sz="2800" dirty="0" err="1" smtClean="0"/>
              <a:t>masyarakat</a:t>
            </a:r>
            <a:r>
              <a:rPr lang="en-US" sz="2800" dirty="0" smtClean="0"/>
              <a:t> </a:t>
            </a:r>
            <a:r>
              <a:rPr lang="en-US" sz="2800" dirty="0" err="1" smtClean="0"/>
              <a:t>maka</a:t>
            </a:r>
            <a:r>
              <a:rPr lang="en-US" sz="2800" dirty="0" smtClean="0"/>
              <a:t> </a:t>
            </a:r>
            <a:r>
              <a:rPr lang="en-US" sz="2800" dirty="0" err="1" smtClean="0"/>
              <a:t>ada</a:t>
            </a:r>
            <a:r>
              <a:rPr lang="en-US" sz="2800" dirty="0" smtClean="0"/>
              <a:t> </a:t>
            </a:r>
            <a:r>
              <a:rPr lang="en-US" sz="2800" dirty="0" err="1" smtClean="0"/>
              <a:t>pemikiran</a:t>
            </a:r>
            <a:r>
              <a:rPr lang="en-US" sz="2800" dirty="0" smtClean="0"/>
              <a:t> </a:t>
            </a:r>
            <a:r>
              <a:rPr lang="en-US" sz="2800" dirty="0" err="1" smtClean="0"/>
              <a:t>posyandu</a:t>
            </a:r>
            <a:r>
              <a:rPr lang="en-US" sz="2800" dirty="0" smtClean="0"/>
              <a:t> plus. </a:t>
            </a:r>
            <a:r>
              <a:rPr lang="en-US" sz="2800" dirty="0" err="1" smtClean="0"/>
              <a:t>Permasalahan</a:t>
            </a:r>
            <a:r>
              <a:rPr lang="en-US" sz="2800" dirty="0" smtClean="0"/>
              <a:t> yang </a:t>
            </a:r>
            <a:r>
              <a:rPr lang="en-US" sz="2800" dirty="0" err="1" smtClean="0"/>
              <a:t>muncul</a:t>
            </a:r>
            <a:r>
              <a:rPr lang="en-US" sz="2800" dirty="0" smtClean="0"/>
              <a:t> </a:t>
            </a:r>
            <a:r>
              <a:rPr lang="en-US" sz="2800" dirty="0" err="1" smtClean="0"/>
              <a:t>ketika</a:t>
            </a:r>
            <a:r>
              <a:rPr lang="en-US" sz="2800" dirty="0" smtClean="0"/>
              <a:t> </a:t>
            </a:r>
            <a:r>
              <a:rPr lang="en-US" sz="2800" dirty="0" err="1" smtClean="0"/>
              <a:t>posyandu</a:t>
            </a:r>
            <a:r>
              <a:rPr lang="en-US" sz="2800" dirty="0" smtClean="0"/>
              <a:t> </a:t>
            </a:r>
            <a:r>
              <a:rPr lang="en-US" sz="2800" dirty="0" err="1" smtClean="0"/>
              <a:t>dengan</a:t>
            </a:r>
            <a:r>
              <a:rPr lang="en-US" sz="2800" dirty="0" smtClean="0"/>
              <a:t> model 5 </a:t>
            </a:r>
            <a:r>
              <a:rPr lang="en-US" sz="2800" dirty="0" err="1" smtClean="0"/>
              <a:t>meja</a:t>
            </a:r>
            <a:r>
              <a:rPr lang="en-US" sz="2800" dirty="0" smtClean="0"/>
              <a:t> </a:t>
            </a:r>
            <a:r>
              <a:rPr lang="en-US" sz="2800" dirty="0" err="1" smtClean="0"/>
              <a:t>antara</a:t>
            </a:r>
            <a:r>
              <a:rPr lang="en-US" sz="2800" dirty="0" smtClean="0"/>
              <a:t> lain :</a:t>
            </a:r>
            <a:br>
              <a:rPr lang="en-US" sz="2800" dirty="0" smtClean="0"/>
            </a:br>
            <a:r>
              <a:rPr lang="en-US" sz="2800" dirty="0" smtClean="0"/>
              <a:t>1. </a:t>
            </a:r>
            <a:r>
              <a:rPr lang="en-US" sz="2800" dirty="0" err="1" smtClean="0"/>
              <a:t>Posyandu</a:t>
            </a:r>
            <a:r>
              <a:rPr lang="en-US" sz="2800" dirty="0" smtClean="0"/>
              <a:t> </a:t>
            </a:r>
            <a:r>
              <a:rPr lang="en-US" sz="2800" dirty="0" err="1" smtClean="0"/>
              <a:t>tidak</a:t>
            </a:r>
            <a:r>
              <a:rPr lang="en-US" sz="2800" dirty="0" smtClean="0"/>
              <a:t> </a:t>
            </a:r>
            <a:r>
              <a:rPr lang="en-US" sz="2800" dirty="0" err="1" smtClean="0"/>
              <a:t>mampu</a:t>
            </a:r>
            <a:r>
              <a:rPr lang="en-US" sz="2800" dirty="0" smtClean="0"/>
              <a:t> </a:t>
            </a:r>
            <a:r>
              <a:rPr lang="en-US" sz="2800" dirty="0" err="1" smtClean="0"/>
              <a:t>menjadi</a:t>
            </a:r>
            <a:r>
              <a:rPr lang="en-US" sz="2800" dirty="0" smtClean="0"/>
              <a:t> </a:t>
            </a:r>
            <a:r>
              <a:rPr lang="en-US" sz="2800" dirty="0" err="1" smtClean="0"/>
              <a:t>keranjang</a:t>
            </a:r>
            <a:r>
              <a:rPr lang="en-US" sz="2800" dirty="0" smtClean="0"/>
              <a:t>  </a:t>
            </a:r>
            <a:r>
              <a:rPr lang="en-US" sz="2800" dirty="0" err="1" smtClean="0"/>
              <a:t>sampah</a:t>
            </a:r>
            <a:r>
              <a:rPr lang="en-US" sz="2800" dirty="0" smtClean="0"/>
              <a:t> </a:t>
            </a:r>
            <a:br>
              <a:rPr lang="en-US" sz="2800" dirty="0" smtClean="0"/>
            </a:b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oleh</a:t>
            </a:r>
            <a:r>
              <a:rPr lang="en-US" sz="2800" dirty="0" smtClean="0"/>
              <a:t> </a:t>
            </a:r>
            <a:r>
              <a:rPr lang="en-US" sz="2800" dirty="0" err="1" smtClean="0"/>
              <a:t>masyarakat</a:t>
            </a:r>
            <a:r>
              <a:rPr lang="en-US" sz="2800" dirty="0" smtClean="0"/>
              <a:t> yang </a:t>
            </a:r>
            <a:r>
              <a:rPr lang="en-US" sz="2800" dirty="0" err="1" smtClean="0"/>
              <a:t>berkait</a:t>
            </a:r>
            <a:r>
              <a:rPr lang="en-US" sz="2800" dirty="0" smtClean="0"/>
              <a:t> </a:t>
            </a:r>
            <a:br>
              <a:rPr lang="en-US" sz="2800" dirty="0" smtClean="0"/>
            </a:br>
            <a:r>
              <a:rPr lang="en-US" sz="2800" dirty="0" smtClean="0"/>
              <a:t>     </a:t>
            </a:r>
            <a:r>
              <a:rPr lang="en-US" sz="2800" dirty="0" err="1" smtClean="0"/>
              <a:t>dengan</a:t>
            </a:r>
            <a:r>
              <a:rPr lang="en-US" sz="2800" dirty="0" smtClean="0"/>
              <a:t> </a:t>
            </a:r>
            <a:r>
              <a:rPr lang="en-US" sz="2800" dirty="0" err="1" smtClean="0"/>
              <a:t>kesehatan</a:t>
            </a:r>
            <a:r>
              <a:rPr lang="en-US" sz="2800" dirty="0" smtClean="0"/>
              <a:t> </a:t>
            </a:r>
            <a:r>
              <a:rPr lang="en-US" sz="2800" dirty="0" err="1" smtClean="0"/>
              <a:t>dan</a:t>
            </a:r>
            <a:r>
              <a:rPr lang="en-US" sz="2800" dirty="0" smtClean="0"/>
              <a:t> non </a:t>
            </a:r>
            <a:r>
              <a:rPr lang="en-US" sz="2800" dirty="0" err="1" smtClean="0"/>
              <a:t>kesehatan</a:t>
            </a:r>
            <a:r>
              <a:rPr lang="en-US" sz="2800" dirty="0" smtClean="0"/>
              <a:t/>
            </a:r>
            <a:br>
              <a:rPr lang="en-US" sz="2800" dirty="0" smtClean="0"/>
            </a:br>
            <a:r>
              <a:rPr lang="en-US" sz="2800" dirty="0" smtClean="0"/>
              <a:t>2. Kader </a:t>
            </a:r>
            <a:r>
              <a:rPr lang="en-US" sz="2800" dirty="0" err="1" smtClean="0"/>
              <a:t>sebagai</a:t>
            </a:r>
            <a:r>
              <a:rPr lang="en-US" sz="2800" dirty="0" smtClean="0"/>
              <a:t> </a:t>
            </a:r>
            <a:r>
              <a:rPr lang="en-US" sz="2800" dirty="0" err="1" smtClean="0"/>
              <a:t>relawan</a:t>
            </a:r>
            <a:r>
              <a:rPr lang="en-US" sz="2800" dirty="0" smtClean="0"/>
              <a:t> </a:t>
            </a:r>
            <a:r>
              <a:rPr lang="en-US" sz="2800" dirty="0" err="1" smtClean="0"/>
              <a:t>tidak</a:t>
            </a:r>
            <a:r>
              <a:rPr lang="en-US" sz="2800" dirty="0" smtClean="0"/>
              <a:t> </a:t>
            </a:r>
            <a:r>
              <a:rPr lang="en-US" sz="2800" dirty="0" err="1" smtClean="0"/>
              <a:t>memiliki</a:t>
            </a:r>
            <a:r>
              <a:rPr lang="en-US" sz="2800" dirty="0" smtClean="0"/>
              <a:t> modal skill </a:t>
            </a:r>
            <a:br>
              <a:rPr lang="en-US" sz="2800" dirty="0" smtClean="0"/>
            </a:br>
            <a:r>
              <a:rPr lang="en-US" sz="2800" dirty="0" smtClean="0"/>
              <a:t>     </a:t>
            </a:r>
            <a:r>
              <a:rPr lang="en-US" sz="2800" dirty="0" err="1" smtClean="0"/>
              <a:t>pengetahuan</a:t>
            </a:r>
            <a:r>
              <a:rPr lang="en-US" sz="2800" dirty="0" smtClean="0"/>
              <a:t> yang </a:t>
            </a:r>
            <a:r>
              <a:rPr lang="en-US" sz="2800" dirty="0" err="1" smtClean="0"/>
              <a:t>memadahi</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kebutuhan</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harapan</a:t>
            </a:r>
            <a:r>
              <a:rPr lang="en-US" sz="2800" dirty="0" smtClean="0"/>
              <a:t> </a:t>
            </a:r>
            <a:r>
              <a:rPr lang="en-US" sz="2800" dirty="0" err="1" smtClean="0"/>
              <a:t>masyarakat</a:t>
            </a:r>
            <a:r>
              <a:rPr lang="en-US" sz="2800" dirty="0" smtClean="0"/>
              <a:t/>
            </a:r>
            <a:br>
              <a:rPr lang="en-US" sz="2800" dirty="0" smtClean="0"/>
            </a:br>
            <a:r>
              <a:rPr lang="en-US" sz="2800" dirty="0" smtClean="0"/>
              <a:t>3.  </a:t>
            </a:r>
            <a:r>
              <a:rPr lang="en-US" sz="2800" dirty="0" err="1" smtClean="0"/>
              <a:t>Tidak</a:t>
            </a:r>
            <a:r>
              <a:rPr lang="en-US" sz="2800" dirty="0" smtClean="0"/>
              <a:t> </a:t>
            </a:r>
            <a:r>
              <a:rPr lang="en-US" sz="2800" dirty="0" err="1" smtClean="0"/>
              <a:t>setiap</a:t>
            </a:r>
            <a:r>
              <a:rPr lang="en-US" sz="2800" dirty="0" smtClean="0"/>
              <a:t> </a:t>
            </a:r>
            <a:r>
              <a:rPr lang="en-US" sz="2800" dirty="0" err="1" smtClean="0"/>
              <a:t>pelaksanaan</a:t>
            </a:r>
            <a:r>
              <a:rPr lang="en-US" sz="2800" dirty="0" smtClean="0"/>
              <a:t> </a:t>
            </a:r>
            <a:r>
              <a:rPr lang="en-US" sz="2800" dirty="0" err="1" smtClean="0"/>
              <a:t>posyandu</a:t>
            </a:r>
            <a:r>
              <a:rPr lang="en-US" sz="2800" dirty="0" smtClean="0"/>
              <a:t> </a:t>
            </a:r>
            <a:r>
              <a:rPr lang="en-US" sz="2800" dirty="0" err="1" smtClean="0"/>
              <a:t>ada</a:t>
            </a:r>
            <a:r>
              <a:rPr lang="en-US" sz="2800" dirty="0" smtClean="0"/>
              <a:t> 5 </a:t>
            </a:r>
            <a:r>
              <a:rPr lang="en-US" sz="2800" dirty="0" err="1" smtClean="0"/>
              <a:t>buku</a:t>
            </a:r>
            <a:r>
              <a:rPr lang="en-US" sz="2800" dirty="0" smtClean="0"/>
              <a:t> </a:t>
            </a:r>
            <a:r>
              <a:rPr lang="en-US" sz="2800" dirty="0" err="1" smtClean="0"/>
              <a:t>dengan</a:t>
            </a:r>
            <a:r>
              <a:rPr lang="en-US" sz="2800" dirty="0" smtClean="0"/>
              <a:t> </a:t>
            </a:r>
            <a:br>
              <a:rPr lang="en-US" sz="2800" dirty="0" smtClean="0"/>
            </a:br>
            <a:r>
              <a:rPr lang="en-US" sz="2800" dirty="0" smtClean="0"/>
              <a:t>      </a:t>
            </a:r>
            <a:r>
              <a:rPr lang="en-US" sz="2800" dirty="0" err="1" smtClean="0"/>
              <a:t>fasilitas</a:t>
            </a:r>
            <a:r>
              <a:rPr lang="en-US" sz="2800" dirty="0" smtClean="0"/>
              <a:t> yang </a:t>
            </a:r>
            <a:r>
              <a:rPr lang="en-US" sz="2800" dirty="0" err="1" smtClean="0"/>
              <a:t>diharapkan</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763000" cy="6278562"/>
          </a:xfrm>
        </p:spPr>
        <p:txBody>
          <a:bodyPr>
            <a:normAutofit fontScale="90000"/>
          </a:bodyPr>
          <a:lstStyle/>
          <a:p>
            <a:pPr algn="l"/>
            <a:r>
              <a:rPr lang="en-US" sz="3200" dirty="0" err="1" smtClean="0"/>
              <a:t>Konsep</a:t>
            </a:r>
            <a:r>
              <a:rPr lang="en-US" sz="3200" dirty="0" smtClean="0"/>
              <a:t> </a:t>
            </a:r>
            <a:r>
              <a:rPr lang="en-US" sz="3200" dirty="0" err="1" smtClean="0"/>
              <a:t>posyandu</a:t>
            </a:r>
            <a:r>
              <a:rPr lang="en-US" sz="3200" dirty="0" smtClean="0"/>
              <a:t> plus </a:t>
            </a:r>
            <a:r>
              <a:rPr lang="en-US" sz="3200" dirty="0" err="1" smtClean="0"/>
              <a:t>menurut</a:t>
            </a:r>
            <a:r>
              <a:rPr lang="en-US" sz="3200" dirty="0" smtClean="0"/>
              <a:t> </a:t>
            </a:r>
            <a:r>
              <a:rPr lang="en-US" sz="3200" dirty="0" err="1" smtClean="0"/>
              <a:t>Dinas</a:t>
            </a:r>
            <a:r>
              <a:rPr lang="en-US" sz="3200" dirty="0" smtClean="0"/>
              <a:t> </a:t>
            </a:r>
            <a:r>
              <a:rPr lang="en-US" sz="3200" dirty="0" err="1" smtClean="0"/>
              <a:t>Kesehatan</a:t>
            </a:r>
            <a:r>
              <a:rPr lang="en-US" sz="3200" dirty="0" smtClean="0"/>
              <a:t> </a:t>
            </a:r>
            <a:r>
              <a:rPr lang="en-US" sz="3200" dirty="0" err="1" smtClean="0"/>
              <a:t>bidang</a:t>
            </a:r>
            <a:r>
              <a:rPr lang="en-US" sz="3200" dirty="0" smtClean="0"/>
              <a:t> </a:t>
            </a:r>
            <a:r>
              <a:rPr lang="en-US" sz="3200" dirty="0" err="1" smtClean="0"/>
              <a:t>Promosi</a:t>
            </a:r>
            <a:r>
              <a:rPr lang="en-US" sz="3200" dirty="0" smtClean="0"/>
              <a:t> </a:t>
            </a:r>
            <a:r>
              <a:rPr lang="en-US" sz="3200" dirty="0" err="1" smtClean="0"/>
              <a:t>Kesehatan</a:t>
            </a:r>
            <a:r>
              <a:rPr lang="en-US" sz="3200" dirty="0" smtClean="0"/>
              <a:t> </a:t>
            </a:r>
            <a:r>
              <a:rPr lang="en-US" sz="3200" dirty="0" err="1" smtClean="0"/>
              <a:t>merupakan</a:t>
            </a:r>
            <a:r>
              <a:rPr lang="en-US" sz="3200" dirty="0" smtClean="0"/>
              <a:t> </a:t>
            </a:r>
            <a:r>
              <a:rPr lang="en-US" sz="3200" dirty="0" err="1" smtClean="0"/>
              <a:t>upaya</a:t>
            </a:r>
            <a:r>
              <a:rPr lang="en-US" sz="3200" dirty="0" smtClean="0"/>
              <a:t> </a:t>
            </a:r>
            <a:r>
              <a:rPr lang="en-US" sz="3200" dirty="0" err="1" smtClean="0"/>
              <a:t>peningkatan</a:t>
            </a:r>
            <a:r>
              <a:rPr lang="en-US" sz="3200" dirty="0" smtClean="0"/>
              <a:t> </a:t>
            </a:r>
            <a:r>
              <a:rPr lang="en-US" sz="3200" dirty="0" err="1" smtClean="0"/>
              <a:t>mutu</a:t>
            </a:r>
            <a:r>
              <a:rPr lang="en-US" sz="3200" dirty="0" smtClean="0"/>
              <a:t> SDM </a:t>
            </a:r>
            <a:r>
              <a:rPr lang="en-US" sz="3200" dirty="0" err="1" smtClean="0"/>
              <a:t>berkualitas</a:t>
            </a:r>
            <a:r>
              <a:rPr lang="en-US" sz="3200" dirty="0" smtClean="0"/>
              <a:t> </a:t>
            </a:r>
            <a:r>
              <a:rPr lang="en-US" sz="3200" dirty="0" err="1" smtClean="0"/>
              <a:t>dengan</a:t>
            </a:r>
            <a:r>
              <a:rPr lang="en-US" sz="3200" dirty="0" smtClean="0"/>
              <a:t> </a:t>
            </a:r>
            <a:r>
              <a:rPr lang="en-US" sz="3200" dirty="0" err="1" smtClean="0"/>
              <a:t>intervensi</a:t>
            </a:r>
            <a:r>
              <a:rPr lang="en-US" sz="3200" dirty="0" smtClean="0"/>
              <a:t> : </a:t>
            </a:r>
            <a:r>
              <a:rPr lang="en-US" sz="3200" dirty="0" err="1" smtClean="0"/>
              <a:t>kelangsungan</a:t>
            </a:r>
            <a:r>
              <a:rPr lang="en-US" sz="3200" dirty="0" smtClean="0"/>
              <a:t> </a:t>
            </a:r>
            <a:r>
              <a:rPr lang="en-US" sz="3200" dirty="0" err="1" smtClean="0"/>
              <a:t>hidup</a:t>
            </a:r>
            <a:r>
              <a:rPr lang="en-US" sz="3200" dirty="0" smtClean="0"/>
              <a:t> </a:t>
            </a:r>
            <a:r>
              <a:rPr lang="en-US" sz="3200" dirty="0" err="1" smtClean="0"/>
              <a:t>anak</a:t>
            </a:r>
            <a:r>
              <a:rPr lang="en-US" sz="3200" dirty="0" smtClean="0"/>
              <a:t>, </a:t>
            </a:r>
            <a:r>
              <a:rPr lang="en-US" sz="3200" dirty="0" err="1" smtClean="0"/>
              <a:t>pembinaan</a:t>
            </a:r>
            <a:r>
              <a:rPr lang="en-US" sz="3200" dirty="0" smtClean="0"/>
              <a:t> </a:t>
            </a:r>
            <a:r>
              <a:rPr lang="en-US" sz="3200" dirty="0" err="1" smtClean="0"/>
              <a:t>perkembangan</a:t>
            </a:r>
            <a:r>
              <a:rPr lang="en-US" sz="3200" dirty="0" smtClean="0"/>
              <a:t> </a:t>
            </a:r>
            <a:r>
              <a:rPr lang="en-US" sz="3200" dirty="0" err="1" smtClean="0"/>
              <a:t>anak</a:t>
            </a:r>
            <a:r>
              <a:rPr lang="en-US" sz="3200" dirty="0" smtClean="0"/>
              <a:t>, </a:t>
            </a:r>
            <a:r>
              <a:rPr lang="en-US" sz="3200" dirty="0" err="1" smtClean="0"/>
              <a:t>dan</a:t>
            </a:r>
            <a:r>
              <a:rPr lang="en-US" sz="3200" dirty="0" smtClean="0"/>
              <a:t> </a:t>
            </a:r>
            <a:r>
              <a:rPr lang="en-US" sz="3200" dirty="0" err="1" smtClean="0"/>
              <a:t>pembinaan</a:t>
            </a:r>
            <a:r>
              <a:rPr lang="en-US" sz="3200" dirty="0" smtClean="0"/>
              <a:t> </a:t>
            </a:r>
            <a:r>
              <a:rPr lang="en-US" sz="3200" dirty="0" err="1" smtClean="0"/>
              <a:t>kemampuan</a:t>
            </a:r>
            <a:r>
              <a:rPr lang="en-US" sz="3200" dirty="0" smtClean="0"/>
              <a:t> </a:t>
            </a:r>
            <a:r>
              <a:rPr lang="en-US" sz="3200" dirty="0" err="1" smtClean="0"/>
              <a:t>kerja</a:t>
            </a:r>
            <a:r>
              <a:rPr lang="en-US" sz="3200" dirty="0" smtClean="0"/>
              <a:t>.</a:t>
            </a:r>
            <a:br>
              <a:rPr lang="en-US" sz="3200" dirty="0" smtClean="0"/>
            </a:br>
            <a:r>
              <a:rPr lang="en-US" sz="3200" dirty="0" err="1" smtClean="0"/>
              <a:t>Filosofi</a:t>
            </a:r>
            <a:r>
              <a:rPr lang="en-US" sz="3200" dirty="0" smtClean="0"/>
              <a:t> </a:t>
            </a:r>
            <a:r>
              <a:rPr lang="en-US" sz="3200" dirty="0" err="1" smtClean="0"/>
              <a:t>Posyandu</a:t>
            </a:r>
            <a:r>
              <a:rPr lang="en-US" sz="3200" dirty="0" smtClean="0"/>
              <a:t> Plus  “ONE STOP SHOPING”  </a:t>
            </a:r>
            <a:r>
              <a:rPr lang="en-US" sz="3200" dirty="0" err="1" smtClean="0"/>
              <a:t>Konsep</a:t>
            </a:r>
            <a:r>
              <a:rPr lang="en-US" sz="3200" dirty="0" smtClean="0"/>
              <a:t> </a:t>
            </a:r>
            <a:r>
              <a:rPr lang="en-US" sz="3200" dirty="0" err="1" smtClean="0"/>
              <a:t>ini</a:t>
            </a:r>
            <a:r>
              <a:rPr lang="en-US" sz="3200" dirty="0" smtClean="0"/>
              <a:t> </a:t>
            </a:r>
            <a:r>
              <a:rPr lang="en-US" sz="3200" dirty="0" err="1" smtClean="0"/>
              <a:t>mengarahkan</a:t>
            </a:r>
            <a:r>
              <a:rPr lang="en-US" sz="3200" dirty="0" smtClean="0"/>
              <a:t> </a:t>
            </a:r>
            <a:r>
              <a:rPr lang="en-US" sz="3200" dirty="0" err="1" smtClean="0"/>
              <a:t>pada</a:t>
            </a:r>
            <a:r>
              <a:rPr lang="en-US" sz="3200" dirty="0" smtClean="0"/>
              <a:t> multi </a:t>
            </a:r>
            <a:r>
              <a:rPr lang="en-US" sz="3200" dirty="0" err="1" smtClean="0"/>
              <a:t>fungsi</a:t>
            </a:r>
            <a:r>
              <a:rPr lang="en-US" sz="3200" dirty="0" smtClean="0"/>
              <a:t> </a:t>
            </a:r>
            <a:r>
              <a:rPr lang="en-US" sz="3200" dirty="0" err="1" smtClean="0"/>
              <a:t>dengan</a:t>
            </a:r>
            <a:r>
              <a:rPr lang="en-US" sz="3200" dirty="0" smtClean="0"/>
              <a:t> </a:t>
            </a:r>
            <a:r>
              <a:rPr lang="en-US" sz="3200" dirty="0" err="1" smtClean="0"/>
              <a:t>sasaran</a:t>
            </a:r>
            <a:r>
              <a:rPr lang="en-US" sz="3200" dirty="0" smtClean="0"/>
              <a:t> </a:t>
            </a:r>
            <a:r>
              <a:rPr lang="en-US" sz="3200" dirty="0" err="1" smtClean="0"/>
              <a:t>utama</a:t>
            </a:r>
            <a:r>
              <a:rPr lang="en-US" sz="3200" dirty="0" smtClean="0"/>
              <a:t> (primer) </a:t>
            </a:r>
            <a:r>
              <a:rPr lang="en-US" sz="3200" dirty="0" err="1" smtClean="0"/>
              <a:t>konseling</a:t>
            </a:r>
            <a:r>
              <a:rPr lang="en-US" sz="3200" dirty="0" smtClean="0"/>
              <a:t> </a:t>
            </a:r>
            <a:r>
              <a:rPr lang="en-US" sz="3200" dirty="0" err="1" smtClean="0"/>
              <a:t>kesehatan</a:t>
            </a:r>
            <a:r>
              <a:rPr lang="en-US" sz="3200" dirty="0" smtClean="0"/>
              <a:t>, </a:t>
            </a:r>
            <a:r>
              <a:rPr lang="en-US" sz="3200" dirty="0" err="1" smtClean="0"/>
              <a:t>sekunder</a:t>
            </a:r>
            <a:r>
              <a:rPr lang="en-US" sz="3200" dirty="0" smtClean="0"/>
              <a:t> : </a:t>
            </a:r>
            <a:r>
              <a:rPr lang="en-US" sz="3200" dirty="0" err="1" smtClean="0"/>
              <a:t>kegiatan</a:t>
            </a:r>
            <a:r>
              <a:rPr lang="en-US" sz="3200" dirty="0" smtClean="0"/>
              <a:t> </a:t>
            </a:r>
            <a:r>
              <a:rPr lang="en-US" sz="3200" dirty="0" err="1" smtClean="0"/>
              <a:t>bisnis</a:t>
            </a:r>
            <a:r>
              <a:rPr lang="en-US" sz="3200" dirty="0" smtClean="0"/>
              <a:t>, refreshing, </a:t>
            </a:r>
            <a:r>
              <a:rPr lang="en-US" sz="3200" dirty="0" err="1" smtClean="0"/>
              <a:t>dan</a:t>
            </a:r>
            <a:r>
              <a:rPr lang="en-US" sz="3200" dirty="0" smtClean="0"/>
              <a:t> </a:t>
            </a:r>
            <a:r>
              <a:rPr lang="en-US" sz="3200" dirty="0" err="1" smtClean="0"/>
              <a:t>kegiatan</a:t>
            </a:r>
            <a:r>
              <a:rPr lang="en-US" sz="3200" dirty="0" smtClean="0"/>
              <a:t> lain </a:t>
            </a:r>
            <a:r>
              <a:rPr lang="en-US" sz="3200" dirty="0" err="1" smtClean="0"/>
              <a:t>sesuai</a:t>
            </a:r>
            <a:r>
              <a:rPr lang="en-US" sz="3200" dirty="0" smtClean="0"/>
              <a:t> </a:t>
            </a:r>
            <a:r>
              <a:rPr lang="en-US" sz="3200" dirty="0" err="1" smtClean="0"/>
              <a:t>dengan</a:t>
            </a:r>
            <a:r>
              <a:rPr lang="en-US" sz="3200" dirty="0" smtClean="0"/>
              <a:t> </a:t>
            </a:r>
            <a:r>
              <a:rPr lang="en-US" sz="3200" dirty="0" err="1" smtClean="0"/>
              <a:t>kebutuhan</a:t>
            </a:r>
            <a:r>
              <a:rPr lang="en-US" sz="3200" dirty="0" smtClean="0"/>
              <a:t>. </a:t>
            </a:r>
            <a:r>
              <a:rPr lang="en-US" sz="3200" dirty="0" err="1" smtClean="0"/>
              <a:t>Selanjutnya</a:t>
            </a:r>
            <a:r>
              <a:rPr lang="en-US" sz="3200" dirty="0" smtClean="0"/>
              <a:t> </a:t>
            </a:r>
            <a:r>
              <a:rPr lang="en-US" sz="3200" dirty="0" err="1" smtClean="0"/>
              <a:t>dipersilahkan</a:t>
            </a:r>
            <a:r>
              <a:rPr lang="en-US" sz="3200" dirty="0" smtClean="0"/>
              <a:t> </a:t>
            </a:r>
            <a:r>
              <a:rPr lang="en-US" sz="3200" dirty="0" err="1" smtClean="0"/>
              <a:t>mempelajari</a:t>
            </a:r>
            <a:r>
              <a:rPr lang="en-US" sz="3200" dirty="0" smtClean="0"/>
              <a:t> </a:t>
            </a:r>
            <a:r>
              <a:rPr lang="en-US" sz="3200" dirty="0" err="1" smtClean="0"/>
              <a:t>konsep</a:t>
            </a:r>
            <a:r>
              <a:rPr lang="en-US" sz="3200" dirty="0" smtClean="0"/>
              <a:t> </a:t>
            </a:r>
            <a:r>
              <a:rPr lang="en-US" sz="3200" dirty="0" err="1" smtClean="0"/>
              <a:t>Posyandu</a:t>
            </a:r>
            <a:r>
              <a:rPr lang="en-US" sz="3200" dirty="0" smtClean="0"/>
              <a:t> model </a:t>
            </a:r>
            <a:r>
              <a:rPr lang="en-US" sz="3200" dirty="0" err="1" smtClean="0"/>
              <a:t>kota</a:t>
            </a:r>
            <a:r>
              <a:rPr lang="en-US" sz="3200" dirty="0" smtClean="0"/>
              <a:t>  Yogyakarta</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800" dirty="0" err="1" smtClean="0"/>
              <a:t>Posyandu</a:t>
            </a:r>
            <a:r>
              <a:rPr lang="en-US" sz="2800" dirty="0" smtClean="0"/>
              <a:t> Plus </a:t>
            </a:r>
            <a:r>
              <a:rPr lang="en-US" sz="2800" dirty="0" err="1" smtClean="0"/>
              <a:t>menurut</a:t>
            </a:r>
            <a:r>
              <a:rPr lang="en-US" sz="2800" dirty="0" smtClean="0"/>
              <a:t> </a:t>
            </a:r>
            <a:r>
              <a:rPr lang="en-US" sz="2800" dirty="0" err="1" smtClean="0"/>
              <a:t>konsep</a:t>
            </a:r>
            <a:r>
              <a:rPr lang="en-US" sz="2800" dirty="0" smtClean="0"/>
              <a:t> BK3S (</a:t>
            </a:r>
            <a:r>
              <a:rPr lang="en-US" sz="2800" dirty="0" err="1" smtClean="0"/>
              <a:t>Badan</a:t>
            </a:r>
            <a:r>
              <a:rPr lang="en-US" sz="2800" dirty="0" smtClean="0"/>
              <a:t> </a:t>
            </a:r>
            <a:r>
              <a:rPr lang="en-US" sz="2800" dirty="0" err="1" smtClean="0"/>
              <a:t>Koordinasi</a:t>
            </a:r>
            <a:r>
              <a:rPr lang="en-US" sz="2800" dirty="0" smtClean="0"/>
              <a:t> </a:t>
            </a:r>
            <a:r>
              <a:rPr lang="en-US" sz="2800" dirty="0" err="1" smtClean="0"/>
              <a:t>Kegiatan</a:t>
            </a:r>
            <a:r>
              <a:rPr lang="en-US" sz="2800" dirty="0" smtClean="0"/>
              <a:t> </a:t>
            </a:r>
            <a:r>
              <a:rPr lang="en-US" sz="2800" dirty="0" err="1" smtClean="0"/>
              <a:t>Kesejahteraan</a:t>
            </a:r>
            <a:r>
              <a:rPr lang="en-US" sz="2800" dirty="0" smtClean="0"/>
              <a:t> </a:t>
            </a:r>
            <a:r>
              <a:rPr lang="en-US" sz="2800" dirty="0" err="1" smtClean="0"/>
              <a:t>Sosial</a:t>
            </a:r>
            <a:r>
              <a:rPr lang="en-US" sz="2800" dirty="0" smtClean="0"/>
              <a:t>) </a:t>
            </a:r>
            <a:r>
              <a:rPr lang="en-US" sz="2800" dirty="0" err="1" smtClean="0"/>
              <a:t>Propinsi</a:t>
            </a:r>
            <a:r>
              <a:rPr lang="en-US" sz="2800" dirty="0" smtClean="0"/>
              <a:t> DIY </a:t>
            </a:r>
            <a:r>
              <a:rPr lang="en-US" sz="2800" dirty="0" err="1" smtClean="0"/>
              <a:t>adalah</a:t>
            </a:r>
            <a:r>
              <a:rPr lang="en-US" sz="2800" dirty="0" smtClean="0"/>
              <a:t> </a:t>
            </a:r>
            <a:r>
              <a:rPr lang="en-US" sz="2800" dirty="0" err="1" smtClean="0"/>
              <a:t>sebagai</a:t>
            </a:r>
            <a:r>
              <a:rPr lang="en-US" sz="2800" dirty="0" smtClean="0"/>
              <a:t> </a:t>
            </a:r>
            <a:r>
              <a:rPr lang="en-US" sz="2800" dirty="0" err="1" smtClean="0"/>
              <a:t>berikut</a:t>
            </a:r>
            <a:r>
              <a:rPr lang="en-US" sz="2800" dirty="0" smtClean="0"/>
              <a:t> :</a:t>
            </a:r>
            <a:br>
              <a:rPr lang="en-US" sz="2800" dirty="0" smtClean="0"/>
            </a:br>
            <a:r>
              <a:rPr lang="en-US" sz="2800" dirty="0" err="1" smtClean="0"/>
              <a:t>Posyandu</a:t>
            </a:r>
            <a:r>
              <a:rPr lang="en-US" sz="2800" dirty="0" smtClean="0"/>
              <a:t> Plus </a:t>
            </a:r>
            <a:r>
              <a:rPr lang="en-US" sz="2800" dirty="0" err="1" smtClean="0"/>
              <a:t>adalah</a:t>
            </a:r>
            <a:r>
              <a:rPr lang="en-US" sz="2800" dirty="0" smtClean="0"/>
              <a:t> </a:t>
            </a:r>
            <a:r>
              <a:rPr lang="en-US" sz="2800" dirty="0" err="1" smtClean="0"/>
              <a:t>pelayanan</a:t>
            </a:r>
            <a:r>
              <a:rPr lang="en-US" sz="2800" dirty="0" smtClean="0"/>
              <a:t> </a:t>
            </a:r>
            <a:r>
              <a:rPr lang="en-US" sz="2800" dirty="0" err="1" smtClean="0"/>
              <a:t>terpadu</a:t>
            </a:r>
            <a:r>
              <a:rPr lang="en-US" sz="2800" dirty="0" smtClean="0"/>
              <a:t>, </a:t>
            </a:r>
            <a:r>
              <a:rPr lang="en-US" sz="2800" dirty="0" err="1" smtClean="0"/>
              <a:t>menyeluruh</a:t>
            </a:r>
            <a:r>
              <a:rPr lang="en-US" sz="2800" dirty="0" smtClean="0"/>
              <a:t> </a:t>
            </a:r>
            <a:r>
              <a:rPr lang="en-US" sz="2800" dirty="0" err="1" smtClean="0"/>
              <a:t>dan</a:t>
            </a:r>
            <a:r>
              <a:rPr lang="en-US" sz="2800" dirty="0" smtClean="0"/>
              <a:t> </a:t>
            </a:r>
            <a:r>
              <a:rPr lang="en-US" sz="2800" dirty="0" err="1" smtClean="0"/>
              <a:t>berkesinambungan</a:t>
            </a:r>
            <a:r>
              <a:rPr lang="en-US" sz="2800" dirty="0" smtClean="0"/>
              <a:t> </a:t>
            </a:r>
            <a:r>
              <a:rPr lang="en-US" sz="2800" dirty="0" err="1" smtClean="0"/>
              <a:t>bagi</a:t>
            </a:r>
            <a:r>
              <a:rPr lang="en-US" sz="2800" dirty="0" smtClean="0"/>
              <a:t> </a:t>
            </a:r>
            <a:r>
              <a:rPr lang="en-US" sz="2800" dirty="0" err="1" smtClean="0"/>
              <a:t>warga</a:t>
            </a:r>
            <a:r>
              <a:rPr lang="en-US" sz="2800" dirty="0" smtClean="0"/>
              <a:t> </a:t>
            </a:r>
            <a:r>
              <a:rPr lang="en-US" sz="2800" dirty="0" err="1" smtClean="0"/>
              <a:t>masyarakat</a:t>
            </a:r>
            <a:r>
              <a:rPr lang="en-US" sz="2800" dirty="0" smtClean="0"/>
              <a:t> </a:t>
            </a:r>
            <a:r>
              <a:rPr lang="en-US" sz="2800" dirty="0" err="1" smtClean="0"/>
              <a:t>dengan</a:t>
            </a:r>
            <a:r>
              <a:rPr lang="en-US" sz="2800" dirty="0" smtClean="0"/>
              <a:t> </a:t>
            </a:r>
            <a:r>
              <a:rPr lang="en-US" sz="2800" dirty="0" err="1" smtClean="0"/>
              <a:t>sasaran</a:t>
            </a:r>
            <a:r>
              <a:rPr lang="en-US" sz="2800" dirty="0" smtClean="0"/>
              <a:t> </a:t>
            </a:r>
            <a:r>
              <a:rPr lang="en-US" sz="2800" dirty="0" err="1" smtClean="0"/>
              <a:t>utama</a:t>
            </a:r>
            <a:r>
              <a:rPr lang="en-US" sz="2800" dirty="0" smtClean="0"/>
              <a:t> </a:t>
            </a:r>
            <a:r>
              <a:rPr lang="en-US" sz="2800" dirty="0" err="1" smtClean="0"/>
              <a:t>keluarga</a:t>
            </a:r>
            <a:r>
              <a:rPr lang="en-US" sz="2800" dirty="0" smtClean="0"/>
              <a:t> </a:t>
            </a:r>
            <a:r>
              <a:rPr lang="en-US" sz="2800" dirty="0" err="1" smtClean="0"/>
              <a:t>para</a:t>
            </a:r>
            <a:r>
              <a:rPr lang="en-US" sz="2800" dirty="0" smtClean="0"/>
              <a:t> </a:t>
            </a:r>
            <a:r>
              <a:rPr lang="en-US" sz="2800" dirty="0" err="1" smtClean="0"/>
              <a:t>penyandang</a:t>
            </a:r>
            <a:r>
              <a:rPr lang="en-US" sz="2800" dirty="0" smtClean="0"/>
              <a:t> </a:t>
            </a:r>
            <a:r>
              <a:rPr lang="en-US" sz="2800" dirty="0" err="1" smtClean="0"/>
              <a:t>cacat</a:t>
            </a:r>
            <a:r>
              <a:rPr lang="en-US" sz="2800" dirty="0" smtClean="0"/>
              <a:t> (</a:t>
            </a:r>
            <a:r>
              <a:rPr lang="en-US" sz="2800" dirty="0" err="1" smtClean="0"/>
              <a:t>difabel</a:t>
            </a:r>
            <a:r>
              <a:rPr lang="en-US" sz="2800" dirty="0" smtClean="0"/>
              <a:t>) </a:t>
            </a:r>
            <a:r>
              <a:rPr lang="en-US" sz="2800" dirty="0" err="1" smtClean="0"/>
              <a:t>dan</a:t>
            </a:r>
            <a:r>
              <a:rPr lang="en-US" sz="2800" dirty="0" smtClean="0"/>
              <a:t> </a:t>
            </a:r>
            <a:r>
              <a:rPr lang="en-US" sz="2800" dirty="0" err="1" smtClean="0"/>
              <a:t>para</a:t>
            </a:r>
            <a:r>
              <a:rPr lang="en-US" sz="2800" dirty="0" smtClean="0"/>
              <a:t> </a:t>
            </a:r>
            <a:r>
              <a:rPr lang="en-US" sz="2800" dirty="0" err="1" smtClean="0"/>
              <a:t>lansia</a:t>
            </a:r>
            <a:r>
              <a:rPr lang="en-US" sz="2800" dirty="0" smtClean="0"/>
              <a:t>. </a:t>
            </a:r>
            <a:r>
              <a:rPr lang="en-US" sz="2800" dirty="0" err="1" smtClean="0"/>
              <a:t>Jadi</a:t>
            </a:r>
            <a:r>
              <a:rPr lang="en-US" sz="2800" dirty="0" smtClean="0"/>
              <a:t> </a:t>
            </a:r>
            <a:r>
              <a:rPr lang="en-US" sz="2800" dirty="0" err="1" smtClean="0"/>
              <a:t>plusnya</a:t>
            </a:r>
            <a:r>
              <a:rPr lang="en-US" sz="2800" dirty="0" smtClean="0"/>
              <a:t> </a:t>
            </a:r>
            <a:r>
              <a:rPr lang="en-US" sz="2800" dirty="0" err="1" smtClean="0"/>
              <a:t>terletak</a:t>
            </a:r>
            <a:r>
              <a:rPr lang="en-US" sz="2800" dirty="0" smtClean="0"/>
              <a:t> </a:t>
            </a:r>
            <a:r>
              <a:rPr lang="en-US" sz="2800" dirty="0" err="1" smtClean="0"/>
              <a:t>pada</a:t>
            </a:r>
            <a:r>
              <a:rPr lang="en-US" sz="2800" dirty="0" smtClean="0"/>
              <a:t> </a:t>
            </a:r>
            <a:r>
              <a:rPr lang="en-US" sz="2800" dirty="0" err="1" smtClean="0"/>
              <a:t>pelayanan</a:t>
            </a:r>
            <a:r>
              <a:rPr lang="en-US" sz="2800" dirty="0" smtClean="0"/>
              <a:t> </a:t>
            </a:r>
            <a:r>
              <a:rPr lang="en-US" sz="2800" dirty="0" err="1" smtClean="0"/>
              <a:t>tidak</a:t>
            </a:r>
            <a:r>
              <a:rPr lang="en-US" sz="2800" dirty="0" smtClean="0"/>
              <a:t> </a:t>
            </a:r>
            <a:r>
              <a:rPr lang="en-US" sz="2800" dirty="0" err="1" smtClean="0"/>
              <a:t>dibatasi</a:t>
            </a:r>
            <a:r>
              <a:rPr lang="en-US" sz="2800" dirty="0" smtClean="0"/>
              <a:t> </a:t>
            </a:r>
            <a:r>
              <a:rPr lang="en-US" sz="2800" dirty="0" err="1" smtClean="0"/>
              <a:t>oleh</a:t>
            </a:r>
            <a:r>
              <a:rPr lang="en-US" sz="2800" dirty="0" smtClean="0"/>
              <a:t> </a:t>
            </a:r>
            <a:r>
              <a:rPr lang="en-US" sz="2800" dirty="0" err="1" smtClean="0"/>
              <a:t>ibu</a:t>
            </a:r>
            <a:r>
              <a:rPr lang="en-US" sz="2800" dirty="0" smtClean="0"/>
              <a:t> </a:t>
            </a:r>
            <a:r>
              <a:rPr lang="en-US" sz="2800" dirty="0" err="1" smtClean="0"/>
              <a:t>dan</a:t>
            </a:r>
            <a:r>
              <a:rPr lang="en-US" sz="2800" dirty="0" smtClean="0"/>
              <a:t> </a:t>
            </a:r>
            <a:r>
              <a:rPr lang="en-US" sz="2800" dirty="0" err="1" smtClean="0"/>
              <a:t>anak</a:t>
            </a:r>
            <a:r>
              <a:rPr lang="en-US" sz="2800" dirty="0" smtClean="0"/>
              <a:t> </a:t>
            </a:r>
            <a:r>
              <a:rPr lang="en-US" sz="2800" dirty="0" err="1" smtClean="0"/>
              <a:t>atau</a:t>
            </a:r>
            <a:r>
              <a:rPr lang="en-US" sz="2800" dirty="0" smtClean="0"/>
              <a:t> </a:t>
            </a:r>
            <a:r>
              <a:rPr lang="en-US" sz="2800" dirty="0" err="1" smtClean="0"/>
              <a:t>menambah</a:t>
            </a:r>
            <a:r>
              <a:rPr lang="en-US" sz="2800" dirty="0" smtClean="0"/>
              <a:t> </a:t>
            </a:r>
            <a:r>
              <a:rPr lang="en-US" sz="2800" dirty="0" err="1" smtClean="0"/>
              <a:t>satu</a:t>
            </a:r>
            <a:r>
              <a:rPr lang="en-US" sz="2800" dirty="0" smtClean="0"/>
              <a:t> </a:t>
            </a:r>
            <a:r>
              <a:rPr lang="en-US" sz="2800" dirty="0" err="1" smtClean="0"/>
              <a:t>meja</a:t>
            </a:r>
            <a:r>
              <a:rPr lang="en-US" sz="2800" dirty="0" smtClean="0"/>
              <a:t> </a:t>
            </a:r>
            <a:r>
              <a:rPr lang="en-US" sz="2800" dirty="0" err="1" smtClean="0"/>
              <a:t>menjadi</a:t>
            </a:r>
            <a:r>
              <a:rPr lang="en-US" sz="2800" dirty="0" smtClean="0"/>
              <a:t> 6 </a:t>
            </a:r>
            <a:r>
              <a:rPr lang="en-US" sz="2800" dirty="0" err="1" smtClean="0"/>
              <a:t>meja</a:t>
            </a:r>
            <a:r>
              <a:rPr lang="en-US" sz="2800" dirty="0" smtClean="0"/>
              <a:t>, </a:t>
            </a:r>
            <a:r>
              <a:rPr lang="en-US" sz="2800" dirty="0" err="1" smtClean="0"/>
              <a:t>tetapi</a:t>
            </a:r>
            <a:r>
              <a:rPr lang="en-US" sz="2800" dirty="0" smtClean="0"/>
              <a:t> </a:t>
            </a:r>
            <a:r>
              <a:rPr lang="en-US" sz="2800" dirty="0" err="1" smtClean="0"/>
              <a:t>plusnya</a:t>
            </a:r>
            <a:r>
              <a:rPr lang="en-US" sz="2800" dirty="0" smtClean="0"/>
              <a:t> </a:t>
            </a:r>
            <a:r>
              <a:rPr lang="en-US" sz="2800" dirty="0" err="1" smtClean="0"/>
              <a:t>pada</a:t>
            </a:r>
            <a:r>
              <a:rPr lang="en-US" sz="2800" dirty="0" smtClean="0"/>
              <a:t> </a:t>
            </a:r>
            <a:r>
              <a:rPr lang="en-US" sz="2800" dirty="0" err="1" smtClean="0"/>
              <a:t>sasaran</a:t>
            </a:r>
            <a:r>
              <a:rPr lang="en-US" sz="2800" dirty="0" smtClean="0"/>
              <a:t> </a:t>
            </a:r>
            <a:r>
              <a:rPr lang="en-US" sz="2800" dirty="0" err="1" smtClean="0"/>
              <a:t>yaitu</a:t>
            </a:r>
            <a:r>
              <a:rPr lang="en-US" sz="2800" dirty="0" smtClean="0"/>
              <a:t> </a:t>
            </a:r>
            <a:r>
              <a:rPr lang="en-US" sz="2800" dirty="0" err="1" smtClean="0"/>
              <a:t>keluarga</a:t>
            </a:r>
            <a:r>
              <a:rPr lang="en-US" sz="2800" dirty="0" smtClean="0"/>
              <a:t> (</a:t>
            </a:r>
            <a:r>
              <a:rPr lang="en-US" sz="2800" dirty="0" err="1" smtClean="0"/>
              <a:t>termasuk</a:t>
            </a:r>
            <a:r>
              <a:rPr lang="en-US" sz="2800" dirty="0" smtClean="0"/>
              <a:t> </a:t>
            </a:r>
            <a:r>
              <a:rPr lang="en-US" sz="2800" dirty="0" err="1" smtClean="0"/>
              <a:t>didalamnya</a:t>
            </a:r>
            <a:r>
              <a:rPr lang="en-US" sz="2800" dirty="0" smtClean="0"/>
              <a:t> </a:t>
            </a:r>
            <a:r>
              <a:rPr lang="en-US" sz="2800" dirty="0" err="1" smtClean="0"/>
              <a:t>remaja</a:t>
            </a:r>
            <a:r>
              <a:rPr lang="en-US" sz="2800" dirty="0" smtClean="0"/>
              <a:t>, </a:t>
            </a:r>
            <a:r>
              <a:rPr lang="en-US" sz="2800" dirty="0" err="1" smtClean="0"/>
              <a:t>keluarga</a:t>
            </a:r>
            <a:r>
              <a:rPr lang="en-US" sz="2800" dirty="0" smtClean="0"/>
              <a:t> </a:t>
            </a:r>
            <a:r>
              <a:rPr lang="en-US" sz="2800" dirty="0" err="1" smtClean="0"/>
              <a:t>miskin</a:t>
            </a:r>
            <a:r>
              <a:rPr lang="en-US" sz="2800" dirty="0" smtClean="0"/>
              <a:t> </a:t>
            </a:r>
            <a:r>
              <a:rPr lang="en-US" sz="2800" dirty="0" err="1" smtClean="0"/>
              <a:t>materi</a:t>
            </a:r>
            <a:r>
              <a:rPr lang="en-US" sz="2800" dirty="0" smtClean="0"/>
              <a:t> </a:t>
            </a:r>
            <a:r>
              <a:rPr lang="en-US" sz="2800" dirty="0" err="1" smtClean="0"/>
              <a:t>dan</a:t>
            </a:r>
            <a:r>
              <a:rPr lang="en-US" sz="2800" dirty="0" smtClean="0"/>
              <a:t> </a:t>
            </a:r>
            <a:r>
              <a:rPr lang="en-US" sz="2800" dirty="0" err="1" smtClean="0"/>
              <a:t>miskin</a:t>
            </a:r>
            <a:r>
              <a:rPr lang="en-US" sz="2800" dirty="0" smtClean="0"/>
              <a:t> moral/</a:t>
            </a:r>
            <a:r>
              <a:rPr lang="en-US" sz="2800" dirty="0" err="1" smtClean="0"/>
              <a:t>etika</a:t>
            </a:r>
            <a:r>
              <a:rPr lang="en-US" sz="2800" dirty="0" smtClean="0"/>
              <a:t> </a:t>
            </a:r>
            <a:r>
              <a:rPr lang="en-US" sz="2800" dirty="0" err="1" smtClean="0"/>
              <a:t>serta</a:t>
            </a:r>
            <a:r>
              <a:rPr lang="en-US" sz="2800" dirty="0" smtClean="0"/>
              <a:t> </a:t>
            </a:r>
            <a:r>
              <a:rPr lang="en-US" sz="2800" dirty="0" err="1" smtClean="0"/>
              <a:t>sosial</a:t>
            </a:r>
            <a:r>
              <a:rPr lang="en-US" sz="2800" dirty="0" smtClean="0"/>
              <a:t>) </a:t>
            </a:r>
            <a:r>
              <a:rPr lang="en-US" sz="2800" dirty="0" err="1" smtClean="0"/>
              <a:t>difabel</a:t>
            </a:r>
            <a:r>
              <a:rPr lang="en-US" sz="2800" dirty="0" smtClean="0"/>
              <a:t>/</a:t>
            </a:r>
            <a:r>
              <a:rPr lang="en-US" sz="2800" dirty="0" err="1" smtClean="0"/>
              <a:t>penyandang</a:t>
            </a:r>
            <a:r>
              <a:rPr lang="en-US" sz="2800" dirty="0" smtClean="0"/>
              <a:t> </a:t>
            </a:r>
            <a:r>
              <a:rPr lang="en-US" sz="2800" dirty="0" err="1" smtClean="0"/>
              <a:t>cacat</a:t>
            </a:r>
            <a:r>
              <a:rPr lang="en-US" sz="2800" dirty="0" smtClean="0"/>
              <a:t>, </a:t>
            </a:r>
            <a:r>
              <a:rPr lang="en-US" sz="2800" dirty="0" err="1" smtClean="0"/>
              <a:t>pelyanan</a:t>
            </a:r>
            <a:r>
              <a:rPr lang="en-US" sz="2800" dirty="0" smtClean="0"/>
              <a:t> </a:t>
            </a:r>
            <a:r>
              <a:rPr lang="en-US" sz="2800" dirty="0" err="1" smtClean="0"/>
              <a:t>terhadap</a:t>
            </a:r>
            <a:r>
              <a:rPr lang="en-US" sz="2800" dirty="0" smtClean="0"/>
              <a:t> </a:t>
            </a:r>
            <a:r>
              <a:rPr lang="en-US" sz="2800" dirty="0" err="1" smtClean="0"/>
              <a:t>korban</a:t>
            </a:r>
            <a:r>
              <a:rPr lang="en-US" sz="2800" dirty="0" smtClean="0"/>
              <a:t> </a:t>
            </a:r>
            <a:r>
              <a:rPr lang="en-US" sz="2800" dirty="0" err="1" smtClean="0"/>
              <a:t>nafsa</a:t>
            </a:r>
            <a:r>
              <a:rPr lang="en-US" sz="2800" dirty="0" smtClean="0"/>
              <a:t> </a:t>
            </a:r>
            <a:r>
              <a:rPr lang="en-US" sz="2800" dirty="0" err="1" smtClean="0"/>
              <a:t>dan</a:t>
            </a:r>
            <a:r>
              <a:rPr lang="en-US" sz="2800" dirty="0" smtClean="0"/>
              <a:t> </a:t>
            </a:r>
            <a:r>
              <a:rPr lang="en-US" sz="2800" dirty="0" err="1" smtClean="0"/>
              <a:t>lansia</a:t>
            </a:r>
            <a:r>
              <a:rPr lang="en-US" sz="2800" dirty="0" smtClean="0"/>
              <a:t> </a:t>
            </a:r>
            <a:r>
              <a:rPr lang="en-US" sz="2800" dirty="0" err="1" smtClean="0"/>
              <a:t>serta</a:t>
            </a:r>
            <a:r>
              <a:rPr lang="en-US" sz="2800" dirty="0" smtClean="0"/>
              <a:t> PAUD. </a:t>
            </a:r>
            <a:r>
              <a:rPr lang="en-US" sz="2800" dirty="0" err="1" smtClean="0"/>
              <a:t>Untuk</a:t>
            </a:r>
            <a:r>
              <a:rPr lang="en-US" sz="2800" dirty="0" smtClean="0"/>
              <a:t> </a:t>
            </a:r>
            <a:r>
              <a:rPr lang="en-US" sz="2800" dirty="0" err="1" smtClean="0"/>
              <a:t>menunjang</a:t>
            </a:r>
            <a:r>
              <a:rPr lang="en-US" sz="2800" dirty="0" smtClean="0"/>
              <a:t> program </a:t>
            </a:r>
            <a:r>
              <a:rPr lang="en-US" sz="2800" dirty="0" err="1" smtClean="0"/>
              <a:t>tersebut</a:t>
            </a:r>
            <a:r>
              <a:rPr lang="en-US" sz="2800" dirty="0" smtClean="0"/>
              <a:t> </a:t>
            </a:r>
            <a:r>
              <a:rPr lang="en-US" sz="2800" dirty="0" err="1" smtClean="0"/>
              <a:t>yandu</a:t>
            </a:r>
            <a:r>
              <a:rPr lang="en-US" sz="2800" dirty="0" smtClean="0"/>
              <a:t> Plus </a:t>
            </a:r>
            <a:r>
              <a:rPr lang="en-US" sz="2800" dirty="0" err="1" smtClean="0"/>
              <a:t>harus</a:t>
            </a:r>
            <a:r>
              <a:rPr lang="en-US" sz="2800" dirty="0" smtClean="0"/>
              <a:t> </a:t>
            </a:r>
            <a:r>
              <a:rPr lang="en-US" sz="2800" dirty="0" err="1" smtClean="0"/>
              <a:t>memiliki</a:t>
            </a:r>
            <a:r>
              <a:rPr lang="en-US" sz="2800" dirty="0" smtClean="0"/>
              <a:t> </a:t>
            </a:r>
            <a:r>
              <a:rPr lang="en-US" sz="2800" dirty="0" err="1" smtClean="0"/>
              <a:t>jaringan</a:t>
            </a:r>
            <a:r>
              <a:rPr lang="en-US" sz="2800" dirty="0" smtClean="0"/>
              <a:t> </a:t>
            </a:r>
            <a:r>
              <a:rPr lang="en-US" sz="2800" dirty="0" err="1" smtClean="0"/>
              <a:t>dan</a:t>
            </a:r>
            <a:r>
              <a:rPr lang="en-US" sz="2800" dirty="0" smtClean="0"/>
              <a:t> </a:t>
            </a:r>
            <a:r>
              <a:rPr lang="en-US" sz="2800" dirty="0" err="1" smtClean="0"/>
              <a:t>akses</a:t>
            </a:r>
            <a:r>
              <a:rPr lang="en-US" sz="2800" dirty="0" smtClean="0"/>
              <a:t> </a:t>
            </a:r>
            <a:r>
              <a:rPr lang="en-US" sz="2800" dirty="0" err="1" smtClean="0"/>
              <a:t>terhadap</a:t>
            </a:r>
            <a:r>
              <a:rPr lang="en-US" sz="2800" dirty="0" smtClean="0"/>
              <a:t> </a:t>
            </a:r>
            <a:r>
              <a:rPr lang="en-US" sz="2800" dirty="0" err="1" smtClean="0"/>
              <a:t>instansi</a:t>
            </a:r>
            <a:r>
              <a:rPr lang="en-US" sz="2800" dirty="0" smtClean="0"/>
              <a:t> </a:t>
            </a:r>
            <a:r>
              <a:rPr lang="en-US" sz="2800" dirty="0" err="1" smtClean="0"/>
              <a:t>terkait</a:t>
            </a:r>
            <a:r>
              <a:rPr lang="en-US" sz="2800" dirty="0" smtClean="0"/>
              <a:t>, </a:t>
            </a:r>
            <a:r>
              <a:rPr lang="en-US" sz="2800" dirty="0" err="1" smtClean="0"/>
              <a:t>masyarakat</a:t>
            </a:r>
            <a:r>
              <a:rPr lang="en-US" sz="2800" dirty="0" smtClean="0"/>
              <a:t>, </a:t>
            </a:r>
            <a:r>
              <a:rPr lang="en-US" sz="2800" dirty="0" err="1" smtClean="0"/>
              <a:t>akademisi</a:t>
            </a:r>
            <a:r>
              <a:rPr lang="en-US" sz="2800" dirty="0" smtClean="0"/>
              <a:t>, </a:t>
            </a:r>
            <a:r>
              <a:rPr lang="en-US" sz="2800" dirty="0" err="1" smtClean="0"/>
              <a:t>lembaga</a:t>
            </a:r>
            <a:r>
              <a:rPr lang="en-US" sz="2800" dirty="0" smtClean="0"/>
              <a:t> lain, </a:t>
            </a:r>
            <a:r>
              <a:rPr lang="en-US" sz="2800" dirty="0" err="1" smtClean="0"/>
              <a:t>spt</a:t>
            </a:r>
            <a:r>
              <a:rPr lang="en-US" sz="2800" dirty="0" smtClean="0"/>
              <a:t> </a:t>
            </a:r>
            <a:r>
              <a:rPr lang="en-US" sz="2800" dirty="0" err="1" smtClean="0"/>
              <a:t>dunia</a:t>
            </a:r>
            <a:r>
              <a:rPr lang="en-US" sz="2800" dirty="0" smtClean="0"/>
              <a:t> </a:t>
            </a:r>
            <a:r>
              <a:rPr lang="en-US" sz="2800" dirty="0" err="1" smtClean="0"/>
              <a:t>bisnis</a:t>
            </a:r>
            <a:r>
              <a:rPr lang="en-US" sz="2800" dirty="0" smtClean="0"/>
              <a:t>, </a:t>
            </a:r>
            <a:r>
              <a:rPr lang="en-US" sz="2800" dirty="0" err="1" smtClean="0"/>
              <a:t>masmedia</a:t>
            </a:r>
            <a:r>
              <a:rPr lang="en-US" sz="2800" dirty="0" smtClean="0"/>
              <a:t>, </a:t>
            </a:r>
            <a:r>
              <a:rPr lang="en-US" sz="2800" dirty="0" err="1" smtClean="0"/>
              <a:t>fasilitas</a:t>
            </a:r>
            <a:r>
              <a:rPr lang="en-US" sz="2800" dirty="0" smtClean="0"/>
              <a:t> </a:t>
            </a:r>
            <a:r>
              <a:rPr lang="en-US" sz="2800" dirty="0" err="1" smtClean="0"/>
              <a:t>kesehatan</a:t>
            </a:r>
            <a:r>
              <a:rPr lang="en-US" sz="2800" dirty="0" smtClean="0"/>
              <a:t> </a:t>
            </a:r>
            <a:r>
              <a:rPr lang="en-US" sz="2800" dirty="0" err="1" smtClean="0"/>
              <a:t>termasuk</a:t>
            </a:r>
            <a:r>
              <a:rPr lang="en-US" sz="2800" dirty="0" smtClean="0"/>
              <a:t> </a:t>
            </a:r>
            <a:r>
              <a:rPr lang="en-US" sz="2800" dirty="0" err="1" smtClean="0"/>
              <a:t>pengobatan</a:t>
            </a:r>
            <a:r>
              <a:rPr lang="en-US" sz="2800" dirty="0" smtClean="0"/>
              <a:t> alternative </a:t>
            </a:r>
            <a:r>
              <a:rPr lang="en-US" sz="2800" dirty="0" err="1" smtClean="0"/>
              <a:t>dan</a:t>
            </a:r>
            <a:r>
              <a:rPr lang="en-US" sz="2800" dirty="0" smtClean="0"/>
              <a:t> LSM</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800" dirty="0" err="1" smtClean="0"/>
              <a:t>Pengorganisasian</a:t>
            </a:r>
            <a:r>
              <a:rPr lang="en-US" sz="2800" dirty="0" smtClean="0"/>
              <a:t> </a:t>
            </a:r>
            <a:r>
              <a:rPr lang="en-US" sz="2800" dirty="0" err="1" smtClean="0"/>
              <a:t>Posyandu</a:t>
            </a:r>
            <a:r>
              <a:rPr lang="en-US" sz="2800" dirty="0" smtClean="0"/>
              <a:t> Plus </a:t>
            </a:r>
            <a:r>
              <a:rPr lang="en-US" sz="2800" dirty="0" err="1" smtClean="0"/>
              <a:t>dilaksanakan</a:t>
            </a:r>
            <a:r>
              <a:rPr lang="en-US" sz="2800" dirty="0" smtClean="0"/>
              <a:t> </a:t>
            </a:r>
            <a:r>
              <a:rPr lang="en-US" sz="2800" dirty="0" err="1" smtClean="0"/>
              <a:t>secara</a:t>
            </a:r>
            <a:r>
              <a:rPr lang="en-US" sz="2800" dirty="0" smtClean="0"/>
              <a:t> </a:t>
            </a:r>
            <a:r>
              <a:rPr lang="en-US" sz="2800" dirty="0" err="1" smtClean="0"/>
              <a:t>berjenjang</a:t>
            </a:r>
            <a:r>
              <a:rPr lang="en-US" sz="2800" dirty="0" smtClean="0"/>
              <a:t> </a:t>
            </a:r>
            <a:r>
              <a:rPr lang="en-US" sz="2800" dirty="0" err="1" smtClean="0"/>
              <a:t>dalam</a:t>
            </a:r>
            <a:r>
              <a:rPr lang="en-US" sz="2800" dirty="0" smtClean="0"/>
              <a:t> </a:t>
            </a:r>
            <a:r>
              <a:rPr lang="en-US" sz="2800" dirty="0" err="1" smtClean="0"/>
              <a:t>memberikan</a:t>
            </a:r>
            <a:r>
              <a:rPr lang="en-US" sz="2800" dirty="0" smtClean="0"/>
              <a:t> </a:t>
            </a:r>
            <a:r>
              <a:rPr lang="en-US" sz="2800" dirty="0" err="1" smtClean="0"/>
              <a:t>pelayanan</a:t>
            </a:r>
            <a:r>
              <a:rPr lang="en-US" sz="2800" dirty="0" smtClean="0"/>
              <a:t> </a:t>
            </a:r>
            <a:r>
              <a:rPr lang="en-US" sz="2800" dirty="0" err="1" smtClean="0"/>
              <a:t>sesuai</a:t>
            </a:r>
            <a:r>
              <a:rPr lang="en-US" sz="2800" dirty="0" smtClean="0"/>
              <a:t> </a:t>
            </a:r>
            <a:r>
              <a:rPr lang="en-US" sz="2800" dirty="0" err="1" smtClean="0"/>
              <a:t>kebutuhan</a:t>
            </a:r>
            <a:r>
              <a:rPr lang="en-US" sz="2800" dirty="0" smtClean="0"/>
              <a:t> </a:t>
            </a:r>
            <a:r>
              <a:rPr lang="en-US" sz="2800" dirty="0" err="1" smtClean="0"/>
              <a:t>dasar</a:t>
            </a:r>
            <a:r>
              <a:rPr lang="en-US" sz="2800" dirty="0" smtClean="0"/>
              <a:t> </a:t>
            </a:r>
            <a:r>
              <a:rPr lang="en-US" sz="2800" dirty="0" err="1" smtClean="0"/>
              <a:t>pengembangan</a:t>
            </a:r>
            <a:r>
              <a:rPr lang="en-US" sz="2800" dirty="0" smtClean="0"/>
              <a:t>  </a:t>
            </a:r>
            <a:r>
              <a:rPr lang="en-US" sz="2800" dirty="0" err="1" smtClean="0"/>
              <a:t>sumberdaya</a:t>
            </a:r>
            <a:r>
              <a:rPr lang="en-US" sz="2800" dirty="0" smtClean="0"/>
              <a:t> </a:t>
            </a:r>
            <a:r>
              <a:rPr lang="en-US" sz="2800" dirty="0" err="1" smtClean="0"/>
              <a:t>manusia</a:t>
            </a:r>
            <a:r>
              <a:rPr lang="en-US" sz="2800" dirty="0" smtClean="0"/>
              <a:t> </a:t>
            </a:r>
            <a:r>
              <a:rPr lang="en-US" sz="2800" dirty="0" err="1" smtClean="0"/>
              <a:t>berkualitas</a:t>
            </a:r>
            <a:r>
              <a:rPr lang="en-US" sz="2800" dirty="0" smtClean="0"/>
              <a:t> </a:t>
            </a:r>
            <a:r>
              <a:rPr lang="en-US" sz="2800" dirty="0" err="1" smtClean="0"/>
              <a:t>secara</a:t>
            </a:r>
            <a:r>
              <a:rPr lang="en-US" sz="2800" dirty="0" smtClean="0"/>
              <a:t> </a:t>
            </a:r>
            <a:r>
              <a:rPr lang="en-US" sz="2800" dirty="0" err="1" smtClean="0"/>
              <a:t>dini</a:t>
            </a:r>
            <a:r>
              <a:rPr lang="en-US" sz="2800" dirty="0" smtClean="0"/>
              <a:t> yang </a:t>
            </a:r>
            <a:r>
              <a:rPr lang="en-US" sz="2800" dirty="0" err="1" smtClean="0"/>
              <a:t>didukung</a:t>
            </a:r>
            <a:r>
              <a:rPr lang="en-US" sz="2800" dirty="0" smtClean="0"/>
              <a:t> </a:t>
            </a:r>
            <a:r>
              <a:rPr lang="en-US" sz="2800" dirty="0" err="1" smtClean="0"/>
              <a:t>oleh</a:t>
            </a:r>
            <a:r>
              <a:rPr lang="en-US" sz="2800" dirty="0" smtClean="0"/>
              <a:t> 4 </a:t>
            </a:r>
            <a:r>
              <a:rPr lang="en-US" sz="2800" dirty="0" err="1" smtClean="0"/>
              <a:t>pilar</a:t>
            </a:r>
            <a:r>
              <a:rPr lang="en-US" sz="2800" dirty="0" smtClean="0"/>
              <a:t> </a:t>
            </a:r>
            <a:r>
              <a:rPr lang="en-US" sz="2800" dirty="0" err="1" smtClean="0"/>
              <a:t>utama</a:t>
            </a:r>
            <a:r>
              <a:rPr lang="en-US" sz="2800" dirty="0" smtClean="0"/>
              <a:t> yang </a:t>
            </a:r>
            <a:r>
              <a:rPr lang="en-US" sz="2800" dirty="0" err="1" smtClean="0"/>
              <a:t>diwadahi</a:t>
            </a:r>
            <a:r>
              <a:rPr lang="en-US" sz="2800" dirty="0" smtClean="0"/>
              <a:t> </a:t>
            </a:r>
            <a:r>
              <a:rPr lang="en-US" sz="2800" dirty="0" err="1" smtClean="0"/>
              <a:t>dalam</a:t>
            </a:r>
            <a:r>
              <a:rPr lang="en-US" sz="2800" dirty="0" smtClean="0"/>
              <a:t> </a:t>
            </a:r>
            <a:r>
              <a:rPr lang="en-US" sz="2800" dirty="0" err="1" smtClean="0"/>
              <a:t>instansi</a:t>
            </a:r>
            <a:r>
              <a:rPr lang="en-US" sz="2800" dirty="0" smtClean="0"/>
              <a:t> </a:t>
            </a:r>
            <a:r>
              <a:rPr lang="en-US" sz="2800" dirty="0" err="1" smtClean="0"/>
              <a:t>ditingkat</a:t>
            </a:r>
            <a:r>
              <a:rPr lang="en-US" sz="2800" dirty="0" smtClean="0"/>
              <a:t> </a:t>
            </a:r>
            <a:r>
              <a:rPr lang="en-US" sz="2800" dirty="0" err="1" smtClean="0"/>
              <a:t>propinsi</a:t>
            </a:r>
            <a:r>
              <a:rPr lang="en-US" sz="2800" dirty="0" smtClean="0"/>
              <a:t>, </a:t>
            </a:r>
            <a:r>
              <a:rPr lang="en-US" sz="2800" dirty="0" err="1" smtClean="0"/>
              <a:t>kota</a:t>
            </a:r>
            <a:r>
              <a:rPr lang="en-US" sz="2800" dirty="0" smtClean="0"/>
              <a:t>/</a:t>
            </a:r>
            <a:r>
              <a:rPr lang="en-US" sz="2800" dirty="0" err="1" smtClean="0"/>
              <a:t>kabupaten</a:t>
            </a:r>
            <a:r>
              <a:rPr lang="en-US" sz="2800" dirty="0" smtClean="0"/>
              <a:t> </a:t>
            </a:r>
            <a:r>
              <a:rPr lang="en-US" sz="2800" dirty="0" err="1" smtClean="0"/>
              <a:t>dan</a:t>
            </a:r>
            <a:r>
              <a:rPr lang="en-US" sz="2800" dirty="0" smtClean="0"/>
              <a:t> </a:t>
            </a:r>
            <a:r>
              <a:rPr lang="en-US" sz="2800" dirty="0" err="1" smtClean="0"/>
              <a:t>kecamatan</a:t>
            </a:r>
            <a:r>
              <a:rPr lang="en-US" sz="2800" dirty="0" smtClean="0"/>
              <a:t> </a:t>
            </a:r>
            <a:r>
              <a:rPr lang="en-US" sz="2800" dirty="0" err="1" smtClean="0"/>
              <a:t>yaitu</a:t>
            </a:r>
            <a:r>
              <a:rPr lang="en-US" sz="2800" dirty="0" smtClean="0"/>
              <a:t> :</a:t>
            </a:r>
            <a:br>
              <a:rPr lang="en-US" sz="2800" dirty="0" smtClean="0"/>
            </a:br>
            <a:r>
              <a:rPr lang="en-US" sz="2800" dirty="0" smtClean="0"/>
              <a:t>1. </a:t>
            </a:r>
            <a:r>
              <a:rPr lang="en-US" sz="2800" dirty="0" err="1" smtClean="0"/>
              <a:t>Unsur</a:t>
            </a:r>
            <a:r>
              <a:rPr lang="en-US" sz="2800" dirty="0" smtClean="0"/>
              <a:t> </a:t>
            </a:r>
            <a:r>
              <a:rPr lang="en-US" sz="2800" dirty="0" err="1" smtClean="0"/>
              <a:t>Dinas</a:t>
            </a:r>
            <a:r>
              <a:rPr lang="en-US" sz="2800" dirty="0" smtClean="0"/>
              <a:t> </a:t>
            </a:r>
            <a:r>
              <a:rPr lang="en-US" sz="2800" dirty="0" err="1" smtClean="0"/>
              <a:t>Keshatan</a:t>
            </a:r>
            <a:r>
              <a:rPr lang="en-US" sz="2800" dirty="0" smtClean="0"/>
              <a:t/>
            </a:r>
            <a:br>
              <a:rPr lang="en-US" sz="2800" dirty="0" smtClean="0"/>
            </a:br>
            <a:r>
              <a:rPr lang="en-US" sz="2800" dirty="0" smtClean="0"/>
              <a:t>2. </a:t>
            </a:r>
            <a:r>
              <a:rPr lang="en-US" sz="2800" dirty="0" err="1" smtClean="0"/>
              <a:t>Unsur</a:t>
            </a:r>
            <a:r>
              <a:rPr lang="en-US" sz="2800" dirty="0" smtClean="0"/>
              <a:t> BKKBN </a:t>
            </a:r>
            <a:br>
              <a:rPr lang="en-US" sz="2800" dirty="0" smtClean="0"/>
            </a:br>
            <a:r>
              <a:rPr lang="en-US" sz="2800" dirty="0" smtClean="0"/>
              <a:t>3. </a:t>
            </a:r>
            <a:r>
              <a:rPr lang="en-US" sz="2800" dirty="0" err="1" smtClean="0"/>
              <a:t>Unsur</a:t>
            </a:r>
            <a:r>
              <a:rPr lang="en-US" sz="2800" dirty="0" smtClean="0"/>
              <a:t> </a:t>
            </a:r>
            <a:r>
              <a:rPr lang="en-US" sz="2800" dirty="0" err="1" smtClean="0"/>
              <a:t>Dinas</a:t>
            </a:r>
            <a:r>
              <a:rPr lang="en-US" sz="2800" dirty="0" smtClean="0"/>
              <a:t> </a:t>
            </a:r>
            <a:r>
              <a:rPr lang="en-US" sz="2800" dirty="0" err="1" smtClean="0"/>
              <a:t>Pendidikan</a:t>
            </a:r>
            <a:r>
              <a:rPr lang="en-US" sz="2800" dirty="0" smtClean="0"/>
              <a:t> </a:t>
            </a:r>
            <a:r>
              <a:rPr lang="en-US" sz="2800" dirty="0" err="1" smtClean="0"/>
              <a:t>dan</a:t>
            </a:r>
            <a:r>
              <a:rPr lang="en-US" sz="2800" dirty="0" smtClean="0"/>
              <a:t> </a:t>
            </a:r>
            <a:r>
              <a:rPr lang="en-US" sz="2800" dirty="0" err="1" smtClean="0"/>
              <a:t>Pengajaran</a:t>
            </a:r>
            <a:r>
              <a:rPr lang="en-US" sz="2800" dirty="0" smtClean="0"/>
              <a:t/>
            </a:r>
            <a:br>
              <a:rPr lang="en-US" sz="2800" dirty="0" smtClean="0"/>
            </a:br>
            <a:r>
              <a:rPr lang="en-US" sz="2800" dirty="0" smtClean="0"/>
              <a:t>4. </a:t>
            </a:r>
            <a:r>
              <a:rPr lang="en-US" sz="2800" dirty="0" err="1" smtClean="0"/>
              <a:t>unsur</a:t>
            </a:r>
            <a:r>
              <a:rPr lang="en-US" sz="2800" dirty="0" smtClean="0"/>
              <a:t> TP PKK, </a:t>
            </a:r>
            <a:r>
              <a:rPr lang="en-US" sz="2800" dirty="0" err="1" smtClean="0"/>
              <a:t>Organisasi</a:t>
            </a:r>
            <a:r>
              <a:rPr lang="en-US" sz="2800" dirty="0" smtClean="0"/>
              <a:t> </a:t>
            </a:r>
            <a:r>
              <a:rPr lang="en-US" sz="2800" dirty="0" err="1" smtClean="0"/>
              <a:t>Sosial</a:t>
            </a:r>
            <a:r>
              <a:rPr lang="en-US" sz="2800" dirty="0" smtClean="0"/>
              <a:t> </a:t>
            </a:r>
            <a:r>
              <a:rPr lang="en-US" sz="2800" dirty="0" err="1" smtClean="0"/>
              <a:t>Kemasyarakatan</a:t>
            </a:r>
            <a:r>
              <a:rPr lang="en-US" sz="2800" dirty="0" smtClean="0"/>
              <a:t> </a:t>
            </a:r>
            <a:r>
              <a:rPr lang="en-US" sz="2800" dirty="0" err="1" smtClean="0"/>
              <a:t>dan</a:t>
            </a:r>
            <a:r>
              <a:rPr lang="en-US" sz="2800" dirty="0" smtClean="0"/>
              <a:t> LSM</a:t>
            </a:r>
            <a:br>
              <a:rPr lang="en-US" sz="2800" dirty="0" smtClean="0"/>
            </a:br>
            <a:r>
              <a:rPr lang="en-US" sz="2800" dirty="0" smtClean="0"/>
              <a:t/>
            </a:r>
            <a:br>
              <a:rPr lang="en-US" sz="2800" dirty="0" smtClean="0"/>
            </a:br>
            <a:r>
              <a:rPr lang="en-US" sz="2800" dirty="0" err="1" smtClean="0"/>
              <a:t>Institusi</a:t>
            </a:r>
            <a:r>
              <a:rPr lang="en-US" sz="2800" dirty="0" smtClean="0"/>
              <a:t> </a:t>
            </a:r>
            <a:r>
              <a:rPr lang="en-US" sz="2800" dirty="0" err="1" smtClean="0"/>
              <a:t>sebagai</a:t>
            </a:r>
            <a:r>
              <a:rPr lang="en-US" sz="2800" dirty="0" smtClean="0"/>
              <a:t> </a:t>
            </a:r>
            <a:r>
              <a:rPr lang="en-US" sz="2800" dirty="0" err="1" smtClean="0"/>
              <a:t>konsultasi</a:t>
            </a:r>
            <a:r>
              <a:rPr lang="en-US" sz="2800" dirty="0" smtClean="0"/>
              <a:t> </a:t>
            </a:r>
            <a:r>
              <a:rPr lang="en-US" sz="2800" dirty="0" err="1" smtClean="0"/>
              <a:t>dan</a:t>
            </a:r>
            <a:r>
              <a:rPr lang="en-US" sz="2800" dirty="0" smtClean="0"/>
              <a:t> </a:t>
            </a:r>
            <a:r>
              <a:rPr lang="en-US" sz="2800" dirty="0" err="1" smtClean="0"/>
              <a:t>pelaksana</a:t>
            </a:r>
            <a:r>
              <a:rPr lang="en-US" sz="2800" dirty="0" smtClean="0"/>
              <a:t> </a:t>
            </a:r>
            <a:r>
              <a:rPr lang="en-US" sz="2800" dirty="0" err="1" smtClean="0"/>
              <a:t>mitra</a:t>
            </a:r>
            <a:r>
              <a:rPr lang="en-US" sz="2800" dirty="0" smtClean="0"/>
              <a:t> </a:t>
            </a:r>
            <a:r>
              <a:rPr lang="en-US" sz="2800" dirty="0" err="1" smtClean="0"/>
              <a:t>keluarga</a:t>
            </a:r>
            <a:r>
              <a:rPr lang="en-US" sz="2800" dirty="0" smtClean="0"/>
              <a:t> </a:t>
            </a:r>
            <a:r>
              <a:rPr lang="en-US" sz="2800" dirty="0" err="1" smtClean="0"/>
              <a:t>terdiri</a:t>
            </a:r>
            <a:r>
              <a:rPr lang="en-US" sz="2800" dirty="0" smtClean="0"/>
              <a:t> </a:t>
            </a:r>
            <a:r>
              <a:rPr lang="en-US" sz="2800" dirty="0" err="1" smtClean="0"/>
              <a:t>dari</a:t>
            </a:r>
            <a:r>
              <a:rPr lang="en-US" sz="2800" dirty="0" smtClean="0"/>
              <a:t> :</a:t>
            </a:r>
            <a:br>
              <a:rPr lang="en-US" sz="2800" dirty="0" smtClean="0"/>
            </a:br>
            <a:r>
              <a:rPr lang="en-US" sz="2800" dirty="0" smtClean="0"/>
              <a:t>1. </a:t>
            </a:r>
            <a:r>
              <a:rPr lang="en-US" sz="2800" dirty="0" err="1" smtClean="0"/>
              <a:t>Hukum</a:t>
            </a:r>
            <a:r>
              <a:rPr lang="en-US" sz="2800" dirty="0" smtClean="0"/>
              <a:t/>
            </a:r>
            <a:br>
              <a:rPr lang="en-US" sz="2800" dirty="0" smtClean="0"/>
            </a:br>
            <a:r>
              <a:rPr lang="en-US" sz="2800" dirty="0" smtClean="0"/>
              <a:t>	a. </a:t>
            </a:r>
            <a:r>
              <a:rPr lang="en-US" sz="2800" dirty="0" err="1" smtClean="0"/>
              <a:t>Perguruan</a:t>
            </a:r>
            <a:r>
              <a:rPr lang="en-US" sz="2800" dirty="0" smtClean="0"/>
              <a:t> </a:t>
            </a:r>
            <a:r>
              <a:rPr lang="en-US" sz="2800" dirty="0" err="1" smtClean="0"/>
              <a:t>Tinggi</a:t>
            </a:r>
            <a:r>
              <a:rPr lang="en-US" sz="2800" dirty="0" smtClean="0"/>
              <a:t> </a:t>
            </a:r>
            <a:r>
              <a:rPr lang="en-US" sz="2800" dirty="0" err="1" smtClean="0"/>
              <a:t>melalui</a:t>
            </a:r>
            <a:r>
              <a:rPr lang="en-US" sz="2800" dirty="0" smtClean="0"/>
              <a:t> </a:t>
            </a:r>
            <a:r>
              <a:rPr lang="en-US" sz="2800" dirty="0" err="1" smtClean="0"/>
              <a:t>pengabdian</a:t>
            </a:r>
            <a:r>
              <a:rPr lang="en-US" sz="2800" dirty="0" smtClean="0"/>
              <a:t> </a:t>
            </a:r>
            <a:r>
              <a:rPr lang="en-US" sz="2800" dirty="0" err="1" smtClean="0"/>
              <a:t>masyarakat</a:t>
            </a:r>
            <a:r>
              <a:rPr lang="en-US" sz="2800" dirty="0" smtClean="0"/>
              <a:t/>
            </a:r>
            <a:br>
              <a:rPr lang="en-US" sz="2800" dirty="0" smtClean="0"/>
            </a:br>
            <a:r>
              <a:rPr lang="en-US" sz="2800" dirty="0" smtClean="0"/>
              <a:t>	b. </a:t>
            </a:r>
            <a:r>
              <a:rPr lang="en-US" sz="2800" dirty="0" err="1" smtClean="0"/>
              <a:t>Polisi</a:t>
            </a:r>
            <a:r>
              <a:rPr lang="en-US" sz="2800" dirty="0" smtClean="0"/>
              <a:t/>
            </a:r>
            <a:br>
              <a:rPr lang="en-US" sz="2800" dirty="0" smtClean="0"/>
            </a:br>
            <a:r>
              <a:rPr lang="en-US" sz="2800" dirty="0" smtClean="0"/>
              <a:t>	c. </a:t>
            </a:r>
            <a:r>
              <a:rPr lang="en-US" sz="2800" dirty="0" err="1" smtClean="0"/>
              <a:t>Institusi</a:t>
            </a:r>
            <a:r>
              <a:rPr lang="en-US" sz="2800" dirty="0" smtClean="0"/>
              <a:t> </a:t>
            </a:r>
            <a:r>
              <a:rPr lang="en-US" sz="2800" dirty="0" err="1" smtClean="0"/>
              <a:t>pemerintahan</a:t>
            </a:r>
            <a:r>
              <a:rPr lang="en-US" sz="2800" dirty="0" smtClean="0"/>
              <a:t> : </a:t>
            </a:r>
            <a:r>
              <a:rPr lang="en-US" sz="2800" dirty="0" err="1" smtClean="0"/>
              <a:t>Pengadilan</a:t>
            </a:r>
            <a:r>
              <a:rPr lang="en-US" sz="2800" dirty="0" smtClean="0"/>
              <a:t/>
            </a:r>
            <a:br>
              <a:rPr lang="en-US" sz="2800" dirty="0" smtClean="0"/>
            </a:br>
            <a:r>
              <a:rPr lang="en-US" sz="2800" dirty="0" smtClean="0"/>
              <a:t>	d. LBH </a:t>
            </a:r>
            <a:r>
              <a:rPr lang="en-US" sz="2800" dirty="0" err="1" smtClean="0"/>
              <a:t>dan</a:t>
            </a:r>
            <a:r>
              <a:rPr lang="en-US" sz="2800" dirty="0" smtClean="0"/>
              <a:t> LSM</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458200" cy="6858000"/>
          </a:xfrm>
        </p:spPr>
        <p:txBody>
          <a:bodyPr>
            <a:normAutofit fontScale="90000"/>
          </a:bodyPr>
          <a:lstStyle/>
          <a:p>
            <a:pPr algn="l"/>
            <a:r>
              <a:rPr lang="en-US" sz="2800" dirty="0" smtClean="0"/>
              <a:t>2. </a:t>
            </a:r>
            <a:r>
              <a:rPr lang="en-US" sz="2700" dirty="0" err="1" smtClean="0"/>
              <a:t>Kesehatan</a:t>
            </a:r>
            <a:r>
              <a:rPr lang="en-US" sz="2700" dirty="0" smtClean="0"/>
              <a:t/>
            </a:r>
            <a:br>
              <a:rPr lang="en-US" sz="2700" dirty="0" smtClean="0"/>
            </a:br>
            <a:r>
              <a:rPr lang="en-US" sz="2700" dirty="0" smtClean="0"/>
              <a:t>	a. </a:t>
            </a:r>
            <a:r>
              <a:rPr lang="en-US" sz="2700" dirty="0" err="1" smtClean="0"/>
              <a:t>Dinas</a:t>
            </a:r>
            <a:r>
              <a:rPr lang="en-US" sz="2700" dirty="0" smtClean="0"/>
              <a:t> </a:t>
            </a:r>
            <a:r>
              <a:rPr lang="en-US" sz="2700" dirty="0" err="1" smtClean="0"/>
              <a:t>kesehatan</a:t>
            </a:r>
            <a:r>
              <a:rPr lang="en-US" sz="2700" dirty="0" smtClean="0"/>
              <a:t/>
            </a:r>
            <a:br>
              <a:rPr lang="en-US" sz="2700" dirty="0" smtClean="0"/>
            </a:br>
            <a:r>
              <a:rPr lang="en-US" sz="2700" dirty="0" smtClean="0"/>
              <a:t>	b. </a:t>
            </a:r>
            <a:r>
              <a:rPr lang="en-US" sz="2700" dirty="0" err="1" smtClean="0"/>
              <a:t>Rumah</a:t>
            </a:r>
            <a:r>
              <a:rPr lang="en-US" sz="2700" dirty="0" smtClean="0"/>
              <a:t> </a:t>
            </a:r>
            <a:r>
              <a:rPr lang="en-US" sz="2700" dirty="0" err="1" smtClean="0"/>
              <a:t>Sakit</a:t>
            </a:r>
            <a:r>
              <a:rPr lang="en-US" sz="2700" dirty="0" smtClean="0"/>
              <a:t/>
            </a:r>
            <a:br>
              <a:rPr lang="en-US" sz="2700" dirty="0" smtClean="0"/>
            </a:br>
            <a:r>
              <a:rPr lang="en-US" sz="2700" dirty="0" smtClean="0"/>
              <a:t>	c.  </a:t>
            </a:r>
            <a:r>
              <a:rPr lang="en-US" sz="2700" dirty="0" err="1" smtClean="0"/>
              <a:t>Puskesmas</a:t>
            </a:r>
            <a:r>
              <a:rPr lang="en-US" sz="2700" dirty="0" smtClean="0"/>
              <a:t/>
            </a:r>
            <a:br>
              <a:rPr lang="en-US" sz="2700" dirty="0" smtClean="0"/>
            </a:br>
            <a:r>
              <a:rPr lang="en-US" sz="2700" dirty="0" smtClean="0"/>
              <a:t>	d.  PMI</a:t>
            </a:r>
            <a:br>
              <a:rPr lang="en-US" sz="2700" dirty="0" smtClean="0"/>
            </a:br>
            <a:r>
              <a:rPr lang="en-US" sz="2700" dirty="0" smtClean="0"/>
              <a:t>	e.  IBI, IDI </a:t>
            </a:r>
            <a:r>
              <a:rPr lang="en-US" sz="2700" dirty="0" err="1" smtClean="0"/>
              <a:t>dll</a:t>
            </a:r>
            <a:r>
              <a:rPr lang="en-US" sz="2700" dirty="0" smtClean="0"/>
              <a:t/>
            </a:r>
            <a:br>
              <a:rPr lang="en-US" sz="2700" dirty="0" smtClean="0"/>
            </a:br>
            <a:r>
              <a:rPr lang="en-US" sz="2700" dirty="0" smtClean="0"/>
              <a:t>3. </a:t>
            </a:r>
            <a:r>
              <a:rPr lang="en-US" sz="2700" dirty="0" err="1" smtClean="0"/>
              <a:t>Sosial</a:t>
            </a:r>
            <a:r>
              <a:rPr lang="en-US" sz="2700" dirty="0" smtClean="0"/>
              <a:t/>
            </a:r>
            <a:br>
              <a:rPr lang="en-US" sz="2700" dirty="0" smtClean="0"/>
            </a:br>
            <a:r>
              <a:rPr lang="en-US" sz="2700" dirty="0" smtClean="0"/>
              <a:t>	a.  </a:t>
            </a:r>
            <a:r>
              <a:rPr lang="en-US" sz="2700" dirty="0" err="1" smtClean="0"/>
              <a:t>Dinas</a:t>
            </a:r>
            <a:r>
              <a:rPr lang="en-US" sz="2700" dirty="0" smtClean="0"/>
              <a:t> </a:t>
            </a:r>
            <a:r>
              <a:rPr lang="en-US" sz="2700" dirty="0" err="1" smtClean="0"/>
              <a:t>Sosial</a:t>
            </a:r>
            <a:r>
              <a:rPr lang="en-US" sz="2700" dirty="0" smtClean="0"/>
              <a:t/>
            </a:r>
            <a:br>
              <a:rPr lang="en-US" sz="2700" dirty="0" smtClean="0"/>
            </a:br>
            <a:r>
              <a:rPr lang="en-US" sz="2700" dirty="0" smtClean="0"/>
              <a:t>	b.  BK3S</a:t>
            </a:r>
            <a:br>
              <a:rPr lang="en-US" sz="2700" dirty="0" smtClean="0"/>
            </a:br>
            <a:r>
              <a:rPr lang="en-US" sz="2700" dirty="0" smtClean="0"/>
              <a:t>4. </a:t>
            </a:r>
            <a:r>
              <a:rPr lang="en-US" sz="2700" dirty="0" err="1" smtClean="0"/>
              <a:t>Psikologi</a:t>
            </a:r>
            <a:r>
              <a:rPr lang="en-US" sz="2700" dirty="0" smtClean="0"/>
              <a:t/>
            </a:r>
            <a:br>
              <a:rPr lang="en-US" sz="2700" dirty="0" smtClean="0"/>
            </a:br>
            <a:r>
              <a:rPr lang="en-US" sz="2700" dirty="0" smtClean="0"/>
              <a:t>	a.  PT</a:t>
            </a:r>
            <a:br>
              <a:rPr lang="en-US" sz="2700" dirty="0" smtClean="0"/>
            </a:br>
            <a:r>
              <a:rPr lang="en-US" sz="2700" dirty="0" smtClean="0"/>
              <a:t>	b.  LSM</a:t>
            </a:r>
            <a:br>
              <a:rPr lang="en-US" sz="2700" dirty="0" smtClean="0"/>
            </a:br>
            <a:r>
              <a:rPr lang="en-US" sz="2700" dirty="0" smtClean="0"/>
              <a:t>5.  </a:t>
            </a:r>
            <a:r>
              <a:rPr lang="en-US" sz="2700" dirty="0" err="1" smtClean="0"/>
              <a:t>Ekonomi</a:t>
            </a:r>
            <a:r>
              <a:rPr lang="en-US" sz="2700" dirty="0" smtClean="0"/>
              <a:t> </a:t>
            </a:r>
            <a:r>
              <a:rPr lang="en-US" sz="2700" dirty="0" err="1" smtClean="0"/>
              <a:t>Keluarga</a:t>
            </a:r>
            <a:r>
              <a:rPr lang="en-US" sz="2700" dirty="0" smtClean="0"/>
              <a:t/>
            </a:r>
            <a:br>
              <a:rPr lang="en-US" sz="2700" dirty="0" smtClean="0"/>
            </a:br>
            <a:r>
              <a:rPr lang="en-US" sz="2700" dirty="0" smtClean="0"/>
              <a:t>	a.  BKKBN</a:t>
            </a:r>
            <a:br>
              <a:rPr lang="en-US" sz="2700" dirty="0" smtClean="0"/>
            </a:br>
            <a:r>
              <a:rPr lang="en-US" sz="2700" dirty="0" smtClean="0"/>
              <a:t>	b.  TP PKK</a:t>
            </a:r>
            <a:br>
              <a:rPr lang="en-US" sz="2700" dirty="0" smtClean="0"/>
            </a:br>
            <a:r>
              <a:rPr lang="en-US" sz="2700" dirty="0" smtClean="0"/>
              <a:t>	c.  </a:t>
            </a:r>
            <a:r>
              <a:rPr lang="en-US" sz="2700" dirty="0" err="1" smtClean="0"/>
              <a:t>Pemerintah</a:t>
            </a:r>
            <a:r>
              <a:rPr lang="en-US" sz="2700" dirty="0" smtClean="0"/>
              <a:t> </a:t>
            </a:r>
            <a:r>
              <a:rPr lang="en-US" sz="2700" dirty="0" err="1" smtClean="0"/>
              <a:t>daerah</a:t>
            </a:r>
            <a:r>
              <a:rPr lang="en-US" sz="2700" dirty="0" smtClean="0"/>
              <a:t> </a:t>
            </a:r>
            <a:r>
              <a:rPr lang="en-US" sz="2700" dirty="0" err="1" smtClean="0"/>
              <a:t>bagian</a:t>
            </a:r>
            <a:r>
              <a:rPr lang="en-US" sz="2700" dirty="0" smtClean="0"/>
              <a:t> </a:t>
            </a:r>
            <a:r>
              <a:rPr lang="en-US" sz="2700" dirty="0" err="1" smtClean="0"/>
              <a:t>kesejahteraan</a:t>
            </a:r>
            <a:r>
              <a:rPr lang="en-US" sz="2700" dirty="0" smtClean="0"/>
              <a:t> </a:t>
            </a:r>
            <a:r>
              <a:rPr lang="en-US" sz="2700" dirty="0" err="1" smtClean="0"/>
              <a:t>sosial</a:t>
            </a:r>
            <a:r>
              <a:rPr lang="en-US" sz="2700" dirty="0" smtClean="0"/>
              <a:t/>
            </a:r>
            <a:br>
              <a:rPr lang="en-US" sz="2700" dirty="0" smtClean="0"/>
            </a:br>
            <a:r>
              <a:rPr lang="en-US" sz="2700" dirty="0" smtClean="0"/>
              <a:t>6.  </a:t>
            </a:r>
            <a:r>
              <a:rPr lang="en-US" sz="2700" dirty="0" err="1" smtClean="0"/>
              <a:t>Pendidikan</a:t>
            </a:r>
            <a:r>
              <a:rPr lang="en-US" sz="2700" dirty="0" smtClean="0"/>
              <a:t/>
            </a:r>
            <a:br>
              <a:rPr lang="en-US" sz="2700" dirty="0" smtClean="0"/>
            </a:br>
            <a:r>
              <a:rPr lang="en-US" sz="2700" dirty="0" smtClean="0"/>
              <a:t>	a. </a:t>
            </a:r>
            <a:r>
              <a:rPr lang="en-US" sz="2700" dirty="0" err="1" smtClean="0"/>
              <a:t>Dinas</a:t>
            </a:r>
            <a:r>
              <a:rPr lang="en-US" sz="2700" dirty="0" smtClean="0"/>
              <a:t> </a:t>
            </a:r>
            <a:r>
              <a:rPr lang="en-US" sz="2700" dirty="0" err="1" smtClean="0"/>
              <a:t>pendidikan</a:t>
            </a:r>
            <a:r>
              <a:rPr lang="en-US" sz="2700" dirty="0" smtClean="0"/>
              <a:t/>
            </a:r>
            <a:br>
              <a:rPr lang="en-US" sz="2700" dirty="0" smtClean="0"/>
            </a:br>
            <a:r>
              <a:rPr lang="en-US" sz="2700" dirty="0" smtClean="0"/>
              <a:t>	b. BK3S</a:t>
            </a:r>
            <a:endParaRPr lang="en-US" sz="27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800" dirty="0" err="1" smtClean="0"/>
              <a:t>Pendanaan</a:t>
            </a:r>
            <a:r>
              <a:rPr lang="en-US" sz="2800" dirty="0" smtClean="0"/>
              <a:t> </a:t>
            </a:r>
            <a:r>
              <a:rPr lang="en-US" sz="2800" dirty="0" err="1" smtClean="0"/>
              <a:t>posyandu</a:t>
            </a:r>
            <a:r>
              <a:rPr lang="en-US" sz="2800" dirty="0" smtClean="0"/>
              <a:t> plus </a:t>
            </a:r>
            <a:r>
              <a:rPr lang="en-US" sz="2800" dirty="0" err="1" smtClean="0"/>
              <a:t>bersumber</a:t>
            </a:r>
            <a:r>
              <a:rPr lang="en-US" sz="2800" dirty="0" smtClean="0"/>
              <a:t> </a:t>
            </a:r>
            <a:r>
              <a:rPr lang="en-US" sz="2800" dirty="0" err="1" smtClean="0"/>
              <a:t>dari</a:t>
            </a:r>
            <a:r>
              <a:rPr lang="en-US" sz="2800" dirty="0" smtClean="0"/>
              <a:t> :</a:t>
            </a:r>
            <a:br>
              <a:rPr lang="en-US" sz="2800" dirty="0" smtClean="0"/>
            </a:br>
            <a:r>
              <a:rPr lang="en-US" sz="2800" dirty="0" smtClean="0"/>
              <a:t>1. </a:t>
            </a:r>
            <a:r>
              <a:rPr lang="en-US" sz="2800" dirty="0" err="1" smtClean="0"/>
              <a:t>Anggaran</a:t>
            </a:r>
            <a:r>
              <a:rPr lang="en-US" sz="2800" dirty="0" smtClean="0"/>
              <a:t> </a:t>
            </a:r>
            <a:r>
              <a:rPr lang="en-US" sz="2800" dirty="0" err="1" smtClean="0"/>
              <a:t>pemerintah</a:t>
            </a:r>
            <a:r>
              <a:rPr lang="en-US" sz="2800" dirty="0" smtClean="0"/>
              <a:t> </a:t>
            </a:r>
            <a:r>
              <a:rPr lang="en-US" sz="2800" dirty="0" err="1" smtClean="0"/>
              <a:t>pusat</a:t>
            </a:r>
            <a:r>
              <a:rPr lang="en-US" sz="2800" dirty="0" smtClean="0"/>
              <a:t>, </a:t>
            </a:r>
            <a:r>
              <a:rPr lang="en-US" sz="2800" dirty="0" err="1" smtClean="0"/>
              <a:t>propinsi</a:t>
            </a:r>
            <a:r>
              <a:rPr lang="en-US" sz="2800" dirty="0" smtClean="0"/>
              <a:t>, </a:t>
            </a:r>
            <a:r>
              <a:rPr lang="en-US" sz="2800" dirty="0" err="1" smtClean="0"/>
              <a:t>kabupaten</a:t>
            </a:r>
            <a:r>
              <a:rPr lang="en-US" sz="2800" dirty="0" smtClean="0"/>
              <a:t>/</a:t>
            </a:r>
            <a:r>
              <a:rPr lang="en-US" sz="2800" dirty="0" err="1" smtClean="0"/>
              <a:t>kota</a:t>
            </a:r>
            <a:r>
              <a:rPr lang="en-US" sz="2800" dirty="0" smtClean="0"/>
              <a:t/>
            </a:r>
            <a:br>
              <a:rPr lang="en-US" sz="2800" dirty="0" smtClean="0"/>
            </a:br>
            <a:r>
              <a:rPr lang="en-US" sz="2800" dirty="0" smtClean="0"/>
              <a:t>2. </a:t>
            </a:r>
            <a:r>
              <a:rPr lang="en-US" sz="2800" dirty="0" err="1" smtClean="0"/>
              <a:t>Sumbangan</a:t>
            </a:r>
            <a:r>
              <a:rPr lang="en-US" sz="2800" dirty="0" smtClean="0"/>
              <a:t> </a:t>
            </a:r>
            <a:r>
              <a:rPr lang="en-US" sz="2800" dirty="0" err="1" smtClean="0"/>
              <a:t>swasta</a:t>
            </a:r>
            <a:r>
              <a:rPr lang="en-US" sz="2800" dirty="0" smtClean="0"/>
              <a:t/>
            </a:r>
            <a:br>
              <a:rPr lang="en-US" sz="2800" dirty="0" smtClean="0"/>
            </a:br>
            <a:r>
              <a:rPr lang="en-US" sz="2800" dirty="0" smtClean="0"/>
              <a:t>3. </a:t>
            </a:r>
            <a:r>
              <a:rPr lang="en-US" sz="2800" dirty="0" err="1" smtClean="0"/>
              <a:t>Lembaga</a:t>
            </a:r>
            <a:r>
              <a:rPr lang="en-US" sz="2800" dirty="0" smtClean="0"/>
              <a:t> donor </a:t>
            </a:r>
            <a:r>
              <a:rPr lang="en-US" sz="2800" dirty="0" err="1" smtClean="0"/>
              <a:t>domestik</a:t>
            </a:r>
            <a:r>
              <a:rPr lang="en-US" sz="2800" dirty="0" smtClean="0"/>
              <a:t> </a:t>
            </a:r>
            <a:r>
              <a:rPr lang="en-US" sz="2800" dirty="0" err="1" smtClean="0"/>
              <a:t>dan</a:t>
            </a:r>
            <a:r>
              <a:rPr lang="en-US" sz="2800" dirty="0" smtClean="0"/>
              <a:t> </a:t>
            </a:r>
            <a:r>
              <a:rPr lang="en-US" sz="2800" dirty="0" err="1" smtClean="0"/>
              <a:t>internasional</a:t>
            </a:r>
            <a:r>
              <a:rPr lang="en-US" sz="2800" dirty="0" smtClean="0"/>
              <a:t/>
            </a:r>
            <a:br>
              <a:rPr lang="en-US" sz="2800" dirty="0" smtClean="0"/>
            </a:br>
            <a:r>
              <a:rPr lang="en-US" sz="2800" dirty="0" smtClean="0"/>
              <a:t>4. </a:t>
            </a:r>
            <a:r>
              <a:rPr lang="en-US" sz="2800" dirty="0" err="1" smtClean="0"/>
              <a:t>Menghimpun</a:t>
            </a:r>
            <a:r>
              <a:rPr lang="en-US" sz="2800" dirty="0" smtClean="0"/>
              <a:t> </a:t>
            </a:r>
            <a:r>
              <a:rPr lang="en-US" sz="2800" dirty="0" err="1" smtClean="0"/>
              <a:t>dari</a:t>
            </a:r>
            <a:r>
              <a:rPr lang="en-US" sz="2800" dirty="0" smtClean="0"/>
              <a:t> </a:t>
            </a:r>
            <a:r>
              <a:rPr lang="en-US" sz="2800" dirty="0" err="1" smtClean="0"/>
              <a:t>anggota</a:t>
            </a:r>
            <a:r>
              <a:rPr lang="en-US" sz="2800" dirty="0" smtClean="0"/>
              <a:t> </a:t>
            </a:r>
            <a:r>
              <a:rPr lang="en-US" sz="2800" dirty="0" err="1" smtClean="0"/>
              <a:t>dan</a:t>
            </a:r>
            <a:r>
              <a:rPr lang="en-US" sz="2800" dirty="0" smtClean="0"/>
              <a:t> </a:t>
            </a:r>
            <a:r>
              <a:rPr lang="en-US" sz="2800" dirty="0" err="1" smtClean="0"/>
              <a:t>masyarakat</a:t>
            </a:r>
            <a:r>
              <a:rPr lang="en-US" sz="2800" dirty="0" smtClean="0"/>
              <a:t> </a:t>
            </a:r>
            <a:r>
              <a:rPr lang="en-US" sz="2800" dirty="0" err="1" smtClean="0"/>
              <a:t>secara</a:t>
            </a:r>
            <a:r>
              <a:rPr lang="en-US" sz="2800" dirty="0" smtClean="0"/>
              <a:t> </a:t>
            </a:r>
            <a:br>
              <a:rPr lang="en-US" sz="2800" dirty="0" smtClean="0"/>
            </a:br>
            <a:r>
              <a:rPr lang="en-US" sz="2800" dirty="0" smtClean="0"/>
              <a:t>     </a:t>
            </a:r>
            <a:r>
              <a:rPr lang="en-US" sz="2800" dirty="0" err="1" smtClean="0"/>
              <a:t>tradisional</a:t>
            </a:r>
            <a:r>
              <a:rPr lang="en-US" sz="2800" dirty="0" smtClean="0"/>
              <a:t/>
            </a:r>
            <a:br>
              <a:rPr lang="en-US" sz="2800" dirty="0" smtClean="0"/>
            </a:br>
            <a:r>
              <a:rPr lang="en-US" sz="2800" dirty="0" smtClean="0"/>
              <a:t/>
            </a:r>
            <a:br>
              <a:rPr lang="en-US" sz="2800" dirty="0" smtClean="0"/>
            </a:br>
            <a:r>
              <a:rPr lang="en-US" sz="2800" dirty="0" smtClean="0"/>
              <a:t>Problem yang </a:t>
            </a:r>
            <a:r>
              <a:rPr lang="en-US" sz="2800" dirty="0" err="1" smtClean="0"/>
              <a:t>masih</a:t>
            </a:r>
            <a:r>
              <a:rPr lang="en-US" sz="2800" dirty="0" smtClean="0"/>
              <a:t> </a:t>
            </a:r>
            <a:r>
              <a:rPr lang="en-US" sz="2800" dirty="0" err="1" smtClean="0"/>
              <a:t>harus</a:t>
            </a:r>
            <a:r>
              <a:rPr lang="en-US" sz="2800" dirty="0" smtClean="0"/>
              <a:t> </a:t>
            </a:r>
            <a:r>
              <a:rPr lang="en-US" sz="2800" dirty="0" err="1" smtClean="0"/>
              <a:t>dipikirkan</a:t>
            </a:r>
            <a:r>
              <a:rPr lang="en-US" sz="2800" dirty="0" smtClean="0"/>
              <a:t> </a:t>
            </a:r>
            <a:r>
              <a:rPr lang="en-US" sz="2800" dirty="0" err="1" smtClean="0"/>
              <a:t>ke</a:t>
            </a:r>
            <a:r>
              <a:rPr lang="en-US" sz="2800" dirty="0" smtClean="0"/>
              <a:t> </a:t>
            </a:r>
            <a:r>
              <a:rPr lang="en-US" sz="2800" dirty="0" err="1" smtClean="0"/>
              <a:t>depan</a:t>
            </a:r>
            <a:r>
              <a:rPr lang="en-US" sz="2800" dirty="0" smtClean="0"/>
              <a:t> </a:t>
            </a:r>
            <a:r>
              <a:rPr lang="en-US" sz="2800" dirty="0" err="1" smtClean="0"/>
              <a:t>terhadap</a:t>
            </a:r>
            <a:r>
              <a:rPr lang="en-US" sz="2800" dirty="0" smtClean="0"/>
              <a:t> </a:t>
            </a:r>
            <a:r>
              <a:rPr lang="en-US" sz="2800" dirty="0" err="1" smtClean="0"/>
              <a:t>pelaksanaan</a:t>
            </a:r>
            <a:r>
              <a:rPr lang="en-US" sz="2800" dirty="0" smtClean="0"/>
              <a:t> </a:t>
            </a:r>
            <a:r>
              <a:rPr lang="en-US" sz="2800" dirty="0" err="1" smtClean="0"/>
              <a:t>posyandu</a:t>
            </a:r>
            <a:r>
              <a:rPr lang="en-US" sz="2800" dirty="0" smtClean="0"/>
              <a:t> plus </a:t>
            </a:r>
            <a:r>
              <a:rPr lang="en-US" sz="2800" dirty="0" err="1" smtClean="0"/>
              <a:t>adalah</a:t>
            </a:r>
            <a:r>
              <a:rPr lang="en-US" sz="2800" dirty="0" smtClean="0"/>
              <a:t> :</a:t>
            </a:r>
            <a:br>
              <a:rPr lang="en-US" sz="2800" dirty="0" smtClean="0"/>
            </a:br>
            <a:r>
              <a:rPr lang="en-US" sz="2800" dirty="0" smtClean="0"/>
              <a:t>1. </a:t>
            </a:r>
            <a:r>
              <a:rPr lang="en-US" sz="2800" dirty="0" err="1" smtClean="0"/>
              <a:t>Bagaimana</a:t>
            </a:r>
            <a:r>
              <a:rPr lang="en-US" sz="2800" dirty="0" smtClean="0"/>
              <a:t> </a:t>
            </a:r>
            <a:r>
              <a:rPr lang="en-US" sz="2800" dirty="0" err="1" smtClean="0"/>
              <a:t>mewujudkan</a:t>
            </a:r>
            <a:r>
              <a:rPr lang="en-US" sz="2800" dirty="0" smtClean="0"/>
              <a:t> </a:t>
            </a:r>
            <a:r>
              <a:rPr lang="en-US" sz="2800" dirty="0" err="1" smtClean="0"/>
              <a:t>mitra</a:t>
            </a:r>
            <a:r>
              <a:rPr lang="en-US" sz="2800" dirty="0" smtClean="0"/>
              <a:t> </a:t>
            </a:r>
            <a:r>
              <a:rPr lang="en-US" sz="2800" dirty="0" err="1" smtClean="0"/>
              <a:t>keluarga</a:t>
            </a:r>
            <a:r>
              <a:rPr lang="en-US" sz="2800" dirty="0" smtClean="0"/>
              <a:t> yang ideal</a:t>
            </a:r>
            <a:br>
              <a:rPr lang="en-US" sz="2800" dirty="0" smtClean="0"/>
            </a:br>
            <a:r>
              <a:rPr lang="en-US" sz="2800" dirty="0" smtClean="0"/>
              <a:t>2. </a:t>
            </a:r>
            <a:r>
              <a:rPr lang="en-US" sz="2800" dirty="0" err="1" smtClean="0"/>
              <a:t>Konseling</a:t>
            </a:r>
            <a:r>
              <a:rPr lang="en-US" sz="2800" dirty="0" smtClean="0"/>
              <a:t> </a:t>
            </a:r>
            <a:r>
              <a:rPr lang="en-US" sz="2800" dirty="0" err="1" smtClean="0"/>
              <a:t>dengan</a:t>
            </a:r>
            <a:r>
              <a:rPr lang="en-US" sz="2800" dirty="0" smtClean="0"/>
              <a:t> </a:t>
            </a:r>
            <a:r>
              <a:rPr lang="en-US" sz="2800" dirty="0" err="1" smtClean="0"/>
              <a:t>prinsip</a:t>
            </a:r>
            <a:r>
              <a:rPr lang="en-US" sz="2800" dirty="0" smtClean="0"/>
              <a:t> </a:t>
            </a:r>
            <a:r>
              <a:rPr lang="en-US" sz="2800" dirty="0" err="1" smtClean="0"/>
              <a:t>kerahasiaan</a:t>
            </a:r>
            <a:r>
              <a:rPr lang="en-US" sz="2800" dirty="0" smtClean="0"/>
              <a:t/>
            </a:r>
            <a:br>
              <a:rPr lang="en-US" sz="2800" dirty="0" smtClean="0"/>
            </a:br>
            <a:r>
              <a:rPr lang="en-US" sz="2800" dirty="0" smtClean="0"/>
              <a:t>3. </a:t>
            </a:r>
            <a:r>
              <a:rPr lang="en-US" sz="2800" dirty="0" err="1" smtClean="0"/>
              <a:t>Pelayanan</a:t>
            </a:r>
            <a:r>
              <a:rPr lang="en-US" sz="2800" dirty="0" smtClean="0"/>
              <a:t> </a:t>
            </a:r>
            <a:r>
              <a:rPr lang="en-US" sz="2800" dirty="0" err="1" smtClean="0"/>
              <a:t>dibatasi</a:t>
            </a:r>
            <a:r>
              <a:rPr lang="en-US" sz="2800" dirty="0" smtClean="0"/>
              <a:t> </a:t>
            </a:r>
            <a:r>
              <a:rPr lang="en-US" sz="2800" dirty="0" err="1" smtClean="0"/>
              <a:t>waktu</a:t>
            </a:r>
            <a:r>
              <a:rPr lang="en-US" sz="2800" dirty="0" smtClean="0"/>
              <a:t>, </a:t>
            </a:r>
            <a:r>
              <a:rPr lang="en-US" sz="2800" dirty="0" err="1" smtClean="0"/>
              <a:t>sedang</a:t>
            </a:r>
            <a:r>
              <a:rPr lang="en-US" sz="2800" dirty="0" smtClean="0"/>
              <a:t> problem yang </a:t>
            </a:r>
            <a:r>
              <a:rPr lang="en-US" sz="2800" dirty="0" err="1" smtClean="0"/>
              <a:t>dihadapi</a:t>
            </a:r>
            <a:r>
              <a:rPr lang="en-US" sz="2800" dirty="0" smtClean="0"/>
              <a:t> </a:t>
            </a:r>
            <a:r>
              <a:rPr lang="en-US" sz="2800" dirty="0" err="1" smtClean="0"/>
              <a:t>setiap</a:t>
            </a:r>
            <a:r>
              <a:rPr lang="en-US" sz="2800" dirty="0" smtClean="0"/>
              <a:t> </a:t>
            </a:r>
            <a:br>
              <a:rPr lang="en-US" sz="2800" dirty="0" smtClean="0"/>
            </a:br>
            <a:r>
              <a:rPr lang="en-US" sz="2800" dirty="0" smtClean="0"/>
              <a:t>    </a:t>
            </a:r>
            <a:r>
              <a:rPr lang="en-US" sz="2800" dirty="0" err="1" smtClean="0"/>
              <a:t>detik</a:t>
            </a:r>
            <a:r>
              <a:rPr lang="en-US" sz="2800" dirty="0" smtClean="0"/>
              <a:t> </a:t>
            </a:r>
            <a:r>
              <a:rPr lang="en-US" sz="2800" dirty="0" err="1" smtClean="0"/>
              <a:t>berkembang</a:t>
            </a:r>
            <a:r>
              <a:rPr lang="en-US" sz="2800" dirty="0" smtClean="0"/>
              <a:t>, </a:t>
            </a:r>
            <a:r>
              <a:rPr lang="en-US" sz="2800" dirty="0" err="1" smtClean="0"/>
              <a:t>bagaimana</a:t>
            </a:r>
            <a:r>
              <a:rPr lang="en-US" sz="2800" dirty="0" smtClean="0"/>
              <a:t> </a:t>
            </a:r>
            <a:r>
              <a:rPr lang="en-US" sz="2800" dirty="0" err="1" smtClean="0"/>
              <a:t>konsep</a:t>
            </a:r>
            <a:r>
              <a:rPr lang="en-US" sz="2800" dirty="0" smtClean="0"/>
              <a:t> plus </a:t>
            </a:r>
            <a:r>
              <a:rPr lang="en-US" sz="2800" dirty="0" err="1" smtClean="0"/>
              <a:t>mengarah</a:t>
            </a:r>
            <a:r>
              <a:rPr lang="en-US" sz="2800" dirty="0" smtClean="0"/>
              <a:t> </a:t>
            </a:r>
            <a:r>
              <a:rPr lang="en-US" sz="2800" dirty="0" err="1" smtClean="0"/>
              <a:t>pada</a:t>
            </a:r>
            <a:r>
              <a:rPr lang="en-US" sz="2800" dirty="0" smtClean="0"/>
              <a:t> </a:t>
            </a:r>
            <a:br>
              <a:rPr lang="en-US" sz="2800" dirty="0" smtClean="0"/>
            </a:br>
            <a:r>
              <a:rPr lang="en-US" sz="2800" dirty="0" smtClean="0"/>
              <a:t>    </a:t>
            </a:r>
            <a:r>
              <a:rPr lang="en-US" sz="2800" dirty="0" err="1" smtClean="0"/>
              <a:t>pelayanan</a:t>
            </a:r>
            <a:r>
              <a:rPr lang="en-US" sz="2800" dirty="0" smtClean="0"/>
              <a:t> 24 jam</a:t>
            </a:r>
            <a:br>
              <a:rPr lang="en-US" sz="2800" dirty="0" smtClean="0"/>
            </a:br>
            <a:r>
              <a:rPr lang="en-US" sz="2800" dirty="0" smtClean="0"/>
              <a:t>4.  </a:t>
            </a:r>
            <a:r>
              <a:rPr lang="en-US" sz="2800" dirty="0" err="1" smtClean="0"/>
              <a:t>Penghargaan</a:t>
            </a:r>
            <a:r>
              <a:rPr lang="en-US" sz="2800" dirty="0" smtClean="0"/>
              <a:t> </a:t>
            </a:r>
            <a:r>
              <a:rPr lang="en-US" sz="2800" dirty="0" err="1" smtClean="0"/>
              <a:t>untuk</a:t>
            </a:r>
            <a:r>
              <a:rPr lang="en-US" sz="2800" dirty="0" smtClean="0"/>
              <a:t> Kader</a:t>
            </a:r>
            <a:br>
              <a:rPr lang="en-US" sz="2800" dirty="0" smtClean="0"/>
            </a:br>
            <a:r>
              <a:rPr lang="en-US" sz="2800" dirty="0" smtClean="0"/>
              <a:t>5.  </a:t>
            </a:r>
            <a:r>
              <a:rPr lang="en-US" sz="2800" dirty="0" err="1" smtClean="0"/>
              <a:t>Pemetaan</a:t>
            </a:r>
            <a:r>
              <a:rPr lang="en-US" sz="2800" dirty="0" smtClean="0"/>
              <a:t> </a:t>
            </a:r>
            <a:r>
              <a:rPr lang="en-US" sz="2800" dirty="0" err="1" smtClean="0"/>
              <a:t>potensi</a:t>
            </a:r>
            <a:r>
              <a:rPr lang="en-US" sz="2800" dirty="0" smtClean="0"/>
              <a:t> SDM </a:t>
            </a:r>
            <a:r>
              <a:rPr lang="en-US" sz="2800" dirty="0" err="1" smtClean="0"/>
              <a:t>Lokal</a:t>
            </a:r>
            <a:r>
              <a:rPr lang="en-US" sz="2800" dirty="0" smtClean="0"/>
              <a:t/>
            </a:r>
            <a:br>
              <a:rPr lang="en-US" sz="2800" dirty="0" smtClean="0"/>
            </a:br>
            <a:r>
              <a:rPr lang="en-US" sz="2800" dirty="0" smtClean="0"/>
              <a:t>6.  </a:t>
            </a:r>
            <a:r>
              <a:rPr lang="en-US" sz="2800" dirty="0" err="1" smtClean="0"/>
              <a:t>Memperluas</a:t>
            </a:r>
            <a:r>
              <a:rPr lang="en-US" sz="2800" dirty="0" smtClean="0"/>
              <a:t> </a:t>
            </a:r>
            <a:r>
              <a:rPr lang="en-US" sz="2800" dirty="0" err="1" smtClean="0"/>
              <a:t>jaringan</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txBody>
          <a:bodyPr>
            <a:normAutofit/>
          </a:bodyPr>
          <a:lstStyle/>
          <a:p>
            <a:pPr algn="l"/>
            <a:r>
              <a:rPr lang="en-US" sz="3200" dirty="0" smtClean="0"/>
              <a:t>A. </a:t>
            </a:r>
            <a:r>
              <a:rPr lang="en-US" sz="3200" dirty="0" err="1" smtClean="0"/>
              <a:t>Pengembangan</a:t>
            </a:r>
            <a:r>
              <a:rPr lang="en-US" sz="3200" dirty="0" smtClean="0"/>
              <a:t> Provider </a:t>
            </a:r>
            <a:r>
              <a:rPr lang="en-US" sz="3200" dirty="0" err="1" smtClean="0"/>
              <a:t>sebagai</a:t>
            </a:r>
            <a:r>
              <a:rPr lang="en-US" sz="3200" dirty="0" smtClean="0"/>
              <a:t> model </a:t>
            </a:r>
            <a:br>
              <a:rPr lang="en-US" sz="3200" dirty="0" smtClean="0"/>
            </a:br>
            <a:r>
              <a:rPr lang="en-US" sz="3200" dirty="0" smtClean="0"/>
              <a:t>     </a:t>
            </a:r>
            <a:r>
              <a:rPr lang="en-US" sz="3200" dirty="0" err="1" smtClean="0"/>
              <a:t>pengorganisasian</a:t>
            </a:r>
            <a:r>
              <a:rPr lang="en-US" sz="3200" dirty="0" smtClean="0"/>
              <a:t> </a:t>
            </a:r>
            <a:r>
              <a:rPr lang="en-US" sz="3200" dirty="0" err="1" smtClean="0"/>
              <a:t>masyarakat</a:t>
            </a:r>
            <a:endParaRPr lang="en-US" sz="3200" dirty="0"/>
          </a:p>
        </p:txBody>
      </p:sp>
      <p:sp>
        <p:nvSpPr>
          <p:cNvPr id="3" name="Content Placeholder 2"/>
          <p:cNvSpPr>
            <a:spLocks noGrp="1"/>
          </p:cNvSpPr>
          <p:nvPr>
            <p:ph idx="1"/>
          </p:nvPr>
        </p:nvSpPr>
        <p:spPr>
          <a:xfrm>
            <a:off x="0" y="1143000"/>
            <a:ext cx="9144000" cy="5715000"/>
          </a:xfrm>
        </p:spPr>
        <p:txBody>
          <a:bodyPr/>
          <a:lstStyle/>
          <a:p>
            <a:pPr marL="514350" indent="-514350">
              <a:buAutoNum type="arabicPeriod"/>
            </a:pPr>
            <a:r>
              <a:rPr lang="en-US" dirty="0" err="1" smtClean="0"/>
              <a:t>Pengembangan</a:t>
            </a:r>
            <a:r>
              <a:rPr lang="en-US" dirty="0" smtClean="0"/>
              <a:t> provider </a:t>
            </a:r>
            <a:r>
              <a:rPr lang="en-US" dirty="0" err="1" smtClean="0"/>
              <a:t>merupakan</a:t>
            </a:r>
            <a:r>
              <a:rPr lang="en-US" dirty="0" smtClean="0"/>
              <a:t> </a:t>
            </a:r>
            <a:r>
              <a:rPr lang="en-US" dirty="0" err="1" smtClean="0"/>
              <a:t>salah</a:t>
            </a:r>
            <a:r>
              <a:rPr lang="en-US" dirty="0" smtClean="0"/>
              <a:t> </a:t>
            </a:r>
            <a:r>
              <a:rPr lang="en-US" dirty="0" err="1" smtClean="0"/>
              <a:t>satu</a:t>
            </a:r>
            <a:r>
              <a:rPr lang="en-US" dirty="0" smtClean="0"/>
              <a:t> </a:t>
            </a:r>
            <a:r>
              <a:rPr lang="en-US" dirty="0" err="1" smtClean="0"/>
              <a:t>bentuk</a:t>
            </a:r>
            <a:r>
              <a:rPr lang="en-US" dirty="0" smtClean="0"/>
              <a:t> </a:t>
            </a:r>
            <a:r>
              <a:rPr lang="en-US" dirty="0" err="1" smtClean="0"/>
              <a:t>atau</a:t>
            </a:r>
            <a:r>
              <a:rPr lang="en-US" dirty="0" smtClean="0"/>
              <a:t> model </a:t>
            </a:r>
            <a:r>
              <a:rPr lang="en-US" dirty="0" err="1" smtClean="0"/>
              <a:t>dari</a:t>
            </a:r>
            <a:r>
              <a:rPr lang="en-US" dirty="0" smtClean="0"/>
              <a:t> </a:t>
            </a:r>
            <a:r>
              <a:rPr lang="en-US" dirty="0" err="1" smtClean="0"/>
              <a:t>pelaksanaaan</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dengan</a:t>
            </a:r>
            <a:r>
              <a:rPr lang="en-US" dirty="0" smtClean="0"/>
              <a:t> </a:t>
            </a:r>
            <a:r>
              <a:rPr lang="en-US" dirty="0" err="1" smtClean="0"/>
              <a:t>pendekatan</a:t>
            </a:r>
            <a:r>
              <a:rPr lang="en-US" dirty="0" smtClean="0"/>
              <a:t> </a:t>
            </a:r>
            <a:r>
              <a:rPr lang="en-US" dirty="0" err="1" smtClean="0"/>
              <a:t>pemecahan</a:t>
            </a:r>
            <a:r>
              <a:rPr lang="en-US" dirty="0" smtClean="0"/>
              <a:t> </a:t>
            </a:r>
            <a:r>
              <a:rPr lang="en-US" dirty="0" err="1" smtClean="0"/>
              <a:t>masalah</a:t>
            </a:r>
            <a:r>
              <a:rPr lang="en-US" dirty="0" smtClean="0"/>
              <a:t> (problem solving) </a:t>
            </a:r>
          </a:p>
          <a:p>
            <a:pPr marL="514350" indent="-514350">
              <a:buNone/>
            </a:pPr>
            <a:r>
              <a:rPr lang="en-US" dirty="0" smtClean="0"/>
              <a:t>	Provider </a:t>
            </a:r>
            <a:r>
              <a:rPr lang="en-US" dirty="0" err="1" smtClean="0"/>
              <a:t>adalah</a:t>
            </a:r>
            <a:r>
              <a:rPr lang="en-US" dirty="0" smtClean="0"/>
              <a:t> </a:t>
            </a:r>
            <a:r>
              <a:rPr lang="en-US" dirty="0" err="1" smtClean="0"/>
              <a:t>sektor-sektor</a:t>
            </a:r>
            <a:r>
              <a:rPr lang="en-US" dirty="0" smtClean="0"/>
              <a:t> yang </a:t>
            </a:r>
            <a:r>
              <a:rPr lang="en-US" dirty="0" err="1" smtClean="0"/>
              <a:t>bertanggungjawab</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secara</a:t>
            </a:r>
            <a:r>
              <a:rPr lang="en-US" dirty="0" smtClean="0"/>
              <a:t> </a:t>
            </a:r>
            <a:r>
              <a:rPr lang="en-US" dirty="0" err="1" smtClean="0"/>
              <a:t>teknis</a:t>
            </a:r>
            <a:r>
              <a:rPr lang="en-US" dirty="0" smtClean="0"/>
              <a:t> </a:t>
            </a:r>
            <a:r>
              <a:rPr lang="en-US" dirty="0" err="1" smtClean="0"/>
              <a:t>terhadap</a:t>
            </a:r>
            <a:r>
              <a:rPr lang="en-US" dirty="0" smtClean="0"/>
              <a:t> program-program yang </a:t>
            </a:r>
            <a:r>
              <a:rPr lang="en-US" dirty="0" err="1" smtClean="0"/>
              <a:t>dikembangkan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800" dirty="0" smtClean="0"/>
              <a:t>2. </a:t>
            </a:r>
            <a:r>
              <a:rPr lang="en-US" sz="2800" dirty="0" err="1" smtClean="0"/>
              <a:t>Tujuan</a:t>
            </a:r>
            <a:r>
              <a:rPr lang="en-US" sz="2800" dirty="0" smtClean="0"/>
              <a:t/>
            </a:r>
            <a:br>
              <a:rPr lang="en-US" sz="2800" dirty="0" smtClean="0"/>
            </a:br>
            <a:r>
              <a:rPr lang="en-US" sz="2800" dirty="0" smtClean="0"/>
              <a:t>     a. Yang </a:t>
            </a:r>
            <a:r>
              <a:rPr lang="en-US" sz="2800" dirty="0" err="1" smtClean="0"/>
              <a:t>hendak</a:t>
            </a:r>
            <a:r>
              <a:rPr lang="en-US" sz="2800" dirty="0" smtClean="0"/>
              <a:t> </a:t>
            </a:r>
            <a:r>
              <a:rPr lang="en-US" sz="2800" dirty="0" err="1" smtClean="0"/>
              <a:t>dicapai</a:t>
            </a:r>
            <a:r>
              <a:rPr lang="en-US" sz="2800" dirty="0" smtClean="0"/>
              <a:t> </a:t>
            </a:r>
            <a:r>
              <a:rPr lang="en-US" sz="2800" dirty="0" err="1" smtClean="0"/>
              <a:t>dari</a:t>
            </a:r>
            <a:r>
              <a:rPr lang="en-US" sz="2800" dirty="0" smtClean="0"/>
              <a:t> model </a:t>
            </a:r>
            <a:r>
              <a:rPr lang="en-US" sz="2800" dirty="0" err="1" smtClean="0"/>
              <a:t>ini</a:t>
            </a:r>
            <a:r>
              <a:rPr lang="en-US" sz="2800" dirty="0" smtClean="0"/>
              <a:t> </a:t>
            </a:r>
            <a:r>
              <a:rPr lang="en-US" sz="2800" dirty="0" err="1" smtClean="0"/>
              <a:t>adalah</a:t>
            </a:r>
            <a:r>
              <a:rPr lang="en-US" sz="2800" dirty="0" smtClean="0"/>
              <a:t> </a:t>
            </a:r>
            <a:r>
              <a:rPr lang="en-US" sz="2800" dirty="0" err="1" smtClean="0"/>
              <a:t>memecahkan</a:t>
            </a:r>
            <a:r>
              <a:rPr lang="en-US" sz="2800" dirty="0" smtClean="0"/>
              <a:t>   </a:t>
            </a:r>
            <a:br>
              <a:rPr lang="en-US" sz="2800" dirty="0" smtClean="0"/>
            </a:b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masyarakat</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mengembangkan</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bida</a:t>
            </a:r>
            <a:r>
              <a:rPr lang="en-US" sz="2800" dirty="0" smtClean="0"/>
              <a:t> </a:t>
            </a:r>
            <a:br>
              <a:rPr lang="en-US" sz="2800" dirty="0" smtClean="0"/>
            </a:br>
            <a:r>
              <a:rPr lang="en-US" sz="2800" dirty="0" smtClean="0"/>
              <a:t>         </a:t>
            </a:r>
            <a:r>
              <a:rPr lang="en-US" sz="2800" dirty="0" err="1" smtClean="0"/>
              <a:t>memecahkan</a:t>
            </a: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atas</a:t>
            </a:r>
            <a:r>
              <a:rPr lang="en-US" sz="2800" dirty="0" smtClean="0"/>
              <a:t> </a:t>
            </a:r>
            <a:r>
              <a:rPr lang="en-US" sz="2800" dirty="0" err="1" smtClean="0"/>
              <a:t>dasar</a:t>
            </a:r>
            <a:r>
              <a:rPr lang="en-US" sz="2800" dirty="0" smtClean="0"/>
              <a:t>  </a:t>
            </a:r>
            <a:br>
              <a:rPr lang="en-US" sz="2800" dirty="0" smtClean="0"/>
            </a:br>
            <a:r>
              <a:rPr lang="en-US" sz="2800" dirty="0" smtClean="0"/>
              <a:t>         </a:t>
            </a:r>
            <a:r>
              <a:rPr lang="en-US" sz="2800" dirty="0" err="1" smtClean="0"/>
              <a:t>swadaya</a:t>
            </a:r>
            <a:r>
              <a:rPr lang="en-US" sz="2800" dirty="0" smtClean="0"/>
              <a:t> </a:t>
            </a:r>
            <a:r>
              <a:rPr lang="en-US" sz="2800" dirty="0" err="1" smtClean="0"/>
              <a:t>sebatas</a:t>
            </a:r>
            <a:r>
              <a:rPr lang="en-US" sz="2800" dirty="0" smtClean="0"/>
              <a:t> </a:t>
            </a:r>
            <a:r>
              <a:rPr lang="en-US" sz="2800" dirty="0" err="1" smtClean="0"/>
              <a:t>kemampuannya</a:t>
            </a:r>
            <a:r>
              <a:rPr lang="en-US" sz="2800" dirty="0" smtClean="0"/>
              <a:t/>
            </a:r>
            <a:br>
              <a:rPr lang="en-US" sz="2800" dirty="0" smtClean="0"/>
            </a:br>
            <a:r>
              <a:rPr lang="en-US" sz="2800" dirty="0" smtClean="0"/>
              <a:t>      </a:t>
            </a:r>
            <a:r>
              <a:rPr lang="en-US" sz="2800" dirty="0" err="1" smtClean="0"/>
              <a:t>b.Terciptanya</a:t>
            </a:r>
            <a:r>
              <a:rPr lang="en-US" sz="2800" dirty="0" smtClean="0"/>
              <a:t> </a:t>
            </a:r>
            <a:r>
              <a:rPr lang="en-US" sz="2800" dirty="0" err="1" smtClean="0"/>
              <a:t>kerjasama</a:t>
            </a:r>
            <a:r>
              <a:rPr lang="en-US" sz="2800" dirty="0" smtClean="0"/>
              <a:t> </a:t>
            </a:r>
            <a:r>
              <a:rPr lang="en-US" sz="2800" dirty="0" err="1" smtClean="0"/>
              <a:t>antar</a:t>
            </a:r>
            <a:r>
              <a:rPr lang="en-US" sz="2800" dirty="0" smtClean="0"/>
              <a:t> </a:t>
            </a:r>
            <a:r>
              <a:rPr lang="en-US" sz="2800" dirty="0" err="1" smtClean="0"/>
              <a:t>sektor</a:t>
            </a:r>
            <a:r>
              <a:rPr lang="en-US" sz="2800" dirty="0" smtClean="0"/>
              <a:t> </a:t>
            </a:r>
            <a:r>
              <a:rPr lang="en-US" sz="2800" dirty="0" err="1" smtClean="0"/>
              <a:t>demi</a:t>
            </a:r>
            <a:r>
              <a:rPr lang="en-US" sz="2800" dirty="0" smtClean="0"/>
              <a:t> </a:t>
            </a:r>
            <a:r>
              <a:rPr lang="en-US" sz="2800" dirty="0" err="1" smtClean="0"/>
              <a:t>kesuksesan</a:t>
            </a:r>
            <a:r>
              <a:rPr lang="en-US" sz="2800" dirty="0" smtClean="0"/>
              <a:t> </a:t>
            </a:r>
            <a:br>
              <a:rPr lang="en-US" sz="2800" dirty="0" smtClean="0"/>
            </a:br>
            <a:r>
              <a:rPr lang="en-US" sz="2800" dirty="0" smtClean="0"/>
              <a:t>          program yang </a:t>
            </a:r>
            <a:r>
              <a:rPr lang="en-US" sz="2800" dirty="0" err="1" smtClean="0"/>
              <a:t>dikembangkan</a:t>
            </a:r>
            <a:r>
              <a:rPr lang="en-US" sz="2800" dirty="0" smtClean="0"/>
              <a:t>. </a:t>
            </a:r>
            <a:r>
              <a:rPr lang="en-US" sz="2800" dirty="0" err="1" smtClean="0"/>
              <a:t>Faktor-faktor</a:t>
            </a:r>
            <a:r>
              <a:rPr lang="en-US" sz="2800" dirty="0" smtClean="0"/>
              <a:t> yang </a:t>
            </a:r>
            <a:r>
              <a:rPr lang="en-US" sz="2800" dirty="0" err="1" smtClean="0"/>
              <a:t>dapat</a:t>
            </a:r>
            <a:r>
              <a:rPr lang="en-US" sz="2800" dirty="0" smtClean="0"/>
              <a:t> </a:t>
            </a:r>
            <a:br>
              <a:rPr lang="en-US" sz="2800" dirty="0" smtClean="0"/>
            </a:br>
            <a:r>
              <a:rPr lang="en-US" sz="2800" dirty="0" smtClean="0"/>
              <a:t>          </a:t>
            </a:r>
            <a:r>
              <a:rPr lang="en-US" sz="2800" dirty="0" err="1" smtClean="0"/>
              <a:t>mempengaruhi</a:t>
            </a:r>
            <a:r>
              <a:rPr lang="en-US" sz="2800" dirty="0" smtClean="0"/>
              <a:t> </a:t>
            </a:r>
            <a:r>
              <a:rPr lang="en-US" sz="2800" dirty="0" err="1" smtClean="0"/>
              <a:t>terciptanya</a:t>
            </a:r>
            <a:r>
              <a:rPr lang="en-US" sz="2800" dirty="0" smtClean="0"/>
              <a:t> </a:t>
            </a:r>
            <a:r>
              <a:rPr lang="en-US" sz="2800" dirty="0" err="1" smtClean="0"/>
              <a:t>kerjasama</a:t>
            </a:r>
            <a:r>
              <a:rPr lang="en-US" sz="2800" dirty="0" smtClean="0"/>
              <a:t> </a:t>
            </a:r>
            <a:r>
              <a:rPr lang="en-US" sz="2800" dirty="0" err="1" smtClean="0"/>
              <a:t>antar</a:t>
            </a:r>
            <a:r>
              <a:rPr lang="en-US" sz="2800" dirty="0" smtClean="0"/>
              <a:t> </a:t>
            </a:r>
            <a:r>
              <a:rPr lang="en-US" sz="2800" dirty="0" err="1" smtClean="0"/>
              <a:t>sektor</a:t>
            </a:r>
            <a:r>
              <a:rPr lang="en-US" sz="2800" dirty="0" smtClean="0"/>
              <a:t> </a:t>
            </a:r>
            <a:br>
              <a:rPr lang="en-US" sz="2800" dirty="0" smtClean="0"/>
            </a:br>
            <a:r>
              <a:rPr lang="en-US" sz="2800" dirty="0" smtClean="0"/>
              <a:t>          </a:t>
            </a:r>
            <a:r>
              <a:rPr lang="en-US" sz="2800" dirty="0" err="1" smtClean="0"/>
              <a:t>adalah</a:t>
            </a:r>
            <a:r>
              <a:rPr lang="en-US" sz="2800" dirty="0" smtClean="0"/>
              <a:t> </a:t>
            </a:r>
            <a:r>
              <a:rPr lang="en-US" sz="2800" dirty="0" err="1" smtClean="0"/>
              <a:t>keterbukaan</a:t>
            </a:r>
            <a:r>
              <a:rPr lang="en-US" sz="2800" dirty="0" smtClean="0"/>
              <a:t>, </a:t>
            </a:r>
            <a:r>
              <a:rPr lang="en-US" sz="2800" dirty="0" err="1" smtClean="0"/>
              <a:t>adanya</a:t>
            </a:r>
            <a:r>
              <a:rPr lang="en-US" sz="2800" dirty="0" smtClean="0"/>
              <a:t> </a:t>
            </a:r>
            <a:r>
              <a:rPr lang="en-US" sz="2800" dirty="0" err="1" smtClean="0"/>
              <a:t>wadah</a:t>
            </a:r>
            <a:r>
              <a:rPr lang="en-US" sz="2800" dirty="0" smtClean="0"/>
              <a:t> forum </a:t>
            </a:r>
            <a:r>
              <a:rPr lang="en-US" sz="2800" dirty="0" err="1" smtClean="0"/>
              <a:t>antar</a:t>
            </a:r>
            <a:r>
              <a:rPr lang="en-US" sz="2800" dirty="0" smtClean="0"/>
              <a:t> </a:t>
            </a:r>
            <a:r>
              <a:rPr lang="en-US" sz="2800" dirty="0" err="1" smtClean="0"/>
              <a:t>sektor</a:t>
            </a:r>
            <a:r>
              <a:rPr lang="en-US" sz="2800" dirty="0" smtClean="0"/>
              <a:t>, </a:t>
            </a:r>
            <a:br>
              <a:rPr lang="en-US" sz="2800" dirty="0" smtClean="0"/>
            </a:br>
            <a:r>
              <a:rPr lang="en-US" sz="2800" dirty="0" smtClean="0"/>
              <a:t>          </a:t>
            </a:r>
            <a:r>
              <a:rPr lang="en-US" sz="2800" dirty="0" err="1" smtClean="0"/>
              <a:t>saling</a:t>
            </a:r>
            <a:r>
              <a:rPr lang="en-US" sz="2800" dirty="0" smtClean="0"/>
              <a:t> </a:t>
            </a:r>
            <a:r>
              <a:rPr lang="en-US" sz="2800" dirty="0" err="1" smtClean="0"/>
              <a:t>menunjang</a:t>
            </a:r>
            <a:r>
              <a:rPr lang="en-US" sz="2800" dirty="0" smtClean="0"/>
              <a:t> </a:t>
            </a:r>
            <a:r>
              <a:rPr lang="en-US" sz="2800" dirty="0" err="1" smtClean="0"/>
              <a:t>menghormati</a:t>
            </a:r>
            <a:r>
              <a:rPr lang="en-US" sz="2800" dirty="0" smtClean="0"/>
              <a:t> </a:t>
            </a:r>
            <a:r>
              <a:rPr lang="en-US" sz="2800" dirty="0" err="1" smtClean="0"/>
              <a:t>kewenangan</a:t>
            </a:r>
            <a:r>
              <a:rPr lang="en-US" sz="2800" dirty="0" smtClean="0"/>
              <a:t>, masing2 </a:t>
            </a:r>
            <a:br>
              <a:rPr lang="en-US" sz="2800" dirty="0" smtClean="0"/>
            </a:br>
            <a:r>
              <a:rPr lang="en-US" sz="2800" dirty="0" smtClean="0"/>
              <a:t>          </a:t>
            </a:r>
            <a:r>
              <a:rPr lang="en-US" sz="2800" dirty="0" err="1" smtClean="0"/>
              <a:t>sektor</a:t>
            </a:r>
            <a:r>
              <a:rPr lang="en-US" sz="2800" dirty="0" smtClean="0"/>
              <a:t> </a:t>
            </a:r>
            <a:r>
              <a:rPr lang="en-US" sz="2800" dirty="0" err="1" smtClean="0"/>
              <a:t>memiliki</a:t>
            </a:r>
            <a:r>
              <a:rPr lang="en-US" sz="2800" dirty="0" smtClean="0"/>
              <a:t> </a:t>
            </a:r>
            <a:r>
              <a:rPr lang="en-US" sz="2800" dirty="0" err="1" smtClean="0"/>
              <a:t>tujuan</a:t>
            </a:r>
            <a:r>
              <a:rPr lang="en-US" sz="2800" dirty="0" smtClean="0"/>
              <a:t> yang </a:t>
            </a:r>
            <a:r>
              <a:rPr lang="en-US" sz="2800" dirty="0" err="1" smtClean="0"/>
              <a:t>jelas</a:t>
            </a:r>
            <a:r>
              <a:rPr lang="en-US" sz="2800" dirty="0" smtClean="0"/>
              <a:t>, </a:t>
            </a:r>
            <a:r>
              <a:rPr lang="en-US" sz="2800" dirty="0" err="1" smtClean="0"/>
              <a:t>adanya</a:t>
            </a:r>
            <a:r>
              <a:rPr lang="en-US" sz="2800" dirty="0" smtClean="0"/>
              <a:t> </a:t>
            </a:r>
            <a:r>
              <a:rPr lang="en-US" sz="2800" dirty="0" err="1" smtClean="0"/>
              <a:t>perencanaan</a:t>
            </a:r>
            <a:r>
              <a:rPr lang="en-US" sz="2800" dirty="0" smtClean="0"/>
              <a:t> </a:t>
            </a:r>
            <a:br>
              <a:rPr lang="en-US" sz="2800" dirty="0" smtClean="0"/>
            </a:br>
            <a:r>
              <a:rPr lang="en-US" sz="2800" dirty="0" smtClean="0"/>
              <a:t>          </a:t>
            </a:r>
            <a:r>
              <a:rPr lang="en-US" sz="2800" dirty="0" err="1" smtClean="0"/>
              <a:t>terpadu</a:t>
            </a:r>
            <a:r>
              <a:rPr lang="en-US" sz="2800" dirty="0" smtClean="0"/>
              <a:t>.</a:t>
            </a:r>
            <a:br>
              <a:rPr lang="en-US" sz="2800" dirty="0" smtClean="0"/>
            </a:br>
            <a:r>
              <a:rPr lang="en-US" sz="2800" dirty="0" smtClean="0"/>
              <a:t>       c. </a:t>
            </a:r>
            <a:r>
              <a:rPr lang="en-US" sz="2800" dirty="0" err="1" smtClean="0"/>
              <a:t>Meletakan</a:t>
            </a:r>
            <a:r>
              <a:rPr lang="en-US" sz="2800" dirty="0" smtClean="0"/>
              <a:t> </a:t>
            </a:r>
            <a:r>
              <a:rPr lang="en-US" sz="2800" dirty="0" err="1" smtClean="0"/>
              <a:t>pengertian</a:t>
            </a:r>
            <a:r>
              <a:rPr lang="en-US" sz="2800" dirty="0" smtClean="0"/>
              <a:t> yang </a:t>
            </a:r>
            <a:r>
              <a:rPr lang="en-US" sz="2800" dirty="0" err="1" smtClean="0"/>
              <a:t>sama</a:t>
            </a:r>
            <a:r>
              <a:rPr lang="en-US" sz="2800" dirty="0" smtClean="0"/>
              <a:t> </a:t>
            </a:r>
            <a:r>
              <a:rPr lang="en-US" sz="2800" dirty="0" err="1" smtClean="0"/>
              <a:t>sehingga</a:t>
            </a:r>
            <a:r>
              <a:rPr lang="en-US" sz="2800" dirty="0" smtClean="0"/>
              <a:t> </a:t>
            </a:r>
            <a:r>
              <a:rPr lang="en-US" sz="2800" dirty="0" err="1" smtClean="0"/>
              <a:t>masyarakat</a:t>
            </a:r>
            <a:r>
              <a:rPr lang="en-US" sz="2800" dirty="0" smtClean="0"/>
              <a:t> </a:t>
            </a:r>
            <a:r>
              <a:rPr lang="en-US" sz="2800" dirty="0" err="1" smtClean="0"/>
              <a:t>tidak</a:t>
            </a:r>
            <a:r>
              <a:rPr lang="en-US" sz="2800" dirty="0" smtClean="0"/>
              <a:t> </a:t>
            </a:r>
            <a:br>
              <a:rPr lang="en-US" sz="2800" dirty="0" smtClean="0"/>
            </a:br>
            <a:r>
              <a:rPr lang="en-US" sz="2800" dirty="0" smtClean="0"/>
              <a:t>           </a:t>
            </a:r>
            <a:r>
              <a:rPr lang="en-US" sz="2800" dirty="0" err="1" smtClean="0"/>
              <a:t>terfokus</a:t>
            </a:r>
            <a:r>
              <a:rPr lang="en-US" sz="2800" dirty="0" smtClean="0"/>
              <a:t> </a:t>
            </a:r>
            <a:r>
              <a:rPr lang="en-US" sz="2800" dirty="0" err="1" smtClean="0"/>
              <a:t>pada</a:t>
            </a:r>
            <a:r>
              <a:rPr lang="en-US" sz="2800" dirty="0" smtClean="0"/>
              <a:t> </a:t>
            </a:r>
            <a:r>
              <a:rPr lang="en-US" sz="2800" dirty="0" err="1" smtClean="0"/>
              <a:t>obyek</a:t>
            </a:r>
            <a:r>
              <a:rPr lang="en-US" sz="2800" dirty="0" smtClean="0"/>
              <a:t> program </a:t>
            </a:r>
            <a:r>
              <a:rPr lang="en-US" sz="2800" dirty="0" err="1" smtClean="0"/>
              <a:t>namun</a:t>
            </a:r>
            <a:r>
              <a:rPr lang="en-US" sz="2800" dirty="0" smtClean="0"/>
              <a:t> </a:t>
            </a:r>
            <a:r>
              <a:rPr lang="en-US" sz="2800" dirty="0" err="1" smtClean="0"/>
              <a:t>dapat</a:t>
            </a:r>
            <a:r>
              <a:rPr lang="en-US" sz="2800" dirty="0" smtClean="0"/>
              <a:t> </a:t>
            </a:r>
            <a:r>
              <a:rPr lang="en-US" sz="2800" dirty="0" err="1" smtClean="0"/>
              <a:t>berperan</a:t>
            </a:r>
            <a:r>
              <a:rPr lang="en-US" sz="2800" dirty="0" smtClean="0"/>
              <a:t> </a:t>
            </a:r>
            <a:r>
              <a:rPr lang="en-US" sz="2800" dirty="0" err="1" smtClean="0"/>
              <a:t>sebagai</a:t>
            </a:r>
            <a:r>
              <a:rPr lang="en-US" sz="2800" dirty="0" smtClean="0"/>
              <a:t> </a:t>
            </a:r>
            <a:br>
              <a:rPr lang="en-US" sz="2800" dirty="0" smtClean="0"/>
            </a:br>
            <a:r>
              <a:rPr lang="en-US" sz="2800" dirty="0" smtClean="0"/>
              <a:t>            </a:t>
            </a:r>
            <a:r>
              <a:rPr lang="en-US" sz="2800" dirty="0" err="1" smtClean="0"/>
              <a:t>subyek</a:t>
            </a:r>
            <a:r>
              <a:rPr lang="en-US" sz="2800" dirty="0" smtClean="0"/>
              <a:t> program</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normAutofit fontScale="90000"/>
          </a:bodyPr>
          <a:lstStyle/>
          <a:p>
            <a:pPr algn="l"/>
            <a:r>
              <a:rPr lang="en-US" sz="3100" dirty="0" smtClean="0"/>
              <a:t>3. </a:t>
            </a:r>
            <a:r>
              <a:rPr lang="en-US" sz="3100" dirty="0" err="1" smtClean="0"/>
              <a:t>Strategi</a:t>
            </a:r>
            <a:r>
              <a:rPr lang="en-US" sz="3100" dirty="0" smtClean="0"/>
              <a:t> </a:t>
            </a:r>
            <a:r>
              <a:rPr lang="en-US" sz="3100" dirty="0" err="1" smtClean="0"/>
              <a:t>Dasar</a:t>
            </a:r>
            <a:r>
              <a:rPr lang="en-US" sz="2800" dirty="0" smtClean="0"/>
              <a:t/>
            </a:r>
            <a:br>
              <a:rPr lang="en-US" sz="2800" dirty="0" smtClean="0"/>
            </a:br>
            <a:endParaRPr lang="en-US" sz="2800" dirty="0"/>
          </a:p>
        </p:txBody>
      </p:sp>
      <p:sp>
        <p:nvSpPr>
          <p:cNvPr id="3" name="Content Placeholder 2"/>
          <p:cNvSpPr>
            <a:spLocks noGrp="1"/>
          </p:cNvSpPr>
          <p:nvPr>
            <p:ph idx="1"/>
          </p:nvPr>
        </p:nvSpPr>
        <p:spPr>
          <a:xfrm>
            <a:off x="304800" y="838200"/>
            <a:ext cx="8382000" cy="5287963"/>
          </a:xfrm>
        </p:spPr>
        <p:txBody>
          <a:bodyPr>
            <a:normAutofit/>
          </a:bodyPr>
          <a:lstStyle/>
          <a:p>
            <a:pPr>
              <a:buNone/>
            </a:pPr>
            <a:r>
              <a:rPr lang="en-US" dirty="0" smtClean="0"/>
              <a:t> a. </a:t>
            </a:r>
            <a:r>
              <a:rPr lang="en-US" dirty="0" err="1" smtClean="0"/>
              <a:t>Mengembangkan</a:t>
            </a:r>
            <a:r>
              <a:rPr lang="en-US" dirty="0" smtClean="0"/>
              <a:t> provider, agar </a:t>
            </a:r>
            <a:r>
              <a:rPr lang="en-US" dirty="0" err="1" smtClean="0"/>
              <a:t>memiliki</a:t>
            </a:r>
            <a:r>
              <a:rPr lang="en-US" dirty="0" smtClean="0"/>
              <a:t> </a:t>
            </a:r>
            <a:r>
              <a:rPr lang="en-US" dirty="0" err="1" smtClean="0"/>
              <a:t>kesamaan</a:t>
            </a:r>
            <a:r>
              <a:rPr lang="en-US" dirty="0" smtClean="0"/>
              <a:t> </a:t>
            </a:r>
            <a:r>
              <a:rPr lang="en-US" dirty="0" err="1" smtClean="0"/>
              <a:t>pengertian</a:t>
            </a:r>
            <a:r>
              <a:rPr lang="en-US" dirty="0" smtClean="0"/>
              <a:t>, </a:t>
            </a:r>
            <a:r>
              <a:rPr lang="en-US" dirty="0" err="1" smtClean="0"/>
              <a:t>sikap</a:t>
            </a:r>
            <a:r>
              <a:rPr lang="en-US" dirty="0" smtClean="0"/>
              <a:t> mental yang </a:t>
            </a:r>
            <a:r>
              <a:rPr lang="en-US" dirty="0" err="1" smtClean="0"/>
              <a:t>positif</a:t>
            </a:r>
            <a:r>
              <a:rPr lang="en-US" dirty="0" smtClean="0"/>
              <a:t> </a:t>
            </a:r>
            <a:r>
              <a:rPr lang="en-US" dirty="0" err="1" smtClean="0"/>
              <a:t>terhadap</a:t>
            </a:r>
            <a:r>
              <a:rPr lang="en-US" dirty="0" smtClean="0"/>
              <a:t> </a:t>
            </a:r>
            <a:r>
              <a:rPr lang="en-US" dirty="0" err="1" smtClean="0"/>
              <a:t>pendekatan</a:t>
            </a:r>
            <a:r>
              <a:rPr lang="en-US" dirty="0" smtClean="0"/>
              <a:t> yang </a:t>
            </a:r>
            <a:r>
              <a:rPr lang="en-US" dirty="0" err="1" smtClean="0"/>
              <a:t>ditempuh</a:t>
            </a:r>
            <a:r>
              <a:rPr lang="en-US" dirty="0" smtClean="0"/>
              <a:t> </a:t>
            </a:r>
            <a:r>
              <a:rPr lang="en-US" dirty="0" err="1" smtClean="0"/>
              <a:t>dan</a:t>
            </a:r>
            <a:r>
              <a:rPr lang="en-US" dirty="0" smtClean="0"/>
              <a:t> </a:t>
            </a:r>
            <a:r>
              <a:rPr lang="en-US" dirty="0" err="1" smtClean="0"/>
              <a:t>kesepakatan</a:t>
            </a:r>
            <a:r>
              <a:rPr lang="en-US" dirty="0" smtClean="0"/>
              <a:t> </a:t>
            </a:r>
            <a:r>
              <a:rPr lang="en-US" dirty="0" err="1" smtClean="0"/>
              <a:t>untuk</a:t>
            </a:r>
            <a:r>
              <a:rPr lang="en-US" dirty="0" smtClean="0"/>
              <a:t> </a:t>
            </a:r>
            <a:r>
              <a:rPr lang="en-US" dirty="0" err="1" smtClean="0"/>
              <a:t>menyukseskannya</a:t>
            </a:r>
            <a:endParaRPr lang="en-US" dirty="0" smtClean="0"/>
          </a:p>
          <a:p>
            <a:pPr>
              <a:buNone/>
            </a:pPr>
            <a:r>
              <a:rPr lang="en-US" dirty="0" smtClean="0"/>
              <a:t> </a:t>
            </a:r>
            <a:r>
              <a:rPr lang="en-US" dirty="0" err="1" smtClean="0"/>
              <a:t>b.Mengembangkan</a:t>
            </a:r>
            <a:r>
              <a:rPr lang="en-US" dirty="0" smtClean="0"/>
              <a:t> </a:t>
            </a:r>
            <a:r>
              <a:rPr lang="en-US" dirty="0" err="1" smtClean="0"/>
              <a:t>masyarakat</a:t>
            </a:r>
            <a:r>
              <a:rPr lang="en-US" dirty="0" smtClean="0"/>
              <a:t>, </a:t>
            </a:r>
            <a:r>
              <a:rPr lang="en-US" dirty="0" err="1" smtClean="0"/>
              <a:t>yaitu</a:t>
            </a:r>
            <a:r>
              <a:rPr lang="en-US" dirty="0" smtClean="0"/>
              <a:t> </a:t>
            </a:r>
            <a:r>
              <a:rPr lang="en-US" dirty="0" err="1" smtClean="0"/>
              <a:t>melibatkan</a:t>
            </a:r>
            <a:r>
              <a:rPr lang="en-US" dirty="0" smtClean="0"/>
              <a:t> </a:t>
            </a:r>
            <a:r>
              <a:rPr lang="en-US" dirty="0" err="1" smtClean="0"/>
              <a:t>partisipasi</a:t>
            </a:r>
            <a:r>
              <a:rPr lang="en-US" dirty="0" smtClean="0"/>
              <a:t> </a:t>
            </a:r>
            <a:r>
              <a:rPr lang="en-US" dirty="0" err="1" smtClean="0"/>
              <a:t>aktif</a:t>
            </a:r>
            <a:r>
              <a:rPr lang="en-US" dirty="0" smtClean="0"/>
              <a:t> </a:t>
            </a:r>
            <a:r>
              <a:rPr lang="en-US" dirty="0" err="1" smtClean="0"/>
              <a:t>mesyarakat</a:t>
            </a:r>
            <a:r>
              <a:rPr lang="en-US" dirty="0" smtClean="0"/>
              <a:t> </a:t>
            </a:r>
            <a:r>
              <a:rPr lang="en-US" dirty="0" err="1" smtClean="0"/>
              <a:t>dalam</a:t>
            </a:r>
            <a:r>
              <a:rPr lang="en-US" dirty="0" smtClean="0"/>
              <a:t> </a:t>
            </a:r>
            <a:r>
              <a:rPr lang="en-US" dirty="0" err="1" smtClean="0"/>
              <a:t>menetukan</a:t>
            </a:r>
            <a:r>
              <a:rPr lang="en-US" dirty="0" smtClean="0"/>
              <a:t> </a:t>
            </a:r>
            <a:r>
              <a:rPr lang="en-US" dirty="0" err="1" smtClean="0"/>
              <a:t>maslaha</a:t>
            </a:r>
            <a:r>
              <a:rPr lang="en-US" dirty="0" smtClean="0"/>
              <a:t>, </a:t>
            </a:r>
            <a:r>
              <a:rPr lang="en-US" dirty="0" err="1" smtClean="0"/>
              <a:t>merencanakan</a:t>
            </a:r>
            <a:r>
              <a:rPr lang="en-US" dirty="0" smtClean="0"/>
              <a:t> alternative </a:t>
            </a:r>
            <a:r>
              <a:rPr lang="en-US" dirty="0" err="1" smtClean="0"/>
              <a:t>pemecahan</a:t>
            </a:r>
            <a:r>
              <a:rPr lang="en-US" dirty="0" smtClean="0"/>
              <a:t> </a:t>
            </a:r>
            <a:r>
              <a:rPr lang="en-US" dirty="0" err="1" smtClean="0"/>
              <a:t>maaslah</a:t>
            </a:r>
            <a:r>
              <a:rPr lang="en-US" dirty="0" smtClean="0"/>
              <a:t>, </a:t>
            </a:r>
            <a:r>
              <a:rPr lang="en-US" dirty="0" err="1" smtClean="0"/>
              <a:t>melaksanakan</a:t>
            </a:r>
            <a:r>
              <a:rPr lang="en-US" dirty="0" smtClean="0"/>
              <a:t>, </a:t>
            </a:r>
            <a:r>
              <a:rPr lang="en-US" dirty="0" err="1" smtClean="0"/>
              <a:t>menilai</a:t>
            </a:r>
            <a:r>
              <a:rPr lang="en-US" dirty="0" smtClean="0"/>
              <a:t> </a:t>
            </a:r>
            <a:r>
              <a:rPr lang="en-US" dirty="0" err="1" smtClean="0"/>
              <a:t>usaha-usaha</a:t>
            </a:r>
            <a:r>
              <a:rPr lang="en-US" dirty="0" smtClean="0"/>
              <a:t> </a:t>
            </a:r>
            <a:r>
              <a:rPr lang="en-US" dirty="0" err="1" smtClean="0"/>
              <a:t>pemecahan</a:t>
            </a:r>
            <a:r>
              <a:rPr lang="en-US" dirty="0" smtClean="0"/>
              <a:t> yang </a:t>
            </a:r>
            <a:r>
              <a:rPr lang="en-US" dirty="0" err="1" smtClean="0"/>
              <a:t>dilaksanakan</a:t>
            </a:r>
            <a:r>
              <a:rPr lang="en-US" dirty="0" smtClean="0"/>
              <a:t> </a:t>
            </a:r>
          </a:p>
          <a:p>
            <a:pPr>
              <a:buNone/>
            </a:pPr>
            <a:r>
              <a:rPr lang="en-US" dirty="0" smtClean="0"/>
              <a:t>  </a:t>
            </a:r>
            <a:r>
              <a:rPr lang="en-US" dirty="0" err="1" smtClean="0"/>
              <a:t>c.Membuat</a:t>
            </a:r>
            <a:r>
              <a:rPr lang="en-US" dirty="0" smtClean="0"/>
              <a:t> </a:t>
            </a:r>
            <a:r>
              <a:rPr lang="en-US" dirty="0" err="1" smtClean="0"/>
              <a:t>wadah</a:t>
            </a:r>
            <a:r>
              <a:rPr lang="en-US" dirty="0" smtClean="0"/>
              <a:t> forum </a:t>
            </a:r>
            <a:r>
              <a:rPr lang="en-US" dirty="0" err="1" smtClean="0"/>
              <a:t>antar</a:t>
            </a:r>
            <a:r>
              <a:rPr lang="en-US" dirty="0" smtClean="0"/>
              <a:t> </a:t>
            </a:r>
            <a:r>
              <a:rPr lang="en-US" dirty="0" err="1" smtClean="0"/>
              <a:t>sektor</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rmAutofit/>
          </a:bodyPr>
          <a:lstStyle/>
          <a:p>
            <a:pPr algn="l"/>
            <a:r>
              <a:rPr lang="en-US" sz="2800" dirty="0" smtClean="0"/>
              <a:t>4. </a:t>
            </a:r>
            <a:r>
              <a:rPr lang="en-US" sz="2800" dirty="0" err="1" smtClean="0"/>
              <a:t>Langkah-langkah</a:t>
            </a:r>
            <a:r>
              <a:rPr lang="en-US" sz="2800" dirty="0" smtClean="0"/>
              <a:t> </a:t>
            </a:r>
            <a:r>
              <a:rPr lang="en-US" sz="2800" dirty="0" err="1" smtClean="0"/>
              <a:t>Pengembangnya</a:t>
            </a:r>
            <a:endParaRPr lang="en-US" sz="2800" dirty="0"/>
          </a:p>
        </p:txBody>
      </p:sp>
      <p:sp>
        <p:nvSpPr>
          <p:cNvPr id="3" name="Content Placeholder 2"/>
          <p:cNvSpPr>
            <a:spLocks noGrp="1"/>
          </p:cNvSpPr>
          <p:nvPr>
            <p:ph idx="1"/>
          </p:nvPr>
        </p:nvSpPr>
        <p:spPr>
          <a:xfrm>
            <a:off x="0" y="838200"/>
            <a:ext cx="9144000" cy="6019800"/>
          </a:xfrm>
        </p:spPr>
        <p:txBody>
          <a:bodyPr>
            <a:normAutofit lnSpcReduction="10000"/>
          </a:bodyPr>
          <a:lstStyle/>
          <a:p>
            <a:pPr>
              <a:buNone/>
            </a:pPr>
            <a:r>
              <a:rPr lang="en-US" sz="2800" dirty="0" smtClean="0"/>
              <a:t>		</a:t>
            </a:r>
            <a:r>
              <a:rPr lang="en-US" sz="2400" dirty="0" err="1" smtClean="0"/>
              <a:t>Sebelum</a:t>
            </a:r>
            <a:r>
              <a:rPr lang="en-US" sz="2400" dirty="0" smtClean="0"/>
              <a:t> </a:t>
            </a:r>
            <a:r>
              <a:rPr lang="en-US" sz="2400" dirty="0" err="1" smtClean="0"/>
              <a:t>mengadakan</a:t>
            </a:r>
            <a:r>
              <a:rPr lang="en-US" sz="2400" dirty="0" smtClean="0"/>
              <a:t> </a:t>
            </a:r>
            <a:r>
              <a:rPr lang="en-US" sz="2400" dirty="0" err="1" smtClean="0"/>
              <a:t>pendekatan</a:t>
            </a:r>
            <a:r>
              <a:rPr lang="en-US" sz="2400" dirty="0" smtClean="0"/>
              <a:t> </a:t>
            </a:r>
            <a:r>
              <a:rPr lang="en-US" sz="2400" dirty="0" err="1" smtClean="0"/>
              <a:t>langsung</a:t>
            </a:r>
            <a:r>
              <a:rPr lang="en-US" sz="2400" dirty="0" smtClean="0"/>
              <a:t> </a:t>
            </a:r>
            <a:r>
              <a:rPr lang="en-US" sz="2400" dirty="0" err="1" smtClean="0"/>
              <a:t>kepada</a:t>
            </a:r>
            <a:r>
              <a:rPr lang="en-US" sz="2400" dirty="0" smtClean="0"/>
              <a:t> </a:t>
            </a:r>
            <a:r>
              <a:rPr lang="en-US" sz="2400" dirty="0" err="1" smtClean="0"/>
              <a:t>masyarakat</a:t>
            </a:r>
            <a:r>
              <a:rPr lang="en-US" sz="2400" dirty="0" smtClean="0"/>
              <a:t> </a:t>
            </a:r>
            <a:r>
              <a:rPr lang="en-US" sz="2400" dirty="0" err="1" smtClean="0"/>
              <a:t>perlu</a:t>
            </a:r>
            <a:r>
              <a:rPr lang="en-US" sz="2400" dirty="0" smtClean="0"/>
              <a:t> </a:t>
            </a:r>
            <a:r>
              <a:rPr lang="en-US" sz="2400" dirty="0" err="1" smtClean="0"/>
              <a:t>terlebih</a:t>
            </a:r>
            <a:r>
              <a:rPr lang="en-US" sz="2400" dirty="0" smtClean="0"/>
              <a:t> </a:t>
            </a:r>
            <a:r>
              <a:rPr lang="en-US" sz="2400" dirty="0" err="1" smtClean="0"/>
              <a:t>dahulu</a:t>
            </a:r>
            <a:r>
              <a:rPr lang="en-US" sz="2400" dirty="0" smtClean="0"/>
              <a:t> </a:t>
            </a:r>
            <a:r>
              <a:rPr lang="en-US" sz="2400" dirty="0" err="1" smtClean="0"/>
              <a:t>disusun</a:t>
            </a:r>
            <a:r>
              <a:rPr lang="en-US" sz="2400" dirty="0" smtClean="0"/>
              <a:t> </a:t>
            </a:r>
            <a:r>
              <a:rPr lang="en-US" sz="2400" dirty="0" err="1" smtClean="0"/>
              <a:t>persiapan</a:t>
            </a:r>
            <a:r>
              <a:rPr lang="en-US" sz="2400" dirty="0" smtClean="0"/>
              <a:t> </a:t>
            </a:r>
            <a:r>
              <a:rPr lang="en-US" sz="2400" dirty="0" err="1" smtClean="0"/>
              <a:t>konseptual</a:t>
            </a:r>
            <a:r>
              <a:rPr lang="en-US" sz="2400" dirty="0" smtClean="0"/>
              <a:t> </a:t>
            </a:r>
            <a:r>
              <a:rPr lang="en-US" sz="2400" dirty="0" err="1" smtClean="0"/>
              <a:t>dan</a:t>
            </a:r>
            <a:r>
              <a:rPr lang="en-US" sz="2400" dirty="0" smtClean="0"/>
              <a:t> </a:t>
            </a:r>
            <a:r>
              <a:rPr lang="en-US" sz="2400" dirty="0" err="1" smtClean="0"/>
              <a:t>persiapan</a:t>
            </a:r>
            <a:r>
              <a:rPr lang="en-US" sz="2400" dirty="0" smtClean="0"/>
              <a:t> </a:t>
            </a:r>
            <a:r>
              <a:rPr lang="en-US" sz="2400" dirty="0" err="1" smtClean="0"/>
              <a:t>psikologis</a:t>
            </a:r>
            <a:endParaRPr lang="en-US" sz="2400" dirty="0" smtClean="0"/>
          </a:p>
          <a:p>
            <a:pPr>
              <a:buNone/>
            </a:pPr>
            <a:r>
              <a:rPr lang="en-US" sz="2400" dirty="0" smtClean="0"/>
              <a:t>	</a:t>
            </a:r>
            <a:r>
              <a:rPr lang="en-US" sz="2400" dirty="0" err="1" smtClean="0"/>
              <a:t>Tujuan</a:t>
            </a:r>
            <a:r>
              <a:rPr lang="en-US" sz="2400" dirty="0" smtClean="0"/>
              <a:t>  yang </a:t>
            </a:r>
            <a:r>
              <a:rPr lang="en-US" sz="2400" dirty="0" err="1" smtClean="0"/>
              <a:t>diharapkan</a:t>
            </a:r>
            <a:r>
              <a:rPr lang="en-US" sz="2400" dirty="0" smtClean="0"/>
              <a:t> </a:t>
            </a:r>
            <a:r>
              <a:rPr lang="en-US" sz="2400" dirty="0" err="1" smtClean="0"/>
              <a:t>dari</a:t>
            </a:r>
            <a:r>
              <a:rPr lang="en-US" sz="2400" dirty="0" smtClean="0"/>
              <a:t> </a:t>
            </a:r>
            <a:r>
              <a:rPr lang="en-US" sz="2400" dirty="0" err="1" smtClean="0"/>
              <a:t>persiapan</a:t>
            </a:r>
            <a:r>
              <a:rPr lang="en-US" sz="2400" dirty="0" smtClean="0"/>
              <a:t> </a:t>
            </a:r>
            <a:r>
              <a:rPr lang="en-US" sz="2400" dirty="0" err="1" smtClean="0"/>
              <a:t>secara</a:t>
            </a:r>
            <a:r>
              <a:rPr lang="en-US" sz="2400" dirty="0" smtClean="0"/>
              <a:t> </a:t>
            </a:r>
            <a:r>
              <a:rPr lang="en-US" sz="2400" dirty="0" err="1" smtClean="0"/>
              <a:t>psikologis</a:t>
            </a:r>
            <a:r>
              <a:rPr lang="en-US" sz="2400" dirty="0" smtClean="0"/>
              <a:t> </a:t>
            </a:r>
            <a:r>
              <a:rPr lang="en-US" sz="2400" dirty="0" err="1" smtClean="0"/>
              <a:t>antara</a:t>
            </a:r>
            <a:r>
              <a:rPr lang="en-US" sz="2400" dirty="0" smtClean="0"/>
              <a:t> lain :</a:t>
            </a:r>
          </a:p>
          <a:p>
            <a:pPr>
              <a:buNone/>
            </a:pPr>
            <a:r>
              <a:rPr lang="en-US" sz="2400" dirty="0" smtClean="0"/>
              <a:t>     a. Provider </a:t>
            </a:r>
            <a:r>
              <a:rPr lang="en-US" sz="2400" dirty="0" err="1" smtClean="0"/>
              <a:t>akan</a:t>
            </a:r>
            <a:r>
              <a:rPr lang="en-US" sz="2400" dirty="0" smtClean="0"/>
              <a:t> </a:t>
            </a:r>
            <a:r>
              <a:rPr lang="en-US" sz="2400" dirty="0" err="1" smtClean="0"/>
              <a:t>memahami</a:t>
            </a:r>
            <a:r>
              <a:rPr lang="en-US" sz="2400" dirty="0" smtClean="0"/>
              <a:t> </a:t>
            </a:r>
            <a:r>
              <a:rPr lang="en-US" sz="2400" dirty="0" err="1" smtClean="0"/>
              <a:t>semua</a:t>
            </a:r>
            <a:r>
              <a:rPr lang="en-US" sz="2400" dirty="0" smtClean="0"/>
              <a:t> </a:t>
            </a:r>
            <a:r>
              <a:rPr lang="en-US" sz="2400" dirty="0" err="1" smtClean="0"/>
              <a:t>konsep</a:t>
            </a:r>
            <a:r>
              <a:rPr lang="en-US" sz="2400" dirty="0" smtClean="0"/>
              <a:t> yang </a:t>
            </a:r>
            <a:r>
              <a:rPr lang="en-US" sz="2400" dirty="0" err="1" smtClean="0"/>
              <a:t>telah</a:t>
            </a:r>
            <a:r>
              <a:rPr lang="en-US" sz="2400" dirty="0" smtClean="0"/>
              <a:t> </a:t>
            </a:r>
            <a:r>
              <a:rPr lang="en-US" sz="2400" dirty="0" err="1" smtClean="0"/>
              <a:t>dipersiapkan</a:t>
            </a:r>
            <a:endParaRPr lang="en-US" sz="2400" dirty="0" smtClean="0"/>
          </a:p>
          <a:p>
            <a:pPr>
              <a:buNone/>
            </a:pPr>
            <a:r>
              <a:rPr lang="en-US" sz="2400" dirty="0" smtClean="0"/>
              <a:t>	b. Provider </a:t>
            </a:r>
            <a:r>
              <a:rPr lang="en-US" sz="2400" dirty="0" err="1" smtClean="0"/>
              <a:t>menyadari</a:t>
            </a:r>
            <a:r>
              <a:rPr lang="en-US" sz="2400" dirty="0" smtClean="0"/>
              <a:t> </a:t>
            </a:r>
            <a:r>
              <a:rPr lang="en-US" sz="2400" dirty="0" err="1" smtClean="0"/>
              <a:t>bahwa</a:t>
            </a:r>
            <a:r>
              <a:rPr lang="en-US" sz="2400" dirty="0" smtClean="0"/>
              <a:t>  </a:t>
            </a:r>
            <a:r>
              <a:rPr lang="en-US" sz="2400" dirty="0" err="1" smtClean="0"/>
              <a:t>tujuan</a:t>
            </a:r>
            <a:r>
              <a:rPr lang="en-US" sz="2400" dirty="0" smtClean="0"/>
              <a:t> </a:t>
            </a:r>
            <a:r>
              <a:rPr lang="en-US" sz="2400" dirty="0" err="1" smtClean="0"/>
              <a:t>akan</a:t>
            </a:r>
            <a:r>
              <a:rPr lang="en-US" sz="2400" dirty="0" smtClean="0"/>
              <a:t> </a:t>
            </a:r>
            <a:r>
              <a:rPr lang="en-US" sz="2400" dirty="0" err="1" smtClean="0"/>
              <a:t>tercapai</a:t>
            </a:r>
            <a:r>
              <a:rPr lang="en-US" sz="2400" dirty="0" smtClean="0"/>
              <a:t> </a:t>
            </a:r>
            <a:r>
              <a:rPr lang="en-US" sz="2400" dirty="0" err="1" smtClean="0"/>
              <a:t>akibat</a:t>
            </a:r>
            <a:r>
              <a:rPr lang="en-US" sz="2400" dirty="0" smtClean="0"/>
              <a:t> </a:t>
            </a:r>
            <a:r>
              <a:rPr lang="en-US" sz="2400" dirty="0" err="1" smtClean="0"/>
              <a:t>kerjasama</a:t>
            </a:r>
            <a:r>
              <a:rPr lang="en-US" sz="2400" dirty="0" smtClean="0"/>
              <a:t> </a:t>
            </a:r>
          </a:p>
          <a:p>
            <a:pPr>
              <a:buNone/>
            </a:pPr>
            <a:r>
              <a:rPr lang="en-US" sz="2400" dirty="0" smtClean="0"/>
              <a:t>         </a:t>
            </a:r>
            <a:r>
              <a:rPr lang="en-US" sz="2400" dirty="0" err="1" smtClean="0"/>
              <a:t>antar</a:t>
            </a:r>
            <a:r>
              <a:rPr lang="en-US" sz="2400" dirty="0" smtClean="0"/>
              <a:t> </a:t>
            </a:r>
            <a:r>
              <a:rPr lang="en-US" sz="2400" dirty="0" err="1" smtClean="0"/>
              <a:t>sektor</a:t>
            </a:r>
            <a:r>
              <a:rPr lang="en-US" sz="2400" dirty="0" smtClean="0"/>
              <a:t> </a:t>
            </a:r>
            <a:r>
              <a:rPr lang="en-US" sz="2400" dirty="0" err="1" smtClean="0"/>
              <a:t>dan</a:t>
            </a:r>
            <a:r>
              <a:rPr lang="en-US" sz="2400" dirty="0" smtClean="0"/>
              <a:t> </a:t>
            </a:r>
            <a:r>
              <a:rPr lang="en-US" sz="2400" dirty="0" err="1" smtClean="0"/>
              <a:t>mustahil</a:t>
            </a:r>
            <a:r>
              <a:rPr lang="en-US" sz="2400" dirty="0" smtClean="0"/>
              <a:t> </a:t>
            </a:r>
            <a:r>
              <a:rPr lang="en-US" sz="2400" dirty="0" err="1" smtClean="0"/>
              <a:t>tercapai</a:t>
            </a:r>
            <a:r>
              <a:rPr lang="en-US" sz="2400" dirty="0" smtClean="0"/>
              <a:t> </a:t>
            </a:r>
            <a:r>
              <a:rPr lang="en-US" sz="2400" dirty="0" err="1" smtClean="0"/>
              <a:t>jika</a:t>
            </a:r>
            <a:r>
              <a:rPr lang="en-US" sz="2400" dirty="0" smtClean="0"/>
              <a:t> </a:t>
            </a:r>
            <a:r>
              <a:rPr lang="en-US" sz="2400" dirty="0" err="1" smtClean="0"/>
              <a:t>dikerjakan</a:t>
            </a:r>
            <a:r>
              <a:rPr lang="en-US" sz="2400" dirty="0" smtClean="0"/>
              <a:t> </a:t>
            </a:r>
            <a:r>
              <a:rPr lang="en-US" sz="2400" dirty="0" err="1" smtClean="0"/>
              <a:t>satu</a:t>
            </a:r>
            <a:r>
              <a:rPr lang="en-US" sz="2400" dirty="0" smtClean="0"/>
              <a:t> </a:t>
            </a:r>
            <a:r>
              <a:rPr lang="en-US" sz="2400" dirty="0" err="1" smtClean="0"/>
              <a:t>sektor</a:t>
            </a:r>
            <a:endParaRPr lang="en-US" sz="2400" dirty="0" smtClean="0"/>
          </a:p>
          <a:p>
            <a:pPr>
              <a:buNone/>
            </a:pPr>
            <a:r>
              <a:rPr lang="en-US" sz="2400" dirty="0" smtClean="0"/>
              <a:t>	c. Provider </a:t>
            </a:r>
            <a:r>
              <a:rPr lang="en-US" sz="2400" dirty="0" err="1" smtClean="0"/>
              <a:t>menyadari</a:t>
            </a:r>
            <a:r>
              <a:rPr lang="en-US" sz="2400" dirty="0" smtClean="0"/>
              <a:t> </a:t>
            </a:r>
            <a:r>
              <a:rPr lang="en-US" sz="2400" dirty="0" err="1" smtClean="0"/>
              <a:t>sepenuhnya</a:t>
            </a:r>
            <a:r>
              <a:rPr lang="en-US" sz="2400" dirty="0" smtClean="0"/>
              <a:t> </a:t>
            </a:r>
            <a:r>
              <a:rPr lang="en-US" sz="2400" dirty="0" err="1" smtClean="0"/>
              <a:t>bahwa</a:t>
            </a:r>
            <a:r>
              <a:rPr lang="en-US" sz="2400" dirty="0" smtClean="0"/>
              <a:t> </a:t>
            </a:r>
            <a:r>
              <a:rPr lang="en-US" sz="2400" dirty="0" err="1" smtClean="0"/>
              <a:t>pentingnya</a:t>
            </a:r>
            <a:r>
              <a:rPr lang="en-US" sz="2400" dirty="0" smtClean="0"/>
              <a:t> </a:t>
            </a:r>
            <a:r>
              <a:rPr lang="en-US" sz="2400" dirty="0" err="1" smtClean="0"/>
              <a:t>peran</a:t>
            </a:r>
            <a:r>
              <a:rPr lang="en-US" sz="2400" dirty="0" smtClean="0"/>
              <a:t> </a:t>
            </a:r>
            <a:r>
              <a:rPr lang="en-US" sz="2400" dirty="0" err="1" smtClean="0"/>
              <a:t>serta</a:t>
            </a:r>
            <a:r>
              <a:rPr lang="en-US" sz="2400" dirty="0" smtClean="0"/>
              <a:t> </a:t>
            </a:r>
          </a:p>
          <a:p>
            <a:pPr>
              <a:buNone/>
            </a:pPr>
            <a:r>
              <a:rPr lang="en-US" sz="2400" dirty="0" smtClean="0"/>
              <a:t>         </a:t>
            </a:r>
            <a:r>
              <a:rPr lang="en-US" sz="2400" dirty="0" err="1" smtClean="0"/>
              <a:t>masyarkat</a:t>
            </a:r>
            <a:r>
              <a:rPr lang="en-US" sz="2400" dirty="0" smtClean="0"/>
              <a:t> </a:t>
            </a:r>
            <a:r>
              <a:rPr lang="en-US" sz="2400" dirty="0" err="1" smtClean="0"/>
              <a:t>secara</a:t>
            </a:r>
            <a:r>
              <a:rPr lang="en-US" sz="2400" dirty="0" smtClean="0"/>
              <a:t> </a:t>
            </a:r>
            <a:r>
              <a:rPr lang="en-US" sz="2400" dirty="0" err="1" smtClean="0"/>
              <a:t>aktif</a:t>
            </a:r>
            <a:endParaRPr lang="en-US" sz="2400" dirty="0" smtClean="0"/>
          </a:p>
          <a:p>
            <a:pPr>
              <a:buNone/>
            </a:pPr>
            <a:r>
              <a:rPr lang="en-US" sz="2400" dirty="0" smtClean="0"/>
              <a:t>	d. Provider </a:t>
            </a:r>
            <a:r>
              <a:rPr lang="en-US" sz="2400" dirty="0" err="1" smtClean="0"/>
              <a:t>menyadari</a:t>
            </a:r>
            <a:r>
              <a:rPr lang="en-US" sz="2400" dirty="0" smtClean="0"/>
              <a:t> </a:t>
            </a:r>
            <a:r>
              <a:rPr lang="en-US" sz="2400" dirty="0" err="1" smtClean="0"/>
              <a:t>pentingnya</a:t>
            </a:r>
            <a:r>
              <a:rPr lang="en-US" sz="2400" dirty="0" smtClean="0"/>
              <a:t> </a:t>
            </a:r>
            <a:r>
              <a:rPr lang="en-US" sz="2400" dirty="0" err="1" smtClean="0"/>
              <a:t>dukungan</a:t>
            </a:r>
            <a:r>
              <a:rPr lang="en-US" sz="2400" dirty="0" smtClean="0"/>
              <a:t> </a:t>
            </a:r>
            <a:r>
              <a:rPr lang="en-US" sz="2400" dirty="0" err="1" smtClean="0"/>
              <a:t>politis</a:t>
            </a:r>
            <a:r>
              <a:rPr lang="en-US" sz="2400" dirty="0" smtClean="0"/>
              <a:t> </a:t>
            </a:r>
            <a:r>
              <a:rPr lang="en-US" sz="2400" dirty="0" err="1" smtClean="0"/>
              <a:t>dari</a:t>
            </a:r>
            <a:r>
              <a:rPr lang="en-US" sz="2400" dirty="0" smtClean="0"/>
              <a:t> </a:t>
            </a:r>
            <a:r>
              <a:rPr lang="en-US" sz="2400" dirty="0" err="1" smtClean="0"/>
              <a:t>berbagai</a:t>
            </a:r>
            <a:r>
              <a:rPr lang="en-US" sz="2400" dirty="0" smtClean="0"/>
              <a:t> </a:t>
            </a:r>
          </a:p>
          <a:p>
            <a:pPr>
              <a:buNone/>
            </a:pPr>
            <a:r>
              <a:rPr lang="en-US" sz="2400" dirty="0" smtClean="0"/>
              <a:t>         </a:t>
            </a:r>
            <a:r>
              <a:rPr lang="en-US" sz="2400" dirty="0" err="1" smtClean="0"/>
              <a:t>aspek</a:t>
            </a:r>
            <a:endParaRPr lang="en-US" sz="2400" dirty="0" smtClean="0"/>
          </a:p>
          <a:p>
            <a:pPr>
              <a:buNone/>
            </a:pPr>
            <a:r>
              <a:rPr lang="en-US" sz="2400" dirty="0" smtClean="0"/>
              <a:t>	e. Provider </a:t>
            </a:r>
            <a:r>
              <a:rPr lang="en-US" sz="2400" dirty="0" err="1" smtClean="0"/>
              <a:t>harus</a:t>
            </a:r>
            <a:r>
              <a:rPr lang="en-US" sz="2400" dirty="0" smtClean="0"/>
              <a:t> </a:t>
            </a:r>
            <a:r>
              <a:rPr lang="en-US" sz="2400" dirty="0" err="1" smtClean="0"/>
              <a:t>mengenal</a:t>
            </a:r>
            <a:r>
              <a:rPr lang="en-US" sz="2400" dirty="0" smtClean="0"/>
              <a:t> </a:t>
            </a:r>
            <a:r>
              <a:rPr lang="en-US" sz="2400" dirty="0" err="1" smtClean="0"/>
              <a:t>dan</a:t>
            </a:r>
            <a:r>
              <a:rPr lang="en-US" sz="2400" dirty="0" smtClean="0"/>
              <a:t> </a:t>
            </a:r>
            <a:r>
              <a:rPr lang="en-US" sz="2400" dirty="0" err="1" smtClean="0"/>
              <a:t>mengetahui</a:t>
            </a:r>
            <a:r>
              <a:rPr lang="en-US" sz="2400" dirty="0" smtClean="0"/>
              <a:t> </a:t>
            </a:r>
            <a:r>
              <a:rPr lang="en-US" sz="2400" dirty="0" err="1" smtClean="0"/>
              <a:t>peta</a:t>
            </a:r>
            <a:r>
              <a:rPr lang="en-US" sz="2400" dirty="0" smtClean="0"/>
              <a:t> </a:t>
            </a:r>
            <a:r>
              <a:rPr lang="en-US" sz="2400" dirty="0" err="1" smtClean="0"/>
              <a:t>permasalahan</a:t>
            </a:r>
            <a:r>
              <a:rPr lang="en-US" sz="2400" dirty="0" smtClean="0"/>
              <a:t> yang </a:t>
            </a:r>
          </a:p>
          <a:p>
            <a:pPr>
              <a:buNone/>
            </a:pPr>
            <a:r>
              <a:rPr lang="en-US" sz="2400" dirty="0" smtClean="0"/>
              <a:t>         </a:t>
            </a:r>
            <a:r>
              <a:rPr lang="en-US" sz="2400" dirty="0" err="1" smtClean="0"/>
              <a:t>dihadapi</a:t>
            </a:r>
            <a:r>
              <a:rPr lang="en-US" sz="2400" dirty="0" smtClean="0"/>
              <a:t> </a:t>
            </a:r>
            <a:r>
              <a:rPr lang="en-US" sz="2400" dirty="0" err="1" smtClean="0"/>
              <a:t>masyarakat</a:t>
            </a:r>
            <a:r>
              <a:rPr lang="en-US" sz="2400" dirty="0" smtClean="0"/>
              <a:t> </a:t>
            </a:r>
            <a:r>
              <a:rPr lang="en-US" sz="2400" dirty="0" err="1" smtClean="0"/>
              <a:t>sehingga</a:t>
            </a:r>
            <a:r>
              <a:rPr lang="en-US" sz="2400" dirty="0" smtClean="0"/>
              <a:t> </a:t>
            </a:r>
            <a:r>
              <a:rPr lang="en-US" sz="2400" dirty="0" err="1" smtClean="0"/>
              <a:t>perlunya</a:t>
            </a:r>
            <a:r>
              <a:rPr lang="en-US" sz="2400" dirty="0" smtClean="0"/>
              <a:t> </a:t>
            </a:r>
            <a:r>
              <a:rPr lang="en-US" sz="2400" dirty="0" err="1" smtClean="0"/>
              <a:t>penggalian</a:t>
            </a:r>
            <a:r>
              <a:rPr lang="en-US" sz="2400" dirty="0" smtClean="0"/>
              <a:t> </a:t>
            </a:r>
            <a:r>
              <a:rPr lang="en-US" sz="2400" dirty="0" err="1" smtClean="0"/>
              <a:t>potensi</a:t>
            </a:r>
            <a:r>
              <a:rPr lang="en-US" sz="2400" dirty="0" smtClean="0"/>
              <a:t> </a:t>
            </a:r>
            <a:r>
              <a:rPr lang="en-US" sz="2400" dirty="0" err="1" smtClean="0"/>
              <a:t>lokal</a:t>
            </a:r>
            <a:r>
              <a:rPr lang="en-US" sz="2400" dirty="0" smtClean="0"/>
              <a:t> </a:t>
            </a:r>
          </a:p>
          <a:p>
            <a:pPr>
              <a:buNone/>
            </a:pPr>
            <a:r>
              <a:rPr lang="en-US" sz="2400" dirty="0" smtClean="0"/>
              <a:t>         </a:t>
            </a:r>
            <a:r>
              <a:rPr lang="en-US" sz="2400" dirty="0" err="1" smtClean="0"/>
              <a:t>sebagai</a:t>
            </a:r>
            <a:r>
              <a:rPr lang="en-US" sz="2400" dirty="0" smtClean="0"/>
              <a:t> basis </a:t>
            </a:r>
            <a:r>
              <a:rPr lang="en-US" sz="2400" dirty="0" err="1" smtClean="0"/>
              <a:t>kegiatan</a:t>
            </a:r>
            <a:r>
              <a:rPr lang="en-US" sz="2400" dirty="0" smtClean="0"/>
              <a:t> yang </a:t>
            </a:r>
            <a:r>
              <a:rPr lang="en-US" sz="2400" dirty="0" err="1" smtClean="0"/>
              <a:t>berkesinambungan</a:t>
            </a:r>
            <a:r>
              <a:rPr lang="en-US" sz="2400" dirty="0" smtClean="0"/>
              <a:t> </a:t>
            </a:r>
            <a:r>
              <a:rPr lang="en-US" sz="2400" dirty="0" err="1" smtClean="0"/>
              <a:t>dan</a:t>
            </a:r>
            <a:r>
              <a:rPr lang="en-US" sz="2400" dirty="0" smtClean="0"/>
              <a:t> </a:t>
            </a:r>
            <a:r>
              <a:rPr lang="en-US" sz="2400" dirty="0" err="1" smtClean="0"/>
              <a:t>berswadaya</a:t>
            </a:r>
            <a:endParaRPr lang="en-US" sz="2400" dirty="0" smtClean="0"/>
          </a:p>
          <a:p>
            <a:pPr>
              <a:buNone/>
            </a:pP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400" dirty="0" err="1" smtClean="0"/>
              <a:t>Tujuan</a:t>
            </a:r>
            <a:r>
              <a:rPr lang="en-US" sz="2400" dirty="0" smtClean="0"/>
              <a:t> </a:t>
            </a:r>
            <a:r>
              <a:rPr lang="en-US" sz="2400" dirty="0" err="1" smtClean="0"/>
              <a:t>dari</a:t>
            </a:r>
            <a:r>
              <a:rPr lang="en-US" sz="2400" dirty="0" smtClean="0"/>
              <a:t> </a:t>
            </a:r>
            <a:r>
              <a:rPr lang="en-US" sz="2400" dirty="0" err="1" smtClean="0"/>
              <a:t>persiapan</a:t>
            </a:r>
            <a:r>
              <a:rPr lang="en-US" sz="2400" dirty="0" smtClean="0"/>
              <a:t> </a:t>
            </a:r>
            <a:r>
              <a:rPr lang="en-US" sz="2400" dirty="0" err="1" smtClean="0"/>
              <a:t>konseptual</a:t>
            </a:r>
            <a:r>
              <a:rPr lang="en-US" sz="2400" dirty="0" smtClean="0"/>
              <a:t> </a:t>
            </a:r>
            <a:r>
              <a:rPr lang="en-US" sz="2400" dirty="0" err="1" smtClean="0"/>
              <a:t>antara</a:t>
            </a:r>
            <a:r>
              <a:rPr lang="en-US" sz="2400" dirty="0" smtClean="0"/>
              <a:t> lain :</a:t>
            </a:r>
            <a:endParaRPr lang="en-US" sz="2400" dirty="0"/>
          </a:p>
        </p:txBody>
      </p:sp>
      <p:sp>
        <p:nvSpPr>
          <p:cNvPr id="3" name="Content Placeholder 2"/>
          <p:cNvSpPr>
            <a:spLocks noGrp="1"/>
          </p:cNvSpPr>
          <p:nvPr>
            <p:ph idx="1"/>
          </p:nvPr>
        </p:nvSpPr>
        <p:spPr>
          <a:xfrm>
            <a:off x="0" y="685800"/>
            <a:ext cx="9144000" cy="6172200"/>
          </a:xfrm>
        </p:spPr>
        <p:txBody>
          <a:bodyPr>
            <a:normAutofit/>
          </a:bodyPr>
          <a:lstStyle/>
          <a:p>
            <a:pPr marL="514350" indent="-514350">
              <a:buAutoNum type="alphaLcPeriod"/>
            </a:pPr>
            <a:r>
              <a:rPr lang="en-US" sz="2400" dirty="0" err="1" smtClean="0"/>
              <a:t>Pendekatan</a:t>
            </a:r>
            <a:r>
              <a:rPr lang="en-US" sz="2400" dirty="0" smtClean="0"/>
              <a:t> </a:t>
            </a:r>
            <a:r>
              <a:rPr lang="en-US" sz="2400" dirty="0" err="1" smtClean="0"/>
              <a:t>terhadap</a:t>
            </a:r>
            <a:r>
              <a:rPr lang="en-US" sz="2400" dirty="0" smtClean="0"/>
              <a:t> </a:t>
            </a:r>
            <a:r>
              <a:rPr lang="en-US" sz="2400" dirty="0" err="1" smtClean="0"/>
              <a:t>pemuka</a:t>
            </a:r>
            <a:r>
              <a:rPr lang="en-US" sz="2400" dirty="0" smtClean="0"/>
              <a:t>/</a:t>
            </a:r>
            <a:r>
              <a:rPr lang="en-US" sz="2400" dirty="0" err="1" smtClean="0"/>
              <a:t>pejabat</a:t>
            </a:r>
            <a:r>
              <a:rPr lang="en-US" sz="2400" dirty="0" smtClean="0"/>
              <a:t> </a:t>
            </a:r>
            <a:r>
              <a:rPr lang="en-US" sz="2400" dirty="0" err="1" smtClean="0"/>
              <a:t>pemerintah</a:t>
            </a:r>
            <a:endParaRPr lang="en-US" sz="2400" dirty="0" smtClean="0"/>
          </a:p>
          <a:p>
            <a:pPr marL="514350" indent="-514350">
              <a:buNone/>
            </a:pPr>
            <a:r>
              <a:rPr lang="en-US" sz="2400" dirty="0" smtClean="0"/>
              <a:t>	</a:t>
            </a:r>
            <a:r>
              <a:rPr lang="en-US" sz="2400" dirty="0" err="1" smtClean="0"/>
              <a:t>harapan</a:t>
            </a:r>
            <a:r>
              <a:rPr lang="en-US" sz="2400" dirty="0" smtClean="0"/>
              <a:t> </a:t>
            </a:r>
            <a:r>
              <a:rPr lang="en-US" sz="2400" dirty="0" err="1" smtClean="0"/>
              <a:t>dari</a:t>
            </a:r>
            <a:r>
              <a:rPr lang="en-US" sz="2400" dirty="0" smtClean="0"/>
              <a:t> </a:t>
            </a:r>
            <a:r>
              <a:rPr lang="en-US" sz="2400" dirty="0" err="1" smtClean="0"/>
              <a:t>persiapan</a:t>
            </a:r>
            <a:r>
              <a:rPr lang="en-US" sz="2400" dirty="0" smtClean="0"/>
              <a:t> </a:t>
            </a:r>
            <a:r>
              <a:rPr lang="en-US" sz="2400" dirty="0" err="1" smtClean="0"/>
              <a:t>ini</a:t>
            </a:r>
            <a:r>
              <a:rPr lang="en-US" sz="2400" dirty="0" smtClean="0"/>
              <a:t> </a:t>
            </a:r>
            <a:r>
              <a:rPr lang="en-US" sz="2400" dirty="0" err="1" smtClean="0"/>
              <a:t>memperoleh</a:t>
            </a:r>
            <a:r>
              <a:rPr lang="en-US" sz="2400" dirty="0" smtClean="0"/>
              <a:t> </a:t>
            </a:r>
            <a:r>
              <a:rPr lang="en-US" sz="2400" dirty="0" err="1" smtClean="0"/>
              <a:t>dukungan</a:t>
            </a:r>
            <a:r>
              <a:rPr lang="en-US" sz="2400" dirty="0" smtClean="0"/>
              <a:t> </a:t>
            </a:r>
            <a:r>
              <a:rPr lang="en-US" sz="2400" dirty="0" err="1" smtClean="0"/>
              <a:t>secara</a:t>
            </a:r>
            <a:r>
              <a:rPr lang="en-US" sz="2400" dirty="0" smtClean="0"/>
              <a:t> </a:t>
            </a:r>
            <a:r>
              <a:rPr lang="en-US" sz="2400" dirty="0" err="1" smtClean="0"/>
              <a:t>politis</a:t>
            </a:r>
            <a:r>
              <a:rPr lang="en-US" sz="2400" dirty="0" smtClean="0"/>
              <a:t> yang </a:t>
            </a:r>
            <a:r>
              <a:rPr lang="en-US" sz="2400" dirty="0" err="1" smtClean="0"/>
              <a:t>bisa</a:t>
            </a:r>
            <a:r>
              <a:rPr lang="en-US" sz="2400" dirty="0" smtClean="0"/>
              <a:t> </a:t>
            </a:r>
            <a:r>
              <a:rPr lang="en-US" sz="2400" dirty="0" err="1" smtClean="0"/>
              <a:t>membantu</a:t>
            </a:r>
            <a:r>
              <a:rPr lang="en-US" sz="2400" dirty="0" smtClean="0"/>
              <a:t> </a:t>
            </a:r>
            <a:r>
              <a:rPr lang="en-US" sz="2400" dirty="0" err="1" smtClean="0"/>
              <a:t>mewujudkan</a:t>
            </a:r>
            <a:r>
              <a:rPr lang="en-US" sz="2400" dirty="0" smtClean="0"/>
              <a:t> </a:t>
            </a:r>
            <a:r>
              <a:rPr lang="en-US" sz="2400" dirty="0" err="1" smtClean="0"/>
              <a:t>bentuk</a:t>
            </a:r>
            <a:r>
              <a:rPr lang="en-US" sz="2400" dirty="0" smtClean="0"/>
              <a:t> </a:t>
            </a:r>
            <a:r>
              <a:rPr lang="en-US" sz="2400" dirty="0" err="1" smtClean="0"/>
              <a:t>kebijakan</a:t>
            </a:r>
            <a:r>
              <a:rPr lang="en-US" sz="2400" dirty="0" smtClean="0"/>
              <a:t> yang </a:t>
            </a:r>
            <a:r>
              <a:rPr lang="en-US" sz="2400" dirty="0" err="1" smtClean="0"/>
              <a:t>menguntungkan</a:t>
            </a:r>
            <a:r>
              <a:rPr lang="en-US" sz="2400" dirty="0" smtClean="0"/>
              <a:t> </a:t>
            </a:r>
            <a:r>
              <a:rPr lang="en-US" sz="2400" dirty="0" err="1" smtClean="0"/>
              <a:t>semua</a:t>
            </a:r>
            <a:r>
              <a:rPr lang="en-US" sz="2400" dirty="0" smtClean="0"/>
              <a:t> </a:t>
            </a:r>
            <a:r>
              <a:rPr lang="en-US" sz="2400" dirty="0" err="1" smtClean="0"/>
              <a:t>pihak</a:t>
            </a:r>
            <a:r>
              <a:rPr lang="en-US" sz="2400" dirty="0" smtClean="0"/>
              <a:t>, </a:t>
            </a:r>
            <a:r>
              <a:rPr lang="en-US" sz="2400" dirty="0" err="1" smtClean="0"/>
              <a:t>kegiatan</a:t>
            </a:r>
            <a:r>
              <a:rPr lang="en-US" sz="2400" dirty="0" smtClean="0"/>
              <a:t> </a:t>
            </a:r>
            <a:r>
              <a:rPr lang="en-US" sz="2400" dirty="0" err="1" smtClean="0"/>
              <a:t>ini</a:t>
            </a:r>
            <a:r>
              <a:rPr lang="en-US" sz="2400" dirty="0" smtClean="0"/>
              <a:t> </a:t>
            </a:r>
            <a:r>
              <a:rPr lang="en-US" sz="2400" dirty="0" err="1" smtClean="0"/>
              <a:t>dapat</a:t>
            </a:r>
            <a:r>
              <a:rPr lang="en-US" sz="2400" dirty="0" smtClean="0"/>
              <a:t> </a:t>
            </a:r>
            <a:r>
              <a:rPr lang="en-US" sz="2400" dirty="0" err="1" smtClean="0"/>
              <a:t>dilakukan</a:t>
            </a:r>
            <a:r>
              <a:rPr lang="en-US" sz="2400" dirty="0" smtClean="0"/>
              <a:t> </a:t>
            </a:r>
            <a:r>
              <a:rPr lang="en-US" sz="2400" dirty="0" err="1" smtClean="0"/>
              <a:t>dalam</a:t>
            </a:r>
            <a:r>
              <a:rPr lang="en-US" sz="2400" dirty="0" smtClean="0"/>
              <a:t> </a:t>
            </a:r>
            <a:r>
              <a:rPr lang="en-US" sz="2400" dirty="0" err="1" smtClean="0"/>
              <a:t>bentuk</a:t>
            </a:r>
            <a:r>
              <a:rPr lang="en-US" sz="2400" dirty="0" smtClean="0"/>
              <a:t> </a:t>
            </a:r>
            <a:r>
              <a:rPr lang="en-US" sz="2400" dirty="0" err="1" smtClean="0"/>
              <a:t>pertemuan</a:t>
            </a:r>
            <a:r>
              <a:rPr lang="en-US" sz="2400" dirty="0" smtClean="0"/>
              <a:t> </a:t>
            </a:r>
            <a:r>
              <a:rPr lang="en-US" sz="2400" dirty="0" err="1" smtClean="0"/>
              <a:t>perorangan</a:t>
            </a:r>
            <a:r>
              <a:rPr lang="en-US" sz="2400" dirty="0" smtClean="0"/>
              <a:t>, </a:t>
            </a:r>
            <a:r>
              <a:rPr lang="en-US" sz="2400" dirty="0" err="1" smtClean="0"/>
              <a:t>pertemuan</a:t>
            </a:r>
            <a:r>
              <a:rPr lang="en-US" sz="2400" dirty="0" smtClean="0"/>
              <a:t> </a:t>
            </a:r>
            <a:r>
              <a:rPr lang="en-US" sz="2400" dirty="0" err="1" smtClean="0"/>
              <a:t>dalam</a:t>
            </a:r>
            <a:r>
              <a:rPr lang="en-US" sz="2400" dirty="0" smtClean="0"/>
              <a:t> </a:t>
            </a:r>
            <a:r>
              <a:rPr lang="en-US" sz="2400" dirty="0" err="1" smtClean="0"/>
              <a:t>kelompok</a:t>
            </a:r>
            <a:r>
              <a:rPr lang="en-US" sz="2400" dirty="0" smtClean="0"/>
              <a:t> </a:t>
            </a:r>
            <a:r>
              <a:rPr lang="en-US" sz="2400" dirty="0" err="1" smtClean="0"/>
              <a:t>kecil</a:t>
            </a:r>
            <a:r>
              <a:rPr lang="en-US" sz="2400" dirty="0" smtClean="0"/>
              <a:t>, </a:t>
            </a:r>
            <a:r>
              <a:rPr lang="en-US" sz="2400" dirty="0" err="1" smtClean="0"/>
              <a:t>pernyataan</a:t>
            </a:r>
            <a:r>
              <a:rPr lang="en-US" sz="2400" dirty="0" smtClean="0"/>
              <a:t> </a:t>
            </a:r>
            <a:r>
              <a:rPr lang="en-US" sz="2400" dirty="0" err="1" smtClean="0"/>
              <a:t>beberapa</a:t>
            </a:r>
            <a:r>
              <a:rPr lang="en-US" sz="2400" dirty="0" smtClean="0"/>
              <a:t> </a:t>
            </a:r>
            <a:r>
              <a:rPr lang="en-US" sz="2400" dirty="0" err="1" smtClean="0"/>
              <a:t>pejabat</a:t>
            </a:r>
            <a:r>
              <a:rPr lang="en-US" sz="2400" dirty="0" smtClean="0"/>
              <a:t> yang </a:t>
            </a:r>
            <a:r>
              <a:rPr lang="en-US" sz="2400" dirty="0" err="1" smtClean="0"/>
              <a:t>berpengaruh</a:t>
            </a:r>
            <a:r>
              <a:rPr lang="en-US" sz="2400" dirty="0" smtClean="0"/>
              <a:t> </a:t>
            </a:r>
            <a:r>
              <a:rPr lang="en-US" sz="2400" dirty="0" err="1" smtClean="0"/>
              <a:t>dll</a:t>
            </a:r>
            <a:endParaRPr lang="en-US" sz="2400" dirty="0" smtClean="0"/>
          </a:p>
          <a:p>
            <a:pPr marL="514350" indent="-514350">
              <a:buAutoNum type="alphaLcPeriod" startAt="2"/>
            </a:pPr>
            <a:r>
              <a:rPr lang="en-US" sz="2400" dirty="0" err="1" smtClean="0"/>
              <a:t>Pendekatan</a:t>
            </a:r>
            <a:r>
              <a:rPr lang="en-US" sz="2400" dirty="0" smtClean="0"/>
              <a:t> </a:t>
            </a:r>
            <a:r>
              <a:rPr lang="en-US" sz="2400" dirty="0" err="1" smtClean="0"/>
              <a:t>terhadap</a:t>
            </a:r>
            <a:r>
              <a:rPr lang="en-US" sz="2400" dirty="0" smtClean="0"/>
              <a:t> </a:t>
            </a:r>
            <a:r>
              <a:rPr lang="en-US" sz="2400" dirty="0" err="1" smtClean="0"/>
              <a:t>para</a:t>
            </a:r>
            <a:r>
              <a:rPr lang="en-US" sz="2400" dirty="0" smtClean="0"/>
              <a:t> </a:t>
            </a:r>
            <a:r>
              <a:rPr lang="en-US" sz="2400" dirty="0" err="1" smtClean="0"/>
              <a:t>pelaksana</a:t>
            </a:r>
            <a:r>
              <a:rPr lang="en-US" sz="2400" dirty="0" smtClean="0"/>
              <a:t> </a:t>
            </a:r>
            <a:r>
              <a:rPr lang="en-US" sz="2400" dirty="0" err="1" smtClean="0"/>
              <a:t>di</a:t>
            </a:r>
            <a:r>
              <a:rPr lang="en-US" sz="2400" dirty="0" smtClean="0"/>
              <a:t> </a:t>
            </a:r>
            <a:r>
              <a:rPr lang="en-US" sz="2400" dirty="0" err="1" smtClean="0"/>
              <a:t>tingkat</a:t>
            </a:r>
            <a:r>
              <a:rPr lang="en-US" sz="2400" dirty="0" smtClean="0"/>
              <a:t> </a:t>
            </a:r>
            <a:r>
              <a:rPr lang="en-US" sz="2400" dirty="0" err="1" smtClean="0"/>
              <a:t>sektor</a:t>
            </a:r>
            <a:endParaRPr lang="en-US" sz="2400" dirty="0" smtClean="0"/>
          </a:p>
          <a:p>
            <a:pPr marL="514350" indent="-514350">
              <a:buNone/>
            </a:pPr>
            <a:r>
              <a:rPr lang="en-US" sz="2400" dirty="0" smtClean="0"/>
              <a:t>        </a:t>
            </a:r>
            <a:r>
              <a:rPr lang="en-US" sz="2400" dirty="0" err="1" smtClean="0"/>
              <a:t>Pendekatan</a:t>
            </a:r>
            <a:r>
              <a:rPr lang="en-US" sz="2400" dirty="0" smtClean="0"/>
              <a:t> </a:t>
            </a:r>
            <a:r>
              <a:rPr lang="en-US" sz="2400" dirty="0" err="1" smtClean="0"/>
              <a:t>ini</a:t>
            </a:r>
            <a:r>
              <a:rPr lang="en-US" sz="2400" dirty="0" smtClean="0"/>
              <a:t> </a:t>
            </a:r>
            <a:r>
              <a:rPr lang="en-US" sz="2400" dirty="0" err="1" smtClean="0"/>
              <a:t>diharapkan</a:t>
            </a:r>
            <a:r>
              <a:rPr lang="en-US" sz="2400" dirty="0" smtClean="0"/>
              <a:t> agar </a:t>
            </a:r>
            <a:r>
              <a:rPr lang="en-US" sz="2400" dirty="0" err="1" smtClean="0"/>
              <a:t>semua</a:t>
            </a:r>
            <a:r>
              <a:rPr lang="en-US" sz="2400" dirty="0" smtClean="0"/>
              <a:t> </a:t>
            </a:r>
            <a:r>
              <a:rPr lang="en-US" sz="2400" dirty="0" err="1" smtClean="0"/>
              <a:t>unsur</a:t>
            </a:r>
            <a:r>
              <a:rPr lang="en-US" sz="2400" dirty="0" smtClean="0"/>
              <a:t> </a:t>
            </a:r>
            <a:r>
              <a:rPr lang="en-US" sz="2400" dirty="0" err="1" smtClean="0"/>
              <a:t>memahami</a:t>
            </a:r>
            <a:r>
              <a:rPr lang="en-US" sz="2400" dirty="0" smtClean="0"/>
              <a:t> </a:t>
            </a:r>
            <a:r>
              <a:rPr lang="en-US" sz="2400" dirty="0" err="1" smtClean="0"/>
              <a:t>dan</a:t>
            </a:r>
            <a:r>
              <a:rPr lang="en-US" sz="2400" dirty="0" smtClean="0"/>
              <a:t> </a:t>
            </a:r>
            <a:r>
              <a:rPr lang="en-US" sz="2400" dirty="0" err="1" smtClean="0"/>
              <a:t>memberikan</a:t>
            </a:r>
            <a:r>
              <a:rPr lang="en-US" sz="2400" dirty="0" smtClean="0"/>
              <a:t> </a:t>
            </a:r>
            <a:r>
              <a:rPr lang="en-US" sz="2400" dirty="0" err="1" smtClean="0"/>
              <a:t>dukungan</a:t>
            </a:r>
            <a:r>
              <a:rPr lang="en-US" sz="2400" dirty="0" smtClean="0"/>
              <a:t> </a:t>
            </a:r>
            <a:r>
              <a:rPr lang="en-US" sz="2400" dirty="0" err="1" smtClean="0"/>
              <a:t>dan</a:t>
            </a:r>
            <a:r>
              <a:rPr lang="en-US" sz="2400" dirty="0" smtClean="0"/>
              <a:t> </a:t>
            </a:r>
            <a:r>
              <a:rPr lang="en-US" sz="2400" dirty="0" err="1" smtClean="0"/>
              <a:t>turut</a:t>
            </a:r>
            <a:r>
              <a:rPr lang="en-US" sz="2400" dirty="0" smtClean="0"/>
              <a:t> </a:t>
            </a:r>
            <a:r>
              <a:rPr lang="en-US" sz="2400" dirty="0" err="1" smtClean="0"/>
              <a:t>merumuskan</a:t>
            </a:r>
            <a:r>
              <a:rPr lang="en-US" sz="2400" dirty="0" smtClean="0"/>
              <a:t> </a:t>
            </a:r>
            <a:r>
              <a:rPr lang="en-US" sz="2400" dirty="0" err="1" smtClean="0"/>
              <a:t>kebijakan</a:t>
            </a:r>
            <a:r>
              <a:rPr lang="en-US" sz="2400" dirty="0" smtClean="0"/>
              <a:t> </a:t>
            </a:r>
            <a:r>
              <a:rPr lang="en-US" sz="2400" dirty="0" err="1" smtClean="0"/>
              <a:t>dan</a:t>
            </a:r>
            <a:r>
              <a:rPr lang="en-US" sz="2400" dirty="0" smtClean="0"/>
              <a:t> </a:t>
            </a:r>
            <a:r>
              <a:rPr lang="en-US" sz="2400" dirty="0" err="1" smtClean="0"/>
              <a:t>pola</a:t>
            </a:r>
            <a:r>
              <a:rPr lang="en-US" sz="2400" dirty="0" smtClean="0"/>
              <a:t> </a:t>
            </a:r>
            <a:r>
              <a:rPr lang="en-US" sz="2400" dirty="0" err="1" smtClean="0"/>
              <a:t>pelaksanaannya</a:t>
            </a:r>
            <a:r>
              <a:rPr lang="en-US" sz="2400" dirty="0" smtClean="0"/>
              <a:t>. </a:t>
            </a:r>
            <a:r>
              <a:rPr lang="en-US" sz="2400" dirty="0" err="1" smtClean="0"/>
              <a:t>Kegiatan</a:t>
            </a:r>
            <a:r>
              <a:rPr lang="en-US" sz="2400" dirty="0" smtClean="0"/>
              <a:t> </a:t>
            </a:r>
            <a:r>
              <a:rPr lang="en-US" sz="2400" dirty="0" err="1" smtClean="0"/>
              <a:t>ini</a:t>
            </a:r>
            <a:r>
              <a:rPr lang="en-US" sz="2400" dirty="0" smtClean="0"/>
              <a:t> </a:t>
            </a:r>
            <a:r>
              <a:rPr lang="en-US" sz="2400" dirty="0" err="1" smtClean="0"/>
              <a:t>dapat</a:t>
            </a:r>
            <a:r>
              <a:rPr lang="en-US" sz="2400" dirty="0" smtClean="0"/>
              <a:t> </a:t>
            </a:r>
            <a:r>
              <a:rPr lang="en-US" sz="2400" dirty="0" err="1" smtClean="0"/>
              <a:t>dilakukan</a:t>
            </a:r>
            <a:r>
              <a:rPr lang="en-US" sz="2400" dirty="0" smtClean="0"/>
              <a:t> </a:t>
            </a:r>
            <a:r>
              <a:rPr lang="en-US" sz="2400" dirty="0" err="1" smtClean="0"/>
              <a:t>dalam</a:t>
            </a:r>
            <a:r>
              <a:rPr lang="en-US" sz="2400" dirty="0" smtClean="0"/>
              <a:t> </a:t>
            </a:r>
            <a:r>
              <a:rPr lang="en-US" sz="2400" dirty="0" err="1" smtClean="0"/>
              <a:t>bentuk</a:t>
            </a:r>
            <a:r>
              <a:rPr lang="en-US" sz="2400" dirty="0" smtClean="0"/>
              <a:t> </a:t>
            </a:r>
            <a:r>
              <a:rPr lang="en-US" sz="2400" dirty="0" err="1" smtClean="0"/>
              <a:t>lokakarya</a:t>
            </a:r>
            <a:r>
              <a:rPr lang="en-US" sz="2400" dirty="0" smtClean="0"/>
              <a:t>, </a:t>
            </a:r>
            <a:r>
              <a:rPr lang="en-US" sz="2400" dirty="0" err="1" smtClean="0"/>
              <a:t>seminar,pertemuan</a:t>
            </a:r>
            <a:r>
              <a:rPr lang="en-US" sz="2400" dirty="0" smtClean="0"/>
              <a:t> </a:t>
            </a:r>
            <a:r>
              <a:rPr lang="en-US" sz="2400" dirty="0" err="1" smtClean="0"/>
              <a:t>kerja</a:t>
            </a:r>
            <a:r>
              <a:rPr lang="en-US" sz="2400" dirty="0" smtClean="0"/>
              <a:t>, </a:t>
            </a:r>
            <a:r>
              <a:rPr lang="en-US" sz="2400" dirty="0" err="1" smtClean="0"/>
              <a:t>rapat</a:t>
            </a:r>
            <a:r>
              <a:rPr lang="en-US" sz="2400" dirty="0" smtClean="0"/>
              <a:t> </a:t>
            </a:r>
            <a:r>
              <a:rPr lang="en-US" sz="2400" dirty="0" err="1" smtClean="0"/>
              <a:t>kerja</a:t>
            </a:r>
            <a:r>
              <a:rPr lang="en-US" sz="2400" dirty="0" smtClean="0"/>
              <a:t>, </a:t>
            </a:r>
            <a:r>
              <a:rPr lang="en-US" sz="2400" dirty="0" err="1" smtClean="0"/>
              <a:t>musyawarah</a:t>
            </a:r>
            <a:r>
              <a:rPr lang="en-US" sz="2400" dirty="0" smtClean="0"/>
              <a:t> </a:t>
            </a:r>
            <a:r>
              <a:rPr lang="en-US" sz="2400" dirty="0" err="1" smtClean="0"/>
              <a:t>dll</a:t>
            </a:r>
            <a:endParaRPr lang="en-US" sz="2400" dirty="0" smtClean="0"/>
          </a:p>
          <a:p>
            <a:pPr marL="514350" indent="-514350">
              <a:buAutoNum type="alphaLcPeriod" startAt="3"/>
            </a:pPr>
            <a:r>
              <a:rPr lang="en-US" sz="2400" dirty="0" err="1" smtClean="0"/>
              <a:t>Pendekatan</a:t>
            </a:r>
            <a:r>
              <a:rPr lang="en-US" sz="2400" dirty="0" smtClean="0"/>
              <a:t> </a:t>
            </a:r>
            <a:r>
              <a:rPr lang="en-US" sz="2400" dirty="0" err="1" smtClean="0"/>
              <a:t>interaksi</a:t>
            </a:r>
            <a:endParaRPr lang="en-US" sz="2400" dirty="0" smtClean="0"/>
          </a:p>
          <a:p>
            <a:pPr marL="514350" indent="-514350">
              <a:buNone/>
            </a:pPr>
            <a:r>
              <a:rPr lang="en-US" sz="2400" dirty="0" smtClean="0"/>
              <a:t>        </a:t>
            </a:r>
            <a:r>
              <a:rPr lang="en-US" sz="2400" dirty="0" err="1" smtClean="0"/>
              <a:t>Pendekatan</a:t>
            </a:r>
            <a:r>
              <a:rPr lang="en-US" sz="2400" dirty="0" smtClean="0"/>
              <a:t> </a:t>
            </a:r>
            <a:r>
              <a:rPr lang="en-US" sz="2400" dirty="0" err="1" smtClean="0"/>
              <a:t>ini</a:t>
            </a:r>
            <a:r>
              <a:rPr lang="en-US" sz="2400" dirty="0" smtClean="0"/>
              <a:t> </a:t>
            </a:r>
            <a:r>
              <a:rPr lang="en-US" sz="2400" dirty="0" err="1" smtClean="0"/>
              <a:t>berlangsung</a:t>
            </a:r>
            <a:r>
              <a:rPr lang="en-US" sz="2400" dirty="0" smtClean="0"/>
              <a:t> </a:t>
            </a:r>
            <a:r>
              <a:rPr lang="en-US" sz="2400" dirty="0" err="1" smtClean="0"/>
              <a:t>secara</a:t>
            </a:r>
            <a:r>
              <a:rPr lang="en-US" sz="2400" dirty="0" smtClean="0"/>
              <a:t> :</a:t>
            </a:r>
          </a:p>
          <a:p>
            <a:pPr marL="514350" indent="-514350">
              <a:buNone/>
            </a:pPr>
            <a:r>
              <a:rPr lang="en-US" sz="2400" dirty="0" smtClean="0"/>
              <a:t>	1. Horizontal, </a:t>
            </a:r>
            <a:r>
              <a:rPr lang="en-US" sz="2400" dirty="0" err="1" smtClean="0"/>
              <a:t>yaitu</a:t>
            </a:r>
            <a:r>
              <a:rPr lang="en-US" sz="2400" dirty="0" smtClean="0"/>
              <a:t> </a:t>
            </a:r>
            <a:r>
              <a:rPr lang="en-US" sz="2400" dirty="0" err="1" smtClean="0"/>
              <a:t>antar</a:t>
            </a:r>
            <a:r>
              <a:rPr lang="en-US" sz="2400" dirty="0" smtClean="0"/>
              <a:t> </a:t>
            </a:r>
            <a:r>
              <a:rPr lang="en-US" sz="2400" dirty="0" err="1" smtClean="0"/>
              <a:t>berbagai</a:t>
            </a:r>
            <a:r>
              <a:rPr lang="en-US" sz="2400" dirty="0" smtClean="0"/>
              <a:t> </a:t>
            </a:r>
            <a:r>
              <a:rPr lang="en-US" sz="2400" dirty="0" err="1" smtClean="0"/>
              <a:t>sektor</a:t>
            </a:r>
            <a:r>
              <a:rPr lang="en-US" sz="2400" dirty="0" smtClean="0"/>
              <a:t> </a:t>
            </a:r>
            <a:r>
              <a:rPr lang="en-US" sz="2400" dirty="0" err="1" smtClean="0"/>
              <a:t>di</a:t>
            </a:r>
            <a:r>
              <a:rPr lang="en-US" sz="2400" dirty="0" smtClean="0"/>
              <a:t> </a:t>
            </a:r>
            <a:r>
              <a:rPr lang="en-US" sz="2400" dirty="0" err="1" smtClean="0"/>
              <a:t>tingkat</a:t>
            </a:r>
            <a:r>
              <a:rPr lang="en-US" sz="2400" dirty="0" smtClean="0"/>
              <a:t> </a:t>
            </a:r>
            <a:r>
              <a:rPr lang="en-US" sz="2400" dirty="0" err="1" smtClean="0"/>
              <a:t>administrasi</a:t>
            </a:r>
            <a:r>
              <a:rPr lang="en-US" sz="2400" dirty="0" smtClean="0"/>
              <a:t> </a:t>
            </a:r>
          </a:p>
          <a:p>
            <a:pPr marL="514350" indent="-514350">
              <a:buNone/>
            </a:pPr>
            <a:r>
              <a:rPr lang="en-US" sz="2400" dirty="0" smtClean="0"/>
              <a:t>            yang </a:t>
            </a:r>
            <a:r>
              <a:rPr lang="en-US" sz="2400" dirty="0" err="1" smtClean="0"/>
              <a:t>sama</a:t>
            </a:r>
            <a:r>
              <a:rPr lang="en-US" sz="2400" dirty="0" smtClean="0"/>
              <a:t>. 2 </a:t>
            </a:r>
            <a:r>
              <a:rPr lang="en-US" sz="2400" dirty="0" err="1" smtClean="0"/>
              <a:t>Vertikal</a:t>
            </a:r>
            <a:r>
              <a:rPr lang="en-US" sz="2400" dirty="0" smtClean="0"/>
              <a:t> </a:t>
            </a:r>
            <a:r>
              <a:rPr lang="en-US" sz="2400" dirty="0" err="1" smtClean="0"/>
              <a:t>di</a:t>
            </a:r>
            <a:r>
              <a:rPr lang="en-US" sz="2400" dirty="0" smtClean="0"/>
              <a:t> </a:t>
            </a:r>
            <a:r>
              <a:rPr lang="en-US" sz="2400" dirty="0" err="1" smtClean="0"/>
              <a:t>atas</a:t>
            </a:r>
            <a:r>
              <a:rPr lang="en-US" sz="2400" dirty="0" smtClean="0"/>
              <a:t> </a:t>
            </a:r>
            <a:r>
              <a:rPr lang="en-US" sz="2400" dirty="0" err="1" smtClean="0"/>
              <a:t>dan</a:t>
            </a:r>
            <a:r>
              <a:rPr lang="en-US" sz="2400" dirty="0" smtClean="0"/>
              <a:t> </a:t>
            </a:r>
            <a:r>
              <a:rPr lang="en-US" sz="2400" dirty="0" err="1" smtClean="0"/>
              <a:t>di</a:t>
            </a:r>
            <a:r>
              <a:rPr lang="en-US" sz="2400" dirty="0" smtClean="0"/>
              <a:t> </a:t>
            </a:r>
            <a:r>
              <a:rPr lang="en-US" sz="2400" dirty="0" err="1" smtClean="0"/>
              <a:t>bawahnya</a:t>
            </a:r>
            <a:r>
              <a:rPr lang="en-US" sz="2400" dirty="0" smtClean="0"/>
              <a:t> </a:t>
            </a:r>
          </a:p>
          <a:p>
            <a:pPr marL="514350" indent="-514350">
              <a:buNone/>
            </a:pP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516562"/>
          </a:xfrm>
        </p:spPr>
        <p:txBody>
          <a:bodyPr>
            <a:normAutofit/>
          </a:bodyPr>
          <a:lstStyle/>
          <a:p>
            <a:pPr algn="l"/>
            <a:r>
              <a:rPr lang="en-US" sz="2800" dirty="0" err="1" smtClean="0"/>
              <a:t>Dalam</a:t>
            </a:r>
            <a:r>
              <a:rPr lang="en-US" sz="2800" dirty="0" smtClean="0"/>
              <a:t> </a:t>
            </a:r>
            <a:r>
              <a:rPr lang="en-US" sz="2800" dirty="0" err="1" smtClean="0"/>
              <a:t>prosesnya</a:t>
            </a:r>
            <a:r>
              <a:rPr lang="en-US" sz="2800" dirty="0" smtClean="0"/>
              <a:t> </a:t>
            </a:r>
            <a:r>
              <a:rPr lang="en-US" sz="2800" dirty="0" err="1" smtClean="0"/>
              <a:t>masing-masing</a:t>
            </a:r>
            <a:r>
              <a:rPr lang="en-US" sz="2800" dirty="0" smtClean="0"/>
              <a:t> </a:t>
            </a:r>
            <a:r>
              <a:rPr lang="en-US" sz="2800" dirty="0" err="1" smtClean="0"/>
              <a:t>diharapkan</a:t>
            </a:r>
            <a:r>
              <a:rPr lang="en-US" sz="2800" dirty="0" smtClean="0"/>
              <a:t> </a:t>
            </a:r>
            <a:r>
              <a:rPr lang="en-US" sz="2800" dirty="0" err="1" smtClean="0"/>
              <a:t>telah</a:t>
            </a:r>
            <a:r>
              <a:rPr lang="en-US" sz="2800" dirty="0" smtClean="0"/>
              <a:t> </a:t>
            </a:r>
            <a:r>
              <a:rPr lang="en-US" sz="2800" dirty="0" err="1" smtClean="0"/>
              <a:t>mengumpulkan</a:t>
            </a:r>
            <a:r>
              <a:rPr lang="en-US" sz="2800" dirty="0" smtClean="0"/>
              <a:t> data </a:t>
            </a:r>
            <a:r>
              <a:rPr lang="en-US" sz="2800" dirty="0" err="1" smtClean="0"/>
              <a:t>oleh</a:t>
            </a:r>
            <a:r>
              <a:rPr lang="en-US" sz="2800" dirty="0" smtClean="0"/>
              <a:t> </a:t>
            </a:r>
            <a:r>
              <a:rPr lang="en-US" sz="2800" dirty="0" err="1" smtClean="0"/>
              <a:t>masing-masing</a:t>
            </a:r>
            <a:r>
              <a:rPr lang="en-US" sz="2800" dirty="0" smtClean="0"/>
              <a:t> </a:t>
            </a:r>
            <a:r>
              <a:rPr lang="en-US" sz="2800" dirty="0" err="1" smtClean="0"/>
              <a:t>sektor</a:t>
            </a:r>
            <a:r>
              <a:rPr lang="en-US" sz="2800" dirty="0" smtClean="0"/>
              <a:t>. Data </a:t>
            </a:r>
            <a:r>
              <a:rPr lang="en-US" sz="2800" dirty="0" err="1" smtClean="0"/>
              <a:t>sebagai</a:t>
            </a:r>
            <a:r>
              <a:rPr lang="en-US" sz="2800" dirty="0" smtClean="0"/>
              <a:t> </a:t>
            </a:r>
            <a:r>
              <a:rPr lang="en-US" sz="2800" dirty="0" err="1" smtClean="0"/>
              <a:t>bahan</a:t>
            </a:r>
            <a:r>
              <a:rPr lang="en-US" sz="2800" dirty="0" smtClean="0"/>
              <a:t> </a:t>
            </a:r>
            <a:r>
              <a:rPr lang="en-US" sz="2800" dirty="0" err="1" smtClean="0"/>
              <a:t>koordinasi</a:t>
            </a:r>
            <a:r>
              <a:rPr lang="en-US" sz="2800" dirty="0" smtClean="0"/>
              <a:t> </a:t>
            </a:r>
            <a:r>
              <a:rPr lang="en-US" sz="2800" dirty="0" err="1" smtClean="0"/>
              <a:t>harus</a:t>
            </a:r>
            <a:r>
              <a:rPr lang="en-US" sz="2800" dirty="0" smtClean="0"/>
              <a:t> </a:t>
            </a:r>
            <a:r>
              <a:rPr lang="en-US" sz="2800" dirty="0" err="1" smtClean="0"/>
              <a:t>mencakup</a:t>
            </a:r>
            <a:r>
              <a:rPr lang="en-US" sz="2800" dirty="0" smtClean="0"/>
              <a:t> :</a:t>
            </a:r>
            <a:br>
              <a:rPr lang="en-US" sz="2800" dirty="0" smtClean="0"/>
            </a:br>
            <a:r>
              <a:rPr lang="en-US" sz="2800" dirty="0" smtClean="0"/>
              <a:t>1. Data </a:t>
            </a:r>
            <a:r>
              <a:rPr lang="en-US" sz="2800" dirty="0" err="1" smtClean="0"/>
              <a:t>umum</a:t>
            </a:r>
            <a:r>
              <a:rPr lang="en-US" sz="2800" dirty="0" smtClean="0"/>
              <a:t> (</a:t>
            </a:r>
            <a:r>
              <a:rPr lang="en-US" sz="2800" dirty="0" err="1" smtClean="0"/>
              <a:t>geografi</a:t>
            </a:r>
            <a:r>
              <a:rPr lang="en-US" sz="2800" dirty="0" smtClean="0"/>
              <a:t>, </a:t>
            </a:r>
            <a:r>
              <a:rPr lang="en-US" sz="2800" dirty="0" err="1" smtClean="0"/>
              <a:t>kondisis</a:t>
            </a:r>
            <a:r>
              <a:rPr lang="en-US" sz="2800" dirty="0" smtClean="0"/>
              <a:t> </a:t>
            </a:r>
            <a:r>
              <a:rPr lang="en-US" sz="2800" dirty="0" err="1" smtClean="0"/>
              <a:t>sosial</a:t>
            </a:r>
            <a:r>
              <a:rPr lang="en-US" sz="2800" dirty="0" smtClean="0"/>
              <a:t> </a:t>
            </a:r>
            <a:r>
              <a:rPr lang="en-US" sz="2800" dirty="0" err="1" smtClean="0"/>
              <a:t>ekonomi</a:t>
            </a:r>
            <a:r>
              <a:rPr lang="en-US" sz="2800" dirty="0" smtClean="0"/>
              <a:t>, </a:t>
            </a:r>
            <a:r>
              <a:rPr lang="en-US" sz="2800" dirty="0" err="1" smtClean="0"/>
              <a:t>kondisi</a:t>
            </a:r>
            <a:r>
              <a:rPr lang="en-US" sz="2800" dirty="0" smtClean="0"/>
              <a:t> </a:t>
            </a:r>
            <a:br>
              <a:rPr lang="en-US" sz="2800" dirty="0" smtClean="0"/>
            </a:br>
            <a:r>
              <a:rPr lang="en-US" sz="2800" dirty="0" smtClean="0"/>
              <a:t>     </a:t>
            </a:r>
            <a:r>
              <a:rPr lang="en-US" sz="2800" dirty="0" err="1" smtClean="0"/>
              <a:t>pemuka</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saluran</a:t>
            </a:r>
            <a:r>
              <a:rPr lang="en-US" sz="2800" dirty="0" smtClean="0"/>
              <a:t> </a:t>
            </a:r>
            <a:r>
              <a:rPr lang="en-US" sz="2800" dirty="0" err="1" smtClean="0"/>
              <a:t>kmunikasi</a:t>
            </a:r>
            <a:r>
              <a:rPr lang="en-US" sz="2800" dirty="0" smtClean="0"/>
              <a:t> yang </a:t>
            </a:r>
            <a:r>
              <a:rPr lang="en-US" sz="2800" dirty="0" err="1" smtClean="0"/>
              <a:t>ada</a:t>
            </a:r>
            <a:r>
              <a:rPr lang="en-US" sz="2800" dirty="0" smtClean="0"/>
              <a:t>)</a:t>
            </a:r>
            <a:br>
              <a:rPr lang="en-US" sz="2800" dirty="0" smtClean="0"/>
            </a:br>
            <a:r>
              <a:rPr lang="en-US" sz="2800" dirty="0" smtClean="0"/>
              <a:t>2.  Data </a:t>
            </a:r>
            <a:r>
              <a:rPr lang="en-US" sz="2800" dirty="0" err="1" smtClean="0"/>
              <a:t>khusus</a:t>
            </a:r>
            <a:r>
              <a:rPr lang="en-US" sz="2800" dirty="0" smtClean="0"/>
              <a:t> (data </a:t>
            </a:r>
            <a:r>
              <a:rPr lang="en-US" sz="2800" dirty="0" err="1" smtClean="0"/>
              <a:t>kesehatan</a:t>
            </a:r>
            <a:r>
              <a:rPr lang="en-US" sz="2800" dirty="0" smtClean="0"/>
              <a:t>, </a:t>
            </a:r>
            <a:r>
              <a:rPr lang="en-US" sz="2800" dirty="0" err="1" smtClean="0"/>
              <a:t>pendidikan</a:t>
            </a:r>
            <a:r>
              <a:rPr lang="en-US" sz="2800" dirty="0" smtClean="0"/>
              <a:t>, </a:t>
            </a:r>
            <a:r>
              <a:rPr lang="en-US" sz="2800" dirty="0" err="1" smtClean="0"/>
              <a:t>organisasi</a:t>
            </a:r>
            <a:r>
              <a:rPr lang="en-US" sz="2800" dirty="0" smtClean="0"/>
              <a:t> </a:t>
            </a:r>
            <a:r>
              <a:rPr lang="en-US" sz="2800" dirty="0" err="1" smtClean="0"/>
              <a:t>dll</a:t>
            </a:r>
            <a:r>
              <a:rPr lang="en-US" sz="2800" dirty="0" smtClean="0"/>
              <a:t>)</a:t>
            </a:r>
            <a:br>
              <a:rPr lang="en-US" sz="2800" dirty="0" smtClean="0"/>
            </a:br>
            <a:r>
              <a:rPr lang="en-US" sz="2800" dirty="0" smtClean="0"/>
              <a:t>3.  Data </a:t>
            </a:r>
            <a:r>
              <a:rPr lang="en-US" sz="2800" dirty="0" err="1" smtClean="0"/>
              <a:t>perilaku</a:t>
            </a:r>
            <a:r>
              <a:rPr lang="en-US" sz="2800" dirty="0" smtClean="0"/>
              <a:t> </a:t>
            </a:r>
            <a:r>
              <a:rPr lang="en-US" sz="2800" dirty="0" err="1" smtClean="0"/>
              <a:t>masyarakat</a:t>
            </a:r>
            <a:r>
              <a:rPr lang="en-US" sz="2800" dirty="0" smtClean="0"/>
              <a:t> (</a:t>
            </a:r>
            <a:r>
              <a:rPr lang="en-US" sz="2800" dirty="0" err="1" smtClean="0"/>
              <a:t>kebiasaan</a:t>
            </a:r>
            <a:r>
              <a:rPr lang="en-US" sz="2800" dirty="0" smtClean="0"/>
              <a:t>, </a:t>
            </a:r>
            <a:r>
              <a:rPr lang="en-US" sz="2800" dirty="0" err="1" smtClean="0"/>
              <a:t>adat</a:t>
            </a:r>
            <a:r>
              <a:rPr lang="en-US" sz="2800" dirty="0" smtClean="0"/>
              <a:t> </a:t>
            </a:r>
            <a:r>
              <a:rPr lang="en-US" sz="2800" dirty="0" err="1" smtClean="0"/>
              <a:t>istiadat</a:t>
            </a:r>
            <a:r>
              <a:rPr lang="en-US" sz="2800" dirty="0" smtClean="0"/>
              <a:t>, </a:t>
            </a:r>
            <a:r>
              <a:rPr lang="en-US" sz="2800" dirty="0" err="1" smtClean="0"/>
              <a:t>budaya</a:t>
            </a:r>
            <a:r>
              <a:rPr lang="en-US" sz="2800" dirty="0" smtClean="0"/>
              <a:t> </a:t>
            </a:r>
            <a:br>
              <a:rPr lang="en-US" sz="2800" dirty="0" smtClean="0"/>
            </a:br>
            <a:r>
              <a:rPr lang="en-US" sz="2800" dirty="0" smtClean="0"/>
              <a:t>      </a:t>
            </a:r>
            <a:r>
              <a:rPr lang="en-US" sz="2800" dirty="0" err="1" smtClean="0"/>
              <a:t>dll</a:t>
            </a:r>
            <a:r>
              <a:rPr lang="en-US" sz="2800" dirty="0" smtClean="0"/>
              <a:t>)</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354762"/>
          </a:xfrm>
        </p:spPr>
        <p:txBody>
          <a:bodyPr>
            <a:normAutofit/>
          </a:bodyPr>
          <a:lstStyle/>
          <a:p>
            <a:pPr algn="l"/>
            <a:r>
              <a:rPr lang="en-US" sz="2400" dirty="0" err="1" smtClean="0"/>
              <a:t>Manfaat</a:t>
            </a:r>
            <a:r>
              <a:rPr lang="en-US" sz="2400" dirty="0" smtClean="0"/>
              <a:t> </a:t>
            </a:r>
            <a:r>
              <a:rPr lang="en-US" sz="2400" dirty="0" err="1" smtClean="0"/>
              <a:t>pengumpulan</a:t>
            </a:r>
            <a:r>
              <a:rPr lang="en-US" sz="2400" dirty="0" smtClean="0"/>
              <a:t> data </a:t>
            </a:r>
            <a:r>
              <a:rPr lang="en-US" sz="2400" dirty="0" err="1" smtClean="0"/>
              <a:t>tersebut</a:t>
            </a:r>
            <a:r>
              <a:rPr lang="en-US" sz="2400" dirty="0" smtClean="0"/>
              <a:t> </a:t>
            </a:r>
            <a:r>
              <a:rPr lang="en-US" sz="2400" dirty="0" err="1" smtClean="0"/>
              <a:t>dapat</a:t>
            </a:r>
            <a:r>
              <a:rPr lang="en-US" sz="2400" dirty="0" smtClean="0"/>
              <a:t> </a:t>
            </a:r>
            <a:r>
              <a:rPr lang="en-US" sz="2400" dirty="0" err="1" smtClean="0"/>
              <a:t>dipetakan</a:t>
            </a:r>
            <a:r>
              <a:rPr lang="en-US" sz="2400" dirty="0" smtClean="0"/>
              <a:t> </a:t>
            </a:r>
            <a:r>
              <a:rPr lang="en-US" sz="2400" dirty="0" err="1" smtClean="0"/>
              <a:t>dalam</a:t>
            </a:r>
            <a:r>
              <a:rPr lang="en-US" sz="2400" dirty="0" smtClean="0"/>
              <a:t> :</a:t>
            </a:r>
            <a:br>
              <a:rPr lang="en-US" sz="2400" dirty="0" smtClean="0"/>
            </a:br>
            <a:r>
              <a:rPr lang="en-US" sz="2400" dirty="0" smtClean="0"/>
              <a:t>1. </a:t>
            </a:r>
            <a:r>
              <a:rPr lang="en-US" sz="2400" dirty="0" err="1" smtClean="0"/>
              <a:t>Psikologi</a:t>
            </a:r>
            <a:r>
              <a:rPr lang="en-US" sz="2400" dirty="0" smtClean="0"/>
              <a:t/>
            </a:r>
            <a:br>
              <a:rPr lang="en-US" sz="2400" dirty="0" smtClean="0"/>
            </a:br>
            <a:r>
              <a:rPr lang="en-US" sz="2400" dirty="0" smtClean="0"/>
              <a:t>    </a:t>
            </a:r>
            <a:r>
              <a:rPr lang="en-US" sz="2400" dirty="0" err="1" smtClean="0"/>
              <a:t>Secara</a:t>
            </a:r>
            <a:r>
              <a:rPr lang="en-US" sz="2400" dirty="0" smtClean="0"/>
              <a:t> </a:t>
            </a:r>
            <a:r>
              <a:rPr lang="en-US" sz="2400" dirty="0" err="1" smtClean="0"/>
              <a:t>psikologis</a:t>
            </a:r>
            <a:r>
              <a:rPr lang="en-US" sz="2400" dirty="0" smtClean="0"/>
              <a:t> </a:t>
            </a:r>
            <a:r>
              <a:rPr lang="en-US" sz="2400" dirty="0" err="1" smtClean="0"/>
              <a:t>akan</a:t>
            </a:r>
            <a:r>
              <a:rPr lang="en-US" sz="2400" dirty="0" smtClean="0"/>
              <a:t> </a:t>
            </a:r>
            <a:r>
              <a:rPr lang="en-US" sz="2400" dirty="0" err="1" smtClean="0"/>
              <a:t>terjadi</a:t>
            </a:r>
            <a:r>
              <a:rPr lang="en-US" sz="2400" dirty="0" smtClean="0"/>
              <a:t> </a:t>
            </a:r>
            <a:r>
              <a:rPr lang="en-US" sz="2400" dirty="0" err="1" smtClean="0"/>
              <a:t>keakraban</a:t>
            </a:r>
            <a:r>
              <a:rPr lang="en-US" sz="2400" dirty="0" smtClean="0"/>
              <a:t> </a:t>
            </a:r>
            <a:r>
              <a:rPr lang="en-US" sz="2400" dirty="0" err="1" smtClean="0"/>
              <a:t>anatar</a:t>
            </a:r>
            <a:r>
              <a:rPr lang="en-US" sz="2400" dirty="0" smtClean="0"/>
              <a:t> provider </a:t>
            </a:r>
            <a:r>
              <a:rPr lang="en-US" sz="2400" dirty="0" err="1" smtClean="0"/>
              <a:t>dalam</a:t>
            </a:r>
            <a:r>
              <a:rPr lang="en-US" sz="2400" dirty="0" smtClean="0"/>
              <a:t> </a:t>
            </a:r>
            <a:br>
              <a:rPr lang="en-US" sz="2400" dirty="0" smtClean="0"/>
            </a:br>
            <a:r>
              <a:rPr lang="en-US" sz="2400" dirty="0" smtClean="0"/>
              <a:t>     </a:t>
            </a:r>
            <a:r>
              <a:rPr lang="en-US" sz="2400" dirty="0" err="1" smtClean="0"/>
              <a:t>mengenal</a:t>
            </a:r>
            <a:r>
              <a:rPr lang="en-US" sz="2400" dirty="0" smtClean="0"/>
              <a:t> </a:t>
            </a:r>
            <a:r>
              <a:rPr lang="en-US" sz="2400" dirty="0" err="1" smtClean="0"/>
              <a:t>situasi</a:t>
            </a:r>
            <a:r>
              <a:rPr lang="en-US" sz="2400" dirty="0" smtClean="0"/>
              <a:t> </a:t>
            </a:r>
            <a:r>
              <a:rPr lang="en-US" sz="2400" dirty="0" err="1" smtClean="0"/>
              <a:t>dan</a:t>
            </a:r>
            <a:r>
              <a:rPr lang="en-US" sz="2400" dirty="0" smtClean="0"/>
              <a:t> </a:t>
            </a:r>
            <a:r>
              <a:rPr lang="en-US" sz="2400" dirty="0" err="1" smtClean="0"/>
              <a:t>masalah-masalah</a:t>
            </a:r>
            <a:r>
              <a:rPr lang="en-US" sz="2400" dirty="0" smtClean="0"/>
              <a:t> yang </a:t>
            </a:r>
            <a:r>
              <a:rPr lang="en-US" sz="2400" dirty="0" err="1" smtClean="0"/>
              <a:t>dihadapi</a:t>
            </a:r>
            <a:r>
              <a:rPr lang="en-US" sz="2400" dirty="0" smtClean="0"/>
              <a:t> </a:t>
            </a:r>
            <a:r>
              <a:rPr lang="en-US" sz="2400" dirty="0" err="1" smtClean="0"/>
              <a:t>masyarakat</a:t>
            </a:r>
            <a:r>
              <a:rPr lang="en-US" sz="2400" dirty="0" smtClean="0"/>
              <a:t>. </a:t>
            </a:r>
            <a:br>
              <a:rPr lang="en-US" sz="2400" dirty="0" smtClean="0"/>
            </a:br>
            <a:r>
              <a:rPr lang="en-US" sz="2400" dirty="0" smtClean="0"/>
              <a:t>     </a:t>
            </a:r>
            <a:r>
              <a:rPr lang="en-US" sz="2400" dirty="0" err="1" smtClean="0"/>
              <a:t>Secara</a:t>
            </a:r>
            <a:r>
              <a:rPr lang="en-US" sz="2400" dirty="0" smtClean="0"/>
              <a:t> </a:t>
            </a:r>
            <a:r>
              <a:rPr lang="en-US" sz="2400" dirty="0" err="1" smtClean="0"/>
              <a:t>teknis</a:t>
            </a:r>
            <a:r>
              <a:rPr lang="en-US" sz="2400" dirty="0" smtClean="0"/>
              <a:t> </a:t>
            </a:r>
            <a:r>
              <a:rPr lang="en-US" sz="2400" dirty="0" err="1" smtClean="0"/>
              <a:t>dapat</a:t>
            </a:r>
            <a:r>
              <a:rPr lang="en-US" sz="2400" dirty="0" smtClean="0"/>
              <a:t> </a:t>
            </a:r>
            <a:r>
              <a:rPr lang="en-US" sz="2400" dirty="0" err="1" smtClean="0"/>
              <a:t>dipergunakan</a:t>
            </a:r>
            <a:r>
              <a:rPr lang="en-US" sz="2400" dirty="0" smtClean="0"/>
              <a:t> </a:t>
            </a:r>
            <a:r>
              <a:rPr lang="en-US" sz="2400" dirty="0" err="1" smtClean="0"/>
              <a:t>sebagai</a:t>
            </a:r>
            <a:r>
              <a:rPr lang="en-US" sz="2400" dirty="0" smtClean="0"/>
              <a:t> data </a:t>
            </a:r>
            <a:r>
              <a:rPr lang="en-US" sz="2400" dirty="0" err="1" smtClean="0"/>
              <a:t>awal</a:t>
            </a:r>
            <a:r>
              <a:rPr lang="en-US" sz="2400" dirty="0" smtClean="0"/>
              <a:t> </a:t>
            </a:r>
            <a:r>
              <a:rPr lang="en-US" sz="2400" dirty="0" err="1" smtClean="0"/>
              <a:t>perbandingan</a:t>
            </a:r>
            <a:r>
              <a:rPr lang="en-US" sz="2400" dirty="0" smtClean="0"/>
              <a:t> </a:t>
            </a:r>
            <a:br>
              <a:rPr lang="en-US" sz="2400" dirty="0" smtClean="0"/>
            </a:br>
            <a:r>
              <a:rPr lang="en-US" sz="2400" dirty="0" smtClean="0"/>
              <a:t>     </a:t>
            </a:r>
            <a:r>
              <a:rPr lang="en-US" sz="2400" dirty="0" err="1" smtClean="0"/>
              <a:t>dalam</a:t>
            </a:r>
            <a:r>
              <a:rPr lang="en-US" sz="2400" dirty="0" smtClean="0"/>
              <a:t> </a:t>
            </a:r>
            <a:r>
              <a:rPr lang="en-US" sz="2400" dirty="0" err="1" smtClean="0"/>
              <a:t>penyusunan</a:t>
            </a:r>
            <a:r>
              <a:rPr lang="en-US" sz="2400" dirty="0" smtClean="0"/>
              <a:t> program. </a:t>
            </a:r>
            <a:r>
              <a:rPr lang="en-US" sz="2400" dirty="0" err="1" smtClean="0"/>
              <a:t>Dapat</a:t>
            </a:r>
            <a:r>
              <a:rPr lang="en-US" sz="2400" dirty="0" smtClean="0"/>
              <a:t> </a:t>
            </a:r>
            <a:r>
              <a:rPr lang="en-US" sz="2400" dirty="0" err="1" smtClean="0"/>
              <a:t>dipergunakan</a:t>
            </a:r>
            <a:r>
              <a:rPr lang="en-US" sz="2400" dirty="0" smtClean="0"/>
              <a:t> </a:t>
            </a:r>
            <a:r>
              <a:rPr lang="en-US" sz="2400" dirty="0" err="1" smtClean="0"/>
              <a:t>sebagai</a:t>
            </a:r>
            <a:r>
              <a:rPr lang="en-US" sz="2400" dirty="0" smtClean="0"/>
              <a:t> </a:t>
            </a:r>
            <a:r>
              <a:rPr lang="en-US" sz="2400" dirty="0" err="1" smtClean="0"/>
              <a:t>titik</a:t>
            </a:r>
            <a:r>
              <a:rPr lang="en-US" sz="2400" dirty="0" smtClean="0"/>
              <a:t> </a:t>
            </a:r>
            <a:r>
              <a:rPr lang="en-US" sz="2400" dirty="0" err="1" smtClean="0"/>
              <a:t>tolak</a:t>
            </a:r>
            <a:r>
              <a:rPr lang="en-US" sz="2400" dirty="0" smtClean="0"/>
              <a:t> </a:t>
            </a:r>
            <a:br>
              <a:rPr lang="en-US" sz="2400" dirty="0" smtClean="0"/>
            </a:br>
            <a:r>
              <a:rPr lang="en-US" sz="2400" dirty="0" smtClean="0"/>
              <a:t>     </a:t>
            </a:r>
            <a:r>
              <a:rPr lang="en-US" sz="2400" dirty="0" err="1" smtClean="0"/>
              <a:t>pembahasan</a:t>
            </a:r>
            <a:r>
              <a:rPr lang="en-US" sz="2400" dirty="0" smtClean="0"/>
              <a:t> </a:t>
            </a:r>
            <a:r>
              <a:rPr lang="en-US" sz="2400" dirty="0" err="1" smtClean="0"/>
              <a:t>berdasarkan</a:t>
            </a:r>
            <a:r>
              <a:rPr lang="en-US" sz="2400" dirty="0" smtClean="0"/>
              <a:t> </a:t>
            </a:r>
            <a:r>
              <a:rPr lang="en-US" sz="2400" dirty="0" err="1" smtClean="0"/>
              <a:t>fakta</a:t>
            </a:r>
            <a:r>
              <a:rPr lang="en-US" sz="2400" dirty="0" smtClean="0"/>
              <a:t>  </a:t>
            </a:r>
            <a:br>
              <a:rPr lang="en-US" sz="2400" dirty="0" smtClean="0"/>
            </a:br>
            <a:r>
              <a:rPr lang="en-US" sz="2400" dirty="0" smtClean="0"/>
              <a:t>2.  </a:t>
            </a:r>
            <a:r>
              <a:rPr lang="en-US" sz="2400" dirty="0" err="1" smtClean="0"/>
              <a:t>Proses</a:t>
            </a:r>
            <a:r>
              <a:rPr lang="en-US" sz="2400" dirty="0" smtClean="0"/>
              <a:t> </a:t>
            </a:r>
            <a:r>
              <a:rPr lang="en-US" sz="2400" dirty="0" err="1" smtClean="0"/>
              <a:t>Pembelajaran</a:t>
            </a:r>
            <a:r>
              <a:rPr lang="en-US" sz="2400" dirty="0" smtClean="0"/>
              <a:t/>
            </a:r>
            <a:br>
              <a:rPr lang="en-US" sz="2400" dirty="0" smtClean="0"/>
            </a:br>
            <a:r>
              <a:rPr lang="en-US" sz="2400" dirty="0" smtClean="0"/>
              <a:t>     </a:t>
            </a:r>
            <a:r>
              <a:rPr lang="en-US" sz="2400" dirty="0" err="1" smtClean="0"/>
              <a:t>Menyadari</a:t>
            </a:r>
            <a:r>
              <a:rPr lang="en-US" sz="2400" dirty="0" smtClean="0"/>
              <a:t> </a:t>
            </a:r>
            <a:r>
              <a:rPr lang="en-US" sz="2400" dirty="0" err="1" smtClean="0"/>
              <a:t>pentingnya</a:t>
            </a:r>
            <a:r>
              <a:rPr lang="en-US" sz="2400" dirty="0" smtClean="0"/>
              <a:t> </a:t>
            </a:r>
            <a:r>
              <a:rPr lang="en-US" sz="2400" dirty="0" err="1" smtClean="0"/>
              <a:t>mengenal</a:t>
            </a:r>
            <a:r>
              <a:rPr lang="en-US" sz="2400" dirty="0" smtClean="0"/>
              <a:t> </a:t>
            </a:r>
            <a:r>
              <a:rPr lang="en-US" sz="2400" dirty="0" err="1" smtClean="0"/>
              <a:t>situasi</a:t>
            </a:r>
            <a:r>
              <a:rPr lang="en-US" sz="2400" dirty="0" smtClean="0"/>
              <a:t> </a:t>
            </a:r>
            <a:r>
              <a:rPr lang="en-US" sz="2400" dirty="0" err="1" smtClean="0"/>
              <a:t>dan</a:t>
            </a:r>
            <a:r>
              <a:rPr lang="en-US" sz="2400" dirty="0" smtClean="0"/>
              <a:t> </a:t>
            </a:r>
            <a:r>
              <a:rPr lang="en-US" sz="2400" dirty="0" err="1" smtClean="0"/>
              <a:t>kondisi</a:t>
            </a:r>
            <a:r>
              <a:rPr lang="en-US" sz="2400" dirty="0" smtClean="0"/>
              <a:t> </a:t>
            </a:r>
            <a:r>
              <a:rPr lang="en-US" sz="2400" dirty="0" err="1" smtClean="0"/>
              <a:t>masalah</a:t>
            </a:r>
            <a:r>
              <a:rPr lang="en-US" sz="2400" dirty="0" smtClean="0"/>
              <a:t> yang </a:t>
            </a:r>
            <a:br>
              <a:rPr lang="en-US" sz="2400" dirty="0" smtClean="0"/>
            </a:br>
            <a:r>
              <a:rPr lang="en-US" sz="2400" dirty="0" smtClean="0"/>
              <a:t>     </a:t>
            </a:r>
            <a:r>
              <a:rPr lang="en-US" sz="2400" dirty="0" err="1" smtClean="0"/>
              <a:t>dihadapi</a:t>
            </a:r>
            <a:r>
              <a:rPr lang="en-US" sz="2400" dirty="0" smtClean="0"/>
              <a:t> </a:t>
            </a:r>
            <a:r>
              <a:rPr lang="en-US" sz="2400" dirty="0" err="1" smtClean="0"/>
              <a:t>masyarakat</a:t>
            </a:r>
            <a:r>
              <a:rPr lang="en-US" sz="2400" dirty="0" smtClean="0"/>
              <a:t> </a:t>
            </a:r>
            <a:r>
              <a:rPr lang="en-US" sz="2400" dirty="0" err="1" smtClean="0"/>
              <a:t>akan</a:t>
            </a:r>
            <a:r>
              <a:rPr lang="en-US" sz="2400" dirty="0" smtClean="0"/>
              <a:t> </a:t>
            </a:r>
            <a:r>
              <a:rPr lang="en-US" sz="2400" dirty="0" err="1" smtClean="0"/>
              <a:t>terbangun</a:t>
            </a:r>
            <a:r>
              <a:rPr lang="en-US" sz="2400" dirty="0" smtClean="0"/>
              <a:t> </a:t>
            </a:r>
            <a:r>
              <a:rPr lang="en-US" sz="2400" dirty="0" err="1" smtClean="0"/>
              <a:t>kesamaan</a:t>
            </a:r>
            <a:r>
              <a:rPr lang="en-US" sz="2400" dirty="0" smtClean="0"/>
              <a:t> </a:t>
            </a:r>
            <a:r>
              <a:rPr lang="en-US" sz="2400" dirty="0" err="1" smtClean="0"/>
              <a:t>masyarakat</a:t>
            </a:r>
            <a:r>
              <a:rPr lang="en-US" sz="2400" dirty="0" smtClean="0"/>
              <a:t> </a:t>
            </a:r>
            <a:r>
              <a:rPr lang="en-US" sz="2400" dirty="0" err="1" smtClean="0"/>
              <a:t>dengan</a:t>
            </a:r>
            <a:r>
              <a:rPr lang="en-US" sz="2400" dirty="0" smtClean="0"/>
              <a:t> </a:t>
            </a:r>
            <a:br>
              <a:rPr lang="en-US" sz="2400" dirty="0" smtClean="0"/>
            </a:br>
            <a:r>
              <a:rPr lang="en-US" sz="2400" dirty="0" smtClean="0"/>
              <a:t>     </a:t>
            </a:r>
            <a:r>
              <a:rPr lang="en-US" sz="2400" dirty="0" err="1" smtClean="0"/>
              <a:t>petugas</a:t>
            </a:r>
            <a:r>
              <a:rPr lang="en-US" sz="2400" dirty="0" smtClean="0"/>
              <a:t> </a:t>
            </a:r>
            <a:r>
              <a:rPr lang="en-US" sz="2400" dirty="0" err="1" smtClean="0"/>
              <a:t>dalam</a:t>
            </a:r>
            <a:r>
              <a:rPr lang="en-US" sz="2400" dirty="0" smtClean="0"/>
              <a:t> </a:t>
            </a:r>
            <a:r>
              <a:rPr lang="en-US" sz="2400" dirty="0" err="1" smtClean="0"/>
              <a:t>pemahaman</a:t>
            </a:r>
            <a:r>
              <a:rPr lang="en-US" sz="2400" dirty="0" smtClean="0"/>
              <a:t> </a:t>
            </a:r>
            <a:r>
              <a:rPr lang="en-US" sz="2400" dirty="0" err="1" smtClean="0"/>
              <a:t>masalah</a:t>
            </a:r>
            <a:r>
              <a:rPr lang="en-US" sz="2400" dirty="0" smtClean="0"/>
              <a:t> yang </a:t>
            </a:r>
            <a:r>
              <a:rPr lang="en-US" sz="2400" dirty="0" err="1" smtClean="0"/>
              <a:t>dihadapi</a:t>
            </a:r>
            <a:r>
              <a:rPr lang="en-US" sz="2400" dirty="0" smtClean="0"/>
              <a:t>, </a:t>
            </a:r>
            <a:r>
              <a:rPr lang="en-US" sz="2400" dirty="0" err="1" smtClean="0"/>
              <a:t>petugas</a:t>
            </a:r>
            <a:r>
              <a:rPr lang="en-US" sz="2400" dirty="0" smtClean="0"/>
              <a:t> </a:t>
            </a:r>
            <a:r>
              <a:rPr lang="en-US" sz="2400" dirty="0" err="1" smtClean="0"/>
              <a:t>akan</a:t>
            </a:r>
            <a:r>
              <a:rPr lang="en-US" sz="2400" dirty="0" smtClean="0"/>
              <a:t> </a:t>
            </a:r>
            <a:br>
              <a:rPr lang="en-US" sz="2400" dirty="0" smtClean="0"/>
            </a:br>
            <a:r>
              <a:rPr lang="en-US" sz="2400" dirty="0" smtClean="0"/>
              <a:t>     </a:t>
            </a:r>
            <a:r>
              <a:rPr lang="en-US" sz="2400" dirty="0" err="1" smtClean="0"/>
              <a:t>memilih</a:t>
            </a:r>
            <a:r>
              <a:rPr lang="en-US" sz="2400" dirty="0" smtClean="0"/>
              <a:t> alternative </a:t>
            </a:r>
            <a:r>
              <a:rPr lang="en-US" sz="2400" dirty="0" err="1" smtClean="0"/>
              <a:t>kemampuan</a:t>
            </a:r>
            <a:r>
              <a:rPr lang="en-US" sz="2400" dirty="0" smtClean="0"/>
              <a:t> </a:t>
            </a:r>
            <a:r>
              <a:rPr lang="en-US" sz="2400" dirty="0" err="1" smtClean="0"/>
              <a:t>dan</a:t>
            </a:r>
            <a:r>
              <a:rPr lang="en-US" sz="2400" dirty="0" smtClean="0"/>
              <a:t> </a:t>
            </a:r>
            <a:r>
              <a:rPr lang="en-US" sz="2400" dirty="0" err="1" smtClean="0"/>
              <a:t>pengalamannya</a:t>
            </a:r>
            <a:r>
              <a:rPr lang="en-US" sz="2400" dirty="0" smtClean="0"/>
              <a:t> yang </a:t>
            </a:r>
            <a:r>
              <a:rPr lang="en-US" sz="2400" dirty="0" err="1" smtClean="0"/>
              <a:t>relevan</a:t>
            </a:r>
            <a:r>
              <a:rPr lang="en-US" sz="2400" dirty="0" smtClean="0"/>
              <a:t> </a:t>
            </a:r>
            <a:br>
              <a:rPr lang="en-US" sz="2400" dirty="0" smtClean="0"/>
            </a:br>
            <a:r>
              <a:rPr lang="en-US" sz="2400" dirty="0" smtClean="0"/>
              <a:t>     </a:t>
            </a:r>
            <a:r>
              <a:rPr lang="en-US" sz="2400" dirty="0" err="1" smtClean="0"/>
              <a:t>terhadap</a:t>
            </a:r>
            <a:r>
              <a:rPr lang="en-US" sz="2400" dirty="0" smtClean="0"/>
              <a:t> </a:t>
            </a:r>
            <a:r>
              <a:rPr lang="en-US" sz="2400" dirty="0" err="1" smtClean="0"/>
              <a:t>penyelesaian</a:t>
            </a:r>
            <a:r>
              <a:rPr lang="en-US" sz="2400" dirty="0" smtClean="0"/>
              <a:t> </a:t>
            </a:r>
            <a:r>
              <a:rPr lang="en-US" sz="2400" dirty="0" err="1" smtClean="0"/>
              <a:t>masalah</a:t>
            </a:r>
            <a:r>
              <a:rPr lang="en-US" sz="2400" dirty="0" smtClean="0"/>
              <a:t> yang </a:t>
            </a:r>
            <a:r>
              <a:rPr lang="en-US" sz="2400" dirty="0" err="1" smtClean="0"/>
              <a:t>dihadapi</a:t>
            </a:r>
            <a:r>
              <a:rPr lang="en-US" sz="2400" dirty="0" smtClean="0"/>
              <a:t> </a:t>
            </a:r>
            <a:r>
              <a:rPr lang="en-US" sz="2400" dirty="0" err="1" smtClean="0"/>
              <a:t>masyarakat</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r>
              <a:rPr lang="en-US" sz="2800" dirty="0" smtClean="0"/>
              <a:t>BAB IV</a:t>
            </a:r>
            <a:br>
              <a:rPr lang="en-US" sz="2800" dirty="0" smtClean="0"/>
            </a:br>
            <a:r>
              <a:rPr lang="en-US" sz="2800" dirty="0" smtClean="0"/>
              <a:t>KASUS-KASUS PENGORGANISASIAN MASYARAKATAN</a:t>
            </a:r>
            <a:endParaRPr lang="en-US" sz="2800" dirty="0"/>
          </a:p>
        </p:txBody>
      </p:sp>
      <p:sp>
        <p:nvSpPr>
          <p:cNvPr id="3" name="Content Placeholder 2"/>
          <p:cNvSpPr>
            <a:spLocks noGrp="1"/>
          </p:cNvSpPr>
          <p:nvPr>
            <p:ph idx="1"/>
          </p:nvPr>
        </p:nvSpPr>
        <p:spPr>
          <a:xfrm>
            <a:off x="0" y="914400"/>
            <a:ext cx="9144000" cy="5943600"/>
          </a:xfrm>
        </p:spPr>
        <p:txBody>
          <a:bodyPr>
            <a:normAutofit/>
          </a:bodyPr>
          <a:lstStyle/>
          <a:p>
            <a:pPr marL="514350" indent="-514350">
              <a:buAutoNum type="alphaUcPeriod"/>
            </a:pPr>
            <a:r>
              <a:rPr lang="en-US" sz="2800" dirty="0" smtClean="0"/>
              <a:t>Model </a:t>
            </a:r>
            <a:r>
              <a:rPr lang="en-US" sz="2800" dirty="0" err="1" smtClean="0"/>
              <a:t>dan</a:t>
            </a:r>
            <a:r>
              <a:rPr lang="en-US" sz="2800" dirty="0" smtClean="0"/>
              <a:t> </a:t>
            </a:r>
            <a:r>
              <a:rPr lang="en-US" sz="2800" dirty="0" err="1" smtClean="0"/>
              <a:t>Teknik</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oleh</a:t>
            </a:r>
            <a:r>
              <a:rPr lang="en-US" sz="2800" dirty="0" smtClean="0"/>
              <a:t> </a:t>
            </a:r>
            <a:r>
              <a:rPr lang="en-US" sz="2800" dirty="0" err="1" smtClean="0"/>
              <a:t>Lembaga</a:t>
            </a:r>
            <a:r>
              <a:rPr lang="en-US" sz="2800" dirty="0" smtClean="0"/>
              <a:t> </a:t>
            </a:r>
            <a:r>
              <a:rPr lang="en-US" sz="2800" dirty="0" err="1" smtClean="0"/>
              <a:t>Pemerintah</a:t>
            </a:r>
            <a:r>
              <a:rPr lang="en-US" sz="2800" dirty="0" smtClean="0"/>
              <a:t> </a:t>
            </a:r>
            <a:r>
              <a:rPr lang="en-US" sz="2800" dirty="0" err="1" smtClean="0"/>
              <a:t>dan</a:t>
            </a:r>
            <a:r>
              <a:rPr lang="en-US" sz="2800" dirty="0" smtClean="0"/>
              <a:t> Non </a:t>
            </a:r>
            <a:r>
              <a:rPr lang="en-US" sz="2800" dirty="0" err="1" smtClean="0"/>
              <a:t>pemerintah</a:t>
            </a:r>
            <a:endParaRPr lang="en-US" sz="2800" dirty="0" smtClean="0"/>
          </a:p>
          <a:p>
            <a:pPr marL="514350" indent="-514350">
              <a:buNone/>
            </a:pPr>
            <a:r>
              <a:rPr lang="en-US" sz="2800" dirty="0" smtClean="0"/>
              <a:t>	1.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menurut</a:t>
            </a:r>
            <a:r>
              <a:rPr lang="en-US" sz="2800" dirty="0" smtClean="0"/>
              <a:t> </a:t>
            </a:r>
            <a:r>
              <a:rPr lang="en-US" sz="2800" dirty="0" err="1" smtClean="0"/>
              <a:t>Yayasan</a:t>
            </a:r>
            <a:r>
              <a:rPr lang="en-US" sz="2800" dirty="0" smtClean="0"/>
              <a:t> </a:t>
            </a:r>
            <a:r>
              <a:rPr lang="en-US" sz="2800" dirty="0" err="1" smtClean="0"/>
              <a:t>Sosial</a:t>
            </a:r>
            <a:r>
              <a:rPr lang="en-US" sz="2800" dirty="0" smtClean="0"/>
              <a:t> 	</a:t>
            </a:r>
            <a:r>
              <a:rPr lang="en-US" sz="2800" dirty="0" err="1" smtClean="0"/>
              <a:t>Abdi</a:t>
            </a:r>
            <a:r>
              <a:rPr lang="en-US" sz="2800" dirty="0" smtClean="0"/>
              <a:t> </a:t>
            </a:r>
            <a:r>
              <a:rPr lang="en-US" sz="2800" dirty="0" err="1" smtClean="0"/>
              <a:t>Masyarakat</a:t>
            </a:r>
            <a:r>
              <a:rPr lang="en-US" sz="2800" dirty="0" smtClean="0"/>
              <a:t> Solo </a:t>
            </a:r>
            <a:r>
              <a:rPr lang="en-US" sz="2800" dirty="0" err="1" smtClean="0"/>
              <a:t>jawa</a:t>
            </a:r>
            <a:r>
              <a:rPr lang="en-US" sz="2800" dirty="0" smtClean="0"/>
              <a:t> Tengah</a:t>
            </a:r>
          </a:p>
          <a:p>
            <a:pPr marL="514350" indent="-514350">
              <a:buNone/>
            </a:pPr>
            <a:r>
              <a:rPr lang="en-US" sz="2800" dirty="0" smtClean="0"/>
              <a:t>		</a:t>
            </a:r>
            <a:r>
              <a:rPr lang="en-US" sz="2800" dirty="0" err="1" smtClean="0"/>
              <a:t>Ada</a:t>
            </a:r>
            <a:r>
              <a:rPr lang="en-US" sz="2800" dirty="0" smtClean="0"/>
              <a:t> lima </a:t>
            </a:r>
            <a:r>
              <a:rPr lang="en-US" sz="2800" dirty="0" err="1" smtClean="0"/>
              <a:t>tahapan</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p>
          <a:p>
            <a:pPr marL="514350" indent="-514350">
              <a:buNone/>
            </a:pPr>
            <a:r>
              <a:rPr lang="en-US" sz="2800" dirty="0" smtClean="0"/>
              <a:t>           </a:t>
            </a:r>
            <a:r>
              <a:rPr lang="en-US" sz="2800" dirty="0" err="1" smtClean="0"/>
              <a:t>berdasarkan</a:t>
            </a:r>
            <a:r>
              <a:rPr lang="en-US" sz="2800" dirty="0" smtClean="0"/>
              <a:t> </a:t>
            </a:r>
            <a:r>
              <a:rPr lang="en-US" sz="2800" dirty="0" err="1" smtClean="0"/>
              <a:t>pengalaman</a:t>
            </a:r>
            <a:r>
              <a:rPr lang="en-US" sz="2800" dirty="0" smtClean="0"/>
              <a:t> YSAM, </a:t>
            </a:r>
            <a:r>
              <a:rPr lang="en-US" sz="2800" dirty="0" err="1" smtClean="0"/>
              <a:t>dalam</a:t>
            </a:r>
            <a:r>
              <a:rPr lang="en-US" sz="2800" dirty="0" smtClean="0"/>
              <a:t> </a:t>
            </a:r>
            <a:r>
              <a:rPr lang="en-US" sz="2800" dirty="0" err="1" smtClean="0"/>
              <a:t>prakteknya</a:t>
            </a:r>
            <a:r>
              <a:rPr lang="en-US" sz="2800" dirty="0" smtClean="0"/>
              <a:t> </a:t>
            </a:r>
          </a:p>
          <a:p>
            <a:pPr marL="514350" indent="-514350">
              <a:buNone/>
            </a:pPr>
            <a:r>
              <a:rPr lang="en-US" sz="2800" smtClean="0"/>
              <a:t>           tahapan </a:t>
            </a:r>
            <a:r>
              <a:rPr lang="en-US" sz="2800" dirty="0" err="1" smtClean="0"/>
              <a:t>tidak</a:t>
            </a:r>
            <a:r>
              <a:rPr lang="en-US" sz="2800" dirty="0" smtClean="0"/>
              <a:t> </a:t>
            </a:r>
            <a:r>
              <a:rPr lang="en-US" sz="2800" dirty="0" err="1" smtClean="0"/>
              <a:t>harus</a:t>
            </a:r>
            <a:r>
              <a:rPr lang="en-US" sz="2800" dirty="0" smtClean="0"/>
              <a:t> </a:t>
            </a:r>
            <a:r>
              <a:rPr lang="en-US" sz="2800" dirty="0" err="1" smtClean="0"/>
              <a:t>dimulai</a:t>
            </a:r>
            <a:r>
              <a:rPr lang="en-US" sz="2800" dirty="0" smtClean="0"/>
              <a:t> </a:t>
            </a:r>
            <a:r>
              <a:rPr lang="en-US" sz="2800" dirty="0" err="1" smtClean="0"/>
              <a:t>dari</a:t>
            </a:r>
            <a:r>
              <a:rPr lang="en-US" sz="2800" dirty="0" smtClean="0"/>
              <a:t> </a:t>
            </a:r>
            <a:r>
              <a:rPr lang="en-US" sz="2800" dirty="0" err="1" smtClean="0"/>
              <a:t>atas</a:t>
            </a:r>
            <a:r>
              <a:rPr lang="en-US" sz="2800" dirty="0" smtClean="0"/>
              <a:t> </a:t>
            </a:r>
            <a:r>
              <a:rPr lang="en-US" sz="2800" dirty="0" err="1" smtClean="0"/>
              <a:t>ke</a:t>
            </a:r>
            <a:r>
              <a:rPr lang="en-US" sz="2800" dirty="0" smtClean="0"/>
              <a:t> </a:t>
            </a:r>
            <a:r>
              <a:rPr lang="en-US" sz="2800" err="1" smtClean="0"/>
              <a:t>bawah</a:t>
            </a:r>
            <a:r>
              <a:rPr lang="en-US" sz="2800" smtClean="0"/>
              <a:t> atau</a:t>
            </a:r>
          </a:p>
          <a:p>
            <a:pPr marL="514350" indent="-514350">
              <a:buNone/>
            </a:pPr>
            <a:r>
              <a:rPr lang="en-US" sz="2800" smtClean="0"/>
              <a:t>           sebaliknya </a:t>
            </a:r>
            <a:r>
              <a:rPr lang="en-US" sz="2800" dirty="0" err="1" smtClean="0"/>
              <a:t>dari</a:t>
            </a:r>
            <a:r>
              <a:rPr lang="en-US" sz="2800" dirty="0" smtClean="0"/>
              <a:t> </a:t>
            </a:r>
            <a:r>
              <a:rPr lang="en-US" sz="2800" dirty="0" err="1" smtClean="0"/>
              <a:t>bawah</a:t>
            </a:r>
            <a:r>
              <a:rPr lang="en-US" sz="2800" dirty="0" smtClean="0"/>
              <a:t> </a:t>
            </a:r>
            <a:r>
              <a:rPr lang="en-US" sz="2800" dirty="0" err="1" smtClean="0"/>
              <a:t>ke</a:t>
            </a:r>
            <a:r>
              <a:rPr lang="en-US" sz="2800" dirty="0" smtClean="0"/>
              <a:t> </a:t>
            </a:r>
            <a:r>
              <a:rPr lang="en-US" sz="2800" dirty="0" err="1" smtClean="0"/>
              <a:t>atas</a:t>
            </a:r>
            <a:r>
              <a:rPr lang="en-US" sz="2800" dirty="0" smtClean="0"/>
              <a:t>, </a:t>
            </a:r>
            <a:r>
              <a:rPr lang="en-US" sz="2800" err="1" smtClean="0"/>
              <a:t>tetapi</a:t>
            </a:r>
            <a:r>
              <a:rPr lang="en-US" sz="2800" smtClean="0"/>
              <a:t> dimungkinkan</a:t>
            </a:r>
          </a:p>
          <a:p>
            <a:pPr marL="514350" indent="-514350">
              <a:buNone/>
            </a:pPr>
            <a:r>
              <a:rPr lang="en-US" sz="2800" smtClean="0"/>
              <a:t>           tahapan </a:t>
            </a:r>
            <a:r>
              <a:rPr lang="en-US" sz="2800" dirty="0" err="1" smtClean="0"/>
              <a:t>akan</a:t>
            </a:r>
            <a:r>
              <a:rPr lang="en-US" sz="2800" dirty="0" smtClean="0"/>
              <a:t> </a:t>
            </a:r>
            <a:r>
              <a:rPr lang="en-US" sz="2800" dirty="0" err="1" smtClean="0"/>
              <a:t>dimulai</a:t>
            </a:r>
            <a:r>
              <a:rPr lang="en-US" sz="2800" dirty="0" smtClean="0"/>
              <a:t> </a:t>
            </a:r>
            <a:r>
              <a:rPr lang="en-US" sz="2800" dirty="0" err="1" smtClean="0"/>
              <a:t>dari</a:t>
            </a:r>
            <a:r>
              <a:rPr lang="en-US" sz="2800" dirty="0" smtClean="0"/>
              <a:t> </a:t>
            </a:r>
            <a:r>
              <a:rPr lang="en-US" sz="2800" dirty="0" err="1" smtClean="0"/>
              <a:t>tengah</a:t>
            </a:r>
            <a:r>
              <a:rPr lang="en-US" sz="2800" dirty="0" smtClean="0"/>
              <a:t>. </a:t>
            </a:r>
            <a:r>
              <a:rPr lang="en-US" sz="2800" dirty="0" err="1" smtClean="0"/>
              <a:t>Situasi</a:t>
            </a:r>
            <a:r>
              <a:rPr lang="en-US" sz="2800" dirty="0" smtClean="0"/>
              <a:t> </a:t>
            </a:r>
            <a:r>
              <a:rPr lang="en-US" sz="2800" err="1" smtClean="0"/>
              <a:t>dan</a:t>
            </a:r>
            <a:r>
              <a:rPr lang="en-US" sz="2800" smtClean="0"/>
              <a:t> kondisi</a:t>
            </a:r>
          </a:p>
          <a:p>
            <a:pPr marL="514350" indent="-514350">
              <a:buNone/>
            </a:pPr>
            <a:r>
              <a:rPr lang="en-US" sz="2800" smtClean="0"/>
              <a:t>           masyarakat menjadi kunci kapan  waktu paling tepat       </a:t>
            </a:r>
          </a:p>
          <a:p>
            <a:pPr marL="514350" indent="-514350">
              <a:buNone/>
            </a:pPr>
            <a:r>
              <a:rPr lang="en-US" sz="2800" smtClean="0"/>
              <a:t>            mulai melakukan pengorganisasian</a:t>
            </a:r>
            <a:r>
              <a:rPr lang="en-US" sz="2800" dirty="0" smtClean="0"/>
              <a:t>.</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1140</TotalTime>
  <Words>495</Words>
  <Application>Microsoft Office PowerPoint</Application>
  <PresentationFormat>On-screen Show (4:3)</PresentationFormat>
  <Paragraphs>76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BAB III MODEL PENGORGANISASIAN MASYARAKAT</vt:lpstr>
      <vt:lpstr>A. Pengembangan Provider sebagai model       pengorganisasian masyarakat</vt:lpstr>
      <vt:lpstr>2. Tujuan      a. Yang hendak dicapai dari model ini adalah memecahkan             masalah yang dihadapi masyarakat dan           mengembangkan kemampuan masyarakat untuk bida           memecahkan masalah yang dihadapi atas dasar            swadaya sebatas kemampuannya       b.Terciptanya kerjasama antar sektor demi kesuksesan            program yang dikembangkan. Faktor-faktor yang dapat            mempengaruhi terciptanya kerjasama antar sektor            adalah keterbukaan, adanya wadah forum antar sektor,            saling menunjang menghormati kewenangan, masing2            sektor memiliki tujuan yang jelas, adanya perencanaan            terpadu.        c. Meletakan pengertian yang sama sehingga masyarakat tidak             terfokus pada obyek program namun dapat berperan sebagai              subyek program </vt:lpstr>
      <vt:lpstr>3. Strategi Dasar </vt:lpstr>
      <vt:lpstr>4. Langkah-langkah Pengembangnya</vt:lpstr>
      <vt:lpstr>Tujuan dari persiapan konseptual antara lain :</vt:lpstr>
      <vt:lpstr>Dalam prosesnya masing-masing diharapkan telah mengumpulkan data oleh masing-masing sektor. Data sebagai bahan koordinasi harus mencakup : 1. Data umum (geografi, kondisis sosial ekonomi, kondisi       pemuka masyarakat dan saluran kmunikasi yang ada) 2.  Data khusus (data kesehatan, pendidikan, organisasi dll) 3.  Data perilaku masyarakat (kebiasaan, adat istiadat, budaya        dll) </vt:lpstr>
      <vt:lpstr>Manfaat pengumpulan data tersebut dapat dipetakan dalam : 1. Psikologi     Secara psikologis akan terjadi keakraban anatar provider dalam       mengenal situasi dan masalah-masalah yang dihadapi masyarakat.       Secara teknis dapat dipergunakan sebagai data awal perbandingan       dalam penyusunan program. Dapat dipergunakan sebagai titik tolak       pembahasan berdasarkan fakta   2.  Proses Pembelajaran      Menyadari pentingnya mengenal situasi dan kondisi masalah yang       dihadapi masyarakat akan terbangun kesamaan masyarakat dengan       petugas dalam pemahaman masalah yang dihadapi, petugas akan       memilih alternative kemampuan dan pengalamannya yang relevan       terhadap penyelesaian masalah yang dihadapi masyarakat</vt:lpstr>
      <vt:lpstr>BAB IV KASUS-KASUS PENGORGANISASIAN MASYARAKATAN</vt:lpstr>
      <vt:lpstr>Pengorganisasian masyarakat menurut konsep YSAM harus memprioritaskan pada kebutuhan mendesak dan masalah yang dihadapi. Tahapan-tahapan pengorganisasian masyarakat pengalaman YSAM tersebut sebagai berikut          </vt:lpstr>
      <vt:lpstr>2. Posyandu Plus sebagai Model Pengorganisasian masyarakat</vt:lpstr>
      <vt:lpstr>Konsep posyandu pada awalnya berfokus pada upaya penangan kesehatan anak dan ibu. Hal ini dapat dilihat dalam  model 5 meja pelayanan         </vt:lpstr>
      <vt:lpstr>Model di atas dipandang tidak tuntas dalam memberikan pelayanan kepada masyarakat maka ada pemikiran posyandu plus. Permasalahan yang muncul ketika posyandu dengan model 5 meja antara lain : 1. Posyandu tidak mampu menjadi keranjang  sampah       masalah yang dihadapi oleh masyarakat yang berkait       dengan kesehatan dan non kesehatan 2. Kader sebagai relawan tidak memiliki modal skill       pengetahuan yang memadahi, sesuai dengan kebutuhan       dan harapan masyarakat 3.  Tidak setiap pelaksanaan posyandu ada 5 buku dengan        fasilitas yang diharapkan</vt:lpstr>
      <vt:lpstr>Konsep posyandu plus menurut Dinas Kesehatan bidang Promosi Kesehatan merupakan upaya peningkatan mutu SDM berkualitas dengan intervensi : kelangsungan hidup anak, pembinaan perkembangan anak, dan pembinaan kemampuan kerja. Filosofi Posyandu Plus  “ONE STOP SHOPING”  Konsep ini mengarahkan pada multi fungsi dengan sasaran utama (primer) konseling kesehatan, sekunder : kegiatan bisnis, refreshing, dan kegiatan lain sesuai dengan kebutuhan. Selanjutnya dipersilahkan mempelajari konsep Posyandu model kota  Yogyakarta</vt:lpstr>
      <vt:lpstr>Posyandu Plus menurut konsep BK3S (Badan Koordinasi Kegiatan Kesejahteraan Sosial) Propinsi DIY adalah sebagai berikut : Posyandu Plus adalah pelayanan terpadu, menyeluruh dan berkesinambungan bagi warga masyarakat dengan sasaran utama keluarga para penyandang cacat (difabel) dan para lansia. Jadi plusnya terletak pada pelayanan tidak dibatasi oleh ibu dan anak atau menambah satu meja menjadi 6 meja, tetapi plusnya pada sasaran yaitu keluarga (termasuk didalamnya remaja, keluarga miskin materi dan miskin moral/etika serta sosial) difabel/penyandang cacat, pelyanan terhadap korban nafsa dan lansia serta PAUD. Untuk menunjang program tersebut yandu Plus harus memiliki jaringan dan akses terhadap instansi terkait, masyarakat, akademisi, lembaga lain, spt dunia bisnis, masmedia, fasilitas kesehatan termasuk pengobatan alternative dan LSM</vt:lpstr>
      <vt:lpstr>Pengorganisasian Posyandu Plus dilaksanakan secara berjenjang dalam memberikan pelayanan sesuai kebutuhan dasar pengembangan  sumberdaya manusia berkualitas secara dini yang didukung oleh 4 pilar utama yang diwadahi dalam instansi ditingkat propinsi, kota/kabupaten dan kecamatan yaitu : 1. Unsur Dinas Keshatan 2. Unsur BKKBN  3. Unsur Dinas Pendidikan dan Pengajaran 4. unsur TP PKK, Organisasi Sosial Kemasyarakatan dan LSM  Institusi sebagai konsultasi dan pelaksana mitra keluarga terdiri dari : 1. Hukum  a. Perguruan Tinggi melalui pengabdian masyarakat  b. Polisi  c. Institusi pemerintahan : Pengadilan  d. LBH dan LSM </vt:lpstr>
      <vt:lpstr>2. Kesehatan  a. Dinas kesehatan  b. Rumah Sakit  c.  Puskesmas  d.  PMI  e.  IBI, IDI dll 3. Sosial  a.  Dinas Sosial  b.  BK3S 4. Psikologi  a.  PT  b.  LSM 5.  Ekonomi Keluarga  a.  BKKBN  b.  TP PKK  c.  Pemerintah daerah bagian kesejahteraan sosial 6.  Pendidikan  a. Dinas pendidikan  b. BK3S</vt:lpstr>
      <vt:lpstr>Pendanaan posyandu plus bersumber dari : 1. Anggaran pemerintah pusat, propinsi, kabupaten/kota 2. Sumbangan swasta 3. Lembaga donor domestik dan internasional 4. Menghimpun dari anggota dan masyarakat secara       tradisional  Problem yang masih harus dipikirkan ke depan terhadap pelaksanaan posyandu plus adalah : 1. Bagaimana mewujudkan mitra keluarga yang ideal 2. Konseling dengan prinsip kerahasiaan 3. Pelayanan dibatasi waktu, sedang problem yang dihadapi setiap      detik berkembang, bagaimana konsep plus mengarah pada      pelayanan 24 jam 4.  Penghargaan untuk Kader 5.  Pemetaan potensi SDM Lokal 6.  Memperluas jaringan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PENGORGANISASIAN MASYARAKAT</dc:title>
  <dc:creator>BU MINAR</dc:creator>
  <cp:lastModifiedBy>PC-IS-3</cp:lastModifiedBy>
  <cp:revision>150</cp:revision>
  <dcterms:created xsi:type="dcterms:W3CDTF">2006-08-16T00:00:00Z</dcterms:created>
  <dcterms:modified xsi:type="dcterms:W3CDTF">2020-03-18T04:27:09Z</dcterms:modified>
</cp:coreProperties>
</file>